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1" r:id="rId4"/>
    <p:sldId id="280" r:id="rId5"/>
    <p:sldId id="296" r:id="rId6"/>
    <p:sldId id="283" r:id="rId7"/>
    <p:sldId id="294" r:id="rId8"/>
    <p:sldId id="295" r:id="rId9"/>
    <p:sldId id="297" r:id="rId10"/>
    <p:sldId id="298" r:id="rId11"/>
    <p:sldId id="299"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iddhi Behere" initials="SB" lastIdx="4" clrIdx="0">
    <p:extLst>
      <p:ext uri="{19B8F6BF-5375-455C-9EA6-DF929625EA0E}">
        <p15:presenceInfo xmlns:p15="http://schemas.microsoft.com/office/powerpoint/2012/main" userId="df63cacea1385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i Behere" userId="df63cacea13858c0" providerId="LiveId" clId="{62D8327D-D9C6-4B42-94B5-EA3FC2A46F3D}"/>
    <pc:docChg chg="undo redo custSel addSld delSld modSld">
      <pc:chgData name="Siddhi Behere" userId="df63cacea13858c0" providerId="LiveId" clId="{62D8327D-D9C6-4B42-94B5-EA3FC2A46F3D}" dt="2023-08-04T10:44:56.310" v="1748" actId="17032"/>
      <pc:docMkLst>
        <pc:docMk/>
      </pc:docMkLst>
      <pc:sldChg chg="del">
        <pc:chgData name="Siddhi Behere" userId="df63cacea13858c0" providerId="LiveId" clId="{62D8327D-D9C6-4B42-94B5-EA3FC2A46F3D}" dt="2023-07-31T15:03:03.181" v="123" actId="47"/>
        <pc:sldMkLst>
          <pc:docMk/>
          <pc:sldMk cId="685681062" sldId="282"/>
        </pc:sldMkLst>
      </pc:sldChg>
      <pc:sldChg chg="delSp modSp mod">
        <pc:chgData name="Siddhi Behere" userId="df63cacea13858c0" providerId="LiveId" clId="{62D8327D-D9C6-4B42-94B5-EA3FC2A46F3D}" dt="2023-07-31T14:34:50.578" v="94" actId="1076"/>
        <pc:sldMkLst>
          <pc:docMk/>
          <pc:sldMk cId="2903841477" sldId="283"/>
        </pc:sldMkLst>
        <pc:spChg chg="del mod">
          <ac:chgData name="Siddhi Behere" userId="df63cacea13858c0" providerId="LiveId" clId="{62D8327D-D9C6-4B42-94B5-EA3FC2A46F3D}" dt="2023-07-31T14:31:57.452" v="73" actId="478"/>
          <ac:spMkLst>
            <pc:docMk/>
            <pc:sldMk cId="2903841477" sldId="283"/>
            <ac:spMk id="2" creationId="{69125542-D540-B766-0FA1-10DE2ED0495C}"/>
          </ac:spMkLst>
        </pc:spChg>
        <pc:spChg chg="mod">
          <ac:chgData name="Siddhi Behere" userId="df63cacea13858c0" providerId="LiveId" clId="{62D8327D-D9C6-4B42-94B5-EA3FC2A46F3D}" dt="2023-07-31T14:32:09.684" v="75" actId="1076"/>
          <ac:spMkLst>
            <pc:docMk/>
            <pc:sldMk cId="2903841477" sldId="283"/>
            <ac:spMk id="17" creationId="{B585333C-A3C8-FC4A-7A9A-BBBEBF32D287}"/>
          </ac:spMkLst>
        </pc:spChg>
        <pc:picChg chg="mod">
          <ac:chgData name="Siddhi Behere" userId="df63cacea13858c0" providerId="LiveId" clId="{62D8327D-D9C6-4B42-94B5-EA3FC2A46F3D}" dt="2023-07-31T14:34:50.578" v="94" actId="1076"/>
          <ac:picMkLst>
            <pc:docMk/>
            <pc:sldMk cId="2903841477" sldId="283"/>
            <ac:picMk id="16" creationId="{7A0A38AA-78E6-3905-ACE7-602722DED916}"/>
          </ac:picMkLst>
        </pc:picChg>
      </pc:sldChg>
      <pc:sldChg chg="del">
        <pc:chgData name="Siddhi Behere" userId="df63cacea13858c0" providerId="LiveId" clId="{62D8327D-D9C6-4B42-94B5-EA3FC2A46F3D}" dt="2023-07-31T15:03:02.414" v="122" actId="47"/>
        <pc:sldMkLst>
          <pc:docMk/>
          <pc:sldMk cId="2886474736" sldId="284"/>
        </pc:sldMkLst>
      </pc:sldChg>
      <pc:sldChg chg="del">
        <pc:chgData name="Siddhi Behere" userId="df63cacea13858c0" providerId="LiveId" clId="{62D8327D-D9C6-4B42-94B5-EA3FC2A46F3D}" dt="2023-07-31T15:03:04.510" v="124" actId="47"/>
        <pc:sldMkLst>
          <pc:docMk/>
          <pc:sldMk cId="2011930182" sldId="285"/>
        </pc:sldMkLst>
      </pc:sldChg>
      <pc:sldChg chg="del">
        <pc:chgData name="Siddhi Behere" userId="df63cacea13858c0" providerId="LiveId" clId="{62D8327D-D9C6-4B42-94B5-EA3FC2A46F3D}" dt="2023-07-31T15:03:04.948" v="125" actId="47"/>
        <pc:sldMkLst>
          <pc:docMk/>
          <pc:sldMk cId="2452269796" sldId="287"/>
        </pc:sldMkLst>
      </pc:sldChg>
      <pc:sldChg chg="addSp delSp modSp del mod">
        <pc:chgData name="Siddhi Behere" userId="df63cacea13858c0" providerId="LiveId" clId="{62D8327D-D9C6-4B42-94B5-EA3FC2A46F3D}" dt="2023-08-01T14:55:17.991" v="748" actId="47"/>
        <pc:sldMkLst>
          <pc:docMk/>
          <pc:sldMk cId="1600494506" sldId="288"/>
        </pc:sldMkLst>
        <pc:spChg chg="add del mod">
          <ac:chgData name="Siddhi Behere" userId="df63cacea13858c0" providerId="LiveId" clId="{62D8327D-D9C6-4B42-94B5-EA3FC2A46F3D}" dt="2023-07-31T15:22:14.025" v="127" actId="478"/>
          <ac:spMkLst>
            <pc:docMk/>
            <pc:sldMk cId="1600494506" sldId="288"/>
            <ac:spMk id="3" creationId="{C6C6BDB6-710A-5A9B-31F1-14643FD908D2}"/>
          </ac:spMkLst>
        </pc:spChg>
        <pc:spChg chg="add del mod">
          <ac:chgData name="Siddhi Behere" userId="df63cacea13858c0" providerId="LiveId" clId="{62D8327D-D9C6-4B42-94B5-EA3FC2A46F3D}" dt="2023-07-31T15:24:35.769" v="230" actId="478"/>
          <ac:spMkLst>
            <pc:docMk/>
            <pc:sldMk cId="1600494506" sldId="288"/>
            <ac:spMk id="5" creationId="{5390FDB0-E821-B07B-B275-FA4A677E5D72}"/>
          </ac:spMkLst>
        </pc:spChg>
        <pc:spChg chg="mod">
          <ac:chgData name="Siddhi Behere" userId="df63cacea13858c0" providerId="LiveId" clId="{62D8327D-D9C6-4B42-94B5-EA3FC2A46F3D}" dt="2023-07-31T15:24:31.040" v="228" actId="20577"/>
          <ac:spMkLst>
            <pc:docMk/>
            <pc:sldMk cId="1600494506" sldId="288"/>
            <ac:spMk id="7" creationId="{330A5BFC-C134-C072-C14D-9E51A94C8E7E}"/>
          </ac:spMkLst>
        </pc:spChg>
        <pc:spChg chg="add del mod">
          <ac:chgData name="Siddhi Behere" userId="df63cacea13858c0" providerId="LiveId" clId="{62D8327D-D9C6-4B42-94B5-EA3FC2A46F3D}" dt="2023-07-31T15:24:38.780" v="232" actId="478"/>
          <ac:spMkLst>
            <pc:docMk/>
            <pc:sldMk cId="1600494506" sldId="288"/>
            <ac:spMk id="8" creationId="{EF0953FE-E335-68DB-5A6A-51006A9AAD28}"/>
          </ac:spMkLst>
        </pc:spChg>
        <pc:spChg chg="add del mod">
          <ac:chgData name="Siddhi Behere" userId="df63cacea13858c0" providerId="LiveId" clId="{62D8327D-D9C6-4B42-94B5-EA3FC2A46F3D}" dt="2023-07-31T15:24:56.241" v="234" actId="478"/>
          <ac:spMkLst>
            <pc:docMk/>
            <pc:sldMk cId="1600494506" sldId="288"/>
            <ac:spMk id="10" creationId="{DDA8C260-B0AB-0C76-CE3C-73B477FD2465}"/>
          </ac:spMkLst>
        </pc:spChg>
        <pc:spChg chg="add del mod">
          <ac:chgData name="Siddhi Behere" userId="df63cacea13858c0" providerId="LiveId" clId="{62D8327D-D9C6-4B42-94B5-EA3FC2A46F3D}" dt="2023-07-31T15:24:59.278" v="236" actId="478"/>
          <ac:spMkLst>
            <pc:docMk/>
            <pc:sldMk cId="1600494506" sldId="288"/>
            <ac:spMk id="12" creationId="{55E25361-D0C6-68D9-BCB4-A3E0F316A5CF}"/>
          </ac:spMkLst>
        </pc:spChg>
        <pc:spChg chg="mod">
          <ac:chgData name="Siddhi Behere" userId="df63cacea13858c0" providerId="LiveId" clId="{62D8327D-D9C6-4B42-94B5-EA3FC2A46F3D}" dt="2023-08-01T14:38:33.572" v="429" actId="1076"/>
          <ac:spMkLst>
            <pc:docMk/>
            <pc:sldMk cId="1600494506" sldId="288"/>
            <ac:spMk id="19" creationId="{270C77AB-7E91-84A6-3E62-DAB80E1E4481}"/>
          </ac:spMkLst>
        </pc:spChg>
        <pc:spChg chg="del mod">
          <ac:chgData name="Siddhi Behere" userId="df63cacea13858c0" providerId="LiveId" clId="{62D8327D-D9C6-4B42-94B5-EA3FC2A46F3D}" dt="2023-08-01T14:36:19.745" v="358" actId="478"/>
          <ac:spMkLst>
            <pc:docMk/>
            <pc:sldMk cId="1600494506" sldId="288"/>
            <ac:spMk id="24" creationId="{A3BF8E55-B2B9-104D-F277-08902534735D}"/>
          </ac:spMkLst>
        </pc:spChg>
        <pc:spChg chg="del">
          <ac:chgData name="Siddhi Behere" userId="df63cacea13858c0" providerId="LiveId" clId="{62D8327D-D9C6-4B42-94B5-EA3FC2A46F3D}" dt="2023-07-31T15:24:20.692" v="206" actId="478"/>
          <ac:spMkLst>
            <pc:docMk/>
            <pc:sldMk cId="1600494506" sldId="288"/>
            <ac:spMk id="373" creationId="{EC015AD8-FC03-181D-1A34-AD00F66C42C2}"/>
          </ac:spMkLst>
        </pc:spChg>
        <pc:picChg chg="del">
          <ac:chgData name="Siddhi Behere" userId="df63cacea13858c0" providerId="LiveId" clId="{62D8327D-D9C6-4B42-94B5-EA3FC2A46F3D}" dt="2023-07-31T15:24:58.069" v="235" actId="478"/>
          <ac:picMkLst>
            <pc:docMk/>
            <pc:sldMk cId="1600494506" sldId="288"/>
            <ac:picMk id="268" creationId="{1A522F41-60C1-3803-6132-18E154C0E328}"/>
          </ac:picMkLst>
        </pc:picChg>
        <pc:picChg chg="del">
          <ac:chgData name="Siddhi Behere" userId="df63cacea13858c0" providerId="LiveId" clId="{62D8327D-D9C6-4B42-94B5-EA3FC2A46F3D}" dt="2023-07-31T15:24:41.534" v="233" actId="478"/>
          <ac:picMkLst>
            <pc:docMk/>
            <pc:sldMk cId="1600494506" sldId="288"/>
            <ac:picMk id="270" creationId="{DE7A4D25-3CA5-F92A-988A-F913C367D593}"/>
          </ac:picMkLst>
        </pc:picChg>
        <pc:picChg chg="del">
          <ac:chgData name="Siddhi Behere" userId="df63cacea13858c0" providerId="LiveId" clId="{62D8327D-D9C6-4B42-94B5-EA3FC2A46F3D}" dt="2023-07-31T15:24:37.653" v="231" actId="478"/>
          <ac:picMkLst>
            <pc:docMk/>
            <pc:sldMk cId="1600494506" sldId="288"/>
            <ac:picMk id="288" creationId="{A5707D4A-497A-679A-3ACA-721E8D0E2699}"/>
          </ac:picMkLst>
        </pc:picChg>
        <pc:picChg chg="del">
          <ac:chgData name="Siddhi Behere" userId="df63cacea13858c0" providerId="LiveId" clId="{62D8327D-D9C6-4B42-94B5-EA3FC2A46F3D}" dt="2023-07-31T15:24:34.573" v="229" actId="478"/>
          <ac:picMkLst>
            <pc:docMk/>
            <pc:sldMk cId="1600494506" sldId="288"/>
            <ac:picMk id="290" creationId="{E63515FB-9439-CCAE-C220-6F0E5ECB75E8}"/>
          </ac:picMkLst>
        </pc:picChg>
        <pc:picChg chg="del">
          <ac:chgData name="Siddhi Behere" userId="df63cacea13858c0" providerId="LiveId" clId="{62D8327D-D9C6-4B42-94B5-EA3FC2A46F3D}" dt="2023-07-31T15:22:11.165" v="126" actId="478"/>
          <ac:picMkLst>
            <pc:docMk/>
            <pc:sldMk cId="1600494506" sldId="288"/>
            <ac:picMk id="292" creationId="{8167DB44-EDED-0971-E35D-A5FA1E47C215}"/>
          </ac:picMkLst>
        </pc:picChg>
      </pc:sldChg>
      <pc:sldChg chg="addSp delSp modSp del mod">
        <pc:chgData name="Siddhi Behere" userId="df63cacea13858c0" providerId="LiveId" clId="{62D8327D-D9C6-4B42-94B5-EA3FC2A46F3D}" dt="2023-07-31T15:26:04.566" v="238" actId="47"/>
        <pc:sldMkLst>
          <pc:docMk/>
          <pc:sldMk cId="2502887943" sldId="289"/>
        </pc:sldMkLst>
        <pc:spChg chg="add mod">
          <ac:chgData name="Siddhi Behere" userId="df63cacea13858c0" providerId="LiveId" clId="{62D8327D-D9C6-4B42-94B5-EA3FC2A46F3D}" dt="2023-07-31T15:26:02.613" v="237" actId="478"/>
          <ac:spMkLst>
            <pc:docMk/>
            <pc:sldMk cId="2502887943" sldId="289"/>
            <ac:spMk id="3" creationId="{93302BF5-D239-0DCC-11B0-F305DC568F87}"/>
          </ac:spMkLst>
        </pc:spChg>
        <pc:spChg chg="del">
          <ac:chgData name="Siddhi Behere" userId="df63cacea13858c0" providerId="LiveId" clId="{62D8327D-D9C6-4B42-94B5-EA3FC2A46F3D}" dt="2023-07-31T15:26:02.613" v="237" actId="478"/>
          <ac:spMkLst>
            <pc:docMk/>
            <pc:sldMk cId="2502887943" sldId="289"/>
            <ac:spMk id="7" creationId="{330A5BFC-C134-C072-C14D-9E51A94C8E7E}"/>
          </ac:spMkLst>
        </pc:spChg>
      </pc:sldChg>
      <pc:sldChg chg="del">
        <pc:chgData name="Siddhi Behere" userId="df63cacea13858c0" providerId="LiveId" clId="{62D8327D-D9C6-4B42-94B5-EA3FC2A46F3D}" dt="2023-07-31T15:24:15.251" v="205" actId="47"/>
        <pc:sldMkLst>
          <pc:docMk/>
          <pc:sldMk cId="3170280394" sldId="290"/>
        </pc:sldMkLst>
      </pc:sldChg>
      <pc:sldChg chg="del">
        <pc:chgData name="Siddhi Behere" userId="df63cacea13858c0" providerId="LiveId" clId="{62D8327D-D9C6-4B42-94B5-EA3FC2A46F3D}" dt="2023-07-31T15:24:13.142" v="204" actId="47"/>
        <pc:sldMkLst>
          <pc:docMk/>
          <pc:sldMk cId="249904479" sldId="291"/>
        </pc:sldMkLst>
      </pc:sldChg>
      <pc:sldChg chg="del">
        <pc:chgData name="Siddhi Behere" userId="df63cacea13858c0" providerId="LiveId" clId="{62D8327D-D9C6-4B42-94B5-EA3FC2A46F3D}" dt="2023-07-31T15:24:10.922" v="203" actId="47"/>
        <pc:sldMkLst>
          <pc:docMk/>
          <pc:sldMk cId="94818171" sldId="292"/>
        </pc:sldMkLst>
      </pc:sldChg>
      <pc:sldChg chg="modSp mod">
        <pc:chgData name="Siddhi Behere" userId="df63cacea13858c0" providerId="LiveId" clId="{62D8327D-D9C6-4B42-94B5-EA3FC2A46F3D}" dt="2023-07-31T15:24:04.884" v="202" actId="20577"/>
        <pc:sldMkLst>
          <pc:docMk/>
          <pc:sldMk cId="1003962426" sldId="293"/>
        </pc:sldMkLst>
        <pc:spChg chg="mod">
          <ac:chgData name="Siddhi Behere" userId="df63cacea13858c0" providerId="LiveId" clId="{62D8327D-D9C6-4B42-94B5-EA3FC2A46F3D}" dt="2023-07-31T15:23:30.816" v="150" actId="20577"/>
          <ac:spMkLst>
            <pc:docMk/>
            <pc:sldMk cId="1003962426" sldId="293"/>
            <ac:spMk id="2" creationId="{800AB426-5B7C-607E-D413-5D2C9495CC0A}"/>
          </ac:spMkLst>
        </pc:spChg>
        <pc:spChg chg="mod">
          <ac:chgData name="Siddhi Behere" userId="df63cacea13858c0" providerId="LiveId" clId="{62D8327D-D9C6-4B42-94B5-EA3FC2A46F3D}" dt="2023-07-31T15:24:04.884" v="202" actId="20577"/>
          <ac:spMkLst>
            <pc:docMk/>
            <pc:sldMk cId="1003962426" sldId="293"/>
            <ac:spMk id="3" creationId="{B787DFD8-D262-D485-B1F2-817C5A0928C5}"/>
          </ac:spMkLst>
        </pc:spChg>
      </pc:sldChg>
      <pc:sldChg chg="addSp delSp modSp mod">
        <pc:chgData name="Siddhi Behere" userId="df63cacea13858c0" providerId="LiveId" clId="{62D8327D-D9C6-4B42-94B5-EA3FC2A46F3D}" dt="2023-07-31T14:33:57.326" v="92" actId="1076"/>
        <pc:sldMkLst>
          <pc:docMk/>
          <pc:sldMk cId="3274877272" sldId="294"/>
        </pc:sldMkLst>
        <pc:spChg chg="del">
          <ac:chgData name="Siddhi Behere" userId="df63cacea13858c0" providerId="LiveId" clId="{62D8327D-D9C6-4B42-94B5-EA3FC2A46F3D}" dt="2023-07-31T14:33:40.709" v="87" actId="478"/>
          <ac:spMkLst>
            <pc:docMk/>
            <pc:sldMk cId="3274877272" sldId="294"/>
            <ac:spMk id="2" creationId="{BC6DEA08-A8D1-EDC2-37FB-E8CCD98896B9}"/>
          </ac:spMkLst>
        </pc:spChg>
        <pc:spChg chg="add del mod">
          <ac:chgData name="Siddhi Behere" userId="df63cacea13858c0" providerId="LiveId" clId="{62D8327D-D9C6-4B42-94B5-EA3FC2A46F3D}" dt="2023-07-31T14:33:42.616" v="88" actId="478"/>
          <ac:spMkLst>
            <pc:docMk/>
            <pc:sldMk cId="3274877272" sldId="294"/>
            <ac:spMk id="4" creationId="{C043FA3C-9A7A-B639-6645-C75DA34A32CE}"/>
          </ac:spMkLst>
        </pc:spChg>
        <pc:spChg chg="mod">
          <ac:chgData name="Siddhi Behere" userId="df63cacea13858c0" providerId="LiveId" clId="{62D8327D-D9C6-4B42-94B5-EA3FC2A46F3D}" dt="2023-07-31T14:33:57.326" v="92" actId="1076"/>
          <ac:spMkLst>
            <pc:docMk/>
            <pc:sldMk cId="3274877272" sldId="294"/>
            <ac:spMk id="10" creationId="{55F5EC3F-D283-A28D-5483-657E1BC3848F}"/>
          </ac:spMkLst>
        </pc:spChg>
        <pc:picChg chg="mod">
          <ac:chgData name="Siddhi Behere" userId="df63cacea13858c0" providerId="LiveId" clId="{62D8327D-D9C6-4B42-94B5-EA3FC2A46F3D}" dt="2023-07-31T14:33:52.356" v="91" actId="1076"/>
          <ac:picMkLst>
            <pc:docMk/>
            <pc:sldMk cId="3274877272" sldId="294"/>
            <ac:picMk id="7" creationId="{559CDC1E-683E-DAA1-4AE0-DE3BC58C5CC9}"/>
          </ac:picMkLst>
        </pc:picChg>
      </pc:sldChg>
      <pc:sldChg chg="addSp delSp modSp new mod">
        <pc:chgData name="Siddhi Behere" userId="df63cacea13858c0" providerId="LiveId" clId="{62D8327D-D9C6-4B42-94B5-EA3FC2A46F3D}" dt="2023-07-31T14:35:19.135" v="100" actId="1076"/>
        <pc:sldMkLst>
          <pc:docMk/>
          <pc:sldMk cId="4165563779" sldId="295"/>
        </pc:sldMkLst>
        <pc:spChg chg="del mod">
          <ac:chgData name="Siddhi Behere" userId="df63cacea13858c0" providerId="LiveId" clId="{62D8327D-D9C6-4B42-94B5-EA3FC2A46F3D}" dt="2023-07-31T14:34:59.427" v="95" actId="478"/>
          <ac:spMkLst>
            <pc:docMk/>
            <pc:sldMk cId="4165563779" sldId="295"/>
            <ac:spMk id="2" creationId="{092F4CD1-9B34-E899-A665-1B6C15293FA6}"/>
          </ac:spMkLst>
        </pc:spChg>
        <pc:spChg chg="del">
          <ac:chgData name="Siddhi Behere" userId="df63cacea13858c0" providerId="LiveId" clId="{62D8327D-D9C6-4B42-94B5-EA3FC2A46F3D}" dt="2023-07-31T14:27:40.615" v="14" actId="931"/>
          <ac:spMkLst>
            <pc:docMk/>
            <pc:sldMk cId="4165563779" sldId="295"/>
            <ac:spMk id="3" creationId="{A783FC02-8ABE-EC40-68DD-EEC083DC510A}"/>
          </ac:spMkLst>
        </pc:spChg>
        <pc:spChg chg="del">
          <ac:chgData name="Siddhi Behere" userId="df63cacea13858c0" providerId="LiveId" clId="{62D8327D-D9C6-4B42-94B5-EA3FC2A46F3D}" dt="2023-07-31T14:26:26.120" v="13" actId="478"/>
          <ac:spMkLst>
            <pc:docMk/>
            <pc:sldMk cId="4165563779" sldId="295"/>
            <ac:spMk id="4" creationId="{B47B3143-39FB-1724-5EDA-E91ECC76F605}"/>
          </ac:spMkLst>
        </pc:spChg>
        <pc:spChg chg="add del mod">
          <ac:chgData name="Siddhi Behere" userId="df63cacea13858c0" providerId="LiveId" clId="{62D8327D-D9C6-4B42-94B5-EA3FC2A46F3D}" dt="2023-07-31T14:28:20.215" v="17" actId="931"/>
          <ac:spMkLst>
            <pc:docMk/>
            <pc:sldMk cId="4165563779" sldId="295"/>
            <ac:spMk id="9" creationId="{E1D7C3A1-F017-532C-6A4F-48A9C7AA36A3}"/>
          </ac:spMkLst>
        </pc:spChg>
        <pc:spChg chg="add mod">
          <ac:chgData name="Siddhi Behere" userId="df63cacea13858c0" providerId="LiveId" clId="{62D8327D-D9C6-4B42-94B5-EA3FC2A46F3D}" dt="2023-07-31T14:35:19.135" v="100" actId="1076"/>
          <ac:spMkLst>
            <pc:docMk/>
            <pc:sldMk cId="4165563779" sldId="295"/>
            <ac:spMk id="12" creationId="{1B6D17E1-DC75-0B77-F9E2-731939021363}"/>
          </ac:spMkLst>
        </pc:spChg>
        <pc:spChg chg="add del mod">
          <ac:chgData name="Siddhi Behere" userId="df63cacea13858c0" providerId="LiveId" clId="{62D8327D-D9C6-4B42-94B5-EA3FC2A46F3D}" dt="2023-07-31T14:35:03.703" v="96" actId="478"/>
          <ac:spMkLst>
            <pc:docMk/>
            <pc:sldMk cId="4165563779" sldId="295"/>
            <ac:spMk id="14" creationId="{FD443BFA-6DE9-573B-A55A-9F10C0374B30}"/>
          </ac:spMkLst>
        </pc:spChg>
        <pc:picChg chg="add del mod">
          <ac:chgData name="Siddhi Behere" userId="df63cacea13858c0" providerId="LiveId" clId="{62D8327D-D9C6-4B42-94B5-EA3FC2A46F3D}" dt="2023-07-31T14:27:46.790" v="16" actId="478"/>
          <ac:picMkLst>
            <pc:docMk/>
            <pc:sldMk cId="4165563779" sldId="295"/>
            <ac:picMk id="7" creationId="{DD91D8AE-D1FD-0D38-5557-4B821ED427D1}"/>
          </ac:picMkLst>
        </pc:picChg>
        <pc:picChg chg="add mod">
          <ac:chgData name="Siddhi Behere" userId="df63cacea13858c0" providerId="LiveId" clId="{62D8327D-D9C6-4B42-94B5-EA3FC2A46F3D}" dt="2023-07-31T14:35:15.884" v="99" actId="1076"/>
          <ac:picMkLst>
            <pc:docMk/>
            <pc:sldMk cId="4165563779" sldId="295"/>
            <ac:picMk id="11" creationId="{406540FB-0CC8-38BD-2D05-C9EA7F7A67C9}"/>
          </ac:picMkLst>
        </pc:picChg>
      </pc:sldChg>
      <pc:sldChg chg="delSp modSp new mod">
        <pc:chgData name="Siddhi Behere" userId="df63cacea13858c0" providerId="LiveId" clId="{62D8327D-D9C6-4B42-94B5-EA3FC2A46F3D}" dt="2023-07-31T14:32:44.836" v="86" actId="1076"/>
        <pc:sldMkLst>
          <pc:docMk/>
          <pc:sldMk cId="1140778196" sldId="296"/>
        </pc:sldMkLst>
        <pc:spChg chg="mod">
          <ac:chgData name="Siddhi Behere" userId="df63cacea13858c0" providerId="LiveId" clId="{62D8327D-D9C6-4B42-94B5-EA3FC2A46F3D}" dt="2023-07-31T14:32:44.836" v="86" actId="1076"/>
          <ac:spMkLst>
            <pc:docMk/>
            <pc:sldMk cId="1140778196" sldId="296"/>
            <ac:spMk id="2" creationId="{31195543-4830-93FD-01E2-CA570641EA86}"/>
          </ac:spMkLst>
        </pc:spChg>
        <pc:spChg chg="del">
          <ac:chgData name="Siddhi Behere" userId="df63cacea13858c0" providerId="LiveId" clId="{62D8327D-D9C6-4B42-94B5-EA3FC2A46F3D}" dt="2023-07-31T14:32:30.925" v="77" actId="478"/>
          <ac:spMkLst>
            <pc:docMk/>
            <pc:sldMk cId="1140778196" sldId="296"/>
            <ac:spMk id="3" creationId="{FC8C4F45-B6A0-F67A-EBD7-CBECF625B408}"/>
          </ac:spMkLst>
        </pc:spChg>
      </pc:sldChg>
      <pc:sldChg chg="addSp delSp modSp new mod addCm modCm">
        <pc:chgData name="Siddhi Behere" userId="df63cacea13858c0" providerId="LiveId" clId="{62D8327D-D9C6-4B42-94B5-EA3FC2A46F3D}" dt="2023-07-31T14:59:03.260" v="110" actId="1589"/>
        <pc:sldMkLst>
          <pc:docMk/>
          <pc:sldMk cId="508073970" sldId="297"/>
        </pc:sldMkLst>
        <pc:spChg chg="del">
          <ac:chgData name="Siddhi Behere" userId="df63cacea13858c0" providerId="LiveId" clId="{62D8327D-D9C6-4B42-94B5-EA3FC2A46F3D}" dt="2023-07-31T14:36:40.394" v="102" actId="478"/>
          <ac:spMkLst>
            <pc:docMk/>
            <pc:sldMk cId="508073970" sldId="297"/>
            <ac:spMk id="2" creationId="{EBDA1ED5-8BEB-B6EA-46DC-885FB0DB1F72}"/>
          </ac:spMkLst>
        </pc:spChg>
        <pc:picChg chg="add mod">
          <ac:chgData name="Siddhi Behere" userId="df63cacea13858c0" providerId="LiveId" clId="{62D8327D-D9C6-4B42-94B5-EA3FC2A46F3D}" dt="2023-07-31T14:37:11.280" v="103" actId="931"/>
          <ac:picMkLst>
            <pc:docMk/>
            <pc:sldMk cId="508073970" sldId="297"/>
            <ac:picMk id="5" creationId="{E217B121-6487-7242-CE89-6A47FF334DBA}"/>
          </ac:picMkLst>
        </pc:picChg>
      </pc:sldChg>
      <pc:sldChg chg="addSp delSp modSp new mod addCm modCm">
        <pc:chgData name="Siddhi Behere" userId="df63cacea13858c0" providerId="LiveId" clId="{62D8327D-D9C6-4B42-94B5-EA3FC2A46F3D}" dt="2023-07-31T15:02:43.870" v="121" actId="1076"/>
        <pc:sldMkLst>
          <pc:docMk/>
          <pc:sldMk cId="1945811416" sldId="298"/>
        </pc:sldMkLst>
        <pc:spChg chg="del mod">
          <ac:chgData name="Siddhi Behere" userId="df63cacea13858c0" providerId="LiveId" clId="{62D8327D-D9C6-4B42-94B5-EA3FC2A46F3D}" dt="2023-07-31T14:59:24.356" v="113" actId="478"/>
          <ac:spMkLst>
            <pc:docMk/>
            <pc:sldMk cId="1945811416" sldId="298"/>
            <ac:spMk id="2" creationId="{C31E0C9C-E3A3-B144-326D-A788D675F134}"/>
          </ac:spMkLst>
        </pc:spChg>
        <pc:picChg chg="add mod">
          <ac:chgData name="Siddhi Behere" userId="df63cacea13858c0" providerId="LiveId" clId="{62D8327D-D9C6-4B42-94B5-EA3FC2A46F3D}" dt="2023-07-31T15:02:43.870" v="121" actId="1076"/>
          <ac:picMkLst>
            <pc:docMk/>
            <pc:sldMk cId="1945811416" sldId="298"/>
            <ac:picMk id="5" creationId="{D5975C3D-84DB-471D-3F9A-0A33EE276AE2}"/>
          </ac:picMkLst>
        </pc:picChg>
      </pc:sldChg>
      <pc:sldChg chg="new del">
        <pc:chgData name="Siddhi Behere" userId="df63cacea13858c0" providerId="LiveId" clId="{62D8327D-D9C6-4B42-94B5-EA3FC2A46F3D}" dt="2023-08-01T14:39:27.546" v="431" actId="47"/>
        <pc:sldMkLst>
          <pc:docMk/>
          <pc:sldMk cId="2257112903" sldId="299"/>
        </pc:sldMkLst>
      </pc:sldChg>
      <pc:sldChg chg="addSp delSp modSp new mod">
        <pc:chgData name="Siddhi Behere" userId="df63cacea13858c0" providerId="LiveId" clId="{62D8327D-D9C6-4B42-94B5-EA3FC2A46F3D}" dt="2023-08-04T10:44:56.310" v="1748" actId="17032"/>
        <pc:sldMkLst>
          <pc:docMk/>
          <pc:sldMk cId="3147897813" sldId="299"/>
        </pc:sldMkLst>
        <pc:spChg chg="mod">
          <ac:chgData name="Siddhi Behere" userId="df63cacea13858c0" providerId="LiveId" clId="{62D8327D-D9C6-4B42-94B5-EA3FC2A46F3D}" dt="2023-08-02T05:28:03.980" v="1270" actId="1076"/>
          <ac:spMkLst>
            <pc:docMk/>
            <pc:sldMk cId="3147897813" sldId="299"/>
            <ac:spMk id="2" creationId="{297FB154-70C9-FFEB-DDB2-8846AF7F9F02}"/>
          </ac:spMkLst>
        </pc:spChg>
        <pc:spChg chg="add mod">
          <ac:chgData name="Siddhi Behere" userId="df63cacea13858c0" providerId="LiveId" clId="{62D8327D-D9C6-4B42-94B5-EA3FC2A46F3D}" dt="2023-08-04T10:43:54.575" v="1742" actId="14100"/>
          <ac:spMkLst>
            <pc:docMk/>
            <pc:sldMk cId="3147897813" sldId="299"/>
            <ac:spMk id="3" creationId="{0FB79F6B-A718-08FD-18D5-CAEF089CD3A7}"/>
          </ac:spMkLst>
        </pc:spChg>
        <pc:spChg chg="del mod">
          <ac:chgData name="Siddhi Behere" userId="df63cacea13858c0" providerId="LiveId" clId="{62D8327D-D9C6-4B42-94B5-EA3FC2A46F3D}" dt="2023-08-01T14:39:56.725" v="435" actId="478"/>
          <ac:spMkLst>
            <pc:docMk/>
            <pc:sldMk cId="3147897813" sldId="299"/>
            <ac:spMk id="3" creationId="{B194195B-E296-32F5-B677-11BD68339D2F}"/>
          </ac:spMkLst>
        </pc:spChg>
        <pc:spChg chg="add del mod">
          <ac:chgData name="Siddhi Behere" userId="df63cacea13858c0" providerId="LiveId" clId="{62D8327D-D9C6-4B42-94B5-EA3FC2A46F3D}" dt="2023-08-04T10:39:19.199" v="1522" actId="478"/>
          <ac:spMkLst>
            <pc:docMk/>
            <pc:sldMk cId="3147897813" sldId="299"/>
            <ac:spMk id="5" creationId="{0BA587B7-4A2D-39B4-E085-CF45EFE2B195}"/>
          </ac:spMkLst>
        </pc:spChg>
        <pc:spChg chg="add del mod">
          <ac:chgData name="Siddhi Behere" userId="df63cacea13858c0" providerId="LiveId" clId="{62D8327D-D9C6-4B42-94B5-EA3FC2A46F3D}" dt="2023-08-01T14:40:13.848" v="440"/>
          <ac:spMkLst>
            <pc:docMk/>
            <pc:sldMk cId="3147897813" sldId="299"/>
            <ac:spMk id="5" creationId="{1F5DCC62-A596-207F-31CB-F7F8042F078D}"/>
          </ac:spMkLst>
        </pc:spChg>
        <pc:spChg chg="add mod">
          <ac:chgData name="Siddhi Behere" userId="df63cacea13858c0" providerId="LiveId" clId="{62D8327D-D9C6-4B42-94B5-EA3FC2A46F3D}" dt="2023-08-04T10:44:45.385" v="1747" actId="2711"/>
          <ac:spMkLst>
            <pc:docMk/>
            <pc:sldMk cId="3147897813" sldId="299"/>
            <ac:spMk id="6" creationId="{CEABF0E7-8744-6A18-EC8F-849C6F88FDEC}"/>
          </ac:spMkLst>
        </pc:spChg>
        <pc:spChg chg="add mod">
          <ac:chgData name="Siddhi Behere" userId="df63cacea13858c0" providerId="LiveId" clId="{62D8327D-D9C6-4B42-94B5-EA3FC2A46F3D}" dt="2023-08-04T10:37:31.146" v="1503" actId="1076"/>
          <ac:spMkLst>
            <pc:docMk/>
            <pc:sldMk cId="3147897813" sldId="299"/>
            <ac:spMk id="7" creationId="{095804A3-B263-9716-57D4-BF82F2CA774F}"/>
          </ac:spMkLst>
        </pc:spChg>
        <pc:spChg chg="add del mod">
          <ac:chgData name="Siddhi Behere" userId="df63cacea13858c0" providerId="LiveId" clId="{62D8327D-D9C6-4B42-94B5-EA3FC2A46F3D}" dt="2023-08-02T05:34:09.753" v="1498" actId="478"/>
          <ac:spMkLst>
            <pc:docMk/>
            <pc:sldMk cId="3147897813" sldId="299"/>
            <ac:spMk id="8" creationId="{0028B7CD-FAC1-A495-2FBD-7FE9248EF281}"/>
          </ac:spMkLst>
        </pc:spChg>
        <pc:spChg chg="add mod">
          <ac:chgData name="Siddhi Behere" userId="df63cacea13858c0" providerId="LiveId" clId="{62D8327D-D9C6-4B42-94B5-EA3FC2A46F3D}" dt="2023-08-04T10:44:56.310" v="1748" actId="17032"/>
          <ac:spMkLst>
            <pc:docMk/>
            <pc:sldMk cId="3147897813" sldId="299"/>
            <ac:spMk id="8" creationId="{7F91CFC1-81BF-1D1D-9110-0E5E873C1956}"/>
          </ac:spMkLst>
        </pc:spChg>
        <pc:spChg chg="add del mod">
          <ac:chgData name="Siddhi Behere" userId="df63cacea13858c0" providerId="LiveId" clId="{62D8327D-D9C6-4B42-94B5-EA3FC2A46F3D}" dt="2023-08-02T05:27:37.033" v="1267"/>
          <ac:spMkLst>
            <pc:docMk/>
            <pc:sldMk cId="3147897813" sldId="299"/>
            <ac:spMk id="9" creationId="{5CD83008-582B-5FF3-9F90-0067B71F3D16}"/>
          </ac:spMkLst>
        </pc:spChg>
        <pc:spChg chg="add mod">
          <ac:chgData name="Siddhi Behere" userId="df63cacea13858c0" providerId="LiveId" clId="{62D8327D-D9C6-4B42-94B5-EA3FC2A46F3D}" dt="2023-08-04T10:44:04.467" v="1745" actId="1076"/>
          <ac:spMkLst>
            <pc:docMk/>
            <pc:sldMk cId="3147897813" sldId="299"/>
            <ac:spMk id="10" creationId="{9FF4A584-44E5-06BD-E141-26C0B900E53E}"/>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7-29T15:17:46.505" idx="1">
    <p:pos x="5736" y="2055"/>
    <p:text>: This Kaggle data set
contains personal fitness tracker from thirty fitbit users. Thirty eligible Fitbit users consented to the submission of personal
tracker data, including minute-level output for physical activity, heart rate, and sleep monitoring. It includes information
about daily activity, steps, and heart rate that can be used to explore users’ habits.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7-31T20:27:20.409" idx="2">
    <p:pos x="10" y="10"/>
    <p:text>There are total 17 users who’s awake time is more than or equal to 30 mins i.e. they must be spending time in bed either before sleeping or before getting up in morning idle in bed.
Out of these 17 users 15 users spend 45 mins in bed not asleep.</p:text>
    <p:extLst>
      <p:ext uri="{C676402C-5697-4E1C-873F-D02D1690AC5C}">
        <p15:threadingInfo xmlns:p15="http://schemas.microsoft.com/office/powerpoint/2012/main" timeZoneBias="-330"/>
      </p:ext>
    </p:extLst>
  </p:cm>
  <p:cm authorId="1" dt="2023-07-31T20:29:03.260" idx="3">
    <p:pos x="10" y="146"/>
    <p:text>Sleep data was only 24 users</p:text>
    <p:extLst>
      <p:ext uri="{C676402C-5697-4E1C-873F-D02D1690AC5C}">
        <p15:threadingInfo xmlns:p15="http://schemas.microsoft.com/office/powerpoint/2012/main" timeZoneBias="-33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7-31T20:31:05.396" idx="4">
    <p:pos x="10" y="10"/>
    <p:text>sleep and ctive minutes have no corelation as such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www.kaggle.com/datasets/arashnic/fitbi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err="1"/>
              <a:t>Bellabeat</a:t>
            </a:r>
            <a:r>
              <a:rPr lang="en-US" dirty="0"/>
              <a:t> case study</a:t>
            </a:r>
            <a:br>
              <a:rPr lang="en-US" dirty="0"/>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801979" y="3483864"/>
            <a:ext cx="4783755" cy="878908"/>
          </a:xfrm>
        </p:spPr>
        <p:txBody>
          <a:bodyPr/>
          <a:lstStyle/>
          <a:p>
            <a:r>
              <a:rPr lang="en-US" dirty="0"/>
              <a:t>How Can a Wellness Technology Company Play It Smart? </a:t>
            </a:r>
          </a:p>
          <a:p>
            <a:r>
              <a:rPr lang="en-US" sz="2000" dirty="0">
                <a:solidFill>
                  <a:schemeClr val="tx2">
                    <a:lumMod val="60000"/>
                    <a:lumOff val="40000"/>
                  </a:schemeClr>
                </a:solidFill>
              </a:rPr>
              <a:t>~Siddhi Behere</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1F9B71-72FD-7B0E-3ED1-FFC8BE15495A}"/>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D5975C3D-84DB-471D-3F9A-0A33EE276AE2}"/>
              </a:ext>
            </a:extLst>
          </p:cNvPr>
          <p:cNvPicPr>
            <a:picLocks noChangeAspect="1"/>
          </p:cNvPicPr>
          <p:nvPr/>
        </p:nvPicPr>
        <p:blipFill>
          <a:blip r:embed="rId2"/>
          <a:stretch>
            <a:fillRect/>
          </a:stretch>
        </p:blipFill>
        <p:spPr>
          <a:xfrm>
            <a:off x="0" y="888782"/>
            <a:ext cx="12192000" cy="4369236"/>
          </a:xfrm>
          <a:prstGeom prst="rect">
            <a:avLst/>
          </a:prstGeom>
        </p:spPr>
      </p:pic>
    </p:spTree>
    <p:extLst>
      <p:ext uri="{BB962C8B-B14F-4D97-AF65-F5344CB8AC3E}">
        <p14:creationId xmlns:p14="http://schemas.microsoft.com/office/powerpoint/2010/main" val="194581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B154-70C9-FFEB-DDB2-8846AF7F9F02}"/>
              </a:ext>
            </a:extLst>
          </p:cNvPr>
          <p:cNvSpPr>
            <a:spLocks noGrp="1"/>
          </p:cNvSpPr>
          <p:nvPr>
            <p:ph type="title"/>
          </p:nvPr>
        </p:nvSpPr>
        <p:spPr/>
        <p:txBody>
          <a:bodyPr/>
          <a:lstStyle/>
          <a:p>
            <a:r>
              <a:rPr lang="en-US" dirty="0"/>
              <a:t>Recommendations</a:t>
            </a:r>
            <a:endParaRPr lang="en-IN" dirty="0"/>
          </a:p>
        </p:txBody>
      </p:sp>
      <p:sp>
        <p:nvSpPr>
          <p:cNvPr id="4" name="Slide Number Placeholder 3">
            <a:extLst>
              <a:ext uri="{FF2B5EF4-FFF2-40B4-BE49-F238E27FC236}">
                <a16:creationId xmlns:a16="http://schemas.microsoft.com/office/drawing/2014/main" id="{37CD1789-E241-622D-1F5B-E7C9259F1186}"/>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6" name="TextBox 5">
            <a:extLst>
              <a:ext uri="{FF2B5EF4-FFF2-40B4-BE49-F238E27FC236}">
                <a16:creationId xmlns:a16="http://schemas.microsoft.com/office/drawing/2014/main" id="{CEABF0E7-8744-6A18-EC8F-849C6F88FDEC}"/>
              </a:ext>
            </a:extLst>
          </p:cNvPr>
          <p:cNvSpPr txBox="1"/>
          <p:nvPr/>
        </p:nvSpPr>
        <p:spPr>
          <a:xfrm>
            <a:off x="263009" y="2492941"/>
            <a:ext cx="1799925" cy="230832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all" spc="0" normalizeH="0" baseline="0" noProof="0" dirty="0">
                <a:ln>
                  <a:noFill/>
                </a:ln>
                <a:solidFill>
                  <a:srgbClr val="1F2C8F"/>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all" spc="0" normalizeH="0" baseline="0" noProof="0" dirty="0" err="1">
                <a:ln>
                  <a:noFill/>
                </a:ln>
                <a:solidFill>
                  <a:srgbClr val="1F2C8F"/>
                </a:solidFill>
                <a:effectLst/>
                <a:uLnTx/>
                <a:uFillTx/>
                <a:latin typeface="Aptos" panose="020B0004020202020204" pitchFamily="34" charset="0"/>
                <a:cs typeface="Arial" panose="020B0604020202020204" pitchFamily="34" charset="0"/>
              </a:rPr>
              <a:t>Bellabeat</a:t>
            </a:r>
            <a:r>
              <a:rPr kumimoji="0" lang="en-US" sz="1800" b="0" i="0" u="none" strike="noStrike" kern="1200" cap="all" spc="0" normalizeH="0" baseline="0" noProof="0" dirty="0">
                <a:ln>
                  <a:noFill/>
                </a:ln>
                <a:solidFill>
                  <a:srgbClr val="1F2C8F"/>
                </a:solidFill>
                <a:effectLst/>
                <a:uLnTx/>
                <a:uFillTx/>
                <a:latin typeface="Aptos" panose="020B0004020202020204" pitchFamily="34" charset="0"/>
                <a:cs typeface="Arial" panose="020B0604020202020204" pitchFamily="34" charset="0"/>
              </a:rPr>
              <a:t> time product can vibrate after sensing prolonged </a:t>
            </a:r>
            <a:r>
              <a:rPr kumimoji="0" lang="en-US" sz="1800" b="0" i="0" u="none" strike="noStrike" kern="1200" cap="all" spc="0" normalizeH="0" baseline="0" noProof="0" dirty="0" err="1">
                <a:ln>
                  <a:noFill/>
                </a:ln>
                <a:solidFill>
                  <a:srgbClr val="1F2C8F"/>
                </a:solidFill>
                <a:effectLst/>
                <a:uLnTx/>
                <a:uFillTx/>
                <a:latin typeface="Aptos" panose="020B0004020202020204" pitchFamily="34" charset="0"/>
                <a:cs typeface="Arial" panose="020B0604020202020204" pitchFamily="34" charset="0"/>
              </a:rPr>
              <a:t>Sendentary</a:t>
            </a:r>
            <a:r>
              <a:rPr kumimoji="0" lang="en-US" sz="1800" b="0" i="0" u="none" strike="noStrike" kern="1200" cap="all" spc="0" normalizeH="0" baseline="0" noProof="0" dirty="0">
                <a:ln>
                  <a:noFill/>
                </a:ln>
                <a:solidFill>
                  <a:srgbClr val="1F2C8F"/>
                </a:solidFill>
                <a:effectLst/>
                <a:uLnTx/>
                <a:uFillTx/>
                <a:latin typeface="Aptos" panose="020B0004020202020204" pitchFamily="34" charset="0"/>
                <a:cs typeface="Arial" panose="020B0604020202020204" pitchFamily="34" charset="0"/>
              </a:rPr>
              <a:t> minutes </a:t>
            </a:r>
          </a:p>
          <a:p>
            <a:endParaRPr lang="en-IN" dirty="0"/>
          </a:p>
        </p:txBody>
      </p:sp>
      <p:sp>
        <p:nvSpPr>
          <p:cNvPr id="7" name="TextBox 6">
            <a:extLst>
              <a:ext uri="{FF2B5EF4-FFF2-40B4-BE49-F238E27FC236}">
                <a16:creationId xmlns:a16="http://schemas.microsoft.com/office/drawing/2014/main" id="{095804A3-B263-9716-57D4-BF82F2CA774F}"/>
              </a:ext>
            </a:extLst>
          </p:cNvPr>
          <p:cNvSpPr txBox="1"/>
          <p:nvPr/>
        </p:nvSpPr>
        <p:spPr>
          <a:xfrm>
            <a:off x="2271562" y="2473692"/>
            <a:ext cx="1973179" cy="313932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IN" dirty="0">
                <a:solidFill>
                  <a:schemeClr val="accent1">
                    <a:lumMod val="75000"/>
                  </a:schemeClr>
                </a:solidFill>
                <a:latin typeface="Aptos" panose="020B0004020202020204" pitchFamily="34" charset="0"/>
                <a:cs typeface="Arial" panose="020B0604020202020204" pitchFamily="34" charset="0"/>
              </a:rPr>
              <a:t>BELLABEAT APP CAN HAVE SOME VIDEOS OF YOGA INSTRUCTORS OR FITNESS TRAINERS ON SHORT EXERCISES THAT CAN KEEP THE USERS ACTIVE AND FIT </a:t>
            </a:r>
          </a:p>
        </p:txBody>
      </p:sp>
      <p:sp>
        <p:nvSpPr>
          <p:cNvPr id="3" name="TextBox 2">
            <a:extLst>
              <a:ext uri="{FF2B5EF4-FFF2-40B4-BE49-F238E27FC236}">
                <a16:creationId xmlns:a16="http://schemas.microsoft.com/office/drawing/2014/main" id="{0FB79F6B-A718-08FD-18D5-CAEF089CD3A7}"/>
              </a:ext>
            </a:extLst>
          </p:cNvPr>
          <p:cNvSpPr txBox="1"/>
          <p:nvPr/>
        </p:nvSpPr>
        <p:spPr>
          <a:xfrm>
            <a:off x="4426177" y="2492941"/>
            <a:ext cx="2792770" cy="397031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IN" dirty="0">
                <a:solidFill>
                  <a:schemeClr val="accent6"/>
                </a:solidFill>
                <a:latin typeface="Aptos" panose="020B0004020202020204" pitchFamily="34" charset="0"/>
              </a:rPr>
              <a:t>BELLABEAT APP CAN HAVE A STREAK SYSTEM. WHENEVER USER COMPLETES HER DAILY STEPS AND SHORT EXERCISES , A NOTIFICATION</a:t>
            </a:r>
          </a:p>
          <a:p>
            <a:pPr algn="ctr"/>
            <a:r>
              <a:rPr lang="en-IN" dirty="0">
                <a:solidFill>
                  <a:schemeClr val="accent6"/>
                </a:solidFill>
                <a:latin typeface="Aptos" panose="020B0004020202020204" pitchFamily="34" charset="0"/>
              </a:rPr>
              <a:t>LIKE “STREAK POINTS ADDED”  CAN POP UP.</a:t>
            </a:r>
          </a:p>
          <a:p>
            <a:pPr algn="ctr"/>
            <a:r>
              <a:rPr lang="en-IN" dirty="0">
                <a:solidFill>
                  <a:schemeClr val="accent6"/>
                </a:solidFill>
                <a:latin typeface="Aptos" panose="020B0004020202020204" pitchFamily="34" charset="0"/>
                <a:cs typeface="Arial" panose="020B0604020202020204" pitchFamily="34" charset="0"/>
              </a:rPr>
              <a:t>THESE STREAK POINTS CAN BE LATER REDEEMED ON BELLABEAT PRODUCTS/</a:t>
            </a:r>
          </a:p>
          <a:p>
            <a:pPr algn="ctr"/>
            <a:r>
              <a:rPr lang="en-IN" dirty="0">
                <a:solidFill>
                  <a:schemeClr val="accent6"/>
                </a:solidFill>
                <a:latin typeface="Aptos" panose="020B0004020202020204" pitchFamily="34" charset="0"/>
                <a:cs typeface="Arial" panose="020B0604020202020204" pitchFamily="34" charset="0"/>
              </a:rPr>
              <a:t>MEMBERSHIPS</a:t>
            </a:r>
            <a:endParaRPr lang="en-IN" dirty="0">
              <a:solidFill>
                <a:schemeClr val="accent6"/>
              </a:solidFill>
              <a:latin typeface="Aptos" panose="020B0004020202020204" pitchFamily="34" charset="0"/>
            </a:endParaRPr>
          </a:p>
        </p:txBody>
      </p:sp>
      <p:sp>
        <p:nvSpPr>
          <p:cNvPr id="10" name="TextBox 9">
            <a:extLst>
              <a:ext uri="{FF2B5EF4-FFF2-40B4-BE49-F238E27FC236}">
                <a16:creationId xmlns:a16="http://schemas.microsoft.com/office/drawing/2014/main" id="{9FF4A584-44E5-06BD-E141-26C0B900E53E}"/>
              </a:ext>
            </a:extLst>
          </p:cNvPr>
          <p:cNvSpPr txBox="1"/>
          <p:nvPr/>
        </p:nvSpPr>
        <p:spPr>
          <a:xfrm>
            <a:off x="10165079" y="2478503"/>
            <a:ext cx="1767841" cy="258532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en-IN" dirty="0">
                <a:solidFill>
                  <a:schemeClr val="accent6"/>
                </a:solidFill>
                <a:latin typeface="Aptos" panose="020B0004020202020204" pitchFamily="34" charset="0"/>
              </a:rPr>
              <a:t>BELLABEAT APP CAN ALSO POP UP SOME POSITIVE NOTIFICATIONS LIKE “KEEP IT UP”  TO KEEP THE USERS MOTIVATED</a:t>
            </a:r>
          </a:p>
        </p:txBody>
      </p:sp>
      <p:sp>
        <p:nvSpPr>
          <p:cNvPr id="8" name="TextBox 7">
            <a:extLst>
              <a:ext uri="{FF2B5EF4-FFF2-40B4-BE49-F238E27FC236}">
                <a16:creationId xmlns:a16="http://schemas.microsoft.com/office/drawing/2014/main" id="{7F91CFC1-81BF-1D1D-9110-0E5E873C1956}"/>
              </a:ext>
            </a:extLst>
          </p:cNvPr>
          <p:cNvSpPr txBox="1"/>
          <p:nvPr/>
        </p:nvSpPr>
        <p:spPr>
          <a:xfrm>
            <a:off x="7519735" y="2492941"/>
            <a:ext cx="2344555" cy="34163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IN" dirty="0">
                <a:solidFill>
                  <a:schemeClr val="accent1">
                    <a:lumMod val="75000"/>
                  </a:schemeClr>
                </a:solidFill>
                <a:latin typeface="Aptos" panose="020B0004020202020204" pitchFamily="34" charset="0"/>
              </a:rPr>
              <a:t>ALONG WITH THE STREAK SYSTEM, TOP THREE USERS WITH HIGHEST STEP COUNT WILL RECEIVE SOME GIFT VOUCHERS/GIFT CARDS FROM BELLABEAT. IN THIS WAY, USERS WILL BE ENCOURAGED TO EXERCISE.</a:t>
            </a:r>
          </a:p>
        </p:txBody>
      </p:sp>
    </p:spTree>
    <p:extLst>
      <p:ext uri="{BB962C8B-B14F-4D97-AF65-F5344CB8AC3E}">
        <p14:creationId xmlns:p14="http://schemas.microsoft.com/office/powerpoint/2010/main" val="314789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sz="4000" dirty="0"/>
              <a:t>Questions?</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Siddhi Behere</a:t>
            </a:r>
          </a:p>
          <a:p>
            <a:r>
              <a:rPr lang="en-US" dirty="0"/>
              <a:t>siddhibehere2003@gmail.com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Primary goal</a:t>
            </a:r>
          </a:p>
          <a:p>
            <a:r>
              <a:rPr lang="en-US" dirty="0"/>
              <a:t>​Data Overview</a:t>
            </a:r>
          </a:p>
          <a:p>
            <a:r>
              <a:rPr lang="en-US" dirty="0"/>
              <a:t>Insights</a:t>
            </a:r>
          </a:p>
          <a:p>
            <a:r>
              <a:rPr lang="en-US" dirty="0"/>
              <a:t>​Recommendations</a:t>
            </a:r>
          </a:p>
          <a:p>
            <a:r>
              <a:rPr lang="en-US" dirty="0"/>
              <a:t>Questions</a:t>
            </a:r>
          </a:p>
          <a:p>
            <a:endParaRPr lang="en-US" dirty="0"/>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259049"/>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086501" y="3228312"/>
            <a:ext cx="6209899" cy="1489991"/>
          </a:xfrm>
        </p:spPr>
        <p:txBody>
          <a:bodyPr/>
          <a:lstStyle/>
          <a:p>
            <a:r>
              <a:rPr lang="en-US" sz="2400" dirty="0"/>
              <a:t>To gain insight into how consumers are using their smart devices so the insights that will be discovered will help guide marketing strategy for </a:t>
            </a:r>
            <a:r>
              <a:rPr lang="en-US" sz="2400" dirty="0" err="1"/>
              <a:t>Bellabeat</a:t>
            </a:r>
            <a:r>
              <a:rPr lang="en-US" sz="2400" dirty="0"/>
              <a:t>.</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800" dirty="0"/>
              <a:t>Data source: </a:t>
            </a:r>
            <a:r>
              <a:rPr lang="en-US" sz="1800" dirty="0">
                <a:hlinkClick r:id="rId2"/>
              </a:rPr>
              <a:t>https://www.kaggle.com/datasets/arashnic/fitbit</a:t>
            </a:r>
            <a:endParaRPr lang="en-US" sz="1800" dirty="0"/>
          </a:p>
          <a:p>
            <a:r>
              <a:rPr lang="en-US" sz="1800" dirty="0"/>
              <a:t>Sample size: 33</a:t>
            </a:r>
          </a:p>
          <a:p>
            <a:r>
              <a:rPr lang="en-US" sz="1800" dirty="0"/>
              <a:t>The data is Reliable, Original, Comprehensive and Cited.</a:t>
            </a:r>
          </a:p>
          <a:p>
            <a:endParaRPr lang="en-US" sz="1800" dirty="0"/>
          </a:p>
          <a:p>
            <a:r>
              <a:rPr lang="en-US" sz="1800" dirty="0"/>
              <a:t>Data Limitations:</a:t>
            </a:r>
          </a:p>
          <a:p>
            <a:pPr marL="285750" indent="-285750">
              <a:buFont typeface="Arial" panose="020B0604020202020204" pitchFamily="34" charset="0"/>
              <a:buChar char="•"/>
            </a:pPr>
            <a:r>
              <a:rPr lang="en-US" sz="1800" dirty="0"/>
              <a:t>Limited sample size</a:t>
            </a:r>
          </a:p>
          <a:p>
            <a:pPr marL="285750" indent="-285750">
              <a:buFont typeface="Arial" panose="020B0604020202020204" pitchFamily="34" charset="0"/>
              <a:buChar char="•"/>
            </a:pPr>
            <a:r>
              <a:rPr lang="en-US" sz="1800" dirty="0"/>
              <a:t>Collected in 2016</a:t>
            </a:r>
          </a:p>
          <a:p>
            <a:pPr marL="285750" indent="-285750">
              <a:buFont typeface="Arial" panose="020B0604020202020204" pitchFamily="34" charset="0"/>
              <a:buChar char="•"/>
            </a:pPr>
            <a:r>
              <a:rPr lang="en-US" sz="1800" dirty="0"/>
              <a:t>Limited descriptive data(age, sex, lifestyle, etc.)</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5543-4830-93FD-01E2-CA570641EA86}"/>
              </a:ext>
            </a:extLst>
          </p:cNvPr>
          <p:cNvSpPr>
            <a:spLocks noGrp="1"/>
          </p:cNvSpPr>
          <p:nvPr>
            <p:ph type="title"/>
          </p:nvPr>
        </p:nvSpPr>
        <p:spPr>
          <a:xfrm>
            <a:off x="758952" y="2862072"/>
            <a:ext cx="10671048" cy="768096"/>
          </a:xfrm>
        </p:spPr>
        <p:txBody>
          <a:bodyPr/>
          <a:lstStyle/>
          <a:p>
            <a:r>
              <a:rPr lang="en-IN" dirty="0"/>
              <a:t>Insights</a:t>
            </a:r>
          </a:p>
        </p:txBody>
      </p:sp>
      <p:sp>
        <p:nvSpPr>
          <p:cNvPr id="4" name="Slide Number Placeholder 3">
            <a:extLst>
              <a:ext uri="{FF2B5EF4-FFF2-40B4-BE49-F238E27FC236}">
                <a16:creationId xmlns:a16="http://schemas.microsoft.com/office/drawing/2014/main" id="{E7F7F326-9270-890C-C4B5-7FA47FC4CE4E}"/>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14077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6" name="Content Placeholder 15">
            <a:extLst>
              <a:ext uri="{FF2B5EF4-FFF2-40B4-BE49-F238E27FC236}">
                <a16:creationId xmlns:a16="http://schemas.microsoft.com/office/drawing/2014/main" id="{7A0A38AA-78E6-3905-ACE7-602722DED916}"/>
              </a:ext>
            </a:extLst>
          </p:cNvPr>
          <p:cNvPicPr>
            <a:picLocks noGrp="1" noChangeAspect="1"/>
          </p:cNvPicPr>
          <p:nvPr>
            <p:ph sz="half" idx="1"/>
          </p:nvPr>
        </p:nvPicPr>
        <p:blipFill>
          <a:blip r:embed="rId2"/>
          <a:stretch>
            <a:fillRect/>
          </a:stretch>
        </p:blipFill>
        <p:spPr>
          <a:xfrm>
            <a:off x="639554" y="950494"/>
            <a:ext cx="10586295" cy="4957011"/>
          </a:xfrm>
        </p:spPr>
      </p:pic>
      <p:sp>
        <p:nvSpPr>
          <p:cNvPr id="17" name="TextBox 16">
            <a:extLst>
              <a:ext uri="{FF2B5EF4-FFF2-40B4-BE49-F238E27FC236}">
                <a16:creationId xmlns:a16="http://schemas.microsoft.com/office/drawing/2014/main" id="{B585333C-A3C8-FC4A-7A9A-BBBEBF32D287}"/>
              </a:ext>
            </a:extLst>
          </p:cNvPr>
          <p:cNvSpPr txBox="1"/>
          <p:nvPr/>
        </p:nvSpPr>
        <p:spPr>
          <a:xfrm>
            <a:off x="8142973" y="3051208"/>
            <a:ext cx="2504012" cy="2031325"/>
          </a:xfrm>
          <a:prstGeom prst="rect">
            <a:avLst/>
          </a:prstGeom>
          <a:noFill/>
        </p:spPr>
        <p:txBody>
          <a:bodyPr wrap="square" rtlCol="0">
            <a:spAutoFit/>
          </a:bodyPr>
          <a:lstStyle/>
          <a:p>
            <a:r>
              <a:rPr lang="en-IN" b="1" dirty="0">
                <a:solidFill>
                  <a:schemeClr val="tx1">
                    <a:lumMod val="65000"/>
                    <a:lumOff val="35000"/>
                  </a:schemeClr>
                </a:solidFill>
              </a:rPr>
              <a:t>991.2 minutes on an average are sedentary whereas only 34.8 minutes on an average in very active and fairly active state combined.</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59CDC1E-683E-DAA1-4AE0-DE3BC58C5CC9}"/>
              </a:ext>
            </a:extLst>
          </p:cNvPr>
          <p:cNvPicPr>
            <a:picLocks noGrp="1" noChangeAspect="1"/>
          </p:cNvPicPr>
          <p:nvPr>
            <p:ph sz="half" idx="1"/>
          </p:nvPr>
        </p:nvPicPr>
        <p:blipFill>
          <a:blip r:embed="rId2"/>
          <a:stretch>
            <a:fillRect/>
          </a:stretch>
        </p:blipFill>
        <p:spPr>
          <a:xfrm>
            <a:off x="922582" y="854242"/>
            <a:ext cx="10166212" cy="5739063"/>
          </a:xfrm>
        </p:spPr>
      </p:pic>
      <p:sp>
        <p:nvSpPr>
          <p:cNvPr id="5" name="Slide Number Placeholder 4">
            <a:extLst>
              <a:ext uri="{FF2B5EF4-FFF2-40B4-BE49-F238E27FC236}">
                <a16:creationId xmlns:a16="http://schemas.microsoft.com/office/drawing/2014/main" id="{93DA923C-58AE-3B3A-2C9D-453CB625B16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0" name="TextBox 9">
            <a:extLst>
              <a:ext uri="{FF2B5EF4-FFF2-40B4-BE49-F238E27FC236}">
                <a16:creationId xmlns:a16="http://schemas.microsoft.com/office/drawing/2014/main" id="{55F5EC3F-D283-A28D-5483-657E1BC3848F}"/>
              </a:ext>
            </a:extLst>
          </p:cNvPr>
          <p:cNvSpPr txBox="1"/>
          <p:nvPr/>
        </p:nvSpPr>
        <p:spPr>
          <a:xfrm flipH="1">
            <a:off x="9223097" y="854242"/>
            <a:ext cx="1931309" cy="1200329"/>
          </a:xfrm>
          <a:prstGeom prst="rect">
            <a:avLst/>
          </a:prstGeom>
          <a:noFill/>
        </p:spPr>
        <p:txBody>
          <a:bodyPr wrap="square" rtlCol="0">
            <a:spAutoFit/>
          </a:bodyPr>
          <a:lstStyle/>
          <a:p>
            <a:r>
              <a:rPr lang="en-IN" b="1" dirty="0">
                <a:solidFill>
                  <a:schemeClr val="bg2">
                    <a:lumMod val="25000"/>
                  </a:schemeClr>
                </a:solidFill>
              </a:rPr>
              <a:t>The peak hours are 12PM to 2PM and 5PM to 7PM </a:t>
            </a:r>
          </a:p>
        </p:txBody>
      </p:sp>
    </p:spTree>
    <p:extLst>
      <p:ext uri="{BB962C8B-B14F-4D97-AF65-F5344CB8AC3E}">
        <p14:creationId xmlns:p14="http://schemas.microsoft.com/office/powerpoint/2010/main" val="327487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329F381-2F08-03C9-061A-3EFBD2BFC3F0}"/>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1" name="Content Placeholder 10">
            <a:extLst>
              <a:ext uri="{FF2B5EF4-FFF2-40B4-BE49-F238E27FC236}">
                <a16:creationId xmlns:a16="http://schemas.microsoft.com/office/drawing/2014/main" id="{406540FB-0CC8-38BD-2D05-C9EA7F7A67C9}"/>
              </a:ext>
            </a:extLst>
          </p:cNvPr>
          <p:cNvPicPr>
            <a:picLocks noGrp="1" noChangeAspect="1"/>
          </p:cNvPicPr>
          <p:nvPr>
            <p:ph sz="half" idx="1"/>
          </p:nvPr>
        </p:nvPicPr>
        <p:blipFill>
          <a:blip r:embed="rId2"/>
          <a:stretch>
            <a:fillRect/>
          </a:stretch>
        </p:blipFill>
        <p:spPr>
          <a:xfrm>
            <a:off x="2470272" y="457199"/>
            <a:ext cx="7251455" cy="6146663"/>
          </a:xfrm>
        </p:spPr>
      </p:pic>
      <p:sp>
        <p:nvSpPr>
          <p:cNvPr id="12" name="TextBox 11">
            <a:extLst>
              <a:ext uri="{FF2B5EF4-FFF2-40B4-BE49-F238E27FC236}">
                <a16:creationId xmlns:a16="http://schemas.microsoft.com/office/drawing/2014/main" id="{1B6D17E1-DC75-0B77-F9E2-731939021363}"/>
              </a:ext>
            </a:extLst>
          </p:cNvPr>
          <p:cNvSpPr txBox="1"/>
          <p:nvPr/>
        </p:nvSpPr>
        <p:spPr>
          <a:xfrm>
            <a:off x="8986839" y="594360"/>
            <a:ext cx="1958529" cy="923330"/>
          </a:xfrm>
          <a:prstGeom prst="rect">
            <a:avLst/>
          </a:prstGeom>
          <a:noFill/>
        </p:spPr>
        <p:txBody>
          <a:bodyPr wrap="square" rtlCol="0">
            <a:spAutoFit/>
          </a:bodyPr>
          <a:lstStyle/>
          <a:p>
            <a:r>
              <a:rPr lang="en-IN" b="1" dirty="0">
                <a:solidFill>
                  <a:schemeClr val="bg2">
                    <a:lumMod val="25000"/>
                  </a:schemeClr>
                </a:solidFill>
              </a:rPr>
              <a:t>Sunday can be considered a lazy day</a:t>
            </a:r>
          </a:p>
        </p:txBody>
      </p:sp>
    </p:spTree>
    <p:extLst>
      <p:ext uri="{BB962C8B-B14F-4D97-AF65-F5344CB8AC3E}">
        <p14:creationId xmlns:p14="http://schemas.microsoft.com/office/powerpoint/2010/main" val="416556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1758C8-F099-4E31-599C-B0BDAF595AB0}"/>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E217B121-6487-7242-CE89-6A47FF334DBA}"/>
              </a:ext>
            </a:extLst>
          </p:cNvPr>
          <p:cNvPicPr>
            <a:picLocks noChangeAspect="1"/>
          </p:cNvPicPr>
          <p:nvPr/>
        </p:nvPicPr>
        <p:blipFill>
          <a:blip r:embed="rId2"/>
          <a:stretch>
            <a:fillRect/>
          </a:stretch>
        </p:blipFill>
        <p:spPr>
          <a:xfrm>
            <a:off x="537387" y="918812"/>
            <a:ext cx="11117226" cy="5020376"/>
          </a:xfrm>
          <a:prstGeom prst="rect">
            <a:avLst/>
          </a:prstGeom>
        </p:spPr>
      </p:pic>
    </p:spTree>
    <p:extLst>
      <p:ext uri="{BB962C8B-B14F-4D97-AF65-F5344CB8AC3E}">
        <p14:creationId xmlns:p14="http://schemas.microsoft.com/office/powerpoint/2010/main" val="50807397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{6D51E6D2-01B1-4A60-B01D-846F7AB55FBB}tf78438558_win32</Template>
  <TotalTime>363</TotalTime>
  <Words>301</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Arial Black</vt:lpstr>
      <vt:lpstr>Sabon Next LT</vt:lpstr>
      <vt:lpstr>Office Theme</vt:lpstr>
      <vt:lpstr>Bellabeat case study  </vt:lpstr>
      <vt:lpstr>AGENDA</vt:lpstr>
      <vt:lpstr>PRIMARY GOAL</vt:lpstr>
      <vt:lpstr>Data Overview</vt:lpstr>
      <vt:lpstr>Insights</vt:lpstr>
      <vt:lpstr>PowerPoint Presentation</vt:lpstr>
      <vt:lpstr>PowerPoint Presentation</vt:lpstr>
      <vt:lpstr>PowerPoint Presentation</vt:lpstr>
      <vt:lpstr>PowerPoint Presentation</vt:lpstr>
      <vt:lpstr>PowerPoint Presentation</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case study  </dc:title>
  <dc:subject/>
  <dc:creator>Siddhi Behere</dc:creator>
  <cp:lastModifiedBy>Siddhi Behere</cp:lastModifiedBy>
  <cp:revision>1</cp:revision>
  <dcterms:created xsi:type="dcterms:W3CDTF">2023-07-29T09:13:09Z</dcterms:created>
  <dcterms:modified xsi:type="dcterms:W3CDTF">2023-08-04T10:45:06Z</dcterms:modified>
</cp:coreProperties>
</file>