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sldIdLst>
    <p:sldId id="256" r:id="rId2"/>
    <p:sldId id="257" r:id="rId3"/>
    <p:sldId id="258" r:id="rId4"/>
    <p:sldId id="260" r:id="rId5"/>
    <p:sldId id="261" r:id="rId6"/>
    <p:sldId id="262" r:id="rId7"/>
    <p:sldId id="264" r:id="rId8"/>
    <p:sldId id="266" r:id="rId9"/>
    <p:sldId id="267" r:id="rId10"/>
    <p:sldId id="268" r:id="rId11"/>
    <p:sldId id="274" r:id="rId12"/>
    <p:sldId id="270" r:id="rId13"/>
    <p:sldId id="271" r:id="rId14"/>
    <p:sldId id="269" r:id="rId15"/>
    <p:sldId id="272" r:id="rId16"/>
    <p:sldId id="273" r:id="rId17"/>
    <p:sldId id="275" r:id="rId18"/>
    <p:sldId id="276" r:id="rId19"/>
    <p:sldId id="278" r:id="rId20"/>
    <p:sldId id="277" r:id="rId21"/>
    <p:sldId id="279" r:id="rId22"/>
    <p:sldId id="280" r:id="rId23"/>
    <p:sldId id="281" r:id="rId24"/>
    <p:sldId id="282" r:id="rId25"/>
    <p:sldId id="283" r:id="rId26"/>
    <p:sldId id="284" r:id="rId27"/>
    <p:sldId id="285"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8A04C-DD5B-44F6-B132-F47C5CACFDF6}" v="296" dt="2023-02-05T02:26:11.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i Kadam" userId="2706f365217fe36c" providerId="LiveId" clId="{1908A04C-DD5B-44F6-B132-F47C5CACFDF6}"/>
    <pc:docChg chg="undo custSel addSld delSld modSld sldOrd">
      <pc:chgData name="Siddhi Kadam" userId="2706f365217fe36c" providerId="LiveId" clId="{1908A04C-DD5B-44F6-B132-F47C5CACFDF6}" dt="2023-02-06T08:24:12.976" v="6685" actId="20577"/>
      <pc:docMkLst>
        <pc:docMk/>
      </pc:docMkLst>
      <pc:sldChg chg="addSp delSp modSp mod">
        <pc:chgData name="Siddhi Kadam" userId="2706f365217fe36c" providerId="LiveId" clId="{1908A04C-DD5B-44F6-B132-F47C5CACFDF6}" dt="2023-02-05T02:26:51.660" v="6676" actId="20577"/>
        <pc:sldMkLst>
          <pc:docMk/>
          <pc:sldMk cId="3348452895" sldId="256"/>
        </pc:sldMkLst>
        <pc:spChg chg="mod">
          <ac:chgData name="Siddhi Kadam" userId="2706f365217fe36c" providerId="LiveId" clId="{1908A04C-DD5B-44F6-B132-F47C5CACFDF6}" dt="2023-01-15T13:16:10.773" v="2932" actId="1076"/>
          <ac:spMkLst>
            <pc:docMk/>
            <pc:sldMk cId="3348452895" sldId="256"/>
            <ac:spMk id="2" creationId="{EDB18F57-6B5C-76E6-45EE-5208465CF9DB}"/>
          </ac:spMkLst>
        </pc:spChg>
        <pc:spChg chg="mod">
          <ac:chgData name="Siddhi Kadam" userId="2706f365217fe36c" providerId="LiveId" clId="{1908A04C-DD5B-44F6-B132-F47C5CACFDF6}" dt="2023-01-15T13:16:15.288" v="2934" actId="1076"/>
          <ac:spMkLst>
            <pc:docMk/>
            <pc:sldMk cId="3348452895" sldId="256"/>
            <ac:spMk id="3" creationId="{82F010D2-8B1E-94EC-DC57-ADD169175E6B}"/>
          </ac:spMkLst>
        </pc:spChg>
        <pc:spChg chg="add del mod">
          <ac:chgData name="Siddhi Kadam" userId="2706f365217fe36c" providerId="LiveId" clId="{1908A04C-DD5B-44F6-B132-F47C5CACFDF6}" dt="2023-01-15T06:52:44.050" v="172"/>
          <ac:spMkLst>
            <pc:docMk/>
            <pc:sldMk cId="3348452895" sldId="256"/>
            <ac:spMk id="4" creationId="{95F65877-319A-4BF1-F884-9F990B14D1A2}"/>
          </ac:spMkLst>
        </pc:spChg>
        <pc:spChg chg="add del mod">
          <ac:chgData name="Siddhi Kadam" userId="2706f365217fe36c" providerId="LiveId" clId="{1908A04C-DD5B-44F6-B132-F47C5CACFDF6}" dt="2023-01-15T06:53:06.571" v="175"/>
          <ac:spMkLst>
            <pc:docMk/>
            <pc:sldMk cId="3348452895" sldId="256"/>
            <ac:spMk id="5" creationId="{C24A9DAA-75DC-EDEC-6E13-54CAD8FAF6B4}"/>
          </ac:spMkLst>
        </pc:spChg>
        <pc:spChg chg="add mod">
          <ac:chgData name="Siddhi Kadam" userId="2706f365217fe36c" providerId="LiveId" clId="{1908A04C-DD5B-44F6-B132-F47C5CACFDF6}" dt="2023-02-05T02:26:51.660" v="6676" actId="20577"/>
          <ac:spMkLst>
            <pc:docMk/>
            <pc:sldMk cId="3348452895" sldId="256"/>
            <ac:spMk id="6" creationId="{6B71939F-9D19-00B1-038F-E8484D307536}"/>
          </ac:spMkLst>
        </pc:spChg>
      </pc:sldChg>
      <pc:sldChg chg="addSp delSp modSp new mod">
        <pc:chgData name="Siddhi Kadam" userId="2706f365217fe36c" providerId="LiveId" clId="{1908A04C-DD5B-44F6-B132-F47C5CACFDF6}" dt="2023-01-15T13:16:26.436" v="2936" actId="1076"/>
        <pc:sldMkLst>
          <pc:docMk/>
          <pc:sldMk cId="804506756" sldId="257"/>
        </pc:sldMkLst>
        <pc:spChg chg="mod">
          <ac:chgData name="Siddhi Kadam" userId="2706f365217fe36c" providerId="LiveId" clId="{1908A04C-DD5B-44F6-B132-F47C5CACFDF6}" dt="2023-01-15T07:13:42.161" v="425" actId="27636"/>
          <ac:spMkLst>
            <pc:docMk/>
            <pc:sldMk cId="804506756" sldId="257"/>
            <ac:spMk id="2" creationId="{F84669AE-18EE-9AF6-D8CB-3B75A3F60803}"/>
          </ac:spMkLst>
        </pc:spChg>
        <pc:spChg chg="add del mod">
          <ac:chgData name="Siddhi Kadam" userId="2706f365217fe36c" providerId="LiveId" clId="{1908A04C-DD5B-44F6-B132-F47C5CACFDF6}" dt="2023-01-15T07:15:56.003" v="594"/>
          <ac:spMkLst>
            <pc:docMk/>
            <pc:sldMk cId="804506756" sldId="257"/>
            <ac:spMk id="3" creationId="{C669BF72-6A2C-C30A-B5D6-6A3A456059DF}"/>
          </ac:spMkLst>
        </pc:spChg>
        <pc:spChg chg="add mod">
          <ac:chgData name="Siddhi Kadam" userId="2706f365217fe36c" providerId="LiveId" clId="{1908A04C-DD5B-44F6-B132-F47C5CACFDF6}" dt="2023-01-15T13:15:37.302" v="2927" actId="1076"/>
          <ac:spMkLst>
            <pc:docMk/>
            <pc:sldMk cId="804506756" sldId="257"/>
            <ac:spMk id="4" creationId="{EFC26EB5-A72D-E0D4-CC00-3B847FDDAE3F}"/>
          </ac:spMkLst>
        </pc:spChg>
        <pc:spChg chg="add mod">
          <ac:chgData name="Siddhi Kadam" userId="2706f365217fe36c" providerId="LiveId" clId="{1908A04C-DD5B-44F6-B132-F47C5CACFDF6}" dt="2023-01-15T13:15:40.183" v="2928" actId="1076"/>
          <ac:spMkLst>
            <pc:docMk/>
            <pc:sldMk cId="804506756" sldId="257"/>
            <ac:spMk id="5" creationId="{92BC3200-D61F-33C2-2286-9EB957015FC4}"/>
          </ac:spMkLst>
        </pc:spChg>
        <pc:picChg chg="add mod">
          <ac:chgData name="Siddhi Kadam" userId="2706f365217fe36c" providerId="LiveId" clId="{1908A04C-DD5B-44F6-B132-F47C5CACFDF6}" dt="2023-01-15T13:16:26.436" v="2936" actId="1076"/>
          <ac:picMkLst>
            <pc:docMk/>
            <pc:sldMk cId="804506756" sldId="257"/>
            <ac:picMk id="1026" creationId="{92C43899-29FA-CA3E-B138-592ED488E656}"/>
          </ac:picMkLst>
        </pc:picChg>
      </pc:sldChg>
      <pc:sldChg chg="modSp new del mod">
        <pc:chgData name="Siddhi Kadam" userId="2706f365217fe36c" providerId="LiveId" clId="{1908A04C-DD5B-44F6-B132-F47C5CACFDF6}" dt="2023-01-15T07:20:40.265" v="640" actId="680"/>
        <pc:sldMkLst>
          <pc:docMk/>
          <pc:sldMk cId="2514263673" sldId="258"/>
        </pc:sldMkLst>
        <pc:spChg chg="mod">
          <ac:chgData name="Siddhi Kadam" userId="2706f365217fe36c" providerId="LiveId" clId="{1908A04C-DD5B-44F6-B132-F47C5CACFDF6}" dt="2023-01-15T07:20:39.740" v="639"/>
          <ac:spMkLst>
            <pc:docMk/>
            <pc:sldMk cId="2514263673" sldId="258"/>
            <ac:spMk id="2" creationId="{D0110660-B448-06F8-B1C9-B44CA73C1C26}"/>
          </ac:spMkLst>
        </pc:spChg>
      </pc:sldChg>
      <pc:sldChg chg="modSp new mod">
        <pc:chgData name="Siddhi Kadam" userId="2706f365217fe36c" providerId="LiveId" clId="{1908A04C-DD5B-44F6-B132-F47C5CACFDF6}" dt="2023-01-15T13:17:22.812" v="2942" actId="20577"/>
        <pc:sldMkLst>
          <pc:docMk/>
          <pc:sldMk cId="3920543005" sldId="258"/>
        </pc:sldMkLst>
        <pc:spChg chg="mod">
          <ac:chgData name="Siddhi Kadam" userId="2706f365217fe36c" providerId="LiveId" clId="{1908A04C-DD5B-44F6-B132-F47C5CACFDF6}" dt="2023-01-15T13:17:22.812" v="2942" actId="20577"/>
          <ac:spMkLst>
            <pc:docMk/>
            <pc:sldMk cId="3920543005" sldId="258"/>
            <ac:spMk id="2" creationId="{28615489-62A1-1784-5BFD-FD2A1520258A}"/>
          </ac:spMkLst>
        </pc:spChg>
        <pc:spChg chg="mod">
          <ac:chgData name="Siddhi Kadam" userId="2706f365217fe36c" providerId="LiveId" clId="{1908A04C-DD5B-44F6-B132-F47C5CACFDF6}" dt="2023-01-15T12:23:33.410" v="1951" actId="20577"/>
          <ac:spMkLst>
            <pc:docMk/>
            <pc:sldMk cId="3920543005" sldId="258"/>
            <ac:spMk id="3" creationId="{A8CC9A4E-DF01-6A07-07BC-FC2B5D264B67}"/>
          </ac:spMkLst>
        </pc:spChg>
      </pc:sldChg>
      <pc:sldChg chg="addSp delSp modSp new del mod">
        <pc:chgData name="Siddhi Kadam" userId="2706f365217fe36c" providerId="LiveId" clId="{1908A04C-DD5B-44F6-B132-F47C5CACFDF6}" dt="2023-01-15T11:17:46.201" v="1491" actId="2696"/>
        <pc:sldMkLst>
          <pc:docMk/>
          <pc:sldMk cId="1688792679" sldId="259"/>
        </pc:sldMkLst>
        <pc:spChg chg="add del mod">
          <ac:chgData name="Siddhi Kadam" userId="2706f365217fe36c" providerId="LiveId" clId="{1908A04C-DD5B-44F6-B132-F47C5CACFDF6}" dt="2023-01-15T10:55:14.326" v="963" actId="478"/>
          <ac:spMkLst>
            <pc:docMk/>
            <pc:sldMk cId="1688792679" sldId="259"/>
            <ac:spMk id="2" creationId="{6D62851F-C150-0E82-B24D-C8165C461CC0}"/>
          </ac:spMkLst>
        </pc:spChg>
        <pc:spChg chg="add del mod">
          <ac:chgData name="Siddhi Kadam" userId="2706f365217fe36c" providerId="LiveId" clId="{1908A04C-DD5B-44F6-B132-F47C5CACFDF6}" dt="2023-01-15T11:17:26.094" v="1487"/>
          <ac:spMkLst>
            <pc:docMk/>
            <pc:sldMk cId="1688792679" sldId="259"/>
            <ac:spMk id="3" creationId="{899EA06C-E5A2-A96C-AE66-26D655B17C79}"/>
          </ac:spMkLst>
        </pc:spChg>
        <pc:spChg chg="add del mod">
          <ac:chgData name="Siddhi Kadam" userId="2706f365217fe36c" providerId="LiveId" clId="{1908A04C-DD5B-44F6-B132-F47C5CACFDF6}" dt="2023-01-15T11:17:34.387" v="1490"/>
          <ac:spMkLst>
            <pc:docMk/>
            <pc:sldMk cId="1688792679" sldId="259"/>
            <ac:spMk id="4" creationId="{0E8093FD-551D-D399-8267-574B6AEA3A54}"/>
          </ac:spMkLst>
        </pc:spChg>
      </pc:sldChg>
      <pc:sldChg chg="modSp new mod">
        <pc:chgData name="Siddhi Kadam" userId="2706f365217fe36c" providerId="LiveId" clId="{1908A04C-DD5B-44F6-B132-F47C5CACFDF6}" dt="2023-01-16T00:59:39.713" v="2946" actId="20577"/>
        <pc:sldMkLst>
          <pc:docMk/>
          <pc:sldMk cId="304260975" sldId="260"/>
        </pc:sldMkLst>
        <pc:spChg chg="mod">
          <ac:chgData name="Siddhi Kadam" userId="2706f365217fe36c" providerId="LiveId" clId="{1908A04C-DD5B-44F6-B132-F47C5CACFDF6}" dt="2023-01-15T11:18:05.003" v="1497" actId="1076"/>
          <ac:spMkLst>
            <pc:docMk/>
            <pc:sldMk cId="304260975" sldId="260"/>
            <ac:spMk id="2" creationId="{CD3986E2-53D5-80AA-D927-25739B5BA3D1}"/>
          </ac:spMkLst>
        </pc:spChg>
        <pc:spChg chg="mod">
          <ac:chgData name="Siddhi Kadam" userId="2706f365217fe36c" providerId="LiveId" clId="{1908A04C-DD5B-44F6-B132-F47C5CACFDF6}" dt="2023-01-16T00:59:39.713" v="2946" actId="20577"/>
          <ac:spMkLst>
            <pc:docMk/>
            <pc:sldMk cId="304260975" sldId="260"/>
            <ac:spMk id="3" creationId="{29200DE9-F81D-654C-FE8C-6225D975A401}"/>
          </ac:spMkLst>
        </pc:spChg>
      </pc:sldChg>
      <pc:sldChg chg="addSp delSp modSp new mod">
        <pc:chgData name="Siddhi Kadam" userId="2706f365217fe36c" providerId="LiveId" clId="{1908A04C-DD5B-44F6-B132-F47C5CACFDF6}" dt="2023-01-16T01:00:25.780" v="2947" actId="1076"/>
        <pc:sldMkLst>
          <pc:docMk/>
          <pc:sldMk cId="759641011" sldId="261"/>
        </pc:sldMkLst>
        <pc:spChg chg="mod">
          <ac:chgData name="Siddhi Kadam" userId="2706f365217fe36c" providerId="LiveId" clId="{1908A04C-DD5B-44F6-B132-F47C5CACFDF6}" dt="2023-01-15T12:18:59.180" v="1829" actId="1076"/>
          <ac:spMkLst>
            <pc:docMk/>
            <pc:sldMk cId="759641011" sldId="261"/>
            <ac:spMk id="2" creationId="{4CACE4F8-E69D-08D5-4079-A19A6BFA2C8F}"/>
          </ac:spMkLst>
        </pc:spChg>
        <pc:spChg chg="mod">
          <ac:chgData name="Siddhi Kadam" userId="2706f365217fe36c" providerId="LiveId" clId="{1908A04C-DD5B-44F6-B132-F47C5CACFDF6}" dt="2023-01-15T12:23:07.244" v="1946" actId="14100"/>
          <ac:spMkLst>
            <pc:docMk/>
            <pc:sldMk cId="759641011" sldId="261"/>
            <ac:spMk id="3" creationId="{2F307469-B9FB-638C-BD1A-AAE06B94BD2E}"/>
          </ac:spMkLst>
        </pc:spChg>
        <pc:spChg chg="add mod">
          <ac:chgData name="Siddhi Kadam" userId="2706f365217fe36c" providerId="LiveId" clId="{1908A04C-DD5B-44F6-B132-F47C5CACFDF6}" dt="2023-01-15T12:22:56.730" v="1944" actId="2710"/>
          <ac:spMkLst>
            <pc:docMk/>
            <pc:sldMk cId="759641011" sldId="261"/>
            <ac:spMk id="12" creationId="{2E114C62-A7AE-E1C2-32C3-C73FC9CCE641}"/>
          </ac:spMkLst>
        </pc:spChg>
        <pc:spChg chg="add del mod">
          <ac:chgData name="Siddhi Kadam" userId="2706f365217fe36c" providerId="LiveId" clId="{1908A04C-DD5B-44F6-B132-F47C5CACFDF6}" dt="2023-01-15T12:11:16.808" v="1793"/>
          <ac:spMkLst>
            <pc:docMk/>
            <pc:sldMk cId="759641011" sldId="261"/>
            <ac:spMk id="14" creationId="{F3CBEA0F-1EDE-0705-C265-750953B87F14}"/>
          </ac:spMkLst>
        </pc:spChg>
        <pc:graphicFrameChg chg="add del mod">
          <ac:chgData name="Siddhi Kadam" userId="2706f365217fe36c" providerId="LiveId" clId="{1908A04C-DD5B-44F6-B132-F47C5CACFDF6}" dt="2023-01-15T12:11:16.808" v="1793"/>
          <ac:graphicFrameMkLst>
            <pc:docMk/>
            <pc:sldMk cId="759641011" sldId="261"/>
            <ac:graphicFrameMk id="13" creationId="{2C86935D-0FA6-1B7E-9F0C-EFD13D60C6BE}"/>
          </ac:graphicFrameMkLst>
        </pc:graphicFrameChg>
        <pc:picChg chg="add del mod">
          <ac:chgData name="Siddhi Kadam" userId="2706f365217fe36c" providerId="LiveId" clId="{1908A04C-DD5B-44F6-B132-F47C5CACFDF6}" dt="2023-01-15T11:55:09.320" v="1734" actId="478"/>
          <ac:picMkLst>
            <pc:docMk/>
            <pc:sldMk cId="759641011" sldId="261"/>
            <ac:picMk id="5" creationId="{D24F511C-13E7-98C1-CC82-BBE127B4E23F}"/>
          </ac:picMkLst>
        </pc:picChg>
        <pc:picChg chg="add mod">
          <ac:chgData name="Siddhi Kadam" userId="2706f365217fe36c" providerId="LiveId" clId="{1908A04C-DD5B-44F6-B132-F47C5CACFDF6}" dt="2023-01-16T01:00:25.780" v="2947" actId="1076"/>
          <ac:picMkLst>
            <pc:docMk/>
            <pc:sldMk cId="759641011" sldId="261"/>
            <ac:picMk id="7" creationId="{F7340512-5C8A-D67A-C5B4-5B1ACF8E133B}"/>
          </ac:picMkLst>
        </pc:picChg>
        <pc:picChg chg="add mod">
          <ac:chgData name="Siddhi Kadam" userId="2706f365217fe36c" providerId="LiveId" clId="{1908A04C-DD5B-44F6-B132-F47C5CACFDF6}" dt="2023-01-15T12:20:20.572" v="1919" actId="1076"/>
          <ac:picMkLst>
            <pc:docMk/>
            <pc:sldMk cId="759641011" sldId="261"/>
            <ac:picMk id="9" creationId="{37FA7150-BA5B-D9A1-A93D-EA56A843070F}"/>
          </ac:picMkLst>
        </pc:picChg>
        <pc:picChg chg="add mod">
          <ac:chgData name="Siddhi Kadam" userId="2706f365217fe36c" providerId="LiveId" clId="{1908A04C-DD5B-44F6-B132-F47C5CACFDF6}" dt="2023-01-15T12:20:21.652" v="1920" actId="1076"/>
          <ac:picMkLst>
            <pc:docMk/>
            <pc:sldMk cId="759641011" sldId="261"/>
            <ac:picMk id="11" creationId="{9E1C01F0-0A4F-F498-9295-6FC68943A901}"/>
          </ac:picMkLst>
        </pc:picChg>
        <pc:picChg chg="add mod">
          <ac:chgData name="Siddhi Kadam" userId="2706f365217fe36c" providerId="LiveId" clId="{1908A04C-DD5B-44F6-B132-F47C5CACFDF6}" dt="2023-01-15T12:22:30.739" v="1939" actId="1076"/>
          <ac:picMkLst>
            <pc:docMk/>
            <pc:sldMk cId="759641011" sldId="261"/>
            <ac:picMk id="16" creationId="{B38BF3A2-3D53-7A1B-94EA-41DC4BDAC2BF}"/>
          </ac:picMkLst>
        </pc:picChg>
        <pc:picChg chg="add del mod">
          <ac:chgData name="Siddhi Kadam" userId="2706f365217fe36c" providerId="LiveId" clId="{1908A04C-DD5B-44F6-B132-F47C5CACFDF6}" dt="2023-01-15T12:16:15.595" v="1813" actId="478"/>
          <ac:picMkLst>
            <pc:docMk/>
            <pc:sldMk cId="759641011" sldId="261"/>
            <ac:picMk id="18" creationId="{8565C11A-18E7-5E71-E0E4-753954530423}"/>
          </ac:picMkLst>
        </pc:picChg>
        <pc:picChg chg="add mod">
          <ac:chgData name="Siddhi Kadam" userId="2706f365217fe36c" providerId="LiveId" clId="{1908A04C-DD5B-44F6-B132-F47C5CACFDF6}" dt="2023-01-15T12:21:17.156" v="1927" actId="1076"/>
          <ac:picMkLst>
            <pc:docMk/>
            <pc:sldMk cId="759641011" sldId="261"/>
            <ac:picMk id="20" creationId="{FFBBAA86-BC92-1D20-3877-7D2945315836}"/>
          </ac:picMkLst>
        </pc:picChg>
        <pc:picChg chg="add mod">
          <ac:chgData name="Siddhi Kadam" userId="2706f365217fe36c" providerId="LiveId" clId="{1908A04C-DD5B-44F6-B132-F47C5CACFDF6}" dt="2023-01-15T12:21:19.068" v="1928" actId="1076"/>
          <ac:picMkLst>
            <pc:docMk/>
            <pc:sldMk cId="759641011" sldId="261"/>
            <ac:picMk id="22" creationId="{CD2BBC43-FDFE-2B9C-A44E-F27A01F268A1}"/>
          </ac:picMkLst>
        </pc:picChg>
        <pc:picChg chg="add mod">
          <ac:chgData name="Siddhi Kadam" userId="2706f365217fe36c" providerId="LiveId" clId="{1908A04C-DD5B-44F6-B132-F47C5CACFDF6}" dt="2023-01-15T12:21:23.195" v="1930" actId="1076"/>
          <ac:picMkLst>
            <pc:docMk/>
            <pc:sldMk cId="759641011" sldId="261"/>
            <ac:picMk id="24" creationId="{801D1217-960D-922C-0C75-71A7B449935F}"/>
          </ac:picMkLst>
        </pc:picChg>
      </pc:sldChg>
      <pc:sldChg chg="modSp new del mod">
        <pc:chgData name="Siddhi Kadam" userId="2706f365217fe36c" providerId="LiveId" clId="{1908A04C-DD5B-44F6-B132-F47C5CACFDF6}" dt="2023-01-15T11:23:01.180" v="1540" actId="2696"/>
        <pc:sldMkLst>
          <pc:docMk/>
          <pc:sldMk cId="1863990946" sldId="261"/>
        </pc:sldMkLst>
        <pc:spChg chg="mod">
          <ac:chgData name="Siddhi Kadam" userId="2706f365217fe36c" providerId="LiveId" clId="{1908A04C-DD5B-44F6-B132-F47C5CACFDF6}" dt="2023-01-15T11:22:57.765" v="1539" actId="21"/>
          <ac:spMkLst>
            <pc:docMk/>
            <pc:sldMk cId="1863990946" sldId="261"/>
            <ac:spMk id="2" creationId="{B0285D35-9E8F-4818-BB7E-EAF7F5CF3264}"/>
          </ac:spMkLst>
        </pc:spChg>
      </pc:sldChg>
      <pc:sldChg chg="new del">
        <pc:chgData name="Siddhi Kadam" userId="2706f365217fe36c" providerId="LiveId" clId="{1908A04C-DD5B-44F6-B132-F47C5CACFDF6}" dt="2023-01-15T11:23:07.690" v="1542" actId="2696"/>
        <pc:sldMkLst>
          <pc:docMk/>
          <pc:sldMk cId="1885605730" sldId="261"/>
        </pc:sldMkLst>
      </pc:sldChg>
      <pc:sldChg chg="addSp delSp modSp new mod">
        <pc:chgData name="Siddhi Kadam" userId="2706f365217fe36c" providerId="LiveId" clId="{1908A04C-DD5B-44F6-B132-F47C5CACFDF6}" dt="2023-01-16T01:15:46.770" v="2949" actId="1076"/>
        <pc:sldMkLst>
          <pc:docMk/>
          <pc:sldMk cId="1673538282" sldId="262"/>
        </pc:sldMkLst>
        <pc:spChg chg="del mod">
          <ac:chgData name="Siddhi Kadam" userId="2706f365217fe36c" providerId="LiveId" clId="{1908A04C-DD5B-44F6-B132-F47C5CACFDF6}" dt="2023-01-15T12:27:07.493" v="1985" actId="478"/>
          <ac:spMkLst>
            <pc:docMk/>
            <pc:sldMk cId="1673538282" sldId="262"/>
            <ac:spMk id="2" creationId="{7FC09FCA-8344-D5FB-CA56-5E5D2A944920}"/>
          </ac:spMkLst>
        </pc:spChg>
        <pc:spChg chg="mod">
          <ac:chgData name="Siddhi Kadam" userId="2706f365217fe36c" providerId="LiveId" clId="{1908A04C-DD5B-44F6-B132-F47C5CACFDF6}" dt="2023-01-15T12:41:48.110" v="2275" actId="20577"/>
          <ac:spMkLst>
            <pc:docMk/>
            <pc:sldMk cId="1673538282" sldId="262"/>
            <ac:spMk id="3" creationId="{C9DEC786-813A-0328-0E46-0F80A19712C1}"/>
          </ac:spMkLst>
        </pc:spChg>
        <pc:spChg chg="add del mod">
          <ac:chgData name="Siddhi Kadam" userId="2706f365217fe36c" providerId="LiveId" clId="{1908A04C-DD5B-44F6-B132-F47C5CACFDF6}" dt="2023-01-15T12:27:11.241" v="1986" actId="478"/>
          <ac:spMkLst>
            <pc:docMk/>
            <pc:sldMk cId="1673538282" sldId="262"/>
            <ac:spMk id="5" creationId="{45B7A28A-AC8F-EFC5-6870-E5CC37BCD7C3}"/>
          </ac:spMkLst>
        </pc:spChg>
        <pc:picChg chg="add mod">
          <ac:chgData name="Siddhi Kadam" userId="2706f365217fe36c" providerId="LiveId" clId="{1908A04C-DD5B-44F6-B132-F47C5CACFDF6}" dt="2023-01-16T01:15:46.770" v="2949" actId="1076"/>
          <ac:picMkLst>
            <pc:docMk/>
            <pc:sldMk cId="1673538282" sldId="262"/>
            <ac:picMk id="7" creationId="{590E734C-AB6C-303E-6DD3-4A42CA402823}"/>
          </ac:picMkLst>
        </pc:picChg>
        <pc:picChg chg="add mod">
          <ac:chgData name="Siddhi Kadam" userId="2706f365217fe36c" providerId="LiveId" clId="{1908A04C-DD5B-44F6-B132-F47C5CACFDF6}" dt="2023-01-15T12:40:35.477" v="2203" actId="1076"/>
          <ac:picMkLst>
            <pc:docMk/>
            <pc:sldMk cId="1673538282" sldId="262"/>
            <ac:picMk id="9" creationId="{DFACA10F-D0D3-4C24-CE37-888F0E330289}"/>
          </ac:picMkLst>
        </pc:picChg>
        <pc:picChg chg="add del">
          <ac:chgData name="Siddhi Kadam" userId="2706f365217fe36c" providerId="LiveId" clId="{1908A04C-DD5B-44F6-B132-F47C5CACFDF6}" dt="2023-01-15T12:32:27.947" v="2144" actId="22"/>
          <ac:picMkLst>
            <pc:docMk/>
            <pc:sldMk cId="1673538282" sldId="262"/>
            <ac:picMk id="11" creationId="{31993CDA-BA1D-71C2-2BB0-630FD509B20B}"/>
          </ac:picMkLst>
        </pc:picChg>
        <pc:picChg chg="add mod">
          <ac:chgData name="Siddhi Kadam" userId="2706f365217fe36c" providerId="LiveId" clId="{1908A04C-DD5B-44F6-B132-F47C5CACFDF6}" dt="2023-01-15T12:40:12.668" v="2201" actId="1076"/>
          <ac:picMkLst>
            <pc:docMk/>
            <pc:sldMk cId="1673538282" sldId="262"/>
            <ac:picMk id="13" creationId="{965B6B0E-F320-7AED-FAFC-5A1F3C7D0757}"/>
          </ac:picMkLst>
        </pc:picChg>
        <pc:picChg chg="add mod">
          <ac:chgData name="Siddhi Kadam" userId="2706f365217fe36c" providerId="LiveId" clId="{1908A04C-DD5B-44F6-B132-F47C5CACFDF6}" dt="2023-01-15T12:40:14.540" v="2202" actId="1076"/>
          <ac:picMkLst>
            <pc:docMk/>
            <pc:sldMk cId="1673538282" sldId="262"/>
            <ac:picMk id="15" creationId="{90607B7C-D25C-7626-9B15-A031870F04CC}"/>
          </ac:picMkLst>
        </pc:picChg>
      </pc:sldChg>
      <pc:sldChg chg="new del">
        <pc:chgData name="Siddhi Kadam" userId="2706f365217fe36c" providerId="LiveId" clId="{1908A04C-DD5B-44F6-B132-F47C5CACFDF6}" dt="2023-01-15T12:25:08.778" v="1952" actId="2696"/>
        <pc:sldMkLst>
          <pc:docMk/>
          <pc:sldMk cId="2506251442" sldId="262"/>
        </pc:sldMkLst>
      </pc:sldChg>
      <pc:sldChg chg="new del">
        <pc:chgData name="Siddhi Kadam" userId="2706f365217fe36c" providerId="LiveId" clId="{1908A04C-DD5B-44F6-B132-F47C5CACFDF6}" dt="2023-01-15T12:41:09.687" v="2209" actId="2696"/>
        <pc:sldMkLst>
          <pc:docMk/>
          <pc:sldMk cId="490930429" sldId="263"/>
        </pc:sldMkLst>
      </pc:sldChg>
      <pc:sldChg chg="new del">
        <pc:chgData name="Siddhi Kadam" userId="2706f365217fe36c" providerId="LiveId" clId="{1908A04C-DD5B-44F6-B132-F47C5CACFDF6}" dt="2023-01-15T12:40:49.182" v="2206" actId="2696"/>
        <pc:sldMkLst>
          <pc:docMk/>
          <pc:sldMk cId="2877055027" sldId="263"/>
        </pc:sldMkLst>
      </pc:sldChg>
      <pc:sldChg chg="addSp delSp modSp add mod">
        <pc:chgData name="Siddhi Kadam" userId="2706f365217fe36c" providerId="LiveId" clId="{1908A04C-DD5B-44F6-B132-F47C5CACFDF6}" dt="2023-01-16T01:28:48.234" v="2952" actId="20577"/>
        <pc:sldMkLst>
          <pc:docMk/>
          <pc:sldMk cId="1930715184" sldId="264"/>
        </pc:sldMkLst>
        <pc:spChg chg="mod">
          <ac:chgData name="Siddhi Kadam" userId="2706f365217fe36c" providerId="LiveId" clId="{1908A04C-DD5B-44F6-B132-F47C5CACFDF6}" dt="2023-01-16T01:28:48.234" v="2952" actId="20577"/>
          <ac:spMkLst>
            <pc:docMk/>
            <pc:sldMk cId="1930715184" sldId="264"/>
            <ac:spMk id="3" creationId="{C9DEC786-813A-0328-0E46-0F80A19712C1}"/>
          </ac:spMkLst>
        </pc:spChg>
        <pc:spChg chg="add mod">
          <ac:chgData name="Siddhi Kadam" userId="2706f365217fe36c" providerId="LiveId" clId="{1908A04C-DD5B-44F6-B132-F47C5CACFDF6}" dt="2023-01-15T13:14:48.435" v="2920" actId="1076"/>
          <ac:spMkLst>
            <pc:docMk/>
            <pc:sldMk cId="1930715184" sldId="264"/>
            <ac:spMk id="27" creationId="{ACC55A04-18E9-9D62-7705-709D277C4A7A}"/>
          </ac:spMkLst>
        </pc:spChg>
        <pc:picChg chg="add mod">
          <ac:chgData name="Siddhi Kadam" userId="2706f365217fe36c" providerId="LiveId" clId="{1908A04C-DD5B-44F6-B132-F47C5CACFDF6}" dt="2023-01-15T13:14:42.574" v="2918" actId="1076"/>
          <ac:picMkLst>
            <pc:docMk/>
            <pc:sldMk cId="1930715184" sldId="264"/>
            <ac:picMk id="4" creationId="{1B10EBF4-B79A-9154-6148-636015F489AB}"/>
          </ac:picMkLst>
        </pc:picChg>
        <pc:picChg chg="add del mod">
          <ac:chgData name="Siddhi Kadam" userId="2706f365217fe36c" providerId="LiveId" clId="{1908A04C-DD5B-44F6-B132-F47C5CACFDF6}" dt="2023-01-15T12:49:22.349" v="2468" actId="478"/>
          <ac:picMkLst>
            <pc:docMk/>
            <pc:sldMk cId="1930715184" sldId="264"/>
            <ac:picMk id="6" creationId="{01781CD7-9F3D-42C9-10A0-927D910ABB7E}"/>
          </ac:picMkLst>
        </pc:picChg>
        <pc:picChg chg="del">
          <ac:chgData name="Siddhi Kadam" userId="2706f365217fe36c" providerId="LiveId" clId="{1908A04C-DD5B-44F6-B132-F47C5CACFDF6}" dt="2023-01-15T12:41:13.728" v="2210" actId="478"/>
          <ac:picMkLst>
            <pc:docMk/>
            <pc:sldMk cId="1930715184" sldId="264"/>
            <ac:picMk id="7" creationId="{590E734C-AB6C-303E-6DD3-4A42CA402823}"/>
          </ac:picMkLst>
        </pc:picChg>
        <pc:picChg chg="del">
          <ac:chgData name="Siddhi Kadam" userId="2706f365217fe36c" providerId="LiveId" clId="{1908A04C-DD5B-44F6-B132-F47C5CACFDF6}" dt="2023-01-15T12:41:19.824" v="2213" actId="478"/>
          <ac:picMkLst>
            <pc:docMk/>
            <pc:sldMk cId="1930715184" sldId="264"/>
            <ac:picMk id="9" creationId="{DFACA10F-D0D3-4C24-CE37-888F0E330289}"/>
          </ac:picMkLst>
        </pc:picChg>
        <pc:picChg chg="add mod">
          <ac:chgData name="Siddhi Kadam" userId="2706f365217fe36c" providerId="LiveId" clId="{1908A04C-DD5B-44F6-B132-F47C5CACFDF6}" dt="2023-01-15T13:14:41.789" v="2916" actId="1076"/>
          <ac:picMkLst>
            <pc:docMk/>
            <pc:sldMk cId="1930715184" sldId="264"/>
            <ac:picMk id="10" creationId="{EE289D04-1F18-80FF-785C-EBAEEE3D6E35}"/>
          </ac:picMkLst>
        </pc:picChg>
        <pc:picChg chg="add del mod">
          <ac:chgData name="Siddhi Kadam" userId="2706f365217fe36c" providerId="LiveId" clId="{1908A04C-DD5B-44F6-B132-F47C5CACFDF6}" dt="2023-01-15T13:03:16.744" v="2779" actId="478"/>
          <ac:picMkLst>
            <pc:docMk/>
            <pc:sldMk cId="1930715184" sldId="264"/>
            <ac:picMk id="12" creationId="{F82BB201-11F4-3F56-12B4-7149DF37D123}"/>
          </ac:picMkLst>
        </pc:picChg>
        <pc:picChg chg="del">
          <ac:chgData name="Siddhi Kadam" userId="2706f365217fe36c" providerId="LiveId" clId="{1908A04C-DD5B-44F6-B132-F47C5CACFDF6}" dt="2023-01-15T12:41:15.601" v="2211" actId="478"/>
          <ac:picMkLst>
            <pc:docMk/>
            <pc:sldMk cId="1930715184" sldId="264"/>
            <ac:picMk id="13" creationId="{965B6B0E-F320-7AED-FAFC-5A1F3C7D0757}"/>
          </ac:picMkLst>
        </pc:picChg>
        <pc:picChg chg="del">
          <ac:chgData name="Siddhi Kadam" userId="2706f365217fe36c" providerId="LiveId" clId="{1908A04C-DD5B-44F6-B132-F47C5CACFDF6}" dt="2023-01-15T12:41:17.332" v="2212" actId="478"/>
          <ac:picMkLst>
            <pc:docMk/>
            <pc:sldMk cId="1930715184" sldId="264"/>
            <ac:picMk id="15" creationId="{90607B7C-D25C-7626-9B15-A031870F04CC}"/>
          </ac:picMkLst>
        </pc:picChg>
        <pc:picChg chg="add del mod">
          <ac:chgData name="Siddhi Kadam" userId="2706f365217fe36c" providerId="LiveId" clId="{1908A04C-DD5B-44F6-B132-F47C5CACFDF6}" dt="2023-01-15T12:53:08.260" v="2476" actId="478"/>
          <ac:picMkLst>
            <pc:docMk/>
            <pc:sldMk cId="1930715184" sldId="264"/>
            <ac:picMk id="16" creationId="{F68E03BF-55A5-820B-7B6D-F334C4A009F2}"/>
          </ac:picMkLst>
        </pc:picChg>
        <pc:picChg chg="add del mod">
          <ac:chgData name="Siddhi Kadam" userId="2706f365217fe36c" providerId="LiveId" clId="{1908A04C-DD5B-44F6-B132-F47C5CACFDF6}" dt="2023-01-15T13:05:06.517" v="2786" actId="478"/>
          <ac:picMkLst>
            <pc:docMk/>
            <pc:sldMk cId="1930715184" sldId="264"/>
            <ac:picMk id="18" creationId="{C9EC0CB2-9FB4-F451-30EC-7BF3E0B6A0DD}"/>
          </ac:picMkLst>
        </pc:picChg>
        <pc:picChg chg="add del mod">
          <ac:chgData name="Siddhi Kadam" userId="2706f365217fe36c" providerId="LiveId" clId="{1908A04C-DD5B-44F6-B132-F47C5CACFDF6}" dt="2023-01-15T13:05:28.664" v="2789" actId="478"/>
          <ac:picMkLst>
            <pc:docMk/>
            <pc:sldMk cId="1930715184" sldId="264"/>
            <ac:picMk id="20" creationId="{B7E778FE-F373-1FFA-2472-7581AB4A9776}"/>
          </ac:picMkLst>
        </pc:picChg>
        <pc:picChg chg="add mod">
          <ac:chgData name="Siddhi Kadam" userId="2706f365217fe36c" providerId="LiveId" clId="{1908A04C-DD5B-44F6-B132-F47C5CACFDF6}" dt="2023-01-15T13:10:34.349" v="2874" actId="1076"/>
          <ac:picMkLst>
            <pc:docMk/>
            <pc:sldMk cId="1930715184" sldId="264"/>
            <ac:picMk id="22" creationId="{92ECC24B-FC4A-86FD-F324-8383DF91522C}"/>
          </ac:picMkLst>
        </pc:picChg>
        <pc:picChg chg="add mod">
          <ac:chgData name="Siddhi Kadam" userId="2706f365217fe36c" providerId="LiveId" clId="{1908A04C-DD5B-44F6-B132-F47C5CACFDF6}" dt="2023-01-15T13:10:35.708" v="2875" actId="1076"/>
          <ac:picMkLst>
            <pc:docMk/>
            <pc:sldMk cId="1930715184" sldId="264"/>
            <ac:picMk id="24" creationId="{3E77C75E-5BCB-9D06-5574-AA0E9DBB599F}"/>
          </ac:picMkLst>
        </pc:picChg>
        <pc:picChg chg="add del mod">
          <ac:chgData name="Siddhi Kadam" userId="2706f365217fe36c" providerId="LiveId" clId="{1908A04C-DD5B-44F6-B132-F47C5CACFDF6}" dt="2023-01-15T13:09:39.576" v="2860" actId="478"/>
          <ac:picMkLst>
            <pc:docMk/>
            <pc:sldMk cId="1930715184" sldId="264"/>
            <ac:picMk id="25" creationId="{182C5C01-8DBD-DB39-BAF2-18A27A9BCD92}"/>
          </ac:picMkLst>
        </pc:picChg>
        <pc:picChg chg="add mod">
          <ac:chgData name="Siddhi Kadam" userId="2706f365217fe36c" providerId="LiveId" clId="{1908A04C-DD5B-44F6-B132-F47C5CACFDF6}" dt="2023-01-15T13:10:33.045" v="2873" actId="1076"/>
          <ac:picMkLst>
            <pc:docMk/>
            <pc:sldMk cId="1930715184" sldId="264"/>
            <ac:picMk id="26" creationId="{BD5CCB78-B7C3-0B19-308C-7974C22BB28F}"/>
          </ac:picMkLst>
        </pc:picChg>
        <pc:picChg chg="add mod">
          <ac:chgData name="Siddhi Kadam" userId="2706f365217fe36c" providerId="LiveId" clId="{1908A04C-DD5B-44F6-B132-F47C5CACFDF6}" dt="2023-01-15T13:10:32.389" v="2872" actId="1076"/>
          <ac:picMkLst>
            <pc:docMk/>
            <pc:sldMk cId="1930715184" sldId="264"/>
            <ac:picMk id="29" creationId="{D2492821-0D1A-F6E1-4AC3-38CD1F55F57A}"/>
          </ac:picMkLst>
        </pc:picChg>
      </pc:sldChg>
      <pc:sldChg chg="modSp new del mod">
        <pc:chgData name="Siddhi Kadam" userId="2706f365217fe36c" providerId="LiveId" clId="{1908A04C-DD5B-44F6-B132-F47C5CACFDF6}" dt="2023-01-29T03:05:05.760" v="2973" actId="2696"/>
        <pc:sldMkLst>
          <pc:docMk/>
          <pc:sldMk cId="312916046" sldId="265"/>
        </pc:sldMkLst>
        <pc:spChg chg="mod">
          <ac:chgData name="Siddhi Kadam" userId="2706f365217fe36c" providerId="LiveId" clId="{1908A04C-DD5B-44F6-B132-F47C5CACFDF6}" dt="2023-01-29T03:04:43.677" v="2968" actId="1076"/>
          <ac:spMkLst>
            <pc:docMk/>
            <pc:sldMk cId="312916046" sldId="265"/>
            <ac:spMk id="2" creationId="{CD4B2219-BF3E-41E5-6643-866E650554CB}"/>
          </ac:spMkLst>
        </pc:spChg>
      </pc:sldChg>
      <pc:sldChg chg="addSp delSp modSp new del mod">
        <pc:chgData name="Siddhi Kadam" userId="2706f365217fe36c" providerId="LiveId" clId="{1908A04C-DD5B-44F6-B132-F47C5CACFDF6}" dt="2023-01-15T13:10:44.001" v="2876" actId="2696"/>
        <pc:sldMkLst>
          <pc:docMk/>
          <pc:sldMk cId="3273667556" sldId="265"/>
        </pc:sldMkLst>
        <pc:spChg chg="add del">
          <ac:chgData name="Siddhi Kadam" userId="2706f365217fe36c" providerId="LiveId" clId="{1908A04C-DD5B-44F6-B132-F47C5CACFDF6}" dt="2023-01-15T12:56:39.013" v="2622" actId="22"/>
          <ac:spMkLst>
            <pc:docMk/>
            <pc:sldMk cId="3273667556" sldId="265"/>
            <ac:spMk id="3" creationId="{EAFA6F37-9275-5AC5-0EC0-CE0882A995C5}"/>
          </ac:spMkLst>
        </pc:spChg>
        <pc:spChg chg="add del mod">
          <ac:chgData name="Siddhi Kadam" userId="2706f365217fe36c" providerId="LiveId" clId="{1908A04C-DD5B-44F6-B132-F47C5CACFDF6}" dt="2023-01-15T13:08:12.353" v="2854" actId="478"/>
          <ac:spMkLst>
            <pc:docMk/>
            <pc:sldMk cId="3273667556" sldId="265"/>
            <ac:spMk id="8" creationId="{942B886C-AE1C-EF6F-95D3-3611CBD1BF07}"/>
          </ac:spMkLst>
        </pc:spChg>
        <pc:picChg chg="add del mod">
          <ac:chgData name="Siddhi Kadam" userId="2706f365217fe36c" providerId="LiveId" clId="{1908A04C-DD5B-44F6-B132-F47C5CACFDF6}" dt="2023-01-15T13:07:13.010" v="2835" actId="21"/>
          <ac:picMkLst>
            <pc:docMk/>
            <pc:sldMk cId="3273667556" sldId="265"/>
            <ac:picMk id="5" creationId="{BDBCFA37-3092-F638-34CA-5278810C8BF2}"/>
          </ac:picMkLst>
        </pc:picChg>
        <pc:picChg chg="add del mod">
          <ac:chgData name="Siddhi Kadam" userId="2706f365217fe36c" providerId="LiveId" clId="{1908A04C-DD5B-44F6-B132-F47C5CACFDF6}" dt="2023-01-15T13:07:25.719" v="2842" actId="21"/>
          <ac:picMkLst>
            <pc:docMk/>
            <pc:sldMk cId="3273667556" sldId="265"/>
            <ac:picMk id="7" creationId="{A494BD1B-4B55-BECC-CFA2-AE212D29EB3D}"/>
          </ac:picMkLst>
        </pc:picChg>
      </pc:sldChg>
      <pc:sldChg chg="addSp delSp modSp new mod">
        <pc:chgData name="Siddhi Kadam" userId="2706f365217fe36c" providerId="LiveId" clId="{1908A04C-DD5B-44F6-B132-F47C5CACFDF6}" dt="2023-01-30T01:59:40.881" v="4132"/>
        <pc:sldMkLst>
          <pc:docMk/>
          <pc:sldMk cId="860162598" sldId="266"/>
        </pc:sldMkLst>
        <pc:spChg chg="mod">
          <ac:chgData name="Siddhi Kadam" userId="2706f365217fe36c" providerId="LiveId" clId="{1908A04C-DD5B-44F6-B132-F47C5CACFDF6}" dt="2023-01-29T03:10:25.029" v="3314" actId="1076"/>
          <ac:spMkLst>
            <pc:docMk/>
            <pc:sldMk cId="860162598" sldId="266"/>
            <ac:spMk id="2" creationId="{24111F28-37C7-EF2C-B1AF-1ABDB620859B}"/>
          </ac:spMkLst>
        </pc:spChg>
        <pc:spChg chg="add del mod">
          <ac:chgData name="Siddhi Kadam" userId="2706f365217fe36c" providerId="LiveId" clId="{1908A04C-DD5B-44F6-B132-F47C5CACFDF6}" dt="2023-01-30T01:59:40.881" v="4132"/>
          <ac:spMkLst>
            <pc:docMk/>
            <pc:sldMk cId="860162598" sldId="266"/>
            <ac:spMk id="3" creationId="{270DDBAB-CB82-7AD1-CACB-D598C35AC54B}"/>
          </ac:spMkLst>
        </pc:spChg>
        <pc:spChg chg="add del">
          <ac:chgData name="Siddhi Kadam" userId="2706f365217fe36c" providerId="LiveId" clId="{1908A04C-DD5B-44F6-B132-F47C5CACFDF6}" dt="2023-01-29T03:08:11.899" v="3285"/>
          <ac:spMkLst>
            <pc:docMk/>
            <pc:sldMk cId="860162598" sldId="266"/>
            <ac:spMk id="4" creationId="{8016A17A-EB3F-18BC-4E8B-73286C6C1B1C}"/>
          </ac:spMkLst>
        </pc:spChg>
        <pc:spChg chg="add del">
          <ac:chgData name="Siddhi Kadam" userId="2706f365217fe36c" providerId="LiveId" clId="{1908A04C-DD5B-44F6-B132-F47C5CACFDF6}" dt="2023-01-29T03:08:14.222" v="3287"/>
          <ac:spMkLst>
            <pc:docMk/>
            <pc:sldMk cId="860162598" sldId="266"/>
            <ac:spMk id="5" creationId="{6368A17F-475A-F0AB-2C75-F5FEA5E8F66D}"/>
          </ac:spMkLst>
        </pc:spChg>
        <pc:spChg chg="add del">
          <ac:chgData name="Siddhi Kadam" userId="2706f365217fe36c" providerId="LiveId" clId="{1908A04C-DD5B-44F6-B132-F47C5CACFDF6}" dt="2023-01-29T03:08:38.486" v="3292" actId="478"/>
          <ac:spMkLst>
            <pc:docMk/>
            <pc:sldMk cId="860162598" sldId="266"/>
            <ac:spMk id="6" creationId="{1EA965A8-9079-2A2B-1EE2-B6056CFFE00A}"/>
          </ac:spMkLst>
        </pc:spChg>
        <pc:spChg chg="add del mod">
          <ac:chgData name="Siddhi Kadam" userId="2706f365217fe36c" providerId="LiveId" clId="{1908A04C-DD5B-44F6-B132-F47C5CACFDF6}" dt="2023-01-29T03:08:34.696" v="3291" actId="21"/>
          <ac:spMkLst>
            <pc:docMk/>
            <pc:sldMk cId="860162598" sldId="266"/>
            <ac:spMk id="7" creationId="{38BDA164-7E20-1384-980A-F56ECA1B2AE6}"/>
          </ac:spMkLst>
        </pc:spChg>
        <pc:spChg chg="add del">
          <ac:chgData name="Siddhi Kadam" userId="2706f365217fe36c" providerId="LiveId" clId="{1908A04C-DD5B-44F6-B132-F47C5CACFDF6}" dt="2023-01-29T03:08:46.877" v="3294"/>
          <ac:spMkLst>
            <pc:docMk/>
            <pc:sldMk cId="860162598" sldId="266"/>
            <ac:spMk id="8" creationId="{4CB3F8F7-3C80-99A7-21FD-C8D23440179A}"/>
          </ac:spMkLst>
        </pc:spChg>
      </pc:sldChg>
      <pc:sldChg chg="addSp delSp modSp new mod">
        <pc:chgData name="Siddhi Kadam" userId="2706f365217fe36c" providerId="LiveId" clId="{1908A04C-DD5B-44F6-B132-F47C5CACFDF6}" dt="2023-01-29T03:30:32.319" v="3695" actId="1076"/>
        <pc:sldMkLst>
          <pc:docMk/>
          <pc:sldMk cId="1828894807" sldId="267"/>
        </pc:sldMkLst>
        <pc:spChg chg="mod">
          <ac:chgData name="Siddhi Kadam" userId="2706f365217fe36c" providerId="LiveId" clId="{1908A04C-DD5B-44F6-B132-F47C5CACFDF6}" dt="2023-01-29T03:28:07.151" v="3662" actId="255"/>
          <ac:spMkLst>
            <pc:docMk/>
            <pc:sldMk cId="1828894807" sldId="267"/>
            <ac:spMk id="2" creationId="{86D7C113-3CE5-92F6-71B8-089BAD6E885D}"/>
          </ac:spMkLst>
        </pc:spChg>
        <pc:spChg chg="del mod">
          <ac:chgData name="Siddhi Kadam" userId="2706f365217fe36c" providerId="LiveId" clId="{1908A04C-DD5B-44F6-B132-F47C5CACFDF6}" dt="2023-01-29T03:15:09.410" v="3369" actId="478"/>
          <ac:spMkLst>
            <pc:docMk/>
            <pc:sldMk cId="1828894807" sldId="267"/>
            <ac:spMk id="3" creationId="{215674C1-0F1C-1862-FFB6-524726D20ACC}"/>
          </ac:spMkLst>
        </pc:spChg>
        <pc:spChg chg="add del mod">
          <ac:chgData name="Siddhi Kadam" userId="2706f365217fe36c" providerId="LiveId" clId="{1908A04C-DD5B-44F6-B132-F47C5CACFDF6}" dt="2023-01-29T03:15:11.845" v="3370" actId="478"/>
          <ac:spMkLst>
            <pc:docMk/>
            <pc:sldMk cId="1828894807" sldId="267"/>
            <ac:spMk id="5" creationId="{F4F9AE5D-D85B-A377-CCD6-F1116BA2B491}"/>
          </ac:spMkLst>
        </pc:spChg>
        <pc:spChg chg="add mod">
          <ac:chgData name="Siddhi Kadam" userId="2706f365217fe36c" providerId="LiveId" clId="{1908A04C-DD5B-44F6-B132-F47C5CACFDF6}" dt="2023-01-29T03:29:43.240" v="3678" actId="1076"/>
          <ac:spMkLst>
            <pc:docMk/>
            <pc:sldMk cId="1828894807" sldId="267"/>
            <ac:spMk id="6" creationId="{D747D6F6-AC48-76F4-3786-3D4BBB44EA5D}"/>
          </ac:spMkLst>
        </pc:spChg>
        <pc:spChg chg="add del mod">
          <ac:chgData name="Siddhi Kadam" userId="2706f365217fe36c" providerId="LiveId" clId="{1908A04C-DD5B-44F6-B132-F47C5CACFDF6}" dt="2023-01-29T03:16:53.195" v="3381" actId="22"/>
          <ac:spMkLst>
            <pc:docMk/>
            <pc:sldMk cId="1828894807" sldId="267"/>
            <ac:spMk id="8" creationId="{D8B26823-9291-903B-642B-1F52405D9A36}"/>
          </ac:spMkLst>
        </pc:spChg>
        <pc:spChg chg="add del mod">
          <ac:chgData name="Siddhi Kadam" userId="2706f365217fe36c" providerId="LiveId" clId="{1908A04C-DD5B-44F6-B132-F47C5CACFDF6}" dt="2023-01-29T03:27:24.461" v="3650" actId="21"/>
          <ac:spMkLst>
            <pc:docMk/>
            <pc:sldMk cId="1828894807" sldId="267"/>
            <ac:spMk id="10" creationId="{A1726121-F00E-974A-7979-65D63A6C6570}"/>
          </ac:spMkLst>
        </pc:spChg>
        <pc:spChg chg="add mod">
          <ac:chgData name="Siddhi Kadam" userId="2706f365217fe36c" providerId="LiveId" clId="{1908A04C-DD5B-44F6-B132-F47C5CACFDF6}" dt="2023-01-29T03:30:14.675" v="3688" actId="1076"/>
          <ac:spMkLst>
            <pc:docMk/>
            <pc:sldMk cId="1828894807" sldId="267"/>
            <ac:spMk id="14" creationId="{AD0B1C0B-7B8D-A13A-5509-C22F667736A4}"/>
          </ac:spMkLst>
        </pc:spChg>
        <pc:picChg chg="add mod">
          <ac:chgData name="Siddhi Kadam" userId="2706f365217fe36c" providerId="LiveId" clId="{1908A04C-DD5B-44F6-B132-F47C5CACFDF6}" dt="2023-01-29T03:30:25.302" v="3692" actId="1076"/>
          <ac:picMkLst>
            <pc:docMk/>
            <pc:sldMk cId="1828894807" sldId="267"/>
            <ac:picMk id="12" creationId="{15E0D61E-E52F-6797-128D-7C5DB65BEDD8}"/>
          </ac:picMkLst>
        </pc:picChg>
        <pc:picChg chg="add mod">
          <ac:chgData name="Siddhi Kadam" userId="2706f365217fe36c" providerId="LiveId" clId="{1908A04C-DD5B-44F6-B132-F47C5CACFDF6}" dt="2023-01-29T03:30:32.319" v="3695" actId="1076"/>
          <ac:picMkLst>
            <pc:docMk/>
            <pc:sldMk cId="1828894807" sldId="267"/>
            <ac:picMk id="13" creationId="{47E12E9E-7C2E-7CDA-CC24-F482AD2804D9}"/>
          </ac:picMkLst>
        </pc:picChg>
        <pc:picChg chg="add mod">
          <ac:chgData name="Siddhi Kadam" userId="2706f365217fe36c" providerId="LiveId" clId="{1908A04C-DD5B-44F6-B132-F47C5CACFDF6}" dt="2023-01-29T03:30:29.145" v="3694" actId="1076"/>
          <ac:picMkLst>
            <pc:docMk/>
            <pc:sldMk cId="1828894807" sldId="267"/>
            <ac:picMk id="15" creationId="{421F2FE4-704A-3D5C-7F4B-D07D66DD7D37}"/>
          </ac:picMkLst>
        </pc:picChg>
        <pc:picChg chg="add mod">
          <ac:chgData name="Siddhi Kadam" userId="2706f365217fe36c" providerId="LiveId" clId="{1908A04C-DD5B-44F6-B132-F47C5CACFDF6}" dt="2023-01-29T03:29:40.465" v="3677" actId="1076"/>
          <ac:picMkLst>
            <pc:docMk/>
            <pc:sldMk cId="1828894807" sldId="267"/>
            <ac:picMk id="2050" creationId="{53CA070B-4A30-D18D-02E1-DC5D9EEA7E43}"/>
          </ac:picMkLst>
        </pc:picChg>
        <pc:picChg chg="add del mod">
          <ac:chgData name="Siddhi Kadam" userId="2706f365217fe36c" providerId="LiveId" clId="{1908A04C-DD5B-44F6-B132-F47C5CACFDF6}" dt="2023-01-29T03:27:17.335" v="3648" actId="21"/>
          <ac:picMkLst>
            <pc:docMk/>
            <pc:sldMk cId="1828894807" sldId="267"/>
            <ac:picMk id="2052" creationId="{C23EAAEE-0158-3E2B-93E0-32D27325E3C6}"/>
          </ac:picMkLst>
        </pc:picChg>
      </pc:sldChg>
      <pc:sldChg chg="addSp delSp modSp new mod">
        <pc:chgData name="Siddhi Kadam" userId="2706f365217fe36c" providerId="LiveId" clId="{1908A04C-DD5B-44F6-B132-F47C5CACFDF6}" dt="2023-01-30T02:12:26.998" v="4137" actId="1076"/>
        <pc:sldMkLst>
          <pc:docMk/>
          <pc:sldMk cId="3567825842" sldId="268"/>
        </pc:sldMkLst>
        <pc:spChg chg="del mod">
          <ac:chgData name="Siddhi Kadam" userId="2706f365217fe36c" providerId="LiveId" clId="{1908A04C-DD5B-44F6-B132-F47C5CACFDF6}" dt="2023-01-29T03:21:59.398" v="3581" actId="478"/>
          <ac:spMkLst>
            <pc:docMk/>
            <pc:sldMk cId="3567825842" sldId="268"/>
            <ac:spMk id="2" creationId="{C982C8C1-2820-A277-5D94-19560452AA67}"/>
          </ac:spMkLst>
        </pc:spChg>
        <pc:spChg chg="add del mod">
          <ac:chgData name="Siddhi Kadam" userId="2706f365217fe36c" providerId="LiveId" clId="{1908A04C-DD5B-44F6-B132-F47C5CACFDF6}" dt="2023-01-29T03:22:07.550" v="3584" actId="478"/>
          <ac:spMkLst>
            <pc:docMk/>
            <pc:sldMk cId="3567825842" sldId="268"/>
            <ac:spMk id="3" creationId="{E9EE0627-B742-9638-8295-03337BC4469D}"/>
          </ac:spMkLst>
        </pc:spChg>
        <pc:spChg chg="add del mod">
          <ac:chgData name="Siddhi Kadam" userId="2706f365217fe36c" providerId="LiveId" clId="{1908A04C-DD5B-44F6-B132-F47C5CACFDF6}" dt="2023-01-29T03:22:18.457" v="3591"/>
          <ac:spMkLst>
            <pc:docMk/>
            <pc:sldMk cId="3567825842" sldId="268"/>
            <ac:spMk id="4" creationId="{AFF8DA55-F14C-004E-BDE4-3EAA8055B8E1}"/>
          </ac:spMkLst>
        </pc:spChg>
        <pc:spChg chg="add mod">
          <ac:chgData name="Siddhi Kadam" userId="2706f365217fe36c" providerId="LiveId" clId="{1908A04C-DD5B-44F6-B132-F47C5CACFDF6}" dt="2023-01-29T03:28:18.950" v="3665" actId="1076"/>
          <ac:spMkLst>
            <pc:docMk/>
            <pc:sldMk cId="3567825842" sldId="268"/>
            <ac:spMk id="5" creationId="{BA2427DE-3DBE-6AFC-25EF-FDFD83476190}"/>
          </ac:spMkLst>
        </pc:spChg>
        <pc:spChg chg="add del mod">
          <ac:chgData name="Siddhi Kadam" userId="2706f365217fe36c" providerId="LiveId" clId="{1908A04C-DD5B-44F6-B132-F47C5CACFDF6}" dt="2023-01-29T03:26:16.392" v="3635" actId="21"/>
          <ac:spMkLst>
            <pc:docMk/>
            <pc:sldMk cId="3567825842" sldId="268"/>
            <ac:spMk id="7" creationId="{86CB759E-B009-B4C0-6C4B-5EC2DA35B26D}"/>
          </ac:spMkLst>
        </pc:spChg>
        <pc:picChg chg="add mod">
          <ac:chgData name="Siddhi Kadam" userId="2706f365217fe36c" providerId="LiveId" clId="{1908A04C-DD5B-44F6-B132-F47C5CACFDF6}" dt="2023-01-30T02:12:26.998" v="4137" actId="1076"/>
          <ac:picMkLst>
            <pc:docMk/>
            <pc:sldMk cId="3567825842" sldId="268"/>
            <ac:picMk id="3" creationId="{FE8E4BBF-6417-FC28-8FD6-B11FF55CF5AD}"/>
          </ac:picMkLst>
        </pc:picChg>
        <pc:picChg chg="add del mod">
          <ac:chgData name="Siddhi Kadam" userId="2706f365217fe36c" providerId="LiveId" clId="{1908A04C-DD5B-44F6-B132-F47C5CACFDF6}" dt="2023-01-30T02:12:02.004" v="4133" actId="478"/>
          <ac:picMkLst>
            <pc:docMk/>
            <pc:sldMk cId="3567825842" sldId="268"/>
            <ac:picMk id="9" creationId="{399CAAC5-72EF-6763-6BDF-6E594245F614}"/>
          </ac:picMkLst>
        </pc:picChg>
        <pc:picChg chg="add mod">
          <ac:chgData name="Siddhi Kadam" userId="2706f365217fe36c" providerId="LiveId" clId="{1908A04C-DD5B-44F6-B132-F47C5CACFDF6}" dt="2023-01-29T03:28:16.860" v="3664" actId="1076"/>
          <ac:picMkLst>
            <pc:docMk/>
            <pc:sldMk cId="3567825842" sldId="268"/>
            <ac:picMk id="3074" creationId="{F05DA7B3-4D4B-CB87-7475-4A2F027640D9}"/>
          </ac:picMkLst>
        </pc:picChg>
        <pc:picChg chg="add del mod">
          <ac:chgData name="Siddhi Kadam" userId="2706f365217fe36c" providerId="LiveId" clId="{1908A04C-DD5B-44F6-B132-F47C5CACFDF6}" dt="2023-01-29T03:26:08.617" v="3632" actId="21"/>
          <ac:picMkLst>
            <pc:docMk/>
            <pc:sldMk cId="3567825842" sldId="268"/>
            <ac:picMk id="3076" creationId="{992911A6-2CE6-6E08-0295-45C07EB13210}"/>
          </ac:picMkLst>
        </pc:picChg>
      </pc:sldChg>
      <pc:sldChg chg="addSp delSp modSp new mod ord">
        <pc:chgData name="Siddhi Kadam" userId="2706f365217fe36c" providerId="LiveId" clId="{1908A04C-DD5B-44F6-B132-F47C5CACFDF6}" dt="2023-01-29T03:46:42.856" v="3990" actId="1076"/>
        <pc:sldMkLst>
          <pc:docMk/>
          <pc:sldMk cId="1746410720" sldId="269"/>
        </pc:sldMkLst>
        <pc:spChg chg="del">
          <ac:chgData name="Siddhi Kadam" userId="2706f365217fe36c" providerId="LiveId" clId="{1908A04C-DD5B-44F6-B132-F47C5CACFDF6}" dt="2023-01-29T03:33:27.117" v="3702" actId="478"/>
          <ac:spMkLst>
            <pc:docMk/>
            <pc:sldMk cId="1746410720" sldId="269"/>
            <ac:spMk id="2" creationId="{8B50CCC1-E5D2-3B24-20C2-94FC5E625295}"/>
          </ac:spMkLst>
        </pc:spChg>
        <pc:spChg chg="add mod">
          <ac:chgData name="Siddhi Kadam" userId="2706f365217fe36c" providerId="LiveId" clId="{1908A04C-DD5B-44F6-B132-F47C5CACFDF6}" dt="2023-01-29T03:46:41.112" v="3988" actId="1076"/>
          <ac:spMkLst>
            <pc:docMk/>
            <pc:sldMk cId="1746410720" sldId="269"/>
            <ac:spMk id="4" creationId="{C3DB19B1-2812-598A-ABFF-3AC82F6C212E}"/>
          </ac:spMkLst>
        </pc:spChg>
        <pc:picChg chg="add del mod">
          <ac:chgData name="Siddhi Kadam" userId="2706f365217fe36c" providerId="LiveId" clId="{1908A04C-DD5B-44F6-B132-F47C5CACFDF6}" dt="2023-01-29T03:44:57.401" v="3947" actId="478"/>
          <ac:picMkLst>
            <pc:docMk/>
            <pc:sldMk cId="1746410720" sldId="269"/>
            <ac:picMk id="3" creationId="{841572D3-BEB2-FAFC-40BF-F33DF016BAC8}"/>
          </ac:picMkLst>
        </pc:picChg>
        <pc:picChg chg="add del mod">
          <ac:chgData name="Siddhi Kadam" userId="2706f365217fe36c" providerId="LiveId" clId="{1908A04C-DD5B-44F6-B132-F47C5CACFDF6}" dt="2023-01-29T03:45:22.161" v="3949" actId="478"/>
          <ac:picMkLst>
            <pc:docMk/>
            <pc:sldMk cId="1746410720" sldId="269"/>
            <ac:picMk id="6" creationId="{7ADB10A4-5455-5DE2-9DA6-377B5DE14A85}"/>
          </ac:picMkLst>
        </pc:picChg>
        <pc:picChg chg="add mod">
          <ac:chgData name="Siddhi Kadam" userId="2706f365217fe36c" providerId="LiveId" clId="{1908A04C-DD5B-44F6-B132-F47C5CACFDF6}" dt="2023-01-29T03:46:42.856" v="3990" actId="1076"/>
          <ac:picMkLst>
            <pc:docMk/>
            <pc:sldMk cId="1746410720" sldId="269"/>
            <ac:picMk id="8" creationId="{B15F75E1-2EBC-6A24-8C69-5C99D52E224F}"/>
          </ac:picMkLst>
        </pc:picChg>
        <pc:picChg chg="add mod">
          <ac:chgData name="Siddhi Kadam" userId="2706f365217fe36c" providerId="LiveId" clId="{1908A04C-DD5B-44F6-B132-F47C5CACFDF6}" dt="2023-01-29T03:46:41.836" v="3989" actId="1076"/>
          <ac:picMkLst>
            <pc:docMk/>
            <pc:sldMk cId="1746410720" sldId="269"/>
            <ac:picMk id="6146" creationId="{529B2FF1-DA12-D100-4AFE-454D46688AA5}"/>
          </ac:picMkLst>
        </pc:picChg>
      </pc:sldChg>
      <pc:sldChg chg="addSp modSp new mod">
        <pc:chgData name="Siddhi Kadam" userId="2706f365217fe36c" providerId="LiveId" clId="{1908A04C-DD5B-44F6-B132-F47C5CACFDF6}" dt="2023-01-29T03:40:41.342" v="3888" actId="1076"/>
        <pc:sldMkLst>
          <pc:docMk/>
          <pc:sldMk cId="484570193" sldId="270"/>
        </pc:sldMkLst>
        <pc:spChg chg="add mod">
          <ac:chgData name="Siddhi Kadam" userId="2706f365217fe36c" providerId="LiveId" clId="{1908A04C-DD5B-44F6-B132-F47C5CACFDF6}" dt="2023-01-29T03:40:40.596" v="3887" actId="1076"/>
          <ac:spMkLst>
            <pc:docMk/>
            <pc:sldMk cId="484570193" sldId="270"/>
            <ac:spMk id="4" creationId="{14122A1D-2D02-7F50-29A8-8FF368659CDC}"/>
          </ac:spMkLst>
        </pc:spChg>
        <pc:picChg chg="add mod">
          <ac:chgData name="Siddhi Kadam" userId="2706f365217fe36c" providerId="LiveId" clId="{1908A04C-DD5B-44F6-B132-F47C5CACFDF6}" dt="2023-01-29T03:40:39.035" v="3886" actId="1076"/>
          <ac:picMkLst>
            <pc:docMk/>
            <pc:sldMk cId="484570193" sldId="270"/>
            <ac:picMk id="3" creationId="{140C76C9-E09C-28A1-0E7D-D15CC139D1C2}"/>
          </ac:picMkLst>
        </pc:picChg>
        <pc:picChg chg="add mod">
          <ac:chgData name="Siddhi Kadam" userId="2706f365217fe36c" providerId="LiveId" clId="{1908A04C-DD5B-44F6-B132-F47C5CACFDF6}" dt="2023-01-29T03:40:41.342" v="3888" actId="1076"/>
          <ac:picMkLst>
            <pc:docMk/>
            <pc:sldMk cId="484570193" sldId="270"/>
            <ac:picMk id="4098" creationId="{3B06E613-5AB8-A185-37D7-3083B4CF798A}"/>
          </ac:picMkLst>
        </pc:picChg>
      </pc:sldChg>
      <pc:sldChg chg="addSp delSp modSp new del mod">
        <pc:chgData name="Siddhi Kadam" userId="2706f365217fe36c" providerId="LiveId" clId="{1908A04C-DD5B-44F6-B132-F47C5CACFDF6}" dt="2023-01-29T03:30:37.266" v="3696" actId="2696"/>
        <pc:sldMkLst>
          <pc:docMk/>
          <pc:sldMk cId="3328427081" sldId="270"/>
        </pc:sldMkLst>
        <pc:spChg chg="del">
          <ac:chgData name="Siddhi Kadam" userId="2706f365217fe36c" providerId="LiveId" clId="{1908A04C-DD5B-44F6-B132-F47C5CACFDF6}" dt="2023-01-29T03:29:26.078" v="3672" actId="478"/>
          <ac:spMkLst>
            <pc:docMk/>
            <pc:sldMk cId="3328427081" sldId="270"/>
            <ac:spMk id="2" creationId="{5800363B-C887-A35C-0656-4F00A8B5769F}"/>
          </ac:spMkLst>
        </pc:spChg>
        <pc:spChg chg="add del mod">
          <ac:chgData name="Siddhi Kadam" userId="2706f365217fe36c" providerId="LiveId" clId="{1908A04C-DD5B-44F6-B132-F47C5CACFDF6}" dt="2023-01-29T03:30:01.021" v="3684" actId="21"/>
          <ac:spMkLst>
            <pc:docMk/>
            <pc:sldMk cId="3328427081" sldId="270"/>
            <ac:spMk id="4" creationId="{442B7002-A225-8292-9302-0DDA28A4B8B9}"/>
          </ac:spMkLst>
        </pc:spChg>
        <pc:picChg chg="add del mod">
          <ac:chgData name="Siddhi Kadam" userId="2706f365217fe36c" providerId="LiveId" clId="{1908A04C-DD5B-44F6-B132-F47C5CACFDF6}" dt="2023-01-29T03:29:49.070" v="3680" actId="21"/>
          <ac:picMkLst>
            <pc:docMk/>
            <pc:sldMk cId="3328427081" sldId="270"/>
            <ac:picMk id="3" creationId="{D6DC2401-5DA3-E701-7B53-405C5A3054FC}"/>
          </ac:picMkLst>
        </pc:picChg>
        <pc:picChg chg="add del mod">
          <ac:chgData name="Siddhi Kadam" userId="2706f365217fe36c" providerId="LiveId" clId="{1908A04C-DD5B-44F6-B132-F47C5CACFDF6}" dt="2023-01-29T03:30:07.018" v="3686" actId="21"/>
          <ac:picMkLst>
            <pc:docMk/>
            <pc:sldMk cId="3328427081" sldId="270"/>
            <ac:picMk id="6" creationId="{9BB8B8AA-F569-F494-3DB6-2264D73EE6BA}"/>
          </ac:picMkLst>
        </pc:picChg>
      </pc:sldChg>
      <pc:sldChg chg="addSp modSp new mod">
        <pc:chgData name="Siddhi Kadam" userId="2706f365217fe36c" providerId="LiveId" clId="{1908A04C-DD5B-44F6-B132-F47C5CACFDF6}" dt="2023-01-29T03:46:35.140" v="3985" actId="1076"/>
        <pc:sldMkLst>
          <pc:docMk/>
          <pc:sldMk cId="4230563518" sldId="271"/>
        </pc:sldMkLst>
        <pc:spChg chg="add mod">
          <ac:chgData name="Siddhi Kadam" userId="2706f365217fe36c" providerId="LiveId" clId="{1908A04C-DD5B-44F6-B132-F47C5CACFDF6}" dt="2023-01-29T03:46:35.140" v="3985" actId="1076"/>
          <ac:spMkLst>
            <pc:docMk/>
            <pc:sldMk cId="4230563518" sldId="271"/>
            <ac:spMk id="4" creationId="{858D555E-3FA4-681E-655A-8C5978E628FF}"/>
          </ac:spMkLst>
        </pc:spChg>
        <pc:picChg chg="add mod">
          <ac:chgData name="Siddhi Kadam" userId="2706f365217fe36c" providerId="LiveId" clId="{1908A04C-DD5B-44F6-B132-F47C5CACFDF6}" dt="2023-01-29T03:40:32.672" v="3883" actId="1076"/>
          <ac:picMkLst>
            <pc:docMk/>
            <pc:sldMk cId="4230563518" sldId="271"/>
            <ac:picMk id="3" creationId="{0ACD371B-AB4E-2A9A-3F7A-89D50C69C96C}"/>
          </ac:picMkLst>
        </pc:picChg>
        <pc:picChg chg="add mod">
          <ac:chgData name="Siddhi Kadam" userId="2706f365217fe36c" providerId="LiveId" clId="{1908A04C-DD5B-44F6-B132-F47C5CACFDF6}" dt="2023-01-29T03:40:35.860" v="3885" actId="1076"/>
          <ac:picMkLst>
            <pc:docMk/>
            <pc:sldMk cId="4230563518" sldId="271"/>
            <ac:picMk id="7170" creationId="{93974C88-592B-FFD7-64AE-C4D62C3089EA}"/>
          </ac:picMkLst>
        </pc:picChg>
      </pc:sldChg>
      <pc:sldChg chg="addSp delSp modSp new mod">
        <pc:chgData name="Siddhi Kadam" userId="2706f365217fe36c" providerId="LiveId" clId="{1908A04C-DD5B-44F6-B132-F47C5CACFDF6}" dt="2023-01-29T03:48:48.415" v="4021" actId="20577"/>
        <pc:sldMkLst>
          <pc:docMk/>
          <pc:sldMk cId="3593186606" sldId="272"/>
        </pc:sldMkLst>
        <pc:spChg chg="add del mod">
          <ac:chgData name="Siddhi Kadam" userId="2706f365217fe36c" providerId="LiveId" clId="{1908A04C-DD5B-44F6-B132-F47C5CACFDF6}" dt="2023-01-29T03:43:05.988" v="3944" actId="478"/>
          <ac:spMkLst>
            <pc:docMk/>
            <pc:sldMk cId="3593186606" sldId="272"/>
            <ac:spMk id="4" creationId="{29989E71-F6EF-AB7C-BAB8-93D8A843E3AB}"/>
          </ac:spMkLst>
        </pc:spChg>
        <pc:spChg chg="add mod">
          <ac:chgData name="Siddhi Kadam" userId="2706f365217fe36c" providerId="LiveId" clId="{1908A04C-DD5B-44F6-B132-F47C5CACFDF6}" dt="2023-01-29T03:48:48.415" v="4021" actId="20577"/>
          <ac:spMkLst>
            <pc:docMk/>
            <pc:sldMk cId="3593186606" sldId="272"/>
            <ac:spMk id="5" creationId="{0760B556-27B6-7D61-FA43-A85B54B0AB0D}"/>
          </ac:spMkLst>
        </pc:spChg>
        <pc:picChg chg="add del mod">
          <ac:chgData name="Siddhi Kadam" userId="2706f365217fe36c" providerId="LiveId" clId="{1908A04C-DD5B-44F6-B132-F47C5CACFDF6}" dt="2023-01-29T03:43:03.813" v="3943" actId="478"/>
          <ac:picMkLst>
            <pc:docMk/>
            <pc:sldMk cId="3593186606" sldId="272"/>
            <ac:picMk id="3" creationId="{EB94A1D3-0B45-0437-9B8E-79C613F45855}"/>
          </ac:picMkLst>
        </pc:picChg>
        <pc:picChg chg="add del mod">
          <ac:chgData name="Siddhi Kadam" userId="2706f365217fe36c" providerId="LiveId" clId="{1908A04C-DD5B-44F6-B132-F47C5CACFDF6}" dt="2023-01-29T03:43:02.119" v="3942" actId="478"/>
          <ac:picMkLst>
            <pc:docMk/>
            <pc:sldMk cId="3593186606" sldId="272"/>
            <ac:picMk id="8194" creationId="{7C776B88-B578-6BF5-9D07-A0A28ECBBC20}"/>
          </ac:picMkLst>
        </pc:picChg>
        <pc:picChg chg="add mod">
          <ac:chgData name="Siddhi Kadam" userId="2706f365217fe36c" providerId="LiveId" clId="{1908A04C-DD5B-44F6-B132-F47C5CACFDF6}" dt="2023-01-29T03:47:52.895" v="3999" actId="1076"/>
          <ac:picMkLst>
            <pc:docMk/>
            <pc:sldMk cId="3593186606" sldId="272"/>
            <ac:picMk id="8196" creationId="{47B0DE9E-A2A3-000F-ABC6-85BC545BA5C0}"/>
          </ac:picMkLst>
        </pc:picChg>
      </pc:sldChg>
      <pc:sldChg chg="addSp modSp new mod">
        <pc:chgData name="Siddhi Kadam" userId="2706f365217fe36c" providerId="LiveId" clId="{1908A04C-DD5B-44F6-B132-F47C5CACFDF6}" dt="2023-01-29T04:02:09.187" v="4122" actId="313"/>
        <pc:sldMkLst>
          <pc:docMk/>
          <pc:sldMk cId="387698501" sldId="273"/>
        </pc:sldMkLst>
        <pc:spChg chg="add mod">
          <ac:chgData name="Siddhi Kadam" userId="2706f365217fe36c" providerId="LiveId" clId="{1908A04C-DD5B-44F6-B132-F47C5CACFDF6}" dt="2023-01-29T04:02:09.187" v="4122" actId="313"/>
          <ac:spMkLst>
            <pc:docMk/>
            <pc:sldMk cId="387698501" sldId="273"/>
            <ac:spMk id="3" creationId="{2B174BB4-9EE3-6780-FDA1-11D829C082CB}"/>
          </ac:spMkLst>
        </pc:spChg>
        <pc:spChg chg="add mod">
          <ac:chgData name="Siddhi Kadam" userId="2706f365217fe36c" providerId="LiveId" clId="{1908A04C-DD5B-44F6-B132-F47C5CACFDF6}" dt="2023-01-29T03:52:24.797" v="4050" actId="20577"/>
          <ac:spMkLst>
            <pc:docMk/>
            <pc:sldMk cId="387698501" sldId="273"/>
            <ac:spMk id="4" creationId="{7D1CF7FF-B6F4-6900-DC2B-05570E89B0EF}"/>
          </ac:spMkLst>
        </pc:spChg>
      </pc:sldChg>
      <pc:sldChg chg="addSp modSp new mod">
        <pc:chgData name="Siddhi Kadam" userId="2706f365217fe36c" providerId="LiveId" clId="{1908A04C-DD5B-44F6-B132-F47C5CACFDF6}" dt="2023-01-30T02:18:16.131" v="4166" actId="20577"/>
        <pc:sldMkLst>
          <pc:docMk/>
          <pc:sldMk cId="3327997255" sldId="274"/>
        </pc:sldMkLst>
        <pc:spChg chg="add mod">
          <ac:chgData name="Siddhi Kadam" userId="2706f365217fe36c" providerId="LiveId" clId="{1908A04C-DD5B-44F6-B132-F47C5CACFDF6}" dt="2023-01-30T02:18:16.131" v="4166" actId="20577"/>
          <ac:spMkLst>
            <pc:docMk/>
            <pc:sldMk cId="3327997255" sldId="274"/>
            <ac:spMk id="4" creationId="{61B314B1-4E92-FABD-4CCB-BDE2BFBE7E25}"/>
          </ac:spMkLst>
        </pc:spChg>
        <pc:picChg chg="add mod">
          <ac:chgData name="Siddhi Kadam" userId="2706f365217fe36c" providerId="LiveId" clId="{1908A04C-DD5B-44F6-B132-F47C5CACFDF6}" dt="2023-01-30T02:17:10.748" v="4143" actId="1076"/>
          <ac:picMkLst>
            <pc:docMk/>
            <pc:sldMk cId="3327997255" sldId="274"/>
            <ac:picMk id="3" creationId="{E6F3075E-4B66-956D-F34A-15C4ED9533DD}"/>
          </ac:picMkLst>
        </pc:picChg>
        <pc:picChg chg="add mod">
          <ac:chgData name="Siddhi Kadam" userId="2706f365217fe36c" providerId="LiveId" clId="{1908A04C-DD5B-44F6-B132-F47C5CACFDF6}" dt="2023-01-30T02:17:14.486" v="4146" actId="1076"/>
          <ac:picMkLst>
            <pc:docMk/>
            <pc:sldMk cId="3327997255" sldId="274"/>
            <ac:picMk id="1026" creationId="{F10A6758-3802-8430-6067-2754B331964D}"/>
          </ac:picMkLst>
        </pc:picChg>
      </pc:sldChg>
      <pc:sldChg chg="addSp modSp new mod">
        <pc:chgData name="Siddhi Kadam" userId="2706f365217fe36c" providerId="LiveId" clId="{1908A04C-DD5B-44F6-B132-F47C5CACFDF6}" dt="2023-02-04T01:43:23.916" v="4903" actId="20577"/>
        <pc:sldMkLst>
          <pc:docMk/>
          <pc:sldMk cId="892860453" sldId="275"/>
        </pc:sldMkLst>
        <pc:spChg chg="mod">
          <ac:chgData name="Siddhi Kadam" userId="2706f365217fe36c" providerId="LiveId" clId="{1908A04C-DD5B-44F6-B132-F47C5CACFDF6}" dt="2023-02-04T00:58:16.547" v="4234" actId="20577"/>
          <ac:spMkLst>
            <pc:docMk/>
            <pc:sldMk cId="892860453" sldId="275"/>
            <ac:spMk id="2" creationId="{BD68105D-5DDB-2956-2465-CE9245B4ED77}"/>
          </ac:spMkLst>
        </pc:spChg>
        <pc:spChg chg="add mod">
          <ac:chgData name="Siddhi Kadam" userId="2706f365217fe36c" providerId="LiveId" clId="{1908A04C-DD5B-44F6-B132-F47C5CACFDF6}" dt="2023-02-04T01:43:23.916" v="4903" actId="20577"/>
          <ac:spMkLst>
            <pc:docMk/>
            <pc:sldMk cId="892860453" sldId="275"/>
            <ac:spMk id="3" creationId="{9B399353-00FF-5C7B-C24F-1A50A9FC0FA2}"/>
          </ac:spMkLst>
        </pc:spChg>
        <pc:picChg chg="add mod">
          <ac:chgData name="Siddhi Kadam" userId="2706f365217fe36c" providerId="LiveId" clId="{1908A04C-DD5B-44F6-B132-F47C5CACFDF6}" dt="2023-02-04T01:04:34.020" v="4364" actId="14100"/>
          <ac:picMkLst>
            <pc:docMk/>
            <pc:sldMk cId="892860453" sldId="275"/>
            <ac:picMk id="5" creationId="{10F59928-C34A-F0C2-F42F-368CE269DCE1}"/>
          </ac:picMkLst>
        </pc:picChg>
      </pc:sldChg>
      <pc:sldChg chg="addSp delSp modSp new mod">
        <pc:chgData name="Siddhi Kadam" userId="2706f365217fe36c" providerId="LiveId" clId="{1908A04C-DD5B-44F6-B132-F47C5CACFDF6}" dt="2023-02-04T01:07:53.331" v="4421" actId="20577"/>
        <pc:sldMkLst>
          <pc:docMk/>
          <pc:sldMk cId="2539712569" sldId="276"/>
        </pc:sldMkLst>
        <pc:spChg chg="mod">
          <ac:chgData name="Siddhi Kadam" userId="2706f365217fe36c" providerId="LiveId" clId="{1908A04C-DD5B-44F6-B132-F47C5CACFDF6}" dt="2023-02-04T01:07:53.331" v="4421" actId="20577"/>
          <ac:spMkLst>
            <pc:docMk/>
            <pc:sldMk cId="2539712569" sldId="276"/>
            <ac:spMk id="2" creationId="{60C24777-C07C-8D08-FA30-3DBE7D438DAA}"/>
          </ac:spMkLst>
        </pc:spChg>
        <pc:spChg chg="del">
          <ac:chgData name="Siddhi Kadam" userId="2706f365217fe36c" providerId="LiveId" clId="{1908A04C-DD5B-44F6-B132-F47C5CACFDF6}" dt="2023-02-04T01:06:24.769" v="4398" actId="22"/>
          <ac:spMkLst>
            <pc:docMk/>
            <pc:sldMk cId="2539712569" sldId="276"/>
            <ac:spMk id="3" creationId="{5708D4E7-B883-92A3-9234-B5A81E09914D}"/>
          </ac:spMkLst>
        </pc:spChg>
        <pc:picChg chg="add mod ord">
          <ac:chgData name="Siddhi Kadam" userId="2706f365217fe36c" providerId="LiveId" clId="{1908A04C-DD5B-44F6-B132-F47C5CACFDF6}" dt="2023-02-04T01:07:29.871" v="4418" actId="1076"/>
          <ac:picMkLst>
            <pc:docMk/>
            <pc:sldMk cId="2539712569" sldId="276"/>
            <ac:picMk id="5" creationId="{B7D43E8C-B707-4800-BEB8-244D50A92AFD}"/>
          </ac:picMkLst>
        </pc:picChg>
        <pc:picChg chg="add mod">
          <ac:chgData name="Siddhi Kadam" userId="2706f365217fe36c" providerId="LiveId" clId="{1908A04C-DD5B-44F6-B132-F47C5CACFDF6}" dt="2023-02-04T01:07:26.471" v="4416" actId="1076"/>
          <ac:picMkLst>
            <pc:docMk/>
            <pc:sldMk cId="2539712569" sldId="276"/>
            <ac:picMk id="7" creationId="{57C7C588-4005-54A4-DCF4-0FC3A65E664E}"/>
          </ac:picMkLst>
        </pc:picChg>
      </pc:sldChg>
      <pc:sldChg chg="addSp delSp modSp new del mod">
        <pc:chgData name="Siddhi Kadam" userId="2706f365217fe36c" providerId="LiveId" clId="{1908A04C-DD5B-44F6-B132-F47C5CACFDF6}" dt="2023-02-04T01:08:30.974" v="4429" actId="2696"/>
        <pc:sldMkLst>
          <pc:docMk/>
          <pc:sldMk cId="1371125734" sldId="277"/>
        </pc:sldMkLst>
        <pc:spChg chg="add del mod">
          <ac:chgData name="Siddhi Kadam" userId="2706f365217fe36c" providerId="LiveId" clId="{1908A04C-DD5B-44F6-B132-F47C5CACFDF6}" dt="2023-02-04T01:08:27.481" v="4428" actId="478"/>
          <ac:spMkLst>
            <pc:docMk/>
            <pc:sldMk cId="1371125734" sldId="277"/>
            <ac:spMk id="3" creationId="{B608FAC7-4305-9FF2-3C30-A48457558C12}"/>
          </ac:spMkLst>
        </pc:spChg>
      </pc:sldChg>
      <pc:sldChg chg="addSp modSp new mod">
        <pc:chgData name="Siddhi Kadam" userId="2706f365217fe36c" providerId="LiveId" clId="{1908A04C-DD5B-44F6-B132-F47C5CACFDF6}" dt="2023-02-04T01:28:15.332" v="4664" actId="1076"/>
        <pc:sldMkLst>
          <pc:docMk/>
          <pc:sldMk cId="2897116703" sldId="277"/>
        </pc:sldMkLst>
        <pc:spChg chg="mod">
          <ac:chgData name="Siddhi Kadam" userId="2706f365217fe36c" providerId="LiveId" clId="{1908A04C-DD5B-44F6-B132-F47C5CACFDF6}" dt="2023-02-04T01:17:04.203" v="4517"/>
          <ac:spMkLst>
            <pc:docMk/>
            <pc:sldMk cId="2897116703" sldId="277"/>
            <ac:spMk id="2" creationId="{AF77255A-5AC7-3389-385B-EA9D731449B2}"/>
          </ac:spMkLst>
        </pc:spChg>
        <pc:picChg chg="add mod">
          <ac:chgData name="Siddhi Kadam" userId="2706f365217fe36c" providerId="LiveId" clId="{1908A04C-DD5B-44F6-B132-F47C5CACFDF6}" dt="2023-02-04T01:28:13.599" v="4663" actId="1076"/>
          <ac:picMkLst>
            <pc:docMk/>
            <pc:sldMk cId="2897116703" sldId="277"/>
            <ac:picMk id="4" creationId="{BED6D46A-601E-7F83-FBDF-4D4E9101733F}"/>
          </ac:picMkLst>
        </pc:picChg>
        <pc:picChg chg="add mod">
          <ac:chgData name="Siddhi Kadam" userId="2706f365217fe36c" providerId="LiveId" clId="{1908A04C-DD5B-44F6-B132-F47C5CACFDF6}" dt="2023-02-04T01:28:15.332" v="4664" actId="1076"/>
          <ac:picMkLst>
            <pc:docMk/>
            <pc:sldMk cId="2897116703" sldId="277"/>
            <ac:picMk id="6" creationId="{95D95879-9CE9-578E-827B-4E814BFDA2CE}"/>
          </ac:picMkLst>
        </pc:picChg>
      </pc:sldChg>
      <pc:sldChg chg="addSp delSp modSp new mod">
        <pc:chgData name="Siddhi Kadam" userId="2706f365217fe36c" providerId="LiveId" clId="{1908A04C-DD5B-44F6-B132-F47C5CACFDF6}" dt="2023-02-04T01:13:19.883" v="4494" actId="255"/>
        <pc:sldMkLst>
          <pc:docMk/>
          <pc:sldMk cId="1713086462" sldId="278"/>
        </pc:sldMkLst>
        <pc:spChg chg="add del">
          <ac:chgData name="Siddhi Kadam" userId="2706f365217fe36c" providerId="LiveId" clId="{1908A04C-DD5B-44F6-B132-F47C5CACFDF6}" dt="2023-02-04T01:11:48.824" v="4455" actId="22"/>
          <ac:spMkLst>
            <pc:docMk/>
            <pc:sldMk cId="1713086462" sldId="278"/>
            <ac:spMk id="3" creationId="{9D5A7BF7-C0A9-5E1E-4E9D-5E3743602F6F}"/>
          </ac:spMkLst>
        </pc:spChg>
        <pc:spChg chg="add del">
          <ac:chgData name="Siddhi Kadam" userId="2706f365217fe36c" providerId="LiveId" clId="{1908A04C-DD5B-44F6-B132-F47C5CACFDF6}" dt="2023-02-04T01:12:03.290" v="4457" actId="22"/>
          <ac:spMkLst>
            <pc:docMk/>
            <pc:sldMk cId="1713086462" sldId="278"/>
            <ac:spMk id="5" creationId="{2D0CE01A-AA86-4C78-5133-2563900637B0}"/>
          </ac:spMkLst>
        </pc:spChg>
        <pc:spChg chg="add mod">
          <ac:chgData name="Siddhi Kadam" userId="2706f365217fe36c" providerId="LiveId" clId="{1908A04C-DD5B-44F6-B132-F47C5CACFDF6}" dt="2023-02-04T01:13:19.883" v="4494" actId="255"/>
          <ac:spMkLst>
            <pc:docMk/>
            <pc:sldMk cId="1713086462" sldId="278"/>
            <ac:spMk id="6" creationId="{0181CB68-4FE9-034A-D129-81A507DFEE5B}"/>
          </ac:spMkLst>
        </pc:spChg>
        <pc:picChg chg="add mod">
          <ac:chgData name="Siddhi Kadam" userId="2706f365217fe36c" providerId="LiveId" clId="{1908A04C-DD5B-44F6-B132-F47C5CACFDF6}" dt="2023-02-04T01:12:21.431" v="4460" actId="1076"/>
          <ac:picMkLst>
            <pc:docMk/>
            <pc:sldMk cId="1713086462" sldId="278"/>
            <ac:picMk id="1026" creationId="{59BE0B5F-4824-9F61-DB1C-1B8B191AF59F}"/>
          </ac:picMkLst>
        </pc:picChg>
        <pc:picChg chg="add mod">
          <ac:chgData name="Siddhi Kadam" userId="2706f365217fe36c" providerId="LiveId" clId="{1908A04C-DD5B-44F6-B132-F47C5CACFDF6}" dt="2023-02-04T01:12:34.669" v="4469" actId="1076"/>
          <ac:picMkLst>
            <pc:docMk/>
            <pc:sldMk cId="1713086462" sldId="278"/>
            <ac:picMk id="1028" creationId="{CB008D39-9B51-6586-1F87-396B4970BB32}"/>
          </ac:picMkLst>
        </pc:picChg>
        <pc:picChg chg="add mod">
          <ac:chgData name="Siddhi Kadam" userId="2706f365217fe36c" providerId="LiveId" clId="{1908A04C-DD5B-44F6-B132-F47C5CACFDF6}" dt="2023-02-04T01:12:35.694" v="4470" actId="1076"/>
          <ac:picMkLst>
            <pc:docMk/>
            <pc:sldMk cId="1713086462" sldId="278"/>
            <ac:picMk id="1030" creationId="{01D130C8-81AA-91B6-BF02-BBEE68B0A088}"/>
          </ac:picMkLst>
        </pc:picChg>
        <pc:picChg chg="add mod">
          <ac:chgData name="Siddhi Kadam" userId="2706f365217fe36c" providerId="LiveId" clId="{1908A04C-DD5B-44F6-B132-F47C5CACFDF6}" dt="2023-02-04T01:12:36.949" v="4471" actId="1076"/>
          <ac:picMkLst>
            <pc:docMk/>
            <pc:sldMk cId="1713086462" sldId="278"/>
            <ac:picMk id="1032" creationId="{B75DEFD9-8654-1226-7973-B5CA3700C54D}"/>
          </ac:picMkLst>
        </pc:picChg>
      </pc:sldChg>
      <pc:sldChg chg="addSp modSp new mod">
        <pc:chgData name="Siddhi Kadam" userId="2706f365217fe36c" providerId="LiveId" clId="{1908A04C-DD5B-44F6-B132-F47C5CACFDF6}" dt="2023-02-04T01:24:30.948" v="4629" actId="1076"/>
        <pc:sldMkLst>
          <pc:docMk/>
          <pc:sldMk cId="2524162628" sldId="279"/>
        </pc:sldMkLst>
        <pc:spChg chg="add mod">
          <ac:chgData name="Siddhi Kadam" userId="2706f365217fe36c" providerId="LiveId" clId="{1908A04C-DD5B-44F6-B132-F47C5CACFDF6}" dt="2023-02-04T01:21:31.566" v="4565" actId="20577"/>
          <ac:spMkLst>
            <pc:docMk/>
            <pc:sldMk cId="2524162628" sldId="279"/>
            <ac:spMk id="4" creationId="{C934D9F7-0CEE-D08F-FC21-CBE3D7B2BE27}"/>
          </ac:spMkLst>
        </pc:spChg>
        <pc:picChg chg="add mod">
          <ac:chgData name="Siddhi Kadam" userId="2706f365217fe36c" providerId="LiveId" clId="{1908A04C-DD5B-44F6-B132-F47C5CACFDF6}" dt="2023-02-04T01:24:30.948" v="4629" actId="1076"/>
          <ac:picMkLst>
            <pc:docMk/>
            <pc:sldMk cId="2524162628" sldId="279"/>
            <ac:picMk id="3" creationId="{24888C78-CE21-0784-5817-FCBAD7D70E89}"/>
          </ac:picMkLst>
        </pc:picChg>
      </pc:sldChg>
      <pc:sldChg chg="addSp delSp modSp new mod">
        <pc:chgData name="Siddhi Kadam" userId="2706f365217fe36c" providerId="LiveId" clId="{1908A04C-DD5B-44F6-B132-F47C5CACFDF6}" dt="2023-02-04T01:41:40.247" v="4902" actId="1076"/>
        <pc:sldMkLst>
          <pc:docMk/>
          <pc:sldMk cId="3439771902" sldId="280"/>
        </pc:sldMkLst>
        <pc:spChg chg="mod">
          <ac:chgData name="Siddhi Kadam" userId="2706f365217fe36c" providerId="LiveId" clId="{1908A04C-DD5B-44F6-B132-F47C5CACFDF6}" dt="2023-02-04T01:41:18.279" v="4901" actId="1076"/>
          <ac:spMkLst>
            <pc:docMk/>
            <pc:sldMk cId="3439771902" sldId="280"/>
            <ac:spMk id="2" creationId="{52879AD0-825F-49D2-1091-9AB72C5D247D}"/>
          </ac:spMkLst>
        </pc:spChg>
        <pc:picChg chg="add del mod">
          <ac:chgData name="Siddhi Kadam" userId="2706f365217fe36c" providerId="LiveId" clId="{1908A04C-DD5B-44F6-B132-F47C5CACFDF6}" dt="2023-02-04T01:23:42.272" v="4591" actId="478"/>
          <ac:picMkLst>
            <pc:docMk/>
            <pc:sldMk cId="3439771902" sldId="280"/>
            <ac:picMk id="4" creationId="{94898FE1-1D44-127C-40DD-A90B268B941C}"/>
          </ac:picMkLst>
        </pc:picChg>
        <pc:picChg chg="add mod">
          <ac:chgData name="Siddhi Kadam" userId="2706f365217fe36c" providerId="LiveId" clId="{1908A04C-DD5B-44F6-B132-F47C5CACFDF6}" dt="2023-02-04T01:41:40.247" v="4902" actId="1076"/>
          <ac:picMkLst>
            <pc:docMk/>
            <pc:sldMk cId="3439771902" sldId="280"/>
            <ac:picMk id="6" creationId="{7F2B0213-76D7-1BBF-AD22-B2F84D0A7E5C}"/>
          </ac:picMkLst>
        </pc:picChg>
      </pc:sldChg>
      <pc:sldChg chg="addSp delSp modSp new mod">
        <pc:chgData name="Siddhi Kadam" userId="2706f365217fe36c" providerId="LiveId" clId="{1908A04C-DD5B-44F6-B132-F47C5CACFDF6}" dt="2023-02-04T01:40:42.052" v="4896" actId="14100"/>
        <pc:sldMkLst>
          <pc:docMk/>
          <pc:sldMk cId="2201842446" sldId="281"/>
        </pc:sldMkLst>
        <pc:spChg chg="mod">
          <ac:chgData name="Siddhi Kadam" userId="2706f365217fe36c" providerId="LiveId" clId="{1908A04C-DD5B-44F6-B132-F47C5CACFDF6}" dt="2023-02-04T01:39:45.953" v="4893" actId="1076"/>
          <ac:spMkLst>
            <pc:docMk/>
            <pc:sldMk cId="2201842446" sldId="281"/>
            <ac:spMk id="2" creationId="{1DDB78E4-E2A1-38D0-7B07-966AB0D5507F}"/>
          </ac:spMkLst>
        </pc:spChg>
        <pc:spChg chg="add mod">
          <ac:chgData name="Siddhi Kadam" userId="2706f365217fe36c" providerId="LiveId" clId="{1908A04C-DD5B-44F6-B132-F47C5CACFDF6}" dt="2023-02-04T01:39:54.141" v="4894" actId="1076"/>
          <ac:spMkLst>
            <pc:docMk/>
            <pc:sldMk cId="2201842446" sldId="281"/>
            <ac:spMk id="3" creationId="{E3B05907-887F-F134-2463-D3F1E34AF70B}"/>
          </ac:spMkLst>
        </pc:spChg>
        <pc:picChg chg="add mod">
          <ac:chgData name="Siddhi Kadam" userId="2706f365217fe36c" providerId="LiveId" clId="{1908A04C-DD5B-44F6-B132-F47C5CACFDF6}" dt="2023-02-04T01:40:42.052" v="4896" actId="14100"/>
          <ac:picMkLst>
            <pc:docMk/>
            <pc:sldMk cId="2201842446" sldId="281"/>
            <ac:picMk id="2050" creationId="{162BE947-3ADE-8F0A-82C1-853886A1C6E1}"/>
          </ac:picMkLst>
        </pc:picChg>
        <pc:picChg chg="add del">
          <ac:chgData name="Siddhi Kadam" userId="2706f365217fe36c" providerId="LiveId" clId="{1908A04C-DD5B-44F6-B132-F47C5CACFDF6}" dt="2023-02-04T01:36:50.970" v="4817"/>
          <ac:picMkLst>
            <pc:docMk/>
            <pc:sldMk cId="2201842446" sldId="281"/>
            <ac:picMk id="2052" creationId="{0B662BB6-4B56-6709-429E-25CD07A8A507}"/>
          </ac:picMkLst>
        </pc:picChg>
        <pc:picChg chg="add mod">
          <ac:chgData name="Siddhi Kadam" userId="2706f365217fe36c" providerId="LiveId" clId="{1908A04C-DD5B-44F6-B132-F47C5CACFDF6}" dt="2023-02-04T01:40:39.726" v="4895" actId="14100"/>
          <ac:picMkLst>
            <pc:docMk/>
            <pc:sldMk cId="2201842446" sldId="281"/>
            <ac:picMk id="2054" creationId="{18663C58-C698-D35A-C905-B62255019645}"/>
          </ac:picMkLst>
        </pc:picChg>
        <pc:picChg chg="add mod">
          <ac:chgData name="Siddhi Kadam" userId="2706f365217fe36c" providerId="LiveId" clId="{1908A04C-DD5B-44F6-B132-F47C5CACFDF6}" dt="2023-02-04T01:39:14.741" v="4888" actId="14100"/>
          <ac:picMkLst>
            <pc:docMk/>
            <pc:sldMk cId="2201842446" sldId="281"/>
            <ac:picMk id="2056" creationId="{DF902833-8FBF-2CAA-7089-29E6186AEC17}"/>
          </ac:picMkLst>
        </pc:picChg>
        <pc:picChg chg="add mod">
          <ac:chgData name="Siddhi Kadam" userId="2706f365217fe36c" providerId="LiveId" clId="{1908A04C-DD5B-44F6-B132-F47C5CACFDF6}" dt="2023-02-04T01:39:17.302" v="4889" actId="1076"/>
          <ac:picMkLst>
            <pc:docMk/>
            <pc:sldMk cId="2201842446" sldId="281"/>
            <ac:picMk id="2058" creationId="{E394D015-29CC-8D79-5A32-F6E74B23DC9C}"/>
          </ac:picMkLst>
        </pc:picChg>
        <pc:picChg chg="add mod">
          <ac:chgData name="Siddhi Kadam" userId="2706f365217fe36c" providerId="LiveId" clId="{1908A04C-DD5B-44F6-B132-F47C5CACFDF6}" dt="2023-02-04T01:39:19.360" v="4890" actId="1076"/>
          <ac:picMkLst>
            <pc:docMk/>
            <pc:sldMk cId="2201842446" sldId="281"/>
            <ac:picMk id="2060" creationId="{E0F23D27-A981-7617-7730-57E56E6A70DD}"/>
          </ac:picMkLst>
        </pc:picChg>
      </pc:sldChg>
      <pc:sldChg chg="addSp delSp modSp new mod">
        <pc:chgData name="Siddhi Kadam" userId="2706f365217fe36c" providerId="LiveId" clId="{1908A04C-DD5B-44F6-B132-F47C5CACFDF6}" dt="2023-02-05T01:32:19.612" v="5411" actId="1076"/>
        <pc:sldMkLst>
          <pc:docMk/>
          <pc:sldMk cId="1437357352" sldId="282"/>
        </pc:sldMkLst>
        <pc:spChg chg="mod">
          <ac:chgData name="Siddhi Kadam" userId="2706f365217fe36c" providerId="LiveId" clId="{1908A04C-DD5B-44F6-B132-F47C5CACFDF6}" dt="2023-02-05T01:12:45.451" v="4947" actId="1076"/>
          <ac:spMkLst>
            <pc:docMk/>
            <pc:sldMk cId="1437357352" sldId="282"/>
            <ac:spMk id="2" creationId="{271F38B0-E645-EB7F-CD59-BE6731982C37}"/>
          </ac:spMkLst>
        </pc:spChg>
        <pc:spChg chg="mod">
          <ac:chgData name="Siddhi Kadam" userId="2706f365217fe36c" providerId="LiveId" clId="{1908A04C-DD5B-44F6-B132-F47C5CACFDF6}" dt="2023-02-05T01:26:26.182" v="5383" actId="20577"/>
          <ac:spMkLst>
            <pc:docMk/>
            <pc:sldMk cId="1437357352" sldId="282"/>
            <ac:spMk id="3" creationId="{C2BF649A-B4AE-A2EC-992B-1255B956A030}"/>
          </ac:spMkLst>
        </pc:spChg>
        <pc:picChg chg="add del mod">
          <ac:chgData name="Siddhi Kadam" userId="2706f365217fe36c" providerId="LiveId" clId="{1908A04C-DD5B-44F6-B132-F47C5CACFDF6}" dt="2023-02-05T01:27:22.932" v="5386" actId="478"/>
          <ac:picMkLst>
            <pc:docMk/>
            <pc:sldMk cId="1437357352" sldId="282"/>
            <ac:picMk id="5" creationId="{102D91B0-47E4-D5CB-33EF-157E49118029}"/>
          </ac:picMkLst>
        </pc:picChg>
        <pc:picChg chg="add mod">
          <ac:chgData name="Siddhi Kadam" userId="2706f365217fe36c" providerId="LiveId" clId="{1908A04C-DD5B-44F6-B132-F47C5CACFDF6}" dt="2023-02-05T01:32:19.612" v="5411" actId="1076"/>
          <ac:picMkLst>
            <pc:docMk/>
            <pc:sldMk cId="1437357352" sldId="282"/>
            <ac:picMk id="7" creationId="{836724F5-DF0C-4A43-F3E0-BD96AA89165A}"/>
          </ac:picMkLst>
        </pc:picChg>
      </pc:sldChg>
      <pc:sldChg chg="new del">
        <pc:chgData name="Siddhi Kadam" userId="2706f365217fe36c" providerId="LiveId" clId="{1908A04C-DD5B-44F6-B132-F47C5CACFDF6}" dt="2023-02-05T01:08:12.059" v="4905" actId="2696"/>
        <pc:sldMkLst>
          <pc:docMk/>
          <pc:sldMk cId="1783733666" sldId="282"/>
        </pc:sldMkLst>
      </pc:sldChg>
      <pc:sldChg chg="addSp delSp modSp new mod">
        <pc:chgData name="Siddhi Kadam" userId="2706f365217fe36c" providerId="LiveId" clId="{1908A04C-DD5B-44F6-B132-F47C5CACFDF6}" dt="2023-02-05T01:35:18.969" v="5605" actId="14100"/>
        <pc:sldMkLst>
          <pc:docMk/>
          <pc:sldMk cId="290293503" sldId="283"/>
        </pc:sldMkLst>
        <pc:spChg chg="del mod">
          <ac:chgData name="Siddhi Kadam" userId="2706f365217fe36c" providerId="LiveId" clId="{1908A04C-DD5B-44F6-B132-F47C5CACFDF6}" dt="2023-02-05T01:32:40.710" v="5414" actId="478"/>
          <ac:spMkLst>
            <pc:docMk/>
            <pc:sldMk cId="290293503" sldId="283"/>
            <ac:spMk id="2" creationId="{7F9EC926-378C-4EDB-D162-D5E2D3D51C1F}"/>
          </ac:spMkLst>
        </pc:spChg>
        <pc:spChg chg="del">
          <ac:chgData name="Siddhi Kadam" userId="2706f365217fe36c" providerId="LiveId" clId="{1908A04C-DD5B-44F6-B132-F47C5CACFDF6}" dt="2023-02-05T01:31:29.440" v="5395" actId="22"/>
          <ac:spMkLst>
            <pc:docMk/>
            <pc:sldMk cId="290293503" sldId="283"/>
            <ac:spMk id="3" creationId="{2E35571D-B17B-7BC7-9439-90395DCAF2A7}"/>
          </ac:spMkLst>
        </pc:spChg>
        <pc:spChg chg="add mod">
          <ac:chgData name="Siddhi Kadam" userId="2706f365217fe36c" providerId="LiveId" clId="{1908A04C-DD5B-44F6-B132-F47C5CACFDF6}" dt="2023-02-05T01:34:21.732" v="5590" actId="20577"/>
          <ac:spMkLst>
            <pc:docMk/>
            <pc:sldMk cId="290293503" sldId="283"/>
            <ac:spMk id="7" creationId="{A49A6D97-AF61-940C-2270-FD0FCE233129}"/>
          </ac:spMkLst>
        </pc:spChg>
        <pc:picChg chg="add del mod ord">
          <ac:chgData name="Siddhi Kadam" userId="2706f365217fe36c" providerId="LiveId" clId="{1908A04C-DD5B-44F6-B132-F47C5CACFDF6}" dt="2023-02-05T01:31:46.803" v="5400" actId="478"/>
          <ac:picMkLst>
            <pc:docMk/>
            <pc:sldMk cId="290293503" sldId="283"/>
            <ac:picMk id="5" creationId="{9F4687CB-E976-643B-CC5E-2762D0DA4749}"/>
          </ac:picMkLst>
        </pc:picChg>
        <pc:picChg chg="add del mod">
          <ac:chgData name="Siddhi Kadam" userId="2706f365217fe36c" providerId="LiveId" clId="{1908A04C-DD5B-44F6-B132-F47C5CACFDF6}" dt="2023-02-05T01:34:49.403" v="5594" actId="478"/>
          <ac:picMkLst>
            <pc:docMk/>
            <pc:sldMk cId="290293503" sldId="283"/>
            <ac:picMk id="9" creationId="{0861EFC4-207A-6353-CEA6-CA805AD60C85}"/>
          </ac:picMkLst>
        </pc:picChg>
        <pc:picChg chg="add mod">
          <ac:chgData name="Siddhi Kadam" userId="2706f365217fe36c" providerId="LiveId" clId="{1908A04C-DD5B-44F6-B132-F47C5CACFDF6}" dt="2023-02-05T01:35:18.969" v="5605" actId="14100"/>
          <ac:picMkLst>
            <pc:docMk/>
            <pc:sldMk cId="290293503" sldId="283"/>
            <ac:picMk id="11" creationId="{0485BB4B-22DA-A1F2-0EFB-6BDA891F6F47}"/>
          </ac:picMkLst>
        </pc:picChg>
      </pc:sldChg>
      <pc:sldChg chg="modSp new mod ord">
        <pc:chgData name="Siddhi Kadam" userId="2706f365217fe36c" providerId="LiveId" clId="{1908A04C-DD5B-44F6-B132-F47C5CACFDF6}" dt="2023-02-06T08:24:12.976" v="6685" actId="20577"/>
        <pc:sldMkLst>
          <pc:docMk/>
          <pc:sldMk cId="2787564372" sldId="284"/>
        </pc:sldMkLst>
        <pc:spChg chg="mod">
          <ac:chgData name="Siddhi Kadam" userId="2706f365217fe36c" providerId="LiveId" clId="{1908A04C-DD5B-44F6-B132-F47C5CACFDF6}" dt="2023-02-05T01:37:23.605" v="5641" actId="27636"/>
          <ac:spMkLst>
            <pc:docMk/>
            <pc:sldMk cId="2787564372" sldId="284"/>
            <ac:spMk id="2" creationId="{8D37B8E7-26BF-C04E-B46A-9FD8B6AE78BD}"/>
          </ac:spMkLst>
        </pc:spChg>
        <pc:spChg chg="mod">
          <ac:chgData name="Siddhi Kadam" userId="2706f365217fe36c" providerId="LiveId" clId="{1908A04C-DD5B-44F6-B132-F47C5CACFDF6}" dt="2023-02-06T08:24:12.976" v="6685" actId="20577"/>
          <ac:spMkLst>
            <pc:docMk/>
            <pc:sldMk cId="2787564372" sldId="284"/>
            <ac:spMk id="3" creationId="{E7DF1CD8-0F4E-252D-B9F9-D80743C46794}"/>
          </ac:spMkLst>
        </pc:spChg>
      </pc:sldChg>
      <pc:sldChg chg="new del">
        <pc:chgData name="Siddhi Kadam" userId="2706f365217fe36c" providerId="LiveId" clId="{1908A04C-DD5B-44F6-B132-F47C5CACFDF6}" dt="2023-02-05T01:35:45.056" v="5607" actId="2696"/>
        <pc:sldMkLst>
          <pc:docMk/>
          <pc:sldMk cId="2864695059" sldId="284"/>
        </pc:sldMkLst>
      </pc:sldChg>
      <pc:sldChg chg="modSp new mod">
        <pc:chgData name="Siddhi Kadam" userId="2706f365217fe36c" providerId="LiveId" clId="{1908A04C-DD5B-44F6-B132-F47C5CACFDF6}" dt="2023-02-05T02:11:57.800" v="6621" actId="1076"/>
        <pc:sldMkLst>
          <pc:docMk/>
          <pc:sldMk cId="2336967269" sldId="285"/>
        </pc:sldMkLst>
        <pc:spChg chg="mod">
          <ac:chgData name="Siddhi Kadam" userId="2706f365217fe36c" providerId="LiveId" clId="{1908A04C-DD5B-44F6-B132-F47C5CACFDF6}" dt="2023-02-05T02:02:16.863" v="6395" actId="14100"/>
          <ac:spMkLst>
            <pc:docMk/>
            <pc:sldMk cId="2336967269" sldId="285"/>
            <ac:spMk id="2" creationId="{FE9AA9B1-BEEF-6EE8-3381-F473D30082FB}"/>
          </ac:spMkLst>
        </pc:spChg>
        <pc:spChg chg="mod">
          <ac:chgData name="Siddhi Kadam" userId="2706f365217fe36c" providerId="LiveId" clId="{1908A04C-DD5B-44F6-B132-F47C5CACFDF6}" dt="2023-02-05T02:11:57.800" v="6621" actId="1076"/>
          <ac:spMkLst>
            <pc:docMk/>
            <pc:sldMk cId="2336967269" sldId="285"/>
            <ac:spMk id="3" creationId="{C51D99D8-09D4-8497-E3F9-BBDE348A7230}"/>
          </ac:spMkLst>
        </pc:spChg>
      </pc:sldChg>
      <pc:sldChg chg="modSp new mod">
        <pc:chgData name="Siddhi Kadam" userId="2706f365217fe36c" providerId="LiveId" clId="{1908A04C-DD5B-44F6-B132-F47C5CACFDF6}" dt="2023-02-05T02:23:39.733" v="6661" actId="27636"/>
        <pc:sldMkLst>
          <pc:docMk/>
          <pc:sldMk cId="2511072997" sldId="286"/>
        </pc:sldMkLst>
        <pc:spChg chg="mod">
          <ac:chgData name="Siddhi Kadam" userId="2706f365217fe36c" providerId="LiveId" clId="{1908A04C-DD5B-44F6-B132-F47C5CACFDF6}" dt="2023-02-05T02:03:06.845" v="6450" actId="20577"/>
          <ac:spMkLst>
            <pc:docMk/>
            <pc:sldMk cId="2511072997" sldId="286"/>
            <ac:spMk id="2" creationId="{B01B44E7-FE60-1FCA-0B6A-683236E949FA}"/>
          </ac:spMkLst>
        </pc:spChg>
        <pc:spChg chg="mod">
          <ac:chgData name="Siddhi Kadam" userId="2706f365217fe36c" providerId="LiveId" clId="{1908A04C-DD5B-44F6-B132-F47C5CACFDF6}" dt="2023-02-05T02:23:39.733" v="6661" actId="27636"/>
          <ac:spMkLst>
            <pc:docMk/>
            <pc:sldMk cId="2511072997" sldId="286"/>
            <ac:spMk id="3" creationId="{27EB3813-49E1-18DE-2C22-D84CA8449988}"/>
          </ac:spMkLst>
        </pc:spChg>
      </pc:sldChg>
      <pc:sldChg chg="modSp new mod">
        <pc:chgData name="Siddhi Kadam" userId="2706f365217fe36c" providerId="LiveId" clId="{1908A04C-DD5B-44F6-B132-F47C5CACFDF6}" dt="2023-02-05T02:04:43.474" v="6514" actId="1076"/>
        <pc:sldMkLst>
          <pc:docMk/>
          <pc:sldMk cId="376459265" sldId="287"/>
        </pc:sldMkLst>
        <pc:spChg chg="mod">
          <ac:chgData name="Siddhi Kadam" userId="2706f365217fe36c" providerId="LiveId" clId="{1908A04C-DD5B-44F6-B132-F47C5CACFDF6}" dt="2023-02-05T02:04:43.474" v="6514" actId="1076"/>
          <ac:spMkLst>
            <pc:docMk/>
            <pc:sldMk cId="376459265" sldId="287"/>
            <ac:spMk id="2" creationId="{61CC6507-D9C9-FFCE-B1F6-B3DC0ACCF8E5}"/>
          </ac:spMkLst>
        </pc:spChg>
      </pc:sldChg>
      <pc:sldChg chg="new del">
        <pc:chgData name="Siddhi Kadam" userId="2706f365217fe36c" providerId="LiveId" clId="{1908A04C-DD5B-44F6-B132-F47C5CACFDF6}" dt="2023-02-05T02:04:14.840" v="6470" actId="2696"/>
        <pc:sldMkLst>
          <pc:docMk/>
          <pc:sldMk cId="3592749161" sldId="28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F2A1A05-F6D5-4EDB-A2FC-87AD907D1133}" type="datetimeFigureOut">
              <a:rPr lang="en-IN" smtClean="0"/>
              <a:t>07-11-2023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F84F066-C5CC-482E-8F49-0D8215A27614}"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39536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A1A05-F6D5-4EDB-A2FC-87AD907D1133}"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4F066-C5CC-482E-8F49-0D8215A27614}" type="slidenum">
              <a:rPr lang="en-IN" smtClean="0"/>
              <a:t>‹#›</a:t>
            </a:fld>
            <a:endParaRPr lang="en-IN"/>
          </a:p>
        </p:txBody>
      </p:sp>
    </p:spTree>
    <p:extLst>
      <p:ext uri="{BB962C8B-B14F-4D97-AF65-F5344CB8AC3E}">
        <p14:creationId xmlns:p14="http://schemas.microsoft.com/office/powerpoint/2010/main" val="69638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A1A05-F6D5-4EDB-A2FC-87AD907D1133}"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4F066-C5CC-482E-8F49-0D8215A27614}" type="slidenum">
              <a:rPr lang="en-IN" smtClean="0"/>
              <a:t>‹#›</a:t>
            </a:fld>
            <a:endParaRPr lang="en-IN"/>
          </a:p>
        </p:txBody>
      </p:sp>
    </p:spTree>
    <p:extLst>
      <p:ext uri="{BB962C8B-B14F-4D97-AF65-F5344CB8AC3E}">
        <p14:creationId xmlns:p14="http://schemas.microsoft.com/office/powerpoint/2010/main" val="1944302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A1A05-F6D5-4EDB-A2FC-87AD907D1133}"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4F066-C5CC-482E-8F49-0D8215A27614}" type="slidenum">
              <a:rPr lang="en-IN" smtClean="0"/>
              <a:t>‹#›</a:t>
            </a:fld>
            <a:endParaRPr lang="en-IN"/>
          </a:p>
        </p:txBody>
      </p:sp>
    </p:spTree>
    <p:extLst>
      <p:ext uri="{BB962C8B-B14F-4D97-AF65-F5344CB8AC3E}">
        <p14:creationId xmlns:p14="http://schemas.microsoft.com/office/powerpoint/2010/main" val="209100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A1A05-F6D5-4EDB-A2FC-87AD907D1133}"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4F066-C5CC-482E-8F49-0D8215A27614}"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130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2A1A05-F6D5-4EDB-A2FC-87AD907D1133}"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84F066-C5CC-482E-8F49-0D8215A27614}" type="slidenum">
              <a:rPr lang="en-IN" smtClean="0"/>
              <a:t>‹#›</a:t>
            </a:fld>
            <a:endParaRPr lang="en-IN"/>
          </a:p>
        </p:txBody>
      </p:sp>
    </p:spTree>
    <p:extLst>
      <p:ext uri="{BB962C8B-B14F-4D97-AF65-F5344CB8AC3E}">
        <p14:creationId xmlns:p14="http://schemas.microsoft.com/office/powerpoint/2010/main" val="167881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2A1A05-F6D5-4EDB-A2FC-87AD907D1133}"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84F066-C5CC-482E-8F49-0D8215A27614}" type="slidenum">
              <a:rPr lang="en-IN" smtClean="0"/>
              <a:t>‹#›</a:t>
            </a:fld>
            <a:endParaRPr lang="en-IN"/>
          </a:p>
        </p:txBody>
      </p:sp>
    </p:spTree>
    <p:extLst>
      <p:ext uri="{BB962C8B-B14F-4D97-AF65-F5344CB8AC3E}">
        <p14:creationId xmlns:p14="http://schemas.microsoft.com/office/powerpoint/2010/main" val="200474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2A1A05-F6D5-4EDB-A2FC-87AD907D1133}"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84F066-C5CC-482E-8F49-0D8215A27614}" type="slidenum">
              <a:rPr lang="en-IN" smtClean="0"/>
              <a:t>‹#›</a:t>
            </a:fld>
            <a:endParaRPr lang="en-IN"/>
          </a:p>
        </p:txBody>
      </p:sp>
    </p:spTree>
    <p:extLst>
      <p:ext uri="{BB962C8B-B14F-4D97-AF65-F5344CB8AC3E}">
        <p14:creationId xmlns:p14="http://schemas.microsoft.com/office/powerpoint/2010/main" val="53908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A1A05-F6D5-4EDB-A2FC-87AD907D1133}"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84F066-C5CC-482E-8F49-0D8215A27614}" type="slidenum">
              <a:rPr lang="en-IN" smtClean="0"/>
              <a:t>‹#›</a:t>
            </a:fld>
            <a:endParaRPr lang="en-IN"/>
          </a:p>
        </p:txBody>
      </p:sp>
    </p:spTree>
    <p:extLst>
      <p:ext uri="{BB962C8B-B14F-4D97-AF65-F5344CB8AC3E}">
        <p14:creationId xmlns:p14="http://schemas.microsoft.com/office/powerpoint/2010/main" val="914019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2A1A05-F6D5-4EDB-A2FC-87AD907D1133}"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84F066-C5CC-482E-8F49-0D8215A27614}" type="slidenum">
              <a:rPr lang="en-IN" smtClean="0"/>
              <a:t>‹#›</a:t>
            </a:fld>
            <a:endParaRPr lang="en-IN"/>
          </a:p>
        </p:txBody>
      </p:sp>
    </p:spTree>
    <p:extLst>
      <p:ext uri="{BB962C8B-B14F-4D97-AF65-F5344CB8AC3E}">
        <p14:creationId xmlns:p14="http://schemas.microsoft.com/office/powerpoint/2010/main" val="1424865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2A1A05-F6D5-4EDB-A2FC-87AD907D1133}"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84F066-C5CC-482E-8F49-0D8215A27614}" type="slidenum">
              <a:rPr lang="en-IN" smtClean="0"/>
              <a:t>‹#›</a:t>
            </a:fld>
            <a:endParaRPr lang="en-IN"/>
          </a:p>
        </p:txBody>
      </p:sp>
    </p:spTree>
    <p:extLst>
      <p:ext uri="{BB962C8B-B14F-4D97-AF65-F5344CB8AC3E}">
        <p14:creationId xmlns:p14="http://schemas.microsoft.com/office/powerpoint/2010/main" val="21146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F2A1A05-F6D5-4EDB-A2FC-87AD907D1133}" type="datetimeFigureOut">
              <a:rPr lang="en-IN" smtClean="0"/>
              <a:t>07-11-2023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F84F066-C5CC-482E-8F49-0D8215A27614}" type="slidenum">
              <a:rPr lang="en-IN" smtClean="0"/>
              <a:t>‹#›</a:t>
            </a:fld>
            <a:endParaRPr lang="en-IN"/>
          </a:p>
        </p:txBody>
      </p:sp>
    </p:spTree>
    <p:extLst>
      <p:ext uri="{BB962C8B-B14F-4D97-AF65-F5344CB8AC3E}">
        <p14:creationId xmlns:p14="http://schemas.microsoft.com/office/powerpoint/2010/main" val="2220263353"/>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 Id="rId5" Type="http://schemas.openxmlformats.org/officeDocument/2006/relationships/image" Target="../media/image40.jpeg"/><Relationship Id="rId4" Type="http://schemas.openxmlformats.org/officeDocument/2006/relationships/image" Target="../media/image39.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6.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8F57-6B5C-76E6-45EE-5208465CF9DB}"/>
              </a:ext>
            </a:extLst>
          </p:cNvPr>
          <p:cNvSpPr>
            <a:spLocks noGrp="1"/>
          </p:cNvSpPr>
          <p:nvPr>
            <p:ph type="ctrTitle"/>
          </p:nvPr>
        </p:nvSpPr>
        <p:spPr>
          <a:xfrm>
            <a:off x="2394155" y="1475039"/>
            <a:ext cx="7403689" cy="1179672"/>
          </a:xfrm>
        </p:spPr>
        <p:txBody>
          <a:bodyPr>
            <a:normAutofit/>
          </a:bodyPr>
          <a:lstStyle/>
          <a:p>
            <a:pPr algn="ctr"/>
            <a:r>
              <a:rPr lang="en-US" sz="3600" u="sng" dirty="0">
                <a:latin typeface="+mn-lt"/>
              </a:rPr>
              <a:t>Project based on Recommendation System</a:t>
            </a:r>
            <a:endParaRPr lang="en-IN" sz="3600" u="sng" dirty="0">
              <a:latin typeface="+mn-lt"/>
            </a:endParaRPr>
          </a:p>
        </p:txBody>
      </p:sp>
      <p:sp>
        <p:nvSpPr>
          <p:cNvPr id="3" name="Subtitle 2">
            <a:extLst>
              <a:ext uri="{FF2B5EF4-FFF2-40B4-BE49-F238E27FC236}">
                <a16:creationId xmlns:a16="http://schemas.microsoft.com/office/drawing/2014/main" id="{82F010D2-8B1E-94EC-DC57-ADD169175E6B}"/>
              </a:ext>
            </a:extLst>
          </p:cNvPr>
          <p:cNvSpPr>
            <a:spLocks noGrp="1"/>
          </p:cNvSpPr>
          <p:nvPr>
            <p:ph type="subTitle" idx="1"/>
          </p:nvPr>
        </p:nvSpPr>
        <p:spPr>
          <a:xfrm>
            <a:off x="3306447" y="2979474"/>
            <a:ext cx="6515977" cy="899052"/>
          </a:xfrm>
        </p:spPr>
        <p:txBody>
          <a:bodyPr>
            <a:normAutofit/>
          </a:bodyPr>
          <a:lstStyle/>
          <a:p>
            <a:r>
              <a:rPr lang="en-US" sz="2400" dirty="0">
                <a:latin typeface="+mn-lt"/>
              </a:rPr>
              <a:t>RECOMMEND BOOKS TO THE USERS</a:t>
            </a:r>
            <a:endParaRPr lang="en-IN" dirty="0"/>
          </a:p>
        </p:txBody>
      </p:sp>
    </p:spTree>
    <p:extLst>
      <p:ext uri="{BB962C8B-B14F-4D97-AF65-F5344CB8AC3E}">
        <p14:creationId xmlns:p14="http://schemas.microsoft.com/office/powerpoint/2010/main" val="334845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05DA7B3-4D4B-CB87-7475-4A2F02764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900" y="2829134"/>
            <a:ext cx="5388606" cy="35585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2427DE-3DBE-6AFC-25EF-FDFD83476190}"/>
              </a:ext>
            </a:extLst>
          </p:cNvPr>
          <p:cNvSpPr txBox="1"/>
          <p:nvPr/>
        </p:nvSpPr>
        <p:spPr>
          <a:xfrm>
            <a:off x="2631232" y="1885628"/>
            <a:ext cx="4898572" cy="643812"/>
          </a:xfrm>
          <a:prstGeom prst="rect">
            <a:avLst/>
          </a:prstGeom>
          <a:noFill/>
        </p:spPr>
        <p:txBody>
          <a:bodyPr wrap="square" rtlCol="0">
            <a:spAutoFit/>
          </a:bodyPr>
          <a:lstStyle/>
          <a:p>
            <a:r>
              <a:rPr lang="en-US" sz="1800" dirty="0"/>
              <a:t>The best selling author is “Stephen King”</a:t>
            </a:r>
          </a:p>
          <a:p>
            <a:endParaRPr lang="en-IN" dirty="0"/>
          </a:p>
        </p:txBody>
      </p:sp>
      <p:pic>
        <p:nvPicPr>
          <p:cNvPr id="3" name="Picture 2">
            <a:extLst>
              <a:ext uri="{FF2B5EF4-FFF2-40B4-BE49-F238E27FC236}">
                <a16:creationId xmlns:a16="http://schemas.microsoft.com/office/drawing/2014/main" id="{FE8E4BBF-6417-FC28-8FD6-B11FF55CF5AD}"/>
              </a:ext>
            </a:extLst>
          </p:cNvPr>
          <p:cNvPicPr>
            <a:picLocks noChangeAspect="1"/>
          </p:cNvPicPr>
          <p:nvPr/>
        </p:nvPicPr>
        <p:blipFill>
          <a:blip r:embed="rId3"/>
          <a:stretch>
            <a:fillRect/>
          </a:stretch>
        </p:blipFill>
        <p:spPr>
          <a:xfrm>
            <a:off x="1718548" y="674727"/>
            <a:ext cx="7056732" cy="845893"/>
          </a:xfrm>
          <a:prstGeom prst="rect">
            <a:avLst/>
          </a:prstGeom>
        </p:spPr>
      </p:pic>
    </p:spTree>
    <p:extLst>
      <p:ext uri="{BB962C8B-B14F-4D97-AF65-F5344CB8AC3E}">
        <p14:creationId xmlns:p14="http://schemas.microsoft.com/office/powerpoint/2010/main" val="356782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0A6758-3802-8430-6067-2754B3319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518" y="2908817"/>
            <a:ext cx="6138960" cy="269216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6F3075E-4B66-956D-F34A-15C4ED9533DD}"/>
              </a:ext>
            </a:extLst>
          </p:cNvPr>
          <p:cNvPicPr>
            <a:picLocks noChangeAspect="1"/>
          </p:cNvPicPr>
          <p:nvPr/>
        </p:nvPicPr>
        <p:blipFill>
          <a:blip r:embed="rId3"/>
          <a:stretch>
            <a:fillRect/>
          </a:stretch>
        </p:blipFill>
        <p:spPr>
          <a:xfrm>
            <a:off x="2375744" y="713752"/>
            <a:ext cx="6843353" cy="914479"/>
          </a:xfrm>
          <a:prstGeom prst="rect">
            <a:avLst/>
          </a:prstGeom>
        </p:spPr>
      </p:pic>
      <p:sp>
        <p:nvSpPr>
          <p:cNvPr id="4" name="TextBox 3">
            <a:extLst>
              <a:ext uri="{FF2B5EF4-FFF2-40B4-BE49-F238E27FC236}">
                <a16:creationId xmlns:a16="http://schemas.microsoft.com/office/drawing/2014/main" id="{61B314B1-4E92-FABD-4CCB-BDE2BFBE7E25}"/>
              </a:ext>
            </a:extLst>
          </p:cNvPr>
          <p:cNvSpPr txBox="1"/>
          <p:nvPr/>
        </p:nvSpPr>
        <p:spPr>
          <a:xfrm>
            <a:off x="2510518" y="1955470"/>
            <a:ext cx="6138960" cy="646331"/>
          </a:xfrm>
          <a:prstGeom prst="rect">
            <a:avLst/>
          </a:prstGeom>
          <a:noFill/>
        </p:spPr>
        <p:txBody>
          <a:bodyPr wrap="square" rtlCol="0">
            <a:spAutoFit/>
          </a:bodyPr>
          <a:lstStyle/>
          <a:p>
            <a:r>
              <a:rPr lang="en-US" sz="1800" dirty="0"/>
              <a:t>The best selling book is </a:t>
            </a:r>
            <a:r>
              <a:rPr lang="en-US" dirty="0"/>
              <a:t>“</a:t>
            </a:r>
            <a:r>
              <a:rPr lang="en-US" sz="1800" dirty="0"/>
              <a:t>The Lovely Bones : A Novel”</a:t>
            </a:r>
          </a:p>
          <a:p>
            <a:endParaRPr lang="en-IN" dirty="0"/>
          </a:p>
        </p:txBody>
      </p:sp>
    </p:spTree>
    <p:extLst>
      <p:ext uri="{BB962C8B-B14F-4D97-AF65-F5344CB8AC3E}">
        <p14:creationId xmlns:p14="http://schemas.microsoft.com/office/powerpoint/2010/main" val="3327997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B06E613-5AB8-A185-37D7-3083B4CF7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623" y="2874677"/>
            <a:ext cx="5716855" cy="31840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40C76C9-E09C-28A1-0E7D-D15CC139D1C2}"/>
              </a:ext>
            </a:extLst>
          </p:cNvPr>
          <p:cNvPicPr>
            <a:picLocks noChangeAspect="1"/>
          </p:cNvPicPr>
          <p:nvPr/>
        </p:nvPicPr>
        <p:blipFill>
          <a:blip r:embed="rId3"/>
          <a:stretch>
            <a:fillRect/>
          </a:stretch>
        </p:blipFill>
        <p:spPr>
          <a:xfrm>
            <a:off x="2427623" y="799252"/>
            <a:ext cx="6518405" cy="880222"/>
          </a:xfrm>
          <a:prstGeom prst="rect">
            <a:avLst/>
          </a:prstGeom>
        </p:spPr>
      </p:pic>
      <p:sp>
        <p:nvSpPr>
          <p:cNvPr id="4" name="TextBox 3">
            <a:extLst>
              <a:ext uri="{FF2B5EF4-FFF2-40B4-BE49-F238E27FC236}">
                <a16:creationId xmlns:a16="http://schemas.microsoft.com/office/drawing/2014/main" id="{14122A1D-2D02-7F50-29A8-8FF368659CDC}"/>
              </a:ext>
            </a:extLst>
          </p:cNvPr>
          <p:cNvSpPr txBox="1"/>
          <p:nvPr/>
        </p:nvSpPr>
        <p:spPr>
          <a:xfrm>
            <a:off x="2565553" y="2092409"/>
            <a:ext cx="6242543" cy="369332"/>
          </a:xfrm>
          <a:prstGeom prst="rect">
            <a:avLst/>
          </a:prstGeom>
          <a:noFill/>
        </p:spPr>
        <p:txBody>
          <a:bodyPr wrap="square">
            <a:spAutoFit/>
          </a:bodyPr>
          <a:lstStyle/>
          <a:p>
            <a:pPr>
              <a:buFont typeface="Arial"/>
              <a:buNone/>
            </a:pPr>
            <a:r>
              <a:rPr lang="en-US" dirty="0"/>
              <a:t>Agatha Christie authored the maximum number of books</a:t>
            </a:r>
            <a:endParaRPr lang="en-US" sz="1800" dirty="0"/>
          </a:p>
        </p:txBody>
      </p:sp>
    </p:spTree>
    <p:extLst>
      <p:ext uri="{BB962C8B-B14F-4D97-AF65-F5344CB8AC3E}">
        <p14:creationId xmlns:p14="http://schemas.microsoft.com/office/powerpoint/2010/main" val="484570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3974C88-592B-FFD7-64AE-C4D62C308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763" y="2964801"/>
            <a:ext cx="6409407" cy="33706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ACD371B-AB4E-2A9A-3F7A-89D50C69C96C}"/>
              </a:ext>
            </a:extLst>
          </p:cNvPr>
          <p:cNvPicPr>
            <a:picLocks noChangeAspect="1"/>
          </p:cNvPicPr>
          <p:nvPr/>
        </p:nvPicPr>
        <p:blipFill>
          <a:blip r:embed="rId3"/>
          <a:stretch>
            <a:fillRect/>
          </a:stretch>
        </p:blipFill>
        <p:spPr>
          <a:xfrm>
            <a:off x="2613303" y="811110"/>
            <a:ext cx="6424217" cy="701101"/>
          </a:xfrm>
          <a:prstGeom prst="rect">
            <a:avLst/>
          </a:prstGeom>
        </p:spPr>
      </p:pic>
      <p:sp>
        <p:nvSpPr>
          <p:cNvPr id="4" name="TextBox 3">
            <a:extLst>
              <a:ext uri="{FF2B5EF4-FFF2-40B4-BE49-F238E27FC236}">
                <a16:creationId xmlns:a16="http://schemas.microsoft.com/office/drawing/2014/main" id="{858D555E-3FA4-681E-655A-8C5978E628FF}"/>
              </a:ext>
            </a:extLst>
          </p:cNvPr>
          <p:cNvSpPr txBox="1"/>
          <p:nvPr/>
        </p:nvSpPr>
        <p:spPr>
          <a:xfrm>
            <a:off x="2821321" y="2053840"/>
            <a:ext cx="6549358" cy="369332"/>
          </a:xfrm>
          <a:prstGeom prst="rect">
            <a:avLst/>
          </a:prstGeom>
          <a:noFill/>
        </p:spPr>
        <p:txBody>
          <a:bodyPr wrap="square">
            <a:spAutoFit/>
          </a:bodyPr>
          <a:lstStyle/>
          <a:p>
            <a:pPr>
              <a:buFont typeface="Arial"/>
              <a:buNone/>
            </a:pPr>
            <a:r>
              <a:rPr lang="en-US" dirty="0"/>
              <a:t>Harlequin published maximum number of books</a:t>
            </a:r>
            <a:endParaRPr lang="en-US" sz="1800" dirty="0"/>
          </a:p>
        </p:txBody>
      </p:sp>
    </p:spTree>
    <p:extLst>
      <p:ext uri="{BB962C8B-B14F-4D97-AF65-F5344CB8AC3E}">
        <p14:creationId xmlns:p14="http://schemas.microsoft.com/office/powerpoint/2010/main" val="4230563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DB19B1-2812-598A-ABFF-3AC82F6C212E}"/>
              </a:ext>
            </a:extLst>
          </p:cNvPr>
          <p:cNvSpPr txBox="1"/>
          <p:nvPr/>
        </p:nvSpPr>
        <p:spPr>
          <a:xfrm>
            <a:off x="2941892" y="2312632"/>
            <a:ext cx="5698619" cy="369332"/>
          </a:xfrm>
          <a:prstGeom prst="rect">
            <a:avLst/>
          </a:prstGeom>
          <a:noFill/>
        </p:spPr>
        <p:txBody>
          <a:bodyPr wrap="square">
            <a:spAutoFit/>
          </a:bodyPr>
          <a:lstStyle/>
          <a:p>
            <a:pPr>
              <a:buFont typeface="Arial"/>
              <a:buNone/>
            </a:pPr>
            <a:r>
              <a:rPr lang="en-US" sz="1800" dirty="0"/>
              <a:t>“The Lovely Bones : A Novel” is top rated book</a:t>
            </a:r>
          </a:p>
        </p:txBody>
      </p:sp>
      <p:pic>
        <p:nvPicPr>
          <p:cNvPr id="8" name="Picture 7">
            <a:extLst>
              <a:ext uri="{FF2B5EF4-FFF2-40B4-BE49-F238E27FC236}">
                <a16:creationId xmlns:a16="http://schemas.microsoft.com/office/drawing/2014/main" id="{B15F75E1-2EBC-6A24-8C69-5C99D52E224F}"/>
              </a:ext>
            </a:extLst>
          </p:cNvPr>
          <p:cNvPicPr>
            <a:picLocks noChangeAspect="1"/>
          </p:cNvPicPr>
          <p:nvPr/>
        </p:nvPicPr>
        <p:blipFill>
          <a:blip r:embed="rId2"/>
          <a:stretch>
            <a:fillRect/>
          </a:stretch>
        </p:blipFill>
        <p:spPr>
          <a:xfrm>
            <a:off x="2298313" y="1093361"/>
            <a:ext cx="6569009" cy="662997"/>
          </a:xfrm>
          <a:prstGeom prst="rect">
            <a:avLst/>
          </a:prstGeom>
        </p:spPr>
      </p:pic>
      <p:pic>
        <p:nvPicPr>
          <p:cNvPr id="6146" name="Picture 2">
            <a:extLst>
              <a:ext uri="{FF2B5EF4-FFF2-40B4-BE49-F238E27FC236}">
                <a16:creationId xmlns:a16="http://schemas.microsoft.com/office/drawing/2014/main" id="{529B2FF1-DA12-D100-4AFE-454D46688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786" y="3238238"/>
            <a:ext cx="6551427" cy="2798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410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47B0DE9E-A2A3-000F-ABC6-85BC545BA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490" y="1314786"/>
            <a:ext cx="7673650" cy="535457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0760B556-27B6-7D61-FA43-A85B54B0AB0D}"/>
              </a:ext>
            </a:extLst>
          </p:cNvPr>
          <p:cNvSpPr txBox="1">
            <a:spLocks/>
          </p:cNvSpPr>
          <p:nvPr/>
        </p:nvSpPr>
        <p:spPr>
          <a:xfrm>
            <a:off x="345233" y="188640"/>
            <a:ext cx="9339943" cy="977687"/>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100000"/>
              </a:lnSpc>
            </a:pPr>
            <a:r>
              <a:rPr lang="en-US" dirty="0"/>
              <a:t>Top 5 popular books among children, teenager, youth, adult and elder.</a:t>
            </a:r>
          </a:p>
          <a:p>
            <a:pPr>
              <a:lnSpc>
                <a:spcPct val="100000"/>
              </a:lnSpc>
            </a:pPr>
            <a:r>
              <a:rPr lang="en-US" dirty="0"/>
              <a:t>Top 5 rated books among children, teenager, youth, adult and elder</a:t>
            </a:r>
            <a:r>
              <a:rPr lang="en-US" b="1" dirty="0"/>
              <a:t>.</a:t>
            </a:r>
          </a:p>
        </p:txBody>
      </p:sp>
    </p:spTree>
    <p:extLst>
      <p:ext uri="{BB962C8B-B14F-4D97-AF65-F5344CB8AC3E}">
        <p14:creationId xmlns:p14="http://schemas.microsoft.com/office/powerpoint/2010/main" val="359318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174BB4-9EE3-6780-FDA1-11D829C082CB}"/>
              </a:ext>
            </a:extLst>
          </p:cNvPr>
          <p:cNvSpPr txBox="1"/>
          <p:nvPr/>
        </p:nvSpPr>
        <p:spPr>
          <a:xfrm>
            <a:off x="830424" y="1875453"/>
            <a:ext cx="10207689" cy="326384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t>Maximum users given 8 rating to the books</a:t>
            </a:r>
            <a:r>
              <a:rPr lang="en-US" sz="2000" dirty="0"/>
              <a:t>.</a:t>
            </a:r>
          </a:p>
          <a:p>
            <a:pPr marL="342900" indent="-342900">
              <a:lnSpc>
                <a:spcPct val="150000"/>
              </a:lnSpc>
              <a:buFont typeface="Arial" panose="020B0604020202020204" pitchFamily="34" charset="0"/>
              <a:buChar char="•"/>
            </a:pPr>
            <a:r>
              <a:rPr lang="en-US" sz="2000" dirty="0"/>
              <a:t>Stephen King is the most popular Author.</a:t>
            </a:r>
          </a:p>
          <a:p>
            <a:pPr marL="342900" indent="-342900">
              <a:lnSpc>
                <a:spcPct val="150000"/>
              </a:lnSpc>
              <a:buFont typeface="Arial" panose="020B0604020202020204" pitchFamily="34" charset="0"/>
              <a:buChar char="•"/>
            </a:pPr>
            <a:r>
              <a:rPr lang="en-US" sz="2000" dirty="0"/>
              <a:t>The majority of the users who given the ratings are from USA</a:t>
            </a:r>
          </a:p>
          <a:p>
            <a:pPr marL="342900" indent="-342900">
              <a:lnSpc>
                <a:spcPct val="150000"/>
              </a:lnSpc>
              <a:buFont typeface="Arial" panose="020B0604020202020204" pitchFamily="34" charset="0"/>
              <a:buChar char="•"/>
            </a:pPr>
            <a:r>
              <a:rPr lang="en-US" sz="2000" dirty="0"/>
              <a:t>Agatha Christie is the writer who published maximum number of books.</a:t>
            </a:r>
          </a:p>
          <a:p>
            <a:pPr marL="342900" indent="-342900">
              <a:lnSpc>
                <a:spcPct val="150000"/>
              </a:lnSpc>
              <a:buFont typeface="Arial" panose="020B0604020202020204" pitchFamily="34" charset="0"/>
              <a:buChar char="•"/>
            </a:pPr>
            <a:r>
              <a:rPr lang="en-US" sz="2000" dirty="0"/>
              <a:t>Harlequin is the publisher who published maximum number of books.</a:t>
            </a:r>
          </a:p>
          <a:p>
            <a:pPr marL="342900" indent="-342900">
              <a:lnSpc>
                <a:spcPct val="150000"/>
              </a:lnSpc>
              <a:buFont typeface="Arial" panose="020B0604020202020204" pitchFamily="34" charset="0"/>
              <a:buChar char="•"/>
            </a:pPr>
            <a:r>
              <a:rPr lang="en-US" sz="2000" dirty="0"/>
              <a:t>‘The lovely bones: A Novel’ is most popular book.</a:t>
            </a:r>
          </a:p>
          <a:p>
            <a:pPr marL="342900" indent="-342900">
              <a:lnSpc>
                <a:spcPct val="150000"/>
              </a:lnSpc>
              <a:buFont typeface="Arial" panose="020B0604020202020204" pitchFamily="34" charset="0"/>
              <a:buChar char="•"/>
            </a:pPr>
            <a:r>
              <a:rPr lang="en-US" sz="2000" dirty="0"/>
              <a:t>Lovely bones: A Novel is also highly rated book by the users of all the age group</a:t>
            </a:r>
            <a:r>
              <a:rPr lang="en-US" sz="1800" dirty="0"/>
              <a:t>.</a:t>
            </a:r>
          </a:p>
        </p:txBody>
      </p:sp>
      <p:sp>
        <p:nvSpPr>
          <p:cNvPr id="4" name="Title 1">
            <a:extLst>
              <a:ext uri="{FF2B5EF4-FFF2-40B4-BE49-F238E27FC236}">
                <a16:creationId xmlns:a16="http://schemas.microsoft.com/office/drawing/2014/main" id="{7D1CF7FF-B6F4-6900-DC2B-05570E89B0EF}"/>
              </a:ext>
            </a:extLst>
          </p:cNvPr>
          <p:cNvSpPr txBox="1">
            <a:spLocks/>
          </p:cNvSpPr>
          <p:nvPr/>
        </p:nvSpPr>
        <p:spPr>
          <a:xfrm>
            <a:off x="1482956" y="496216"/>
            <a:ext cx="7772400" cy="785818"/>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b="1" dirty="0"/>
              <a:t>                    Conclusion based on EDA</a:t>
            </a:r>
            <a:endParaRPr lang="en-US" sz="2400" dirty="0"/>
          </a:p>
        </p:txBody>
      </p:sp>
    </p:spTree>
    <p:extLst>
      <p:ext uri="{BB962C8B-B14F-4D97-AF65-F5344CB8AC3E}">
        <p14:creationId xmlns:p14="http://schemas.microsoft.com/office/powerpoint/2010/main" val="387698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105D-5DDB-2956-2465-CE9245B4ED77}"/>
              </a:ext>
            </a:extLst>
          </p:cNvPr>
          <p:cNvSpPr>
            <a:spLocks noGrp="1"/>
          </p:cNvSpPr>
          <p:nvPr>
            <p:ph type="title"/>
          </p:nvPr>
        </p:nvSpPr>
        <p:spPr>
          <a:xfrm>
            <a:off x="459440" y="319107"/>
            <a:ext cx="9692640" cy="483326"/>
          </a:xfrm>
        </p:spPr>
        <p:txBody>
          <a:bodyPr>
            <a:normAutofit/>
          </a:bodyPr>
          <a:lstStyle/>
          <a:p>
            <a:pPr algn="ctr"/>
            <a:r>
              <a:rPr lang="en-US" sz="2800" dirty="0">
                <a:latin typeface="+mn-lt"/>
              </a:rPr>
              <a:t>Recommendation System-Model Building</a:t>
            </a:r>
            <a:endParaRPr lang="en-IN" sz="2800" dirty="0">
              <a:latin typeface="+mn-lt"/>
            </a:endParaRPr>
          </a:p>
        </p:txBody>
      </p:sp>
      <p:sp>
        <p:nvSpPr>
          <p:cNvPr id="3" name="TextBox 2">
            <a:extLst>
              <a:ext uri="{FF2B5EF4-FFF2-40B4-BE49-F238E27FC236}">
                <a16:creationId xmlns:a16="http://schemas.microsoft.com/office/drawing/2014/main" id="{9B399353-00FF-5C7B-C24F-1A50A9FC0FA2}"/>
              </a:ext>
            </a:extLst>
          </p:cNvPr>
          <p:cNvSpPr txBox="1"/>
          <p:nvPr/>
        </p:nvSpPr>
        <p:spPr>
          <a:xfrm>
            <a:off x="709127" y="1287624"/>
            <a:ext cx="8761444" cy="646331"/>
          </a:xfrm>
          <a:prstGeom prst="rect">
            <a:avLst/>
          </a:prstGeom>
          <a:noFill/>
        </p:spPr>
        <p:txBody>
          <a:bodyPr wrap="square" rtlCol="0">
            <a:spAutoFit/>
          </a:bodyPr>
          <a:lstStyle/>
          <a:p>
            <a:r>
              <a:rPr lang="en-US" dirty="0"/>
              <a:t>Popularity Based Recommendation System- Finding average rating and total number </a:t>
            </a:r>
            <a:r>
              <a:rPr lang="en-US"/>
              <a:t>of ratings </a:t>
            </a:r>
            <a:r>
              <a:rPr lang="en-US" dirty="0"/>
              <a:t>given to each book</a:t>
            </a:r>
            <a:endParaRPr lang="en-IN" dirty="0"/>
          </a:p>
        </p:txBody>
      </p:sp>
      <p:pic>
        <p:nvPicPr>
          <p:cNvPr id="5" name="Picture 4">
            <a:extLst>
              <a:ext uri="{FF2B5EF4-FFF2-40B4-BE49-F238E27FC236}">
                <a16:creationId xmlns:a16="http://schemas.microsoft.com/office/drawing/2014/main" id="{10F59928-C34A-F0C2-F42F-368CE269DCE1}"/>
              </a:ext>
            </a:extLst>
          </p:cNvPr>
          <p:cNvPicPr>
            <a:picLocks noChangeAspect="1"/>
          </p:cNvPicPr>
          <p:nvPr/>
        </p:nvPicPr>
        <p:blipFill>
          <a:blip r:embed="rId2"/>
          <a:stretch>
            <a:fillRect/>
          </a:stretch>
        </p:blipFill>
        <p:spPr>
          <a:xfrm>
            <a:off x="2143635" y="2142147"/>
            <a:ext cx="5591443" cy="4242063"/>
          </a:xfrm>
          <a:prstGeom prst="rect">
            <a:avLst/>
          </a:prstGeom>
        </p:spPr>
      </p:pic>
    </p:spTree>
    <p:extLst>
      <p:ext uri="{BB962C8B-B14F-4D97-AF65-F5344CB8AC3E}">
        <p14:creationId xmlns:p14="http://schemas.microsoft.com/office/powerpoint/2010/main" val="892860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4777-C07C-8D08-FA30-3DBE7D438DAA}"/>
              </a:ext>
            </a:extLst>
          </p:cNvPr>
          <p:cNvSpPr>
            <a:spLocks noGrp="1"/>
          </p:cNvSpPr>
          <p:nvPr>
            <p:ph type="title"/>
          </p:nvPr>
        </p:nvSpPr>
        <p:spPr>
          <a:xfrm>
            <a:off x="1249680" y="424946"/>
            <a:ext cx="9692640" cy="511318"/>
          </a:xfrm>
        </p:spPr>
        <p:txBody>
          <a:bodyPr>
            <a:normAutofit/>
          </a:bodyPr>
          <a:lstStyle/>
          <a:p>
            <a:r>
              <a:rPr lang="en-US" sz="2000" dirty="0"/>
              <a:t>Top Most Popular Books</a:t>
            </a:r>
            <a:endParaRPr lang="en-IN" sz="2000" dirty="0"/>
          </a:p>
        </p:txBody>
      </p:sp>
      <p:pic>
        <p:nvPicPr>
          <p:cNvPr id="5" name="Content Placeholder 4">
            <a:extLst>
              <a:ext uri="{FF2B5EF4-FFF2-40B4-BE49-F238E27FC236}">
                <a16:creationId xmlns:a16="http://schemas.microsoft.com/office/drawing/2014/main" id="{B7D43E8C-B707-4800-BEB8-244D50A92AFD}"/>
              </a:ext>
            </a:extLst>
          </p:cNvPr>
          <p:cNvPicPr>
            <a:picLocks noGrp="1" noChangeAspect="1"/>
          </p:cNvPicPr>
          <p:nvPr>
            <p:ph idx="1"/>
          </p:nvPr>
        </p:nvPicPr>
        <p:blipFill>
          <a:blip r:embed="rId2"/>
          <a:stretch>
            <a:fillRect/>
          </a:stretch>
        </p:blipFill>
        <p:spPr>
          <a:xfrm>
            <a:off x="1458086" y="1542223"/>
            <a:ext cx="7770853" cy="5094666"/>
          </a:xfrm>
        </p:spPr>
      </p:pic>
      <p:pic>
        <p:nvPicPr>
          <p:cNvPr id="7" name="Picture 6">
            <a:extLst>
              <a:ext uri="{FF2B5EF4-FFF2-40B4-BE49-F238E27FC236}">
                <a16:creationId xmlns:a16="http://schemas.microsoft.com/office/drawing/2014/main" id="{57C7C588-4005-54A4-DCF4-0FC3A65E664E}"/>
              </a:ext>
            </a:extLst>
          </p:cNvPr>
          <p:cNvPicPr>
            <a:picLocks noChangeAspect="1"/>
          </p:cNvPicPr>
          <p:nvPr/>
        </p:nvPicPr>
        <p:blipFill>
          <a:blip r:embed="rId3"/>
          <a:stretch>
            <a:fillRect/>
          </a:stretch>
        </p:blipFill>
        <p:spPr>
          <a:xfrm>
            <a:off x="1458086" y="1083020"/>
            <a:ext cx="8436071" cy="312447"/>
          </a:xfrm>
          <a:prstGeom prst="rect">
            <a:avLst/>
          </a:prstGeom>
        </p:spPr>
      </p:pic>
    </p:spTree>
    <p:extLst>
      <p:ext uri="{BB962C8B-B14F-4D97-AF65-F5344CB8AC3E}">
        <p14:creationId xmlns:p14="http://schemas.microsoft.com/office/powerpoint/2010/main" val="2539712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9BE0B5F-4824-9F61-DB1C-1B8B191AF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31" y="1703384"/>
            <a:ext cx="2367545" cy="3451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B008D39-9B51-6586-1F87-396B4970B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176" y="1723392"/>
            <a:ext cx="2367544" cy="3431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1D130C8-81AA-91B6-BF02-BBEE68B0A0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1971" y="1713388"/>
            <a:ext cx="2271471" cy="34312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75DEFD9-8654-1226-7973-B5CA3700C5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7693" y="1713388"/>
            <a:ext cx="2271472" cy="33701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181CB68-4FE9-034A-D129-81A507DFEE5B}"/>
              </a:ext>
            </a:extLst>
          </p:cNvPr>
          <p:cNvSpPr txBox="1"/>
          <p:nvPr/>
        </p:nvSpPr>
        <p:spPr>
          <a:xfrm>
            <a:off x="2509935" y="382554"/>
            <a:ext cx="5980922" cy="461665"/>
          </a:xfrm>
          <a:prstGeom prst="rect">
            <a:avLst/>
          </a:prstGeom>
          <a:noFill/>
        </p:spPr>
        <p:txBody>
          <a:bodyPr wrap="square" rtlCol="0">
            <a:spAutoFit/>
          </a:bodyPr>
          <a:lstStyle/>
          <a:p>
            <a:pPr algn="ctr"/>
            <a:r>
              <a:rPr lang="en-US" sz="2400" dirty="0"/>
              <a:t>Top 4 popular books</a:t>
            </a:r>
            <a:endParaRPr lang="en-IN" sz="2400" dirty="0"/>
          </a:p>
        </p:txBody>
      </p:sp>
    </p:spTree>
    <p:extLst>
      <p:ext uri="{BB962C8B-B14F-4D97-AF65-F5344CB8AC3E}">
        <p14:creationId xmlns:p14="http://schemas.microsoft.com/office/powerpoint/2010/main" val="1713086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69AE-18EE-9AF6-D8CB-3B75A3F60803}"/>
              </a:ext>
            </a:extLst>
          </p:cNvPr>
          <p:cNvSpPr>
            <a:spLocks noGrp="1"/>
          </p:cNvSpPr>
          <p:nvPr>
            <p:ph type="title"/>
          </p:nvPr>
        </p:nvSpPr>
        <p:spPr>
          <a:xfrm>
            <a:off x="838200" y="1203649"/>
            <a:ext cx="10515600" cy="487039"/>
          </a:xfrm>
        </p:spPr>
        <p:txBody>
          <a:bodyPr>
            <a:normAutofit fontScale="90000"/>
          </a:bodyPr>
          <a:lstStyle/>
          <a:p>
            <a:r>
              <a:rPr lang="en-US" dirty="0"/>
              <a:t>     </a:t>
            </a:r>
            <a:endParaRPr lang="en-IN" dirty="0"/>
          </a:p>
        </p:txBody>
      </p:sp>
      <p:sp>
        <p:nvSpPr>
          <p:cNvPr id="4" name="TextBox 3">
            <a:extLst>
              <a:ext uri="{FF2B5EF4-FFF2-40B4-BE49-F238E27FC236}">
                <a16:creationId xmlns:a16="http://schemas.microsoft.com/office/drawing/2014/main" id="{EFC26EB5-A72D-E0D4-CC00-3B847FDDAE3F}"/>
              </a:ext>
            </a:extLst>
          </p:cNvPr>
          <p:cNvSpPr txBox="1"/>
          <p:nvPr/>
        </p:nvSpPr>
        <p:spPr>
          <a:xfrm>
            <a:off x="421710" y="921739"/>
            <a:ext cx="10829454" cy="954107"/>
          </a:xfrm>
          <a:prstGeom prst="rect">
            <a:avLst/>
          </a:prstGeom>
          <a:noFill/>
        </p:spPr>
        <p:txBody>
          <a:bodyPr wrap="square" rtlCol="0">
            <a:spAutoFit/>
          </a:bodyPr>
          <a:lstStyle/>
          <a:p>
            <a:r>
              <a:rPr lang="en-US" sz="2800" dirty="0"/>
              <a:t>A Recommendation System is a subclass of information filtering systems that seeks to predict the preference a user might give to an item.</a:t>
            </a:r>
            <a:endParaRPr lang="en-IN" sz="2400" dirty="0"/>
          </a:p>
        </p:txBody>
      </p:sp>
      <p:sp>
        <p:nvSpPr>
          <p:cNvPr id="5" name="TextBox 4">
            <a:extLst>
              <a:ext uri="{FF2B5EF4-FFF2-40B4-BE49-F238E27FC236}">
                <a16:creationId xmlns:a16="http://schemas.microsoft.com/office/drawing/2014/main" id="{92BC3200-D61F-33C2-2286-9EB957015FC4}"/>
              </a:ext>
            </a:extLst>
          </p:cNvPr>
          <p:cNvSpPr txBox="1"/>
          <p:nvPr/>
        </p:nvSpPr>
        <p:spPr>
          <a:xfrm>
            <a:off x="613961" y="3015111"/>
            <a:ext cx="6727370" cy="2492990"/>
          </a:xfrm>
          <a:prstGeom prst="rect">
            <a:avLst/>
          </a:prstGeom>
          <a:noFill/>
        </p:spPr>
        <p:txBody>
          <a:bodyPr wrap="square" rtlCol="0">
            <a:spAutoFit/>
          </a:bodyPr>
          <a:lstStyle/>
          <a:p>
            <a:pPr>
              <a:lnSpc>
                <a:spcPct val="115000"/>
              </a:lnSpc>
            </a:pPr>
            <a:r>
              <a:rPr lang="en-IN" sz="2400" u="sng" dirty="0">
                <a:effectLst/>
                <a:ea typeface="Arial" panose="020B0604020202020204" pitchFamily="34" charset="0"/>
              </a:rPr>
              <a:t>Business Objective</a:t>
            </a:r>
            <a:endParaRPr lang="en-IN" sz="2400" u="sng" dirty="0">
              <a:ea typeface="Arial" panose="020B0604020202020204" pitchFamily="34" charset="0"/>
            </a:endParaRPr>
          </a:p>
          <a:p>
            <a:pPr>
              <a:lnSpc>
                <a:spcPct val="115000"/>
              </a:lnSpc>
            </a:pPr>
            <a:endParaRPr lang="en-IN" sz="1800" b="1" dirty="0">
              <a:effectLst/>
              <a:latin typeface="Arial" panose="020B0604020202020204" pitchFamily="34" charset="0"/>
              <a:ea typeface="Arial" panose="020B0604020202020204" pitchFamily="34" charset="0"/>
            </a:endParaRPr>
          </a:p>
          <a:p>
            <a:pPr>
              <a:lnSpc>
                <a:spcPct val="115000"/>
              </a:lnSpc>
            </a:pPr>
            <a:endParaRPr lang="en-IN" b="1" dirty="0">
              <a:latin typeface="Arial" panose="020B0604020202020204" pitchFamily="34" charset="0"/>
              <a:ea typeface="Arial" panose="020B0604020202020204" pitchFamily="34" charset="0"/>
            </a:endParaRPr>
          </a:p>
          <a:p>
            <a:pPr>
              <a:lnSpc>
                <a:spcPct val="115000"/>
              </a:lnSpc>
            </a:pPr>
            <a:r>
              <a:rPr lang="en-IN" sz="2000" dirty="0">
                <a:solidFill>
                  <a:srgbClr val="000000"/>
                </a:solidFill>
                <a:effectLst/>
                <a:ea typeface="Arial" panose="020B0604020202020204" pitchFamily="34" charset="0"/>
              </a:rPr>
              <a:t>Generate the features from the dataset and use them to recommend the books accordingly to the users</a:t>
            </a:r>
            <a:r>
              <a:rPr lang="en-IN" sz="2000" b="1" dirty="0">
                <a:solidFill>
                  <a:srgbClr val="000000"/>
                </a:solidFill>
                <a:effectLst/>
                <a:ea typeface="Arial" panose="020B0604020202020204" pitchFamily="34" charset="0"/>
              </a:rPr>
              <a:t>. </a:t>
            </a:r>
            <a:r>
              <a:rPr lang="en-IN" sz="2000" dirty="0">
                <a:solidFill>
                  <a:srgbClr val="000000"/>
                </a:solidFill>
                <a:effectLst/>
                <a:ea typeface="Arial" panose="020B0604020202020204" pitchFamily="34" charset="0"/>
              </a:rPr>
              <a:t>The dataset comprises 3 files - books, ratings, users</a:t>
            </a:r>
            <a:endParaRPr lang="en-IN" sz="2000" dirty="0">
              <a:effectLst/>
              <a:ea typeface="Arial" panose="020B0604020202020204" pitchFamily="34" charset="0"/>
            </a:endParaRPr>
          </a:p>
          <a:p>
            <a:endParaRPr lang="en-IN" dirty="0"/>
          </a:p>
        </p:txBody>
      </p:sp>
      <p:pic>
        <p:nvPicPr>
          <p:cNvPr id="1026" name="Picture 2" descr="The 50 great books on education">
            <a:extLst>
              <a:ext uri="{FF2B5EF4-FFF2-40B4-BE49-F238E27FC236}">
                <a16:creationId xmlns:a16="http://schemas.microsoft.com/office/drawing/2014/main" id="{92C43899-29FA-CA3E-B138-592ED488E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1331" y="3033653"/>
            <a:ext cx="3936267" cy="262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506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255A-5AC7-3389-385B-EA9D731449B2}"/>
              </a:ext>
            </a:extLst>
          </p:cNvPr>
          <p:cNvSpPr>
            <a:spLocks noGrp="1"/>
          </p:cNvSpPr>
          <p:nvPr>
            <p:ph type="title"/>
          </p:nvPr>
        </p:nvSpPr>
        <p:spPr>
          <a:xfrm>
            <a:off x="711266" y="98323"/>
            <a:ext cx="9268476" cy="1229032"/>
          </a:xfrm>
        </p:spPr>
        <p:txBody>
          <a:bodyPr>
            <a:normAutofit/>
          </a:bodyPr>
          <a:lstStyle/>
          <a:p>
            <a:pPr algn="ctr"/>
            <a:r>
              <a:rPr lang="en-IN" sz="2200" i="0" dirty="0">
                <a:solidFill>
                  <a:srgbClr val="000000"/>
                </a:solidFill>
                <a:effectLst/>
                <a:latin typeface="+mn-lt"/>
              </a:rPr>
              <a:t>Collaborative Filtering Based recommendation system</a:t>
            </a:r>
            <a:br>
              <a:rPr lang="en-IN" b="1" i="0" dirty="0">
                <a:solidFill>
                  <a:srgbClr val="000000"/>
                </a:solidFill>
                <a:effectLst/>
                <a:latin typeface="Helvetica Neue"/>
              </a:rPr>
            </a:br>
            <a:endParaRPr lang="en-IN" dirty="0"/>
          </a:p>
        </p:txBody>
      </p:sp>
      <p:pic>
        <p:nvPicPr>
          <p:cNvPr id="4" name="Picture 3">
            <a:extLst>
              <a:ext uri="{FF2B5EF4-FFF2-40B4-BE49-F238E27FC236}">
                <a16:creationId xmlns:a16="http://schemas.microsoft.com/office/drawing/2014/main" id="{BED6D46A-601E-7F83-FBDF-4D4E9101733F}"/>
              </a:ext>
            </a:extLst>
          </p:cNvPr>
          <p:cNvPicPr>
            <a:picLocks noChangeAspect="1"/>
          </p:cNvPicPr>
          <p:nvPr/>
        </p:nvPicPr>
        <p:blipFill>
          <a:blip r:embed="rId2"/>
          <a:stretch>
            <a:fillRect/>
          </a:stretch>
        </p:blipFill>
        <p:spPr>
          <a:xfrm>
            <a:off x="1102553" y="1748433"/>
            <a:ext cx="8485901" cy="4787608"/>
          </a:xfrm>
          <a:prstGeom prst="rect">
            <a:avLst/>
          </a:prstGeom>
        </p:spPr>
      </p:pic>
      <p:pic>
        <p:nvPicPr>
          <p:cNvPr id="6" name="Picture 5">
            <a:extLst>
              <a:ext uri="{FF2B5EF4-FFF2-40B4-BE49-F238E27FC236}">
                <a16:creationId xmlns:a16="http://schemas.microsoft.com/office/drawing/2014/main" id="{95D95879-9CE9-578E-827B-4E814BFDA2CE}"/>
              </a:ext>
            </a:extLst>
          </p:cNvPr>
          <p:cNvPicPr>
            <a:picLocks noChangeAspect="1"/>
          </p:cNvPicPr>
          <p:nvPr/>
        </p:nvPicPr>
        <p:blipFill>
          <a:blip r:embed="rId3"/>
          <a:stretch>
            <a:fillRect/>
          </a:stretch>
        </p:blipFill>
        <p:spPr>
          <a:xfrm>
            <a:off x="1527552" y="1004448"/>
            <a:ext cx="7635902" cy="533446"/>
          </a:xfrm>
          <a:prstGeom prst="rect">
            <a:avLst/>
          </a:prstGeom>
        </p:spPr>
      </p:pic>
    </p:spTree>
    <p:extLst>
      <p:ext uri="{BB962C8B-B14F-4D97-AF65-F5344CB8AC3E}">
        <p14:creationId xmlns:p14="http://schemas.microsoft.com/office/powerpoint/2010/main" val="2897116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888C78-CE21-0784-5817-FCBAD7D70E89}"/>
              </a:ext>
            </a:extLst>
          </p:cNvPr>
          <p:cNvPicPr>
            <a:picLocks noChangeAspect="1"/>
          </p:cNvPicPr>
          <p:nvPr/>
        </p:nvPicPr>
        <p:blipFill>
          <a:blip r:embed="rId2"/>
          <a:stretch>
            <a:fillRect/>
          </a:stretch>
        </p:blipFill>
        <p:spPr>
          <a:xfrm>
            <a:off x="1755180" y="1510298"/>
            <a:ext cx="6661233" cy="4904522"/>
          </a:xfrm>
          <a:prstGeom prst="rect">
            <a:avLst/>
          </a:prstGeom>
        </p:spPr>
      </p:pic>
      <p:sp>
        <p:nvSpPr>
          <p:cNvPr id="4" name="TextBox 3">
            <a:extLst>
              <a:ext uri="{FF2B5EF4-FFF2-40B4-BE49-F238E27FC236}">
                <a16:creationId xmlns:a16="http://schemas.microsoft.com/office/drawing/2014/main" id="{C934D9F7-0CEE-D08F-FC21-CBE3D7B2BE27}"/>
              </a:ext>
            </a:extLst>
          </p:cNvPr>
          <p:cNvSpPr txBox="1"/>
          <p:nvPr/>
        </p:nvSpPr>
        <p:spPr>
          <a:xfrm>
            <a:off x="1120878" y="678424"/>
            <a:ext cx="2536722" cy="369332"/>
          </a:xfrm>
          <a:prstGeom prst="rect">
            <a:avLst/>
          </a:prstGeom>
          <a:noFill/>
        </p:spPr>
        <p:txBody>
          <a:bodyPr wrap="square" rtlCol="0">
            <a:spAutoFit/>
          </a:bodyPr>
          <a:lstStyle/>
          <a:p>
            <a:r>
              <a:rPr lang="en-US" dirty="0"/>
              <a:t>Cosine Similarity -</a:t>
            </a:r>
            <a:endParaRPr lang="en-IN" dirty="0"/>
          </a:p>
        </p:txBody>
      </p:sp>
    </p:spTree>
    <p:extLst>
      <p:ext uri="{BB962C8B-B14F-4D97-AF65-F5344CB8AC3E}">
        <p14:creationId xmlns:p14="http://schemas.microsoft.com/office/powerpoint/2010/main" val="2524162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9AD0-825F-49D2-1091-9AB72C5D247D}"/>
              </a:ext>
            </a:extLst>
          </p:cNvPr>
          <p:cNvSpPr>
            <a:spLocks noGrp="1"/>
          </p:cNvSpPr>
          <p:nvPr>
            <p:ph type="title"/>
          </p:nvPr>
        </p:nvSpPr>
        <p:spPr>
          <a:xfrm>
            <a:off x="868581" y="690223"/>
            <a:ext cx="8826025" cy="646963"/>
          </a:xfrm>
        </p:spPr>
        <p:txBody>
          <a:bodyPr>
            <a:normAutofit/>
          </a:bodyPr>
          <a:lstStyle/>
          <a:p>
            <a:pPr algn="ctr"/>
            <a:r>
              <a:rPr lang="en-US" sz="2400" dirty="0">
                <a:latin typeface="+mn-lt"/>
              </a:rPr>
              <a:t>Model Evaluation</a:t>
            </a:r>
            <a:endParaRPr lang="en-IN" sz="2400" dirty="0">
              <a:latin typeface="+mn-lt"/>
            </a:endParaRPr>
          </a:p>
        </p:txBody>
      </p:sp>
      <p:pic>
        <p:nvPicPr>
          <p:cNvPr id="6" name="Picture 5">
            <a:extLst>
              <a:ext uri="{FF2B5EF4-FFF2-40B4-BE49-F238E27FC236}">
                <a16:creationId xmlns:a16="http://schemas.microsoft.com/office/drawing/2014/main" id="{7F2B0213-76D7-1BBF-AD22-B2F84D0A7E5C}"/>
              </a:ext>
            </a:extLst>
          </p:cNvPr>
          <p:cNvPicPr>
            <a:picLocks noChangeAspect="1"/>
          </p:cNvPicPr>
          <p:nvPr/>
        </p:nvPicPr>
        <p:blipFill>
          <a:blip r:embed="rId2"/>
          <a:stretch>
            <a:fillRect/>
          </a:stretch>
        </p:blipFill>
        <p:spPr>
          <a:xfrm>
            <a:off x="868581" y="2069324"/>
            <a:ext cx="10062440" cy="3417076"/>
          </a:xfrm>
          <a:prstGeom prst="rect">
            <a:avLst/>
          </a:prstGeom>
        </p:spPr>
      </p:pic>
    </p:spTree>
    <p:extLst>
      <p:ext uri="{BB962C8B-B14F-4D97-AF65-F5344CB8AC3E}">
        <p14:creationId xmlns:p14="http://schemas.microsoft.com/office/powerpoint/2010/main" val="343977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78E4-E2A1-38D0-7B07-966AB0D5507F}"/>
              </a:ext>
            </a:extLst>
          </p:cNvPr>
          <p:cNvSpPr>
            <a:spLocks noGrp="1"/>
          </p:cNvSpPr>
          <p:nvPr>
            <p:ph type="title"/>
          </p:nvPr>
        </p:nvSpPr>
        <p:spPr>
          <a:xfrm>
            <a:off x="645713" y="1066344"/>
            <a:ext cx="3791907" cy="461665"/>
          </a:xfrm>
        </p:spPr>
        <p:txBody>
          <a:bodyPr>
            <a:normAutofit fontScale="90000"/>
          </a:bodyPr>
          <a:lstStyle/>
          <a:p>
            <a:pPr algn="ctr"/>
            <a:br>
              <a:rPr lang="en-US" sz="2400" dirty="0"/>
            </a:br>
            <a:br>
              <a:rPr lang="en-IN" sz="2400" dirty="0"/>
            </a:br>
            <a:br>
              <a:rPr lang="en-IN" sz="2400" dirty="0"/>
            </a:br>
            <a:r>
              <a:rPr lang="en-IN" sz="2700" dirty="0">
                <a:latin typeface="+mn-lt"/>
              </a:rPr>
              <a:t>Book - The Da Vinci Code</a:t>
            </a:r>
          </a:p>
        </p:txBody>
      </p:sp>
      <p:sp>
        <p:nvSpPr>
          <p:cNvPr id="3" name="TextBox 2">
            <a:extLst>
              <a:ext uri="{FF2B5EF4-FFF2-40B4-BE49-F238E27FC236}">
                <a16:creationId xmlns:a16="http://schemas.microsoft.com/office/drawing/2014/main" id="{E3B05907-887F-F134-2463-D3F1E34AF70B}"/>
              </a:ext>
            </a:extLst>
          </p:cNvPr>
          <p:cNvSpPr txBox="1"/>
          <p:nvPr/>
        </p:nvSpPr>
        <p:spPr>
          <a:xfrm>
            <a:off x="764904" y="1911875"/>
            <a:ext cx="3791907" cy="461665"/>
          </a:xfrm>
          <a:prstGeom prst="rect">
            <a:avLst/>
          </a:prstGeom>
          <a:noFill/>
        </p:spPr>
        <p:txBody>
          <a:bodyPr wrap="square" rtlCol="0">
            <a:spAutoFit/>
          </a:bodyPr>
          <a:lstStyle/>
          <a:p>
            <a:r>
              <a:rPr lang="en-US" sz="2400" dirty="0"/>
              <a:t>Recommended books  </a:t>
            </a:r>
            <a:r>
              <a:rPr lang="en-US" sz="2000" dirty="0"/>
              <a:t>-</a:t>
            </a:r>
            <a:endParaRPr lang="en-IN" sz="2000" dirty="0"/>
          </a:p>
        </p:txBody>
      </p:sp>
      <p:pic>
        <p:nvPicPr>
          <p:cNvPr id="2050" name="Picture 2">
            <a:extLst>
              <a:ext uri="{FF2B5EF4-FFF2-40B4-BE49-F238E27FC236}">
                <a16:creationId xmlns:a16="http://schemas.microsoft.com/office/drawing/2014/main" id="{162BE947-3ADE-8F0A-82C1-853886A1C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38" y="2802151"/>
            <a:ext cx="1643499" cy="25265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8663C58-C698-D35A-C905-B622550196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666" y="2802151"/>
            <a:ext cx="1637043" cy="252659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F902833-8FBF-2CAA-7089-29E6186AEC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637" y="2777158"/>
            <a:ext cx="1853821" cy="259106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E394D015-29CC-8D79-5A32-F6E74B23DC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8667" y="2788993"/>
            <a:ext cx="1853821" cy="257922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E0F23D27-A981-7617-7730-57E56E6A7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8925" y="2775832"/>
            <a:ext cx="1799627" cy="257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842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38B0-E645-EB7F-CD59-BE6731982C37}"/>
              </a:ext>
            </a:extLst>
          </p:cNvPr>
          <p:cNvSpPr>
            <a:spLocks noGrp="1"/>
          </p:cNvSpPr>
          <p:nvPr>
            <p:ph type="title"/>
          </p:nvPr>
        </p:nvSpPr>
        <p:spPr>
          <a:xfrm>
            <a:off x="1607673" y="90457"/>
            <a:ext cx="7803470" cy="393290"/>
          </a:xfrm>
        </p:spPr>
        <p:txBody>
          <a:bodyPr>
            <a:normAutofit fontScale="90000"/>
          </a:bodyPr>
          <a:lstStyle/>
          <a:p>
            <a:r>
              <a:rPr lang="en-US" dirty="0"/>
              <a:t>                      </a:t>
            </a:r>
            <a:r>
              <a:rPr lang="en-US" sz="2400" dirty="0"/>
              <a:t>Deployment</a:t>
            </a:r>
            <a:endParaRPr lang="en-IN" sz="2400" dirty="0"/>
          </a:p>
        </p:txBody>
      </p:sp>
      <p:sp>
        <p:nvSpPr>
          <p:cNvPr id="3" name="Content Placeholder 2">
            <a:extLst>
              <a:ext uri="{FF2B5EF4-FFF2-40B4-BE49-F238E27FC236}">
                <a16:creationId xmlns:a16="http://schemas.microsoft.com/office/drawing/2014/main" id="{C2BF649A-B4AE-A2EC-992B-1255B956A030}"/>
              </a:ext>
            </a:extLst>
          </p:cNvPr>
          <p:cNvSpPr>
            <a:spLocks noGrp="1"/>
          </p:cNvSpPr>
          <p:nvPr>
            <p:ph idx="1"/>
          </p:nvPr>
        </p:nvSpPr>
        <p:spPr>
          <a:xfrm>
            <a:off x="1330697" y="835740"/>
            <a:ext cx="8373741" cy="845575"/>
          </a:xfrm>
        </p:spPr>
        <p:txBody>
          <a:bodyPr>
            <a:normAutofit fontScale="85000" lnSpcReduction="20000"/>
          </a:bodyPr>
          <a:lstStyle/>
          <a:p>
            <a:r>
              <a:rPr lang="en-US" dirty="0"/>
              <a:t>Using flask for the deployment</a:t>
            </a:r>
          </a:p>
          <a:p>
            <a:r>
              <a:rPr lang="en-US" dirty="0"/>
              <a:t> In home tab top 50 books are shown with image of the books, name of the books, author of the books, votes(Total number of ratings), Ratings(average ratings)</a:t>
            </a:r>
          </a:p>
          <a:p>
            <a:endParaRPr lang="en-US" dirty="0"/>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836724F5-DF0C-4A43-F3E0-BD96AA89165A}"/>
              </a:ext>
            </a:extLst>
          </p:cNvPr>
          <p:cNvPicPr>
            <a:picLocks noChangeAspect="1"/>
          </p:cNvPicPr>
          <p:nvPr/>
        </p:nvPicPr>
        <p:blipFill>
          <a:blip r:embed="rId2"/>
          <a:stretch>
            <a:fillRect/>
          </a:stretch>
        </p:blipFill>
        <p:spPr>
          <a:xfrm>
            <a:off x="1488013" y="1818966"/>
            <a:ext cx="8290619" cy="4809256"/>
          </a:xfrm>
          <a:prstGeom prst="rect">
            <a:avLst/>
          </a:prstGeom>
        </p:spPr>
      </p:pic>
    </p:spTree>
    <p:extLst>
      <p:ext uri="{BB962C8B-B14F-4D97-AF65-F5344CB8AC3E}">
        <p14:creationId xmlns:p14="http://schemas.microsoft.com/office/powerpoint/2010/main" val="1437357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49A6D97-AF61-940C-2270-FD0FCE233129}"/>
              </a:ext>
            </a:extLst>
          </p:cNvPr>
          <p:cNvSpPr>
            <a:spLocks noGrp="1"/>
          </p:cNvSpPr>
          <p:nvPr>
            <p:ph idx="1"/>
          </p:nvPr>
        </p:nvSpPr>
        <p:spPr>
          <a:xfrm>
            <a:off x="1153716" y="619432"/>
            <a:ext cx="9052167" cy="481781"/>
          </a:xfrm>
        </p:spPr>
        <p:txBody>
          <a:bodyPr>
            <a:normAutofit fontScale="92500" lnSpcReduction="20000"/>
          </a:bodyPr>
          <a:lstStyle/>
          <a:p>
            <a:r>
              <a:rPr lang="en-US" dirty="0"/>
              <a:t>In recommend tab after submitting the book name deployment model recommends four books to users</a:t>
            </a:r>
            <a:endParaRPr lang="en-IN" dirty="0"/>
          </a:p>
        </p:txBody>
      </p:sp>
      <p:pic>
        <p:nvPicPr>
          <p:cNvPr id="11" name="Picture 10">
            <a:extLst>
              <a:ext uri="{FF2B5EF4-FFF2-40B4-BE49-F238E27FC236}">
                <a16:creationId xmlns:a16="http://schemas.microsoft.com/office/drawing/2014/main" id="{0485BB4B-22DA-A1F2-0EFB-6BDA891F6F47}"/>
              </a:ext>
            </a:extLst>
          </p:cNvPr>
          <p:cNvPicPr>
            <a:picLocks noChangeAspect="1"/>
          </p:cNvPicPr>
          <p:nvPr/>
        </p:nvPicPr>
        <p:blipFill>
          <a:blip r:embed="rId2"/>
          <a:stretch>
            <a:fillRect/>
          </a:stretch>
        </p:blipFill>
        <p:spPr>
          <a:xfrm>
            <a:off x="1079699" y="1573161"/>
            <a:ext cx="9293333" cy="4936910"/>
          </a:xfrm>
          <a:prstGeom prst="rect">
            <a:avLst/>
          </a:prstGeom>
        </p:spPr>
      </p:pic>
    </p:spTree>
    <p:extLst>
      <p:ext uri="{BB962C8B-B14F-4D97-AF65-F5344CB8AC3E}">
        <p14:creationId xmlns:p14="http://schemas.microsoft.com/office/powerpoint/2010/main" val="290293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B8E7-26BF-C04E-B46A-9FD8B6AE78BD}"/>
              </a:ext>
            </a:extLst>
          </p:cNvPr>
          <p:cNvSpPr>
            <a:spLocks noGrp="1"/>
          </p:cNvSpPr>
          <p:nvPr>
            <p:ph type="title"/>
          </p:nvPr>
        </p:nvSpPr>
        <p:spPr>
          <a:xfrm>
            <a:off x="1261872" y="365760"/>
            <a:ext cx="8452399" cy="558472"/>
          </a:xfrm>
        </p:spPr>
        <p:txBody>
          <a:bodyPr>
            <a:normAutofit fontScale="90000"/>
          </a:bodyPr>
          <a:lstStyle/>
          <a:p>
            <a:r>
              <a:rPr lang="en-US" dirty="0"/>
              <a:t>                    </a:t>
            </a:r>
            <a:r>
              <a:rPr lang="en-US" sz="2800" dirty="0"/>
              <a:t>Conclusion</a:t>
            </a:r>
            <a:endParaRPr lang="en-IN" sz="2800" dirty="0"/>
          </a:p>
        </p:txBody>
      </p:sp>
      <p:sp>
        <p:nvSpPr>
          <p:cNvPr id="3" name="Content Placeholder 2">
            <a:extLst>
              <a:ext uri="{FF2B5EF4-FFF2-40B4-BE49-F238E27FC236}">
                <a16:creationId xmlns:a16="http://schemas.microsoft.com/office/drawing/2014/main" id="{E7DF1CD8-0F4E-252D-B9F9-D80743C46794}"/>
              </a:ext>
            </a:extLst>
          </p:cNvPr>
          <p:cNvSpPr>
            <a:spLocks noGrp="1"/>
          </p:cNvSpPr>
          <p:nvPr>
            <p:ph idx="1"/>
          </p:nvPr>
        </p:nvSpPr>
        <p:spPr>
          <a:xfrm>
            <a:off x="1261872" y="1219201"/>
            <a:ext cx="9076354" cy="4965290"/>
          </a:xfrm>
        </p:spPr>
        <p:txBody>
          <a:bodyPr>
            <a:normAutofit lnSpcReduction="10000"/>
          </a:bodyPr>
          <a:lstStyle/>
          <a:p>
            <a:pPr>
              <a:lnSpc>
                <a:spcPct val="150000"/>
              </a:lnSpc>
            </a:pPr>
            <a:r>
              <a:rPr lang="en-US" dirty="0"/>
              <a:t>The initial step of our project was Data preprocessing of the three datasets-books, users and ratings, wherein we removed duplicates and imputed the missing values &amp; invalid entries with appropriate values  and corrected spellings.</a:t>
            </a:r>
          </a:p>
          <a:p>
            <a:pPr>
              <a:lnSpc>
                <a:spcPct val="150000"/>
              </a:lnSpc>
            </a:pPr>
            <a:r>
              <a:rPr lang="en-US" dirty="0"/>
              <a:t>In EDA we understood majority of users are between the age of 19 to 35, majority of users given 8 rating, the top most author is</a:t>
            </a:r>
            <a:r>
              <a:rPr lang="en-US" sz="1800" dirty="0"/>
              <a:t> Stephen king</a:t>
            </a:r>
            <a:r>
              <a:rPr lang="en-US" dirty="0"/>
              <a:t>, top most publisher is h</a:t>
            </a:r>
            <a:r>
              <a:rPr lang="en-US" sz="1800" dirty="0"/>
              <a:t>arlequin and we get many more information </a:t>
            </a:r>
            <a:r>
              <a:rPr lang="en-US" dirty="0"/>
              <a:t>by EDA.</a:t>
            </a:r>
          </a:p>
          <a:p>
            <a:pPr>
              <a:lnSpc>
                <a:spcPct val="150000"/>
              </a:lnSpc>
            </a:pPr>
            <a:r>
              <a:rPr lang="en-US" dirty="0"/>
              <a:t> Then, we used Popularity-based approach and Collaborative filtering approach to built recommendation models.</a:t>
            </a:r>
          </a:p>
          <a:p>
            <a:pPr>
              <a:lnSpc>
                <a:spcPct val="150000"/>
              </a:lnSpc>
            </a:pPr>
            <a:r>
              <a:rPr lang="en-US" dirty="0"/>
              <a:t>We build deployment model to recommend top 50 books as well as if user submit one book deployment model recommends 4 books accordingly.</a:t>
            </a:r>
          </a:p>
          <a:p>
            <a:endParaRPr lang="en-US" dirty="0"/>
          </a:p>
          <a:p>
            <a:endParaRPr lang="en-IN" dirty="0"/>
          </a:p>
        </p:txBody>
      </p:sp>
    </p:spTree>
    <p:extLst>
      <p:ext uri="{BB962C8B-B14F-4D97-AF65-F5344CB8AC3E}">
        <p14:creationId xmlns:p14="http://schemas.microsoft.com/office/powerpoint/2010/main" val="2787564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A9B1-BEEF-6EE8-3381-F473D30082FB}"/>
              </a:ext>
            </a:extLst>
          </p:cNvPr>
          <p:cNvSpPr>
            <a:spLocks noGrp="1"/>
          </p:cNvSpPr>
          <p:nvPr>
            <p:ph type="title"/>
          </p:nvPr>
        </p:nvSpPr>
        <p:spPr>
          <a:xfrm>
            <a:off x="1261872" y="365760"/>
            <a:ext cx="7685483" cy="764950"/>
          </a:xfrm>
        </p:spPr>
        <p:txBody>
          <a:bodyPr>
            <a:normAutofit/>
          </a:bodyPr>
          <a:lstStyle/>
          <a:p>
            <a:pPr algn="ctr"/>
            <a:r>
              <a:rPr lang="en-US" sz="2400" dirty="0"/>
              <a:t>Challenges</a:t>
            </a:r>
            <a:endParaRPr lang="en-IN" sz="2400" dirty="0"/>
          </a:p>
        </p:txBody>
      </p:sp>
      <p:sp>
        <p:nvSpPr>
          <p:cNvPr id="3" name="Content Placeholder 2">
            <a:extLst>
              <a:ext uri="{FF2B5EF4-FFF2-40B4-BE49-F238E27FC236}">
                <a16:creationId xmlns:a16="http://schemas.microsoft.com/office/drawing/2014/main" id="{C51D99D8-09D4-8497-E3F9-BBDE348A7230}"/>
              </a:ext>
            </a:extLst>
          </p:cNvPr>
          <p:cNvSpPr>
            <a:spLocks noGrp="1"/>
          </p:cNvSpPr>
          <p:nvPr>
            <p:ph idx="1"/>
          </p:nvPr>
        </p:nvSpPr>
        <p:spPr>
          <a:xfrm>
            <a:off x="1330698" y="1474839"/>
            <a:ext cx="8826025" cy="4803621"/>
          </a:xfrm>
        </p:spPr>
        <p:txBody>
          <a:bodyPr/>
          <a:lstStyle/>
          <a:p>
            <a:pPr>
              <a:lnSpc>
                <a:spcPct val="150000"/>
              </a:lnSpc>
            </a:pPr>
            <a:r>
              <a:rPr lang="en-US" dirty="0"/>
              <a:t>Data contains categorical as well as numerical data so</a:t>
            </a:r>
            <a:r>
              <a:rPr lang="en-US" sz="1800" b="1" dirty="0">
                <a:ea typeface="Verdana"/>
                <a:cs typeface="Verdana"/>
                <a:sym typeface="Verdana"/>
              </a:rPr>
              <a:t> </a:t>
            </a:r>
            <a:r>
              <a:rPr lang="en-US" sz="1800" dirty="0">
                <a:ea typeface="Verdana"/>
                <a:cs typeface="Verdana"/>
                <a:sym typeface="Verdana"/>
              </a:rPr>
              <a:t>data cleaning was a major concern.</a:t>
            </a:r>
          </a:p>
          <a:p>
            <a:pPr>
              <a:lnSpc>
                <a:spcPct val="150000"/>
              </a:lnSpc>
            </a:pPr>
            <a:r>
              <a:rPr lang="en-US" sz="1800" dirty="0">
                <a:ea typeface="Verdana"/>
                <a:cs typeface="Verdana"/>
                <a:sym typeface="Verdana"/>
              </a:rPr>
              <a:t>Understanding the metric for evaluation was a challenge.</a:t>
            </a:r>
          </a:p>
          <a:p>
            <a:pPr>
              <a:lnSpc>
                <a:spcPct val="150000"/>
              </a:lnSpc>
            </a:pPr>
            <a:r>
              <a:rPr lang="en-US" dirty="0">
                <a:ea typeface="Verdana"/>
                <a:cs typeface="Verdana"/>
                <a:sym typeface="Verdana"/>
              </a:rPr>
              <a:t>Decision making on missing value imputations and outlier treatment was quite challenging.</a:t>
            </a:r>
          </a:p>
          <a:p>
            <a:pPr>
              <a:lnSpc>
                <a:spcPct val="150000"/>
              </a:lnSpc>
            </a:pPr>
            <a:r>
              <a:rPr lang="en-US" sz="1800" dirty="0">
                <a:ea typeface="Verdana"/>
                <a:cs typeface="Verdana"/>
                <a:sym typeface="Verdana"/>
              </a:rPr>
              <a:t>Handling of sparsity was a major challenge as well since the user interactions were not present for the majority of the books.</a:t>
            </a:r>
          </a:p>
          <a:p>
            <a:pPr>
              <a:lnSpc>
                <a:spcPct val="150000"/>
              </a:lnSpc>
            </a:pPr>
            <a:r>
              <a:rPr lang="en-US" dirty="0">
                <a:ea typeface="Verdana"/>
                <a:cs typeface="Verdana"/>
                <a:sym typeface="Verdana"/>
              </a:rPr>
              <a:t>Synonymy arises an item is presented with two or more different names or entries having similar entries</a:t>
            </a:r>
            <a:endParaRPr lang="en-US" sz="1800" dirty="0">
              <a:ea typeface="Verdana"/>
              <a:cs typeface="Verdana"/>
              <a:sym typeface="Verdana"/>
            </a:endParaRPr>
          </a:p>
          <a:p>
            <a:endParaRPr lang="en-US" sz="1800" dirty="0">
              <a:ea typeface="Verdana"/>
              <a:cs typeface="Verdana"/>
              <a:sym typeface="Verdana"/>
            </a:endParaRPr>
          </a:p>
          <a:p>
            <a:endParaRPr lang="en-IN" dirty="0"/>
          </a:p>
        </p:txBody>
      </p:sp>
    </p:spTree>
    <p:extLst>
      <p:ext uri="{BB962C8B-B14F-4D97-AF65-F5344CB8AC3E}">
        <p14:creationId xmlns:p14="http://schemas.microsoft.com/office/powerpoint/2010/main" val="2336967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44E7-FE60-1FCA-0B6A-683236E949FA}"/>
              </a:ext>
            </a:extLst>
          </p:cNvPr>
          <p:cNvSpPr>
            <a:spLocks noGrp="1"/>
          </p:cNvSpPr>
          <p:nvPr>
            <p:ph type="title"/>
          </p:nvPr>
        </p:nvSpPr>
        <p:spPr>
          <a:xfrm>
            <a:off x="1261873" y="365760"/>
            <a:ext cx="8177096" cy="460150"/>
          </a:xfrm>
        </p:spPr>
        <p:txBody>
          <a:bodyPr>
            <a:normAutofit/>
          </a:bodyPr>
          <a:lstStyle/>
          <a:p>
            <a:r>
              <a:rPr lang="en-US" sz="2400" dirty="0"/>
              <a:t>                                          Future Scope</a:t>
            </a:r>
            <a:endParaRPr lang="en-IN" sz="2400" dirty="0"/>
          </a:p>
        </p:txBody>
      </p:sp>
      <p:sp>
        <p:nvSpPr>
          <p:cNvPr id="3" name="Content Placeholder 2">
            <a:extLst>
              <a:ext uri="{FF2B5EF4-FFF2-40B4-BE49-F238E27FC236}">
                <a16:creationId xmlns:a16="http://schemas.microsoft.com/office/drawing/2014/main" id="{27EB3813-49E1-18DE-2C22-D84CA8449988}"/>
              </a:ext>
            </a:extLst>
          </p:cNvPr>
          <p:cNvSpPr>
            <a:spLocks noGrp="1"/>
          </p:cNvSpPr>
          <p:nvPr>
            <p:ph idx="1"/>
          </p:nvPr>
        </p:nvSpPr>
        <p:spPr>
          <a:xfrm>
            <a:off x="711266" y="1779638"/>
            <a:ext cx="9868244" cy="3982065"/>
          </a:xfrm>
        </p:spPr>
        <p:txBody>
          <a:bodyPr>
            <a:normAutofit fontScale="92500"/>
          </a:bodyPr>
          <a:lstStyle/>
          <a:p>
            <a:pPr marL="354965" marR="5080" indent="-342900" algn="just">
              <a:lnSpc>
                <a:spcPct val="150000"/>
              </a:lnSpc>
              <a:spcBef>
                <a:spcPts val="0"/>
              </a:spcBef>
              <a:spcAft>
                <a:spcPts val="0"/>
              </a:spcAft>
              <a:buClr>
                <a:srgbClr val="124F5C"/>
              </a:buClr>
              <a:buSzPts val="1400"/>
            </a:pPr>
            <a:r>
              <a:rPr lang="en-US" sz="2100" b="0" i="0" dirty="0">
                <a:solidFill>
                  <a:srgbClr val="292929"/>
                </a:solidFill>
                <a:effectLst/>
              </a:rPr>
              <a:t>Neural Networks and Deep Learning have been all the rage the last couple of years in many different fields, and it appears that they are also helpful for solving recommendation system problems.</a:t>
            </a:r>
            <a:endParaRPr lang="en-US" sz="2100" dirty="0">
              <a:ea typeface="Verdana"/>
              <a:cs typeface="Verdana"/>
              <a:sym typeface="Verdana"/>
            </a:endParaRPr>
          </a:p>
          <a:p>
            <a:pPr marL="354965" marR="5080" indent="-342900" algn="just">
              <a:lnSpc>
                <a:spcPct val="150000"/>
              </a:lnSpc>
              <a:spcBef>
                <a:spcPts val="1065"/>
              </a:spcBef>
              <a:spcAft>
                <a:spcPts val="0"/>
              </a:spcAft>
              <a:buClr>
                <a:srgbClr val="124F5C"/>
              </a:buClr>
              <a:buSzPts val="1400"/>
            </a:pPr>
            <a:r>
              <a:rPr lang="en-US" sz="2100" dirty="0">
                <a:ea typeface="Verdana"/>
                <a:cs typeface="Verdana"/>
                <a:sym typeface="Verdana"/>
              </a:rPr>
              <a:t>We would like to explore various clustering approaches for clustering the users  based on Age, Location etc., and then implement voting algorithms to recommend  items to the user depending on the cluster into which it belongs.</a:t>
            </a:r>
          </a:p>
          <a:p>
            <a:pPr marL="354965" marR="5080" indent="-342900" algn="just">
              <a:lnSpc>
                <a:spcPct val="150000"/>
              </a:lnSpc>
              <a:spcBef>
                <a:spcPts val="1065"/>
              </a:spcBef>
              <a:spcAft>
                <a:spcPts val="0"/>
              </a:spcAft>
              <a:buClr>
                <a:srgbClr val="124F5C"/>
              </a:buClr>
              <a:buSzPts val="1400"/>
            </a:pPr>
            <a:r>
              <a:rPr lang="en-US" sz="2100" b="0" i="0" dirty="0">
                <a:solidFill>
                  <a:srgbClr val="292929"/>
                </a:solidFill>
                <a:effectLst/>
              </a:rPr>
              <a:t>Incorporating time into a recommender system is important, because there are often preference seasonal effects. </a:t>
            </a:r>
            <a:endParaRPr lang="en-IN" dirty="0"/>
          </a:p>
        </p:txBody>
      </p:sp>
    </p:spTree>
    <p:extLst>
      <p:ext uri="{BB962C8B-B14F-4D97-AF65-F5344CB8AC3E}">
        <p14:creationId xmlns:p14="http://schemas.microsoft.com/office/powerpoint/2010/main" val="2511072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C6507-D9C9-FFCE-B1F6-B3DC0ACCF8E5}"/>
              </a:ext>
            </a:extLst>
          </p:cNvPr>
          <p:cNvSpPr>
            <a:spLocks noGrp="1"/>
          </p:cNvSpPr>
          <p:nvPr>
            <p:ph type="title"/>
          </p:nvPr>
        </p:nvSpPr>
        <p:spPr>
          <a:xfrm>
            <a:off x="485123" y="1985625"/>
            <a:ext cx="10015727" cy="1443375"/>
          </a:xfrm>
        </p:spPr>
        <p:txBody>
          <a:bodyPr/>
          <a:lstStyle/>
          <a:p>
            <a:r>
              <a:rPr lang="en-US" dirty="0"/>
              <a:t>                       Thank You</a:t>
            </a:r>
            <a:endParaRPr lang="en-IN" dirty="0"/>
          </a:p>
        </p:txBody>
      </p:sp>
    </p:spTree>
    <p:extLst>
      <p:ext uri="{BB962C8B-B14F-4D97-AF65-F5344CB8AC3E}">
        <p14:creationId xmlns:p14="http://schemas.microsoft.com/office/powerpoint/2010/main" val="37645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5489-62A1-1784-5BFD-FD2A1520258A}"/>
              </a:ext>
            </a:extLst>
          </p:cNvPr>
          <p:cNvSpPr>
            <a:spLocks noGrp="1"/>
          </p:cNvSpPr>
          <p:nvPr>
            <p:ph type="title"/>
          </p:nvPr>
        </p:nvSpPr>
        <p:spPr>
          <a:xfrm>
            <a:off x="487431" y="375091"/>
            <a:ext cx="9692640" cy="1325562"/>
          </a:xfrm>
        </p:spPr>
        <p:txBody>
          <a:bodyPr/>
          <a:lstStyle/>
          <a:p>
            <a:r>
              <a:rPr lang="en-US" dirty="0"/>
              <a:t>                        </a:t>
            </a:r>
            <a:r>
              <a:rPr lang="en-US" u="sng" dirty="0"/>
              <a:t>Content</a:t>
            </a:r>
            <a:endParaRPr lang="en-IN" u="sng" dirty="0"/>
          </a:p>
        </p:txBody>
      </p:sp>
      <p:sp>
        <p:nvSpPr>
          <p:cNvPr id="3" name="Content Placeholder 2">
            <a:extLst>
              <a:ext uri="{FF2B5EF4-FFF2-40B4-BE49-F238E27FC236}">
                <a16:creationId xmlns:a16="http://schemas.microsoft.com/office/drawing/2014/main" id="{A8CC9A4E-DF01-6A07-07BC-FC2B5D264B67}"/>
              </a:ext>
            </a:extLst>
          </p:cNvPr>
          <p:cNvSpPr>
            <a:spLocks noGrp="1"/>
          </p:cNvSpPr>
          <p:nvPr>
            <p:ph idx="1"/>
          </p:nvPr>
        </p:nvSpPr>
        <p:spPr>
          <a:xfrm>
            <a:off x="838200" y="2360645"/>
            <a:ext cx="10515600" cy="3368448"/>
          </a:xfrm>
        </p:spPr>
        <p:txBody>
          <a:bodyPr/>
          <a:lstStyle/>
          <a:p>
            <a:r>
              <a:rPr lang="en-US" dirty="0"/>
              <a:t>Data set details</a:t>
            </a:r>
          </a:p>
          <a:p>
            <a:r>
              <a:rPr lang="en-US" dirty="0"/>
              <a:t>Data preprocessing</a:t>
            </a:r>
          </a:p>
          <a:p>
            <a:r>
              <a:rPr lang="en-US" dirty="0"/>
              <a:t>Exploratory Data Analysis</a:t>
            </a:r>
          </a:p>
          <a:p>
            <a:r>
              <a:rPr lang="en-US" dirty="0"/>
              <a:t>Model Building</a:t>
            </a:r>
          </a:p>
          <a:p>
            <a:r>
              <a:rPr lang="en-US" dirty="0"/>
              <a:t>Model Evaluation</a:t>
            </a:r>
          </a:p>
          <a:p>
            <a:r>
              <a:rPr lang="en-US" dirty="0"/>
              <a:t>Deployment</a:t>
            </a:r>
          </a:p>
          <a:p>
            <a:endParaRPr lang="en-US" dirty="0"/>
          </a:p>
          <a:p>
            <a:endParaRPr lang="en-US" dirty="0"/>
          </a:p>
          <a:p>
            <a:endParaRPr lang="en-IN" dirty="0"/>
          </a:p>
        </p:txBody>
      </p:sp>
    </p:spTree>
    <p:extLst>
      <p:ext uri="{BB962C8B-B14F-4D97-AF65-F5344CB8AC3E}">
        <p14:creationId xmlns:p14="http://schemas.microsoft.com/office/powerpoint/2010/main" val="392054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86E2-53D5-80AA-D927-25739B5BA3D1}"/>
              </a:ext>
            </a:extLst>
          </p:cNvPr>
          <p:cNvSpPr>
            <a:spLocks noGrp="1"/>
          </p:cNvSpPr>
          <p:nvPr>
            <p:ph type="title"/>
          </p:nvPr>
        </p:nvSpPr>
        <p:spPr>
          <a:xfrm>
            <a:off x="614265" y="103868"/>
            <a:ext cx="10515600" cy="829193"/>
          </a:xfrm>
        </p:spPr>
        <p:txBody>
          <a:bodyPr>
            <a:normAutofit/>
          </a:bodyPr>
          <a:lstStyle/>
          <a:p>
            <a:r>
              <a:rPr lang="en-US" sz="2800" u="sng" dirty="0">
                <a:latin typeface="+mn-lt"/>
              </a:rPr>
              <a:t>Data sets </a:t>
            </a:r>
            <a:r>
              <a:rPr lang="en-US" sz="2800" dirty="0">
                <a:latin typeface="+mn-lt"/>
              </a:rPr>
              <a:t>-</a:t>
            </a:r>
            <a:endParaRPr lang="en-IN" sz="2800" dirty="0">
              <a:latin typeface="+mn-lt"/>
            </a:endParaRPr>
          </a:p>
        </p:txBody>
      </p:sp>
      <p:sp>
        <p:nvSpPr>
          <p:cNvPr id="3" name="Content Placeholder 2">
            <a:extLst>
              <a:ext uri="{FF2B5EF4-FFF2-40B4-BE49-F238E27FC236}">
                <a16:creationId xmlns:a16="http://schemas.microsoft.com/office/drawing/2014/main" id="{29200DE9-F81D-654C-FE8C-6225D975A401}"/>
              </a:ext>
            </a:extLst>
          </p:cNvPr>
          <p:cNvSpPr>
            <a:spLocks noGrp="1"/>
          </p:cNvSpPr>
          <p:nvPr>
            <p:ph idx="1"/>
          </p:nvPr>
        </p:nvSpPr>
        <p:spPr>
          <a:xfrm>
            <a:off x="763555" y="933061"/>
            <a:ext cx="10515600" cy="5607698"/>
          </a:xfrm>
        </p:spPr>
        <p:txBody>
          <a:bodyPr>
            <a:normAutofit fontScale="62500" lnSpcReduction="20000"/>
          </a:bodyPr>
          <a:lstStyle/>
          <a:p>
            <a:pPr marL="0" indent="0">
              <a:buNone/>
            </a:pPr>
            <a:r>
              <a:rPr lang="en-IN" sz="2000" dirty="0"/>
              <a:t>Books -</a:t>
            </a:r>
          </a:p>
          <a:p>
            <a:pPr marL="0" indent="0">
              <a:buNone/>
            </a:pPr>
            <a:r>
              <a:rPr lang="en-IN" sz="1700" dirty="0"/>
              <a:t>ISBN - </a:t>
            </a:r>
            <a:r>
              <a:rPr lang="en-IN" sz="1700" i="0" dirty="0">
                <a:effectLst/>
              </a:rPr>
              <a:t>International Standard Book Number ;</a:t>
            </a:r>
            <a:r>
              <a:rPr lang="en-IN" sz="1700" dirty="0">
                <a:effectLst/>
                <a:ea typeface="inherit"/>
                <a:cs typeface="inherit"/>
              </a:rPr>
              <a:t> Books are identified by their respective ISBN</a:t>
            </a:r>
            <a:endParaRPr lang="en-IN" sz="1700" i="0" dirty="0">
              <a:effectLst/>
            </a:endParaRPr>
          </a:p>
          <a:p>
            <a:pPr marL="0" indent="0">
              <a:buNone/>
            </a:pPr>
            <a:r>
              <a:rPr lang="en-IN" sz="1700" dirty="0">
                <a:ea typeface="inherit"/>
                <a:cs typeface="inherit"/>
              </a:rPr>
              <a:t>Book-title - Title of books</a:t>
            </a:r>
          </a:p>
          <a:p>
            <a:pPr marL="0" indent="0">
              <a:buNone/>
            </a:pPr>
            <a:r>
              <a:rPr lang="en-IN" sz="1700" dirty="0">
                <a:effectLst/>
                <a:ea typeface="inherit"/>
                <a:cs typeface="inherit"/>
              </a:rPr>
              <a:t>Book-Author - Author of books</a:t>
            </a:r>
          </a:p>
          <a:p>
            <a:pPr marL="0" indent="0">
              <a:buNone/>
            </a:pPr>
            <a:r>
              <a:rPr lang="en-IN" sz="1700" i="0" dirty="0">
                <a:effectLst/>
              </a:rPr>
              <a:t>Year-Of-Publication - Publication year of books</a:t>
            </a:r>
            <a:endParaRPr lang="en-IN" sz="1700" i="0" dirty="0"/>
          </a:p>
          <a:p>
            <a:pPr marL="0" indent="0">
              <a:buNone/>
            </a:pPr>
            <a:r>
              <a:rPr lang="en-IN" sz="1700" i="0" dirty="0">
                <a:effectLst/>
              </a:rPr>
              <a:t>Publisher – Publisher of books</a:t>
            </a:r>
            <a:endParaRPr lang="en-IN" sz="1700" dirty="0">
              <a:effectLst/>
            </a:endParaRPr>
          </a:p>
          <a:p>
            <a:pPr marL="0" indent="0">
              <a:buNone/>
            </a:pPr>
            <a:r>
              <a:rPr lang="en-IN" sz="1700" i="0" dirty="0">
                <a:effectLst/>
              </a:rPr>
              <a:t>Image-URL-S</a:t>
            </a:r>
            <a:r>
              <a:rPr lang="en-IN" sz="1700" i="0" dirty="0"/>
              <a:t>,M,L  - Books image links</a:t>
            </a:r>
          </a:p>
          <a:p>
            <a:pPr marL="0" indent="0">
              <a:buNone/>
            </a:pPr>
            <a:endParaRPr lang="en-IN" sz="1200" b="1" dirty="0">
              <a:solidFill>
                <a:srgbClr val="202124"/>
              </a:solidFill>
              <a:effectLst/>
              <a:latin typeface="arial" panose="020B0604020202020204" pitchFamily="34" charset="0"/>
              <a:ea typeface="inherit"/>
              <a:cs typeface="inherit"/>
            </a:endParaRPr>
          </a:p>
          <a:p>
            <a:pPr marL="0" indent="0">
              <a:buNone/>
            </a:pPr>
            <a:r>
              <a:rPr lang="en-IN" sz="2000" dirty="0">
                <a:solidFill>
                  <a:srgbClr val="202124"/>
                </a:solidFill>
                <a:ea typeface="inherit"/>
                <a:cs typeface="inherit"/>
              </a:rPr>
              <a:t>Ratings-</a:t>
            </a:r>
          </a:p>
          <a:p>
            <a:pPr marL="0" indent="0">
              <a:buNone/>
            </a:pPr>
            <a:r>
              <a:rPr lang="en-IN" sz="1700" dirty="0">
                <a:effectLst/>
                <a:ea typeface="inherit"/>
                <a:cs typeface="inherit"/>
              </a:rPr>
              <a:t>User-Id - Unique Id for each user</a:t>
            </a:r>
          </a:p>
          <a:p>
            <a:pPr marL="0" indent="0">
              <a:buNone/>
            </a:pPr>
            <a:r>
              <a:rPr lang="en-IN" sz="1700" dirty="0">
                <a:ea typeface="inherit"/>
                <a:cs typeface="inherit"/>
              </a:rPr>
              <a:t>ISBN - </a:t>
            </a:r>
            <a:r>
              <a:rPr lang="en-IN" sz="1700" i="0" dirty="0">
                <a:effectLst/>
              </a:rPr>
              <a:t>International Standard Book Number</a:t>
            </a:r>
            <a:endParaRPr lang="en-IN" sz="1700" dirty="0">
              <a:ea typeface="inherit"/>
              <a:cs typeface="inherit"/>
            </a:endParaRPr>
          </a:p>
          <a:p>
            <a:pPr marL="0" indent="0">
              <a:buNone/>
            </a:pPr>
            <a:r>
              <a:rPr lang="en-IN" sz="1700" dirty="0">
                <a:effectLst/>
                <a:ea typeface="inherit"/>
                <a:cs typeface="inherit"/>
              </a:rPr>
              <a:t>Book-Rating - Rating of books given by users from 0 to 10</a:t>
            </a:r>
          </a:p>
          <a:p>
            <a:pPr marL="0" indent="0">
              <a:buNone/>
            </a:pPr>
            <a:endParaRPr lang="en-IN" sz="1200" b="1" dirty="0">
              <a:solidFill>
                <a:srgbClr val="202124"/>
              </a:solidFill>
              <a:latin typeface="arial" panose="020B0604020202020204" pitchFamily="34" charset="0"/>
              <a:ea typeface="inherit"/>
              <a:cs typeface="inherit"/>
            </a:endParaRPr>
          </a:p>
          <a:p>
            <a:pPr marL="0" indent="0">
              <a:buNone/>
            </a:pPr>
            <a:r>
              <a:rPr lang="en-IN" sz="2000" dirty="0">
                <a:solidFill>
                  <a:srgbClr val="202124"/>
                </a:solidFill>
                <a:effectLst/>
                <a:ea typeface="inherit"/>
                <a:cs typeface="inherit"/>
              </a:rPr>
              <a:t>Users-</a:t>
            </a:r>
          </a:p>
          <a:p>
            <a:pPr marL="0" indent="0">
              <a:buNone/>
            </a:pPr>
            <a:r>
              <a:rPr lang="en-IN" sz="1700" dirty="0">
                <a:effectLst/>
                <a:ea typeface="inherit"/>
                <a:cs typeface="inherit"/>
              </a:rPr>
              <a:t>User-Id - Unique Id for each user</a:t>
            </a:r>
          </a:p>
          <a:p>
            <a:pPr marL="0" indent="0">
              <a:buNone/>
            </a:pPr>
            <a:r>
              <a:rPr lang="en-IN" sz="1700" dirty="0">
                <a:ea typeface="inherit"/>
                <a:cs typeface="inherit"/>
              </a:rPr>
              <a:t>Location - location of users</a:t>
            </a:r>
          </a:p>
          <a:p>
            <a:pPr marL="0" indent="0">
              <a:buNone/>
            </a:pPr>
            <a:r>
              <a:rPr lang="en-IN" sz="1700" dirty="0">
                <a:effectLst/>
                <a:ea typeface="inherit"/>
                <a:cs typeface="inherit"/>
              </a:rPr>
              <a:t>Age - Age of users</a:t>
            </a:r>
          </a:p>
          <a:p>
            <a:pPr marL="0" indent="0">
              <a:buNone/>
            </a:pPr>
            <a:endParaRPr lang="en-IN" sz="1400" dirty="0">
              <a:effectLst/>
              <a:latin typeface="inherit"/>
              <a:ea typeface="inherit"/>
              <a:cs typeface="inherit"/>
            </a:endParaRPr>
          </a:p>
          <a:p>
            <a:pPr marL="0" indent="0">
              <a:buNone/>
            </a:pPr>
            <a:endParaRPr lang="en-IN" sz="2000"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426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E4F8-E69D-08D5-4079-A19A6BFA2C8F}"/>
              </a:ext>
            </a:extLst>
          </p:cNvPr>
          <p:cNvSpPr>
            <a:spLocks noGrp="1"/>
          </p:cNvSpPr>
          <p:nvPr>
            <p:ph type="title"/>
          </p:nvPr>
        </p:nvSpPr>
        <p:spPr>
          <a:xfrm>
            <a:off x="770119" y="230398"/>
            <a:ext cx="10515600" cy="437308"/>
          </a:xfrm>
        </p:spPr>
        <p:txBody>
          <a:bodyPr>
            <a:normAutofit/>
          </a:bodyPr>
          <a:lstStyle/>
          <a:p>
            <a:r>
              <a:rPr lang="en-US" sz="2000" u="sng" dirty="0">
                <a:latin typeface="+mn-lt"/>
              </a:rPr>
              <a:t>Data Cleaning</a:t>
            </a:r>
            <a:endParaRPr lang="en-IN" sz="2000" dirty="0"/>
          </a:p>
        </p:txBody>
      </p:sp>
      <p:sp>
        <p:nvSpPr>
          <p:cNvPr id="3" name="Content Placeholder 2">
            <a:extLst>
              <a:ext uri="{FF2B5EF4-FFF2-40B4-BE49-F238E27FC236}">
                <a16:creationId xmlns:a16="http://schemas.microsoft.com/office/drawing/2014/main" id="{2F307469-B9FB-638C-BD1A-AAE06B94BD2E}"/>
              </a:ext>
            </a:extLst>
          </p:cNvPr>
          <p:cNvSpPr>
            <a:spLocks noGrp="1"/>
          </p:cNvSpPr>
          <p:nvPr>
            <p:ph idx="1"/>
          </p:nvPr>
        </p:nvSpPr>
        <p:spPr>
          <a:xfrm>
            <a:off x="838199" y="681036"/>
            <a:ext cx="10834397" cy="5946566"/>
          </a:xfrm>
        </p:spPr>
        <p:txBody>
          <a:bodyPr>
            <a:normAutofit/>
          </a:bodyPr>
          <a:lstStyle/>
          <a:p>
            <a:r>
              <a:rPr lang="en-US" sz="1600" dirty="0"/>
              <a:t>Books data set-</a:t>
            </a:r>
          </a:p>
          <a:p>
            <a:pPr marL="0" indent="0">
              <a:lnSpc>
                <a:spcPct val="100000"/>
              </a:lnSpc>
              <a:buNone/>
            </a:pPr>
            <a:r>
              <a:rPr lang="en-US" sz="1600" dirty="0"/>
              <a:t>There are some null values in book author and publisher columns replacing those </a:t>
            </a:r>
          </a:p>
          <a:p>
            <a:pPr marL="0" indent="0">
              <a:lnSpc>
                <a:spcPct val="100000"/>
              </a:lnSpc>
              <a:buNone/>
            </a:pPr>
            <a:r>
              <a:rPr lang="en-US" sz="1600" dirty="0"/>
              <a:t>null values with appropriate values </a:t>
            </a:r>
          </a:p>
          <a:p>
            <a:pPr marL="0" indent="0">
              <a:buNone/>
            </a:pPr>
            <a:endParaRPr lang="en-IN" sz="1600" dirty="0"/>
          </a:p>
        </p:txBody>
      </p:sp>
      <p:pic>
        <p:nvPicPr>
          <p:cNvPr id="7" name="Picture 6">
            <a:extLst>
              <a:ext uri="{FF2B5EF4-FFF2-40B4-BE49-F238E27FC236}">
                <a16:creationId xmlns:a16="http://schemas.microsoft.com/office/drawing/2014/main" id="{F7340512-5C8A-D67A-C5B4-5B1ACF8E133B}"/>
              </a:ext>
            </a:extLst>
          </p:cNvPr>
          <p:cNvPicPr>
            <a:picLocks noChangeAspect="1"/>
          </p:cNvPicPr>
          <p:nvPr/>
        </p:nvPicPr>
        <p:blipFill>
          <a:blip r:embed="rId2"/>
          <a:stretch>
            <a:fillRect/>
          </a:stretch>
        </p:blipFill>
        <p:spPr>
          <a:xfrm>
            <a:off x="8832287" y="777712"/>
            <a:ext cx="2229329" cy="2006396"/>
          </a:xfrm>
          <a:prstGeom prst="rect">
            <a:avLst/>
          </a:prstGeom>
        </p:spPr>
      </p:pic>
      <p:pic>
        <p:nvPicPr>
          <p:cNvPr id="9" name="Picture 8">
            <a:extLst>
              <a:ext uri="{FF2B5EF4-FFF2-40B4-BE49-F238E27FC236}">
                <a16:creationId xmlns:a16="http://schemas.microsoft.com/office/drawing/2014/main" id="{37FA7150-BA5B-D9A1-A93D-EA56A843070F}"/>
              </a:ext>
            </a:extLst>
          </p:cNvPr>
          <p:cNvPicPr>
            <a:picLocks noChangeAspect="1"/>
          </p:cNvPicPr>
          <p:nvPr/>
        </p:nvPicPr>
        <p:blipFill>
          <a:blip r:embed="rId3"/>
          <a:stretch>
            <a:fillRect/>
          </a:stretch>
        </p:blipFill>
        <p:spPr>
          <a:xfrm>
            <a:off x="1083731" y="2017171"/>
            <a:ext cx="4305673" cy="251482"/>
          </a:xfrm>
          <a:prstGeom prst="rect">
            <a:avLst/>
          </a:prstGeom>
        </p:spPr>
      </p:pic>
      <p:pic>
        <p:nvPicPr>
          <p:cNvPr id="11" name="Picture 10">
            <a:extLst>
              <a:ext uri="{FF2B5EF4-FFF2-40B4-BE49-F238E27FC236}">
                <a16:creationId xmlns:a16="http://schemas.microsoft.com/office/drawing/2014/main" id="{9E1C01F0-0A4F-F498-9295-6FC68943A901}"/>
              </a:ext>
            </a:extLst>
          </p:cNvPr>
          <p:cNvPicPr>
            <a:picLocks noChangeAspect="1"/>
          </p:cNvPicPr>
          <p:nvPr/>
        </p:nvPicPr>
        <p:blipFill>
          <a:blip r:embed="rId4"/>
          <a:stretch>
            <a:fillRect/>
          </a:stretch>
        </p:blipFill>
        <p:spPr>
          <a:xfrm>
            <a:off x="1083731" y="2434500"/>
            <a:ext cx="4305673" cy="757865"/>
          </a:xfrm>
          <a:prstGeom prst="rect">
            <a:avLst/>
          </a:prstGeom>
        </p:spPr>
      </p:pic>
      <p:sp>
        <p:nvSpPr>
          <p:cNvPr id="12" name="TextBox 11">
            <a:extLst>
              <a:ext uri="{FF2B5EF4-FFF2-40B4-BE49-F238E27FC236}">
                <a16:creationId xmlns:a16="http://schemas.microsoft.com/office/drawing/2014/main" id="{2E114C62-A7AE-E1C2-32C3-C73FC9CCE641}"/>
              </a:ext>
            </a:extLst>
          </p:cNvPr>
          <p:cNvSpPr txBox="1"/>
          <p:nvPr/>
        </p:nvSpPr>
        <p:spPr>
          <a:xfrm>
            <a:off x="838199" y="4249722"/>
            <a:ext cx="8921621" cy="584775"/>
          </a:xfrm>
          <a:prstGeom prst="rect">
            <a:avLst/>
          </a:prstGeom>
          <a:noFill/>
        </p:spPr>
        <p:txBody>
          <a:bodyPr wrap="square" rtlCol="0">
            <a:spAutoFit/>
          </a:bodyPr>
          <a:lstStyle/>
          <a:p>
            <a:r>
              <a:rPr lang="en-US" sz="1600" dirty="0"/>
              <a:t>Wrong years are given in </a:t>
            </a:r>
            <a:r>
              <a:rPr lang="en-IN" sz="1600" i="0" dirty="0">
                <a:solidFill>
                  <a:srgbClr val="000000"/>
                </a:solidFill>
                <a:effectLst/>
              </a:rPr>
              <a:t>Year-Of-Publication column replacing all the insignificant values with  appropriate values</a:t>
            </a:r>
            <a:endParaRPr lang="en-IN" sz="1600" dirty="0"/>
          </a:p>
        </p:txBody>
      </p:sp>
      <p:pic>
        <p:nvPicPr>
          <p:cNvPr id="16" name="Picture 15">
            <a:extLst>
              <a:ext uri="{FF2B5EF4-FFF2-40B4-BE49-F238E27FC236}">
                <a16:creationId xmlns:a16="http://schemas.microsoft.com/office/drawing/2014/main" id="{B38BF3A2-3D53-7A1B-94EA-41DC4BDAC2BF}"/>
              </a:ext>
            </a:extLst>
          </p:cNvPr>
          <p:cNvPicPr>
            <a:picLocks noChangeAspect="1"/>
          </p:cNvPicPr>
          <p:nvPr/>
        </p:nvPicPr>
        <p:blipFill>
          <a:blip r:embed="rId5"/>
          <a:stretch>
            <a:fillRect/>
          </a:stretch>
        </p:blipFill>
        <p:spPr>
          <a:xfrm>
            <a:off x="1083731" y="3373346"/>
            <a:ext cx="6805250" cy="876376"/>
          </a:xfrm>
          <a:prstGeom prst="rect">
            <a:avLst/>
          </a:prstGeom>
        </p:spPr>
      </p:pic>
      <p:pic>
        <p:nvPicPr>
          <p:cNvPr id="20" name="Picture 19">
            <a:extLst>
              <a:ext uri="{FF2B5EF4-FFF2-40B4-BE49-F238E27FC236}">
                <a16:creationId xmlns:a16="http://schemas.microsoft.com/office/drawing/2014/main" id="{FFBBAA86-BC92-1D20-3877-7D2945315836}"/>
              </a:ext>
            </a:extLst>
          </p:cNvPr>
          <p:cNvPicPr>
            <a:picLocks noChangeAspect="1"/>
          </p:cNvPicPr>
          <p:nvPr/>
        </p:nvPicPr>
        <p:blipFill>
          <a:blip r:embed="rId6"/>
          <a:stretch>
            <a:fillRect/>
          </a:stretch>
        </p:blipFill>
        <p:spPr>
          <a:xfrm>
            <a:off x="1005399" y="5042502"/>
            <a:ext cx="5090601" cy="662997"/>
          </a:xfrm>
          <a:prstGeom prst="rect">
            <a:avLst/>
          </a:prstGeom>
        </p:spPr>
      </p:pic>
      <p:pic>
        <p:nvPicPr>
          <p:cNvPr id="22" name="Picture 21">
            <a:extLst>
              <a:ext uri="{FF2B5EF4-FFF2-40B4-BE49-F238E27FC236}">
                <a16:creationId xmlns:a16="http://schemas.microsoft.com/office/drawing/2014/main" id="{CD2BBC43-FDFE-2B9C-A44E-F27A01F268A1}"/>
              </a:ext>
            </a:extLst>
          </p:cNvPr>
          <p:cNvPicPr>
            <a:picLocks noChangeAspect="1"/>
          </p:cNvPicPr>
          <p:nvPr/>
        </p:nvPicPr>
        <p:blipFill>
          <a:blip r:embed="rId7"/>
          <a:stretch>
            <a:fillRect/>
          </a:stretch>
        </p:blipFill>
        <p:spPr>
          <a:xfrm>
            <a:off x="997779" y="6300111"/>
            <a:ext cx="6637595" cy="327688"/>
          </a:xfrm>
          <a:prstGeom prst="rect">
            <a:avLst/>
          </a:prstGeom>
        </p:spPr>
      </p:pic>
      <p:pic>
        <p:nvPicPr>
          <p:cNvPr id="24" name="Picture 23">
            <a:extLst>
              <a:ext uri="{FF2B5EF4-FFF2-40B4-BE49-F238E27FC236}">
                <a16:creationId xmlns:a16="http://schemas.microsoft.com/office/drawing/2014/main" id="{801D1217-960D-922C-0C75-71A7B449935F}"/>
              </a:ext>
            </a:extLst>
          </p:cNvPr>
          <p:cNvPicPr>
            <a:picLocks noChangeAspect="1"/>
          </p:cNvPicPr>
          <p:nvPr/>
        </p:nvPicPr>
        <p:blipFill>
          <a:blip r:embed="rId8"/>
          <a:stretch>
            <a:fillRect/>
          </a:stretch>
        </p:blipFill>
        <p:spPr>
          <a:xfrm>
            <a:off x="1005399" y="5788310"/>
            <a:ext cx="6629975" cy="388654"/>
          </a:xfrm>
          <a:prstGeom prst="rect">
            <a:avLst/>
          </a:prstGeom>
        </p:spPr>
      </p:pic>
    </p:spTree>
    <p:extLst>
      <p:ext uri="{BB962C8B-B14F-4D97-AF65-F5344CB8AC3E}">
        <p14:creationId xmlns:p14="http://schemas.microsoft.com/office/powerpoint/2010/main" val="75964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EC786-813A-0328-0E46-0F80A19712C1}"/>
              </a:ext>
            </a:extLst>
          </p:cNvPr>
          <p:cNvSpPr>
            <a:spLocks noGrp="1"/>
          </p:cNvSpPr>
          <p:nvPr>
            <p:ph idx="1"/>
          </p:nvPr>
        </p:nvSpPr>
        <p:spPr>
          <a:xfrm>
            <a:off x="838200" y="326571"/>
            <a:ext cx="10515600" cy="5850392"/>
          </a:xfrm>
        </p:spPr>
        <p:txBody>
          <a:bodyPr>
            <a:normAutofit/>
          </a:bodyPr>
          <a:lstStyle/>
          <a:p>
            <a:r>
              <a:rPr lang="en-US" sz="1800" dirty="0"/>
              <a:t>Ratings data set -</a:t>
            </a:r>
          </a:p>
          <a:p>
            <a:pPr marL="0" indent="0">
              <a:buNone/>
            </a:pPr>
            <a:endParaRPr lang="en-US" sz="1800" dirty="0"/>
          </a:p>
          <a:p>
            <a:pPr marL="0" indent="0">
              <a:buNone/>
            </a:pPr>
            <a:r>
              <a:rPr lang="en-US" sz="1800" dirty="0"/>
              <a:t>Null values are not present in rating data set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Value counts for each of the rating</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590E734C-AB6C-303E-6DD3-4A42CA402823}"/>
              </a:ext>
            </a:extLst>
          </p:cNvPr>
          <p:cNvPicPr>
            <a:picLocks noChangeAspect="1"/>
          </p:cNvPicPr>
          <p:nvPr/>
        </p:nvPicPr>
        <p:blipFill>
          <a:blip r:embed="rId2"/>
          <a:stretch>
            <a:fillRect/>
          </a:stretch>
        </p:blipFill>
        <p:spPr>
          <a:xfrm>
            <a:off x="5931539" y="988339"/>
            <a:ext cx="2027096" cy="1028789"/>
          </a:xfrm>
          <a:prstGeom prst="rect">
            <a:avLst/>
          </a:prstGeom>
        </p:spPr>
      </p:pic>
      <p:pic>
        <p:nvPicPr>
          <p:cNvPr id="9" name="Picture 8">
            <a:extLst>
              <a:ext uri="{FF2B5EF4-FFF2-40B4-BE49-F238E27FC236}">
                <a16:creationId xmlns:a16="http://schemas.microsoft.com/office/drawing/2014/main" id="{DFACA10F-D0D3-4C24-CE37-888F0E330289}"/>
              </a:ext>
            </a:extLst>
          </p:cNvPr>
          <p:cNvPicPr>
            <a:picLocks noChangeAspect="1"/>
          </p:cNvPicPr>
          <p:nvPr/>
        </p:nvPicPr>
        <p:blipFill>
          <a:blip r:embed="rId3"/>
          <a:stretch>
            <a:fillRect/>
          </a:stretch>
        </p:blipFill>
        <p:spPr>
          <a:xfrm>
            <a:off x="5444019" y="3646304"/>
            <a:ext cx="3711262" cy="2331922"/>
          </a:xfrm>
          <a:prstGeom prst="rect">
            <a:avLst/>
          </a:prstGeom>
        </p:spPr>
      </p:pic>
      <p:pic>
        <p:nvPicPr>
          <p:cNvPr id="13" name="Picture 12">
            <a:extLst>
              <a:ext uri="{FF2B5EF4-FFF2-40B4-BE49-F238E27FC236}">
                <a16:creationId xmlns:a16="http://schemas.microsoft.com/office/drawing/2014/main" id="{965B6B0E-F320-7AED-FAFC-5A1F3C7D0757}"/>
              </a:ext>
            </a:extLst>
          </p:cNvPr>
          <p:cNvPicPr>
            <a:picLocks noChangeAspect="1"/>
          </p:cNvPicPr>
          <p:nvPr/>
        </p:nvPicPr>
        <p:blipFill>
          <a:blip r:embed="rId4"/>
          <a:stretch>
            <a:fillRect/>
          </a:stretch>
        </p:blipFill>
        <p:spPr>
          <a:xfrm>
            <a:off x="1002386" y="2400153"/>
            <a:ext cx="5784081" cy="480102"/>
          </a:xfrm>
          <a:prstGeom prst="rect">
            <a:avLst/>
          </a:prstGeom>
        </p:spPr>
      </p:pic>
      <p:pic>
        <p:nvPicPr>
          <p:cNvPr id="15" name="Picture 14">
            <a:extLst>
              <a:ext uri="{FF2B5EF4-FFF2-40B4-BE49-F238E27FC236}">
                <a16:creationId xmlns:a16="http://schemas.microsoft.com/office/drawing/2014/main" id="{90607B7C-D25C-7626-9B15-A031870F04CC}"/>
              </a:ext>
            </a:extLst>
          </p:cNvPr>
          <p:cNvPicPr>
            <a:picLocks noChangeAspect="1"/>
          </p:cNvPicPr>
          <p:nvPr/>
        </p:nvPicPr>
        <p:blipFill>
          <a:blip r:embed="rId5"/>
          <a:stretch>
            <a:fillRect/>
          </a:stretch>
        </p:blipFill>
        <p:spPr>
          <a:xfrm>
            <a:off x="1002386" y="3023228"/>
            <a:ext cx="2956816" cy="480102"/>
          </a:xfrm>
          <a:prstGeom prst="rect">
            <a:avLst/>
          </a:prstGeom>
        </p:spPr>
      </p:pic>
    </p:spTree>
    <p:extLst>
      <p:ext uri="{BB962C8B-B14F-4D97-AF65-F5344CB8AC3E}">
        <p14:creationId xmlns:p14="http://schemas.microsoft.com/office/powerpoint/2010/main" val="167353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EC786-813A-0328-0E46-0F80A19712C1}"/>
              </a:ext>
            </a:extLst>
          </p:cNvPr>
          <p:cNvSpPr>
            <a:spLocks noGrp="1"/>
          </p:cNvSpPr>
          <p:nvPr>
            <p:ph idx="1"/>
          </p:nvPr>
        </p:nvSpPr>
        <p:spPr>
          <a:xfrm>
            <a:off x="259702" y="417760"/>
            <a:ext cx="10515600" cy="5850392"/>
          </a:xfrm>
        </p:spPr>
        <p:txBody>
          <a:bodyPr>
            <a:normAutofit/>
          </a:bodyPr>
          <a:lstStyle/>
          <a:p>
            <a:r>
              <a:rPr lang="en-US" sz="1800" dirty="0"/>
              <a:t>Users data set -</a:t>
            </a:r>
          </a:p>
          <a:p>
            <a:endParaRPr lang="en-US" sz="1800" dirty="0"/>
          </a:p>
          <a:p>
            <a:pPr marL="0" indent="0">
              <a:buNone/>
            </a:pPr>
            <a:r>
              <a:rPr lang="en-US" sz="1800" dirty="0"/>
              <a:t>Age column contains huge number of null values</a:t>
            </a:r>
          </a:p>
          <a:p>
            <a:pPr marL="0" indent="0">
              <a:buNone/>
            </a:pPr>
            <a:r>
              <a:rPr lang="en-US" sz="1800" dirty="0"/>
              <a:t>so replacing those values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1B10EBF4-B79A-9154-6148-636015F489AB}"/>
              </a:ext>
            </a:extLst>
          </p:cNvPr>
          <p:cNvPicPr>
            <a:picLocks noChangeAspect="1"/>
          </p:cNvPicPr>
          <p:nvPr/>
        </p:nvPicPr>
        <p:blipFill>
          <a:blip r:embed="rId2"/>
          <a:stretch>
            <a:fillRect/>
          </a:stretch>
        </p:blipFill>
        <p:spPr>
          <a:xfrm>
            <a:off x="6021356" y="796007"/>
            <a:ext cx="2057578" cy="1051651"/>
          </a:xfrm>
          <a:prstGeom prst="rect">
            <a:avLst/>
          </a:prstGeom>
        </p:spPr>
      </p:pic>
      <p:pic>
        <p:nvPicPr>
          <p:cNvPr id="10" name="Picture 9">
            <a:extLst>
              <a:ext uri="{FF2B5EF4-FFF2-40B4-BE49-F238E27FC236}">
                <a16:creationId xmlns:a16="http://schemas.microsoft.com/office/drawing/2014/main" id="{EE289D04-1F18-80FF-785C-EBAEEE3D6E35}"/>
              </a:ext>
            </a:extLst>
          </p:cNvPr>
          <p:cNvPicPr>
            <a:picLocks noChangeAspect="1"/>
          </p:cNvPicPr>
          <p:nvPr/>
        </p:nvPicPr>
        <p:blipFill>
          <a:blip r:embed="rId3"/>
          <a:stretch>
            <a:fillRect/>
          </a:stretch>
        </p:blipFill>
        <p:spPr>
          <a:xfrm>
            <a:off x="8349094" y="684548"/>
            <a:ext cx="2286198" cy="1851820"/>
          </a:xfrm>
          <a:prstGeom prst="rect">
            <a:avLst/>
          </a:prstGeom>
        </p:spPr>
      </p:pic>
      <p:pic>
        <p:nvPicPr>
          <p:cNvPr id="22" name="Picture 21">
            <a:extLst>
              <a:ext uri="{FF2B5EF4-FFF2-40B4-BE49-F238E27FC236}">
                <a16:creationId xmlns:a16="http://schemas.microsoft.com/office/drawing/2014/main" id="{92ECC24B-FC4A-86FD-F324-8383DF91522C}"/>
              </a:ext>
            </a:extLst>
          </p:cNvPr>
          <p:cNvPicPr>
            <a:picLocks noChangeAspect="1"/>
          </p:cNvPicPr>
          <p:nvPr/>
        </p:nvPicPr>
        <p:blipFill>
          <a:blip r:embed="rId4"/>
          <a:stretch>
            <a:fillRect/>
          </a:stretch>
        </p:blipFill>
        <p:spPr>
          <a:xfrm>
            <a:off x="907893" y="2870475"/>
            <a:ext cx="10226926" cy="472481"/>
          </a:xfrm>
          <a:prstGeom prst="rect">
            <a:avLst/>
          </a:prstGeom>
        </p:spPr>
      </p:pic>
      <p:pic>
        <p:nvPicPr>
          <p:cNvPr id="24" name="Picture 23">
            <a:extLst>
              <a:ext uri="{FF2B5EF4-FFF2-40B4-BE49-F238E27FC236}">
                <a16:creationId xmlns:a16="http://schemas.microsoft.com/office/drawing/2014/main" id="{3E77C75E-5BCB-9D06-5574-AA0E9DBB599F}"/>
              </a:ext>
            </a:extLst>
          </p:cNvPr>
          <p:cNvPicPr>
            <a:picLocks noChangeAspect="1"/>
          </p:cNvPicPr>
          <p:nvPr/>
        </p:nvPicPr>
        <p:blipFill>
          <a:blip r:embed="rId5"/>
          <a:stretch>
            <a:fillRect/>
          </a:stretch>
        </p:blipFill>
        <p:spPr>
          <a:xfrm>
            <a:off x="982537" y="2424773"/>
            <a:ext cx="3863675" cy="213378"/>
          </a:xfrm>
          <a:prstGeom prst="rect">
            <a:avLst/>
          </a:prstGeom>
        </p:spPr>
      </p:pic>
      <p:pic>
        <p:nvPicPr>
          <p:cNvPr id="26" name="Picture 25">
            <a:extLst>
              <a:ext uri="{FF2B5EF4-FFF2-40B4-BE49-F238E27FC236}">
                <a16:creationId xmlns:a16="http://schemas.microsoft.com/office/drawing/2014/main" id="{BD5CCB78-B7C3-0B19-308C-7974C22BB28F}"/>
              </a:ext>
            </a:extLst>
          </p:cNvPr>
          <p:cNvPicPr>
            <a:picLocks noChangeAspect="1"/>
          </p:cNvPicPr>
          <p:nvPr/>
        </p:nvPicPr>
        <p:blipFill>
          <a:blip r:embed="rId6"/>
          <a:stretch>
            <a:fillRect/>
          </a:stretch>
        </p:blipFill>
        <p:spPr>
          <a:xfrm>
            <a:off x="5362163" y="4099932"/>
            <a:ext cx="3525252" cy="2517164"/>
          </a:xfrm>
          <a:prstGeom prst="rect">
            <a:avLst/>
          </a:prstGeom>
        </p:spPr>
      </p:pic>
      <p:sp>
        <p:nvSpPr>
          <p:cNvPr id="27" name="TextBox 26">
            <a:extLst>
              <a:ext uri="{FF2B5EF4-FFF2-40B4-BE49-F238E27FC236}">
                <a16:creationId xmlns:a16="http://schemas.microsoft.com/office/drawing/2014/main" id="{ACC55A04-18E9-9D62-7705-709D277C4A7A}"/>
              </a:ext>
            </a:extLst>
          </p:cNvPr>
          <p:cNvSpPr txBox="1"/>
          <p:nvPr/>
        </p:nvSpPr>
        <p:spPr>
          <a:xfrm>
            <a:off x="259702" y="3515045"/>
            <a:ext cx="8806846" cy="369332"/>
          </a:xfrm>
          <a:prstGeom prst="rect">
            <a:avLst/>
          </a:prstGeom>
          <a:noFill/>
        </p:spPr>
        <p:txBody>
          <a:bodyPr wrap="square" rtlCol="0">
            <a:spAutoFit/>
          </a:bodyPr>
          <a:lstStyle/>
          <a:p>
            <a:r>
              <a:rPr lang="en-US" dirty="0"/>
              <a:t>Creating age groups for better understanding</a:t>
            </a:r>
            <a:endParaRPr lang="en-IN" dirty="0"/>
          </a:p>
        </p:txBody>
      </p:sp>
      <p:pic>
        <p:nvPicPr>
          <p:cNvPr id="29" name="Picture 28">
            <a:extLst>
              <a:ext uri="{FF2B5EF4-FFF2-40B4-BE49-F238E27FC236}">
                <a16:creationId xmlns:a16="http://schemas.microsoft.com/office/drawing/2014/main" id="{D2492821-0D1A-F6E1-4AC3-38CD1F55F57A}"/>
              </a:ext>
            </a:extLst>
          </p:cNvPr>
          <p:cNvPicPr>
            <a:picLocks noChangeAspect="1"/>
          </p:cNvPicPr>
          <p:nvPr/>
        </p:nvPicPr>
        <p:blipFill>
          <a:blip r:embed="rId7"/>
          <a:stretch>
            <a:fillRect/>
          </a:stretch>
        </p:blipFill>
        <p:spPr>
          <a:xfrm>
            <a:off x="1215528" y="4323682"/>
            <a:ext cx="2895851" cy="1996613"/>
          </a:xfrm>
          <a:prstGeom prst="rect">
            <a:avLst/>
          </a:prstGeom>
        </p:spPr>
      </p:pic>
    </p:spTree>
    <p:extLst>
      <p:ext uri="{BB962C8B-B14F-4D97-AF65-F5344CB8AC3E}">
        <p14:creationId xmlns:p14="http://schemas.microsoft.com/office/powerpoint/2010/main" val="193071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1F28-37C7-EF2C-B1AF-1ABDB620859B}"/>
              </a:ext>
            </a:extLst>
          </p:cNvPr>
          <p:cNvSpPr>
            <a:spLocks noGrp="1"/>
          </p:cNvSpPr>
          <p:nvPr>
            <p:ph type="title"/>
          </p:nvPr>
        </p:nvSpPr>
        <p:spPr>
          <a:xfrm>
            <a:off x="1177897" y="645678"/>
            <a:ext cx="9692640" cy="613954"/>
          </a:xfrm>
        </p:spPr>
        <p:txBody>
          <a:bodyPr>
            <a:normAutofit/>
          </a:bodyPr>
          <a:lstStyle/>
          <a:p>
            <a:r>
              <a:rPr lang="en-US" sz="2000" dirty="0"/>
              <a:t>Merging</a:t>
            </a:r>
            <a:r>
              <a:rPr lang="en-US" sz="2000" b="1" dirty="0"/>
              <a:t>  </a:t>
            </a:r>
            <a:r>
              <a:rPr lang="en-US" sz="2000" dirty="0"/>
              <a:t>the</a:t>
            </a:r>
            <a:r>
              <a:rPr lang="en-US" sz="2000" b="1" dirty="0"/>
              <a:t>  </a:t>
            </a:r>
            <a:r>
              <a:rPr lang="en-US" sz="2000" dirty="0"/>
              <a:t>dataset-</a:t>
            </a:r>
            <a:endParaRPr lang="en-IN" sz="2000" dirty="0"/>
          </a:p>
        </p:txBody>
      </p:sp>
      <p:sp>
        <p:nvSpPr>
          <p:cNvPr id="3" name="Content Placeholder 2">
            <a:extLst>
              <a:ext uri="{FF2B5EF4-FFF2-40B4-BE49-F238E27FC236}">
                <a16:creationId xmlns:a16="http://schemas.microsoft.com/office/drawing/2014/main" id="{270DDBAB-CB82-7AD1-CACB-D598C35AC54B}"/>
              </a:ext>
            </a:extLst>
          </p:cNvPr>
          <p:cNvSpPr>
            <a:spLocks noGrp="1"/>
          </p:cNvSpPr>
          <p:nvPr>
            <p:ph idx="1"/>
          </p:nvPr>
        </p:nvSpPr>
        <p:spPr>
          <a:xfrm>
            <a:off x="1177897" y="1968759"/>
            <a:ext cx="8595360" cy="4351337"/>
          </a:xfrm>
        </p:spPr>
        <p:txBody>
          <a:bodyPr/>
          <a:lstStyle/>
          <a:p>
            <a:r>
              <a:rPr lang="en-IN" dirty="0"/>
              <a:t>First merge books and ratings data set with the help of ISBN number</a:t>
            </a:r>
          </a:p>
          <a:p>
            <a:r>
              <a:rPr lang="en-IN" dirty="0"/>
              <a:t>Combined books and rating data set merge with the users data set with the help of ‘User-ID’</a:t>
            </a:r>
          </a:p>
          <a:p>
            <a:r>
              <a:rPr lang="en-IN" dirty="0"/>
              <a:t>Shape of this merged data set is – (377892,13)</a:t>
            </a:r>
          </a:p>
          <a:p>
            <a:r>
              <a:rPr lang="en-US" sz="1800" dirty="0"/>
              <a:t>Total number of unique users who have rated the books are 67063.</a:t>
            </a:r>
          </a:p>
          <a:p>
            <a:r>
              <a:rPr lang="en-US" sz="1800" dirty="0"/>
              <a:t>Total number of unique books in the merged dataset are 146930.</a:t>
            </a:r>
          </a:p>
          <a:p>
            <a:endParaRPr lang="en-IN" dirty="0"/>
          </a:p>
        </p:txBody>
      </p:sp>
    </p:spTree>
    <p:extLst>
      <p:ext uri="{BB962C8B-B14F-4D97-AF65-F5344CB8AC3E}">
        <p14:creationId xmlns:p14="http://schemas.microsoft.com/office/powerpoint/2010/main" val="86016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C113-3CE5-92F6-71B8-089BAD6E885D}"/>
              </a:ext>
            </a:extLst>
          </p:cNvPr>
          <p:cNvSpPr>
            <a:spLocks noGrp="1"/>
          </p:cNvSpPr>
          <p:nvPr>
            <p:ph type="title"/>
          </p:nvPr>
        </p:nvSpPr>
        <p:spPr>
          <a:xfrm>
            <a:off x="1318096" y="349033"/>
            <a:ext cx="7966104" cy="492656"/>
          </a:xfrm>
        </p:spPr>
        <p:txBody>
          <a:bodyPr>
            <a:normAutofit/>
          </a:bodyPr>
          <a:lstStyle/>
          <a:p>
            <a:r>
              <a:rPr lang="en-IN" sz="2000" dirty="0"/>
              <a:t>                                       </a:t>
            </a:r>
            <a:r>
              <a:rPr lang="en-IN" sz="2400" dirty="0"/>
              <a:t>Exploratory Data Analysis</a:t>
            </a:r>
          </a:p>
        </p:txBody>
      </p:sp>
      <p:pic>
        <p:nvPicPr>
          <p:cNvPr id="2050" name="Picture 2">
            <a:extLst>
              <a:ext uri="{FF2B5EF4-FFF2-40B4-BE49-F238E27FC236}">
                <a16:creationId xmlns:a16="http://schemas.microsoft.com/office/drawing/2014/main" id="{53CA070B-4A30-D18D-02E1-DC5D9EEA7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37" y="3307912"/>
            <a:ext cx="4298691" cy="36228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47D6F6-AC48-76F4-3786-3D4BBB44EA5D}"/>
              </a:ext>
            </a:extLst>
          </p:cNvPr>
          <p:cNvSpPr txBox="1"/>
          <p:nvPr/>
        </p:nvSpPr>
        <p:spPr>
          <a:xfrm>
            <a:off x="369917" y="2708311"/>
            <a:ext cx="5576986" cy="338554"/>
          </a:xfrm>
          <a:prstGeom prst="rect">
            <a:avLst/>
          </a:prstGeom>
          <a:noFill/>
        </p:spPr>
        <p:txBody>
          <a:bodyPr wrap="square" rtlCol="0">
            <a:spAutoFit/>
          </a:bodyPr>
          <a:lstStyle/>
          <a:p>
            <a:r>
              <a:rPr lang="en-US" sz="1600" dirty="0"/>
              <a:t>USA has maximum number of users among all countries</a:t>
            </a:r>
            <a:endParaRPr lang="en-IN" sz="1600" dirty="0"/>
          </a:p>
        </p:txBody>
      </p:sp>
      <p:pic>
        <p:nvPicPr>
          <p:cNvPr id="12" name="Picture 11">
            <a:extLst>
              <a:ext uri="{FF2B5EF4-FFF2-40B4-BE49-F238E27FC236}">
                <a16:creationId xmlns:a16="http://schemas.microsoft.com/office/drawing/2014/main" id="{15E0D61E-E52F-6797-128D-7C5DB65BEDD8}"/>
              </a:ext>
            </a:extLst>
          </p:cNvPr>
          <p:cNvPicPr>
            <a:picLocks noChangeAspect="1"/>
          </p:cNvPicPr>
          <p:nvPr/>
        </p:nvPicPr>
        <p:blipFill>
          <a:blip r:embed="rId3"/>
          <a:stretch>
            <a:fillRect/>
          </a:stretch>
        </p:blipFill>
        <p:spPr>
          <a:xfrm>
            <a:off x="56991" y="1344432"/>
            <a:ext cx="5730737" cy="861135"/>
          </a:xfrm>
          <a:prstGeom prst="rect">
            <a:avLst/>
          </a:prstGeom>
        </p:spPr>
      </p:pic>
      <p:pic>
        <p:nvPicPr>
          <p:cNvPr id="13" name="Picture 4">
            <a:extLst>
              <a:ext uri="{FF2B5EF4-FFF2-40B4-BE49-F238E27FC236}">
                <a16:creationId xmlns:a16="http://schemas.microsoft.com/office/drawing/2014/main" id="{47E12E9E-7C2E-7CDA-CC24-F482AD280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6903" y="3177284"/>
            <a:ext cx="4976880" cy="324363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D0B1C0B-7B8D-A13A-5509-C22F667736A4}"/>
              </a:ext>
            </a:extLst>
          </p:cNvPr>
          <p:cNvSpPr txBox="1"/>
          <p:nvPr/>
        </p:nvSpPr>
        <p:spPr>
          <a:xfrm>
            <a:off x="6593334" y="2708311"/>
            <a:ext cx="4836366" cy="338554"/>
          </a:xfrm>
          <a:prstGeom prst="rect">
            <a:avLst/>
          </a:prstGeom>
          <a:noFill/>
        </p:spPr>
        <p:txBody>
          <a:bodyPr wrap="square">
            <a:spAutoFit/>
          </a:bodyPr>
          <a:lstStyle/>
          <a:p>
            <a:r>
              <a:rPr lang="en-IN" sz="1600" dirty="0"/>
              <a:t>Maximum users given 8 rating to the books</a:t>
            </a:r>
          </a:p>
        </p:txBody>
      </p:sp>
      <p:pic>
        <p:nvPicPr>
          <p:cNvPr id="15" name="Picture 14">
            <a:extLst>
              <a:ext uri="{FF2B5EF4-FFF2-40B4-BE49-F238E27FC236}">
                <a16:creationId xmlns:a16="http://schemas.microsoft.com/office/drawing/2014/main" id="{421F2FE4-704A-3D5C-7F4B-D07D66DD7D37}"/>
              </a:ext>
            </a:extLst>
          </p:cNvPr>
          <p:cNvPicPr>
            <a:picLocks noChangeAspect="1"/>
          </p:cNvPicPr>
          <p:nvPr/>
        </p:nvPicPr>
        <p:blipFill>
          <a:blip r:embed="rId5"/>
          <a:stretch>
            <a:fillRect/>
          </a:stretch>
        </p:blipFill>
        <p:spPr>
          <a:xfrm>
            <a:off x="6096000" y="1548976"/>
            <a:ext cx="4989994" cy="338554"/>
          </a:xfrm>
          <a:prstGeom prst="rect">
            <a:avLst/>
          </a:prstGeom>
        </p:spPr>
      </p:pic>
    </p:spTree>
    <p:extLst>
      <p:ext uri="{BB962C8B-B14F-4D97-AF65-F5344CB8AC3E}">
        <p14:creationId xmlns:p14="http://schemas.microsoft.com/office/powerpoint/2010/main" val="182889480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555</TotalTime>
  <Words>921</Words>
  <Application>Microsoft Office PowerPoint</Application>
  <PresentationFormat>Widescreen</PresentationFormat>
  <Paragraphs>128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vt:lpstr>
      <vt:lpstr>Century Schoolbook</vt:lpstr>
      <vt:lpstr>Helvetica Neue</vt:lpstr>
      <vt:lpstr>inherit</vt:lpstr>
      <vt:lpstr>Wingdings 2</vt:lpstr>
      <vt:lpstr>View</vt:lpstr>
      <vt:lpstr>Project based on Recommendation System</vt:lpstr>
      <vt:lpstr>     </vt:lpstr>
      <vt:lpstr>                        Content</vt:lpstr>
      <vt:lpstr>Data sets -</vt:lpstr>
      <vt:lpstr>Data Cleaning</vt:lpstr>
      <vt:lpstr>PowerPoint Presentation</vt:lpstr>
      <vt:lpstr>PowerPoint Presentation</vt:lpstr>
      <vt:lpstr>Merging  the  dataset-</vt:lpstr>
      <vt:lpstr>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 System-Model Building</vt:lpstr>
      <vt:lpstr>Top Most Popular Books</vt:lpstr>
      <vt:lpstr>PowerPoint Presentation</vt:lpstr>
      <vt:lpstr>Collaborative Filtering Based recommendation system </vt:lpstr>
      <vt:lpstr>PowerPoint Presentation</vt:lpstr>
      <vt:lpstr>Model Evaluation</vt:lpstr>
      <vt:lpstr>   Book - The Da Vinci Code</vt:lpstr>
      <vt:lpstr>                      Deployment</vt:lpstr>
      <vt:lpstr>PowerPoint Presentation</vt:lpstr>
      <vt:lpstr>                    Conclusion</vt:lpstr>
      <vt:lpstr>Challenges</vt:lpstr>
      <vt:lpstr>                                          Future Scope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Siddhi Kadam</dc:creator>
  <cp:lastModifiedBy>Siddhi Kadam</cp:lastModifiedBy>
  <cp:revision>3</cp:revision>
  <dcterms:created xsi:type="dcterms:W3CDTF">2023-01-15T06:39:22Z</dcterms:created>
  <dcterms:modified xsi:type="dcterms:W3CDTF">2023-11-07T03:25:21Z</dcterms:modified>
</cp:coreProperties>
</file>