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5240000" cy="11430000"/>
  <p:notesSz cx="15240000" cy="11430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150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43000" y="3543300"/>
            <a:ext cx="12954000" cy="240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86000" y="6400800"/>
            <a:ext cx="10668000" cy="2857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62000" y="2628900"/>
            <a:ext cx="662940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848600" y="2628900"/>
            <a:ext cx="662940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2000" y="457200"/>
            <a:ext cx="1371600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2000" y="2628900"/>
            <a:ext cx="13716000" cy="7543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81600" y="10629900"/>
            <a:ext cx="48768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62000" y="10629900"/>
            <a:ext cx="35052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10629900"/>
            <a:ext cx="3505200" cy="571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5240000" cy="1143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Custom</PresentationFormat>
  <Paragraphs>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Dhruva Mhatre</dc:creator>
  <cp:lastModifiedBy>Dhruva Mhatre</cp:lastModifiedBy>
  <cp:revision>1</cp:revision>
  <dcterms:created xsi:type="dcterms:W3CDTF">2024-10-25T04:42:06Z</dcterms:created>
  <dcterms:modified xsi:type="dcterms:W3CDTF">2025-09-22T15:04:31Z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2024-10-23T00:00:00Z</vt:filetime>
  </property>
  <property fmtid="{D5CDD505-2E9C-101B-9397-08002B2CF9AE}" pid="3" name="LastSaved">
    <vt:filetime>2024-10-25T00:00:00Z</vt:filetime>
  </property>
</Properties>
</file>