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9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abC+ZS2TKaoyizVQOrPGH6Ah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/>
        </p:nvSpPr>
        <p:spPr>
          <a:xfrm>
            <a:off x="4279900" y="10156825"/>
            <a:ext cx="32766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40B3A461-CBCA-2BFE-9CF8-91C4807F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:notes">
            <a:extLst>
              <a:ext uri="{FF2B5EF4-FFF2-40B4-BE49-F238E27FC236}">
                <a16:creationId xmlns:a16="http://schemas.microsoft.com/office/drawing/2014/main" id="{E78ABFDF-D09B-28F9-7EFC-DFD4FCB76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6:notes">
            <a:extLst>
              <a:ext uri="{FF2B5EF4-FFF2-40B4-BE49-F238E27FC236}">
                <a16:creationId xmlns:a16="http://schemas.microsoft.com/office/drawing/2014/main" id="{FB11BB80-FABD-F2BA-A136-4BBAD4C0D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41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DCCDA752-4A9D-16DB-4AE5-2A58C2FBB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:notes">
            <a:extLst>
              <a:ext uri="{FF2B5EF4-FFF2-40B4-BE49-F238E27FC236}">
                <a16:creationId xmlns:a16="http://schemas.microsoft.com/office/drawing/2014/main" id="{EDA50792-DB46-6737-BB5E-1A7FB1CEC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0:notes">
            <a:extLst>
              <a:ext uri="{FF2B5EF4-FFF2-40B4-BE49-F238E27FC236}">
                <a16:creationId xmlns:a16="http://schemas.microsoft.com/office/drawing/2014/main" id="{D461408D-3496-26BE-E32E-F864FDDF9E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81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A3D87C99-AAB6-1649-A551-992D3B2F3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:notes">
            <a:extLst>
              <a:ext uri="{FF2B5EF4-FFF2-40B4-BE49-F238E27FC236}">
                <a16:creationId xmlns:a16="http://schemas.microsoft.com/office/drawing/2014/main" id="{3CF01836-1DFA-E730-3BDF-84D279453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3:notes">
            <a:extLst>
              <a:ext uri="{FF2B5EF4-FFF2-40B4-BE49-F238E27FC236}">
                <a16:creationId xmlns:a16="http://schemas.microsoft.com/office/drawing/2014/main" id="{DFC22946-426F-0AF3-958C-73A1F488E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78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>
            <a:spLocks noGrp="1"/>
          </p:cNvSpPr>
          <p:nvPr>
            <p:ph type="dt" idx="10"/>
          </p:nvPr>
        </p:nvSpPr>
        <p:spPr>
          <a:xfrm>
            <a:off x="1098240" y="6459078"/>
            <a:ext cx="2471039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8"/>
          <p:cNvSpPr txBox="1">
            <a:spLocks noGrp="1"/>
          </p:cNvSpPr>
          <p:nvPr>
            <p:ph type="ftr" idx="11"/>
          </p:nvPr>
        </p:nvSpPr>
        <p:spPr>
          <a:xfrm>
            <a:off x="3686400" y="6459078"/>
            <a:ext cx="4823040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8"/>
          <p:cNvSpPr txBox="1">
            <a:spLocks noGrp="1"/>
          </p:cNvSpPr>
          <p:nvPr>
            <p:ph type="sldNum" idx="12"/>
          </p:nvPr>
        </p:nvSpPr>
        <p:spPr>
          <a:xfrm>
            <a:off x="9899520" y="6459078"/>
            <a:ext cx="1313280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/>
          <p:nvPr/>
        </p:nvSpPr>
        <p:spPr>
          <a:xfrm>
            <a:off x="3840" y="6401472"/>
            <a:ext cx="12188160" cy="45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7"/>
          <p:cNvSpPr/>
          <p:nvPr/>
        </p:nvSpPr>
        <p:spPr>
          <a:xfrm>
            <a:off x="0" y="6333786"/>
            <a:ext cx="12188160" cy="64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7"/>
          <p:cNvSpPr txBox="1">
            <a:spLocks noGrp="1"/>
          </p:cNvSpPr>
          <p:nvPr>
            <p:ph type="title"/>
          </p:nvPr>
        </p:nvSpPr>
        <p:spPr>
          <a:xfrm>
            <a:off x="1096320" y="286590"/>
            <a:ext cx="10058879" cy="145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7"/>
          <p:cNvSpPr txBox="1">
            <a:spLocks noGrp="1"/>
          </p:cNvSpPr>
          <p:nvPr>
            <p:ph type="body" idx="1"/>
          </p:nvPr>
        </p:nvSpPr>
        <p:spPr>
          <a:xfrm>
            <a:off x="1096320" y="1846274"/>
            <a:ext cx="10058879" cy="402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325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◦"/>
              <a:defRPr sz="19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6580" algn="l" rtl="0">
              <a:lnSpc>
                <a:spcPct val="9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Calibri"/>
              <a:buChar char="◦"/>
              <a:defRPr sz="154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658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Calibri"/>
              <a:buChar char="◦"/>
              <a:defRPr sz="154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658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Calibri"/>
              <a:buChar char="◦"/>
              <a:defRPr sz="154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6580" algn="l" rtl="0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Clr>
                <a:schemeClr val="accent1"/>
              </a:buClr>
              <a:buSzPts val="1543"/>
              <a:buFont typeface="Calibri"/>
              <a:buChar char="◦"/>
              <a:defRPr sz="154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7"/>
          <p:cNvSpPr txBox="1">
            <a:spLocks noGrp="1"/>
          </p:cNvSpPr>
          <p:nvPr>
            <p:ph type="dt" idx="10"/>
          </p:nvPr>
        </p:nvSpPr>
        <p:spPr>
          <a:xfrm>
            <a:off x="1098240" y="6459078"/>
            <a:ext cx="2471039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ftr" idx="11"/>
          </p:nvPr>
        </p:nvSpPr>
        <p:spPr>
          <a:xfrm>
            <a:off x="3686400" y="6459078"/>
            <a:ext cx="4823040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9899520" y="6459078"/>
            <a:ext cx="1313280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/>
        </p:nvSpPr>
        <p:spPr>
          <a:xfrm>
            <a:off x="2000394" y="1914525"/>
            <a:ext cx="8191212" cy="410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850" rIns="0" bIns="0" anchor="ctr" anchorCtr="0">
            <a:noAutofit/>
          </a:bodyPr>
          <a:lstStyle/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MINI </a:t>
            </a:r>
            <a:r>
              <a:rPr lang="en-IN" sz="4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PROJECT 2-B</a:t>
            </a:r>
            <a:endParaRPr dirty="0"/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3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(Topic selection)</a:t>
            </a:r>
            <a:endParaRPr dirty="0"/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A.Y-2024-2025</a:t>
            </a:r>
            <a:endParaRPr lang="en-IN" sz="1000" b="1" dirty="0">
              <a:solidFill>
                <a:srgbClr val="C00000"/>
              </a:solidFill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Sahil </a:t>
            </a:r>
            <a:r>
              <a:rPr lang="en-IN" sz="2400" b="1" i="0" u="none" strike="noStrike" cap="none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Gorde</a:t>
            </a:r>
            <a:r>
              <a:rPr lang="en-IN" sz="24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22107035</a:t>
            </a: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Soham </a:t>
            </a:r>
            <a:r>
              <a:rPr lang="en-IN" sz="2400" b="1" i="0" u="none" strike="noStrike" cap="none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Dewrukhkar</a:t>
            </a:r>
            <a:r>
              <a:rPr lang="en-IN" sz="24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22107054</a:t>
            </a: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Varad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Chaudhari 22107053</a:t>
            </a: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Siddhi Patwardhan 22107033</a:t>
            </a:r>
            <a:endParaRPr lang="en-IN" sz="24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903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Computer Science and Engineering </a:t>
            </a:r>
            <a:endParaRPr dirty="0"/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 Data Science )</a:t>
            </a:r>
            <a:endParaRPr sz="24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650" y="494218"/>
            <a:ext cx="6943725" cy="142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>
            <a:spLocks noGrp="1"/>
          </p:cNvSpPr>
          <p:nvPr>
            <p:ph type="title"/>
          </p:nvPr>
        </p:nvSpPr>
        <p:spPr>
          <a:xfrm>
            <a:off x="838200" y="314325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Extraction and Recommendation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44"/>
          <p:cNvSpPr txBox="1">
            <a:spLocks noGrp="1"/>
          </p:cNvSpPr>
          <p:nvPr>
            <p:ph type="body" idx="1"/>
          </p:nvPr>
        </p:nvSpPr>
        <p:spPr>
          <a:xfrm>
            <a:off x="838200" y="1276350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ranks user resumes against a dataset of successful resumes, suggesting improvements to enhance their quality and relevance. </a:t>
            </a: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customized resumes tailored to specific job roles based on user inputs and provides industry-specific insights and recommendations for better formatting and content.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5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Extraction and Recommendation</a:t>
            </a:r>
            <a:endParaRPr dirty="0"/>
          </a:p>
        </p:txBody>
      </p:sp>
      <p:sp>
        <p:nvSpPr>
          <p:cNvPr id="138" name="Google Shape;138;p45"/>
          <p:cNvSpPr txBox="1">
            <a:spLocks noGrp="1"/>
          </p:cNvSpPr>
          <p:nvPr>
            <p:ph type="body" idx="1"/>
          </p:nvPr>
        </p:nvSpPr>
        <p:spPr>
          <a:xfrm>
            <a:off x="838200" y="1276350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to rank user resumes against a dataset and suggest improvements.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generate tailored resumes based on job roles and personal details.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missing skills or experiences by comparing resumes with job requirements.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industry-specific insights on formatting, keywords, and trends.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6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Extraction and Recommendation</a:t>
            </a:r>
            <a:endParaRPr dirty="0"/>
          </a:p>
        </p:txBody>
      </p:sp>
      <p:sp>
        <p:nvSpPr>
          <p:cNvPr id="144" name="Google Shape;144;p46"/>
          <p:cNvSpPr txBox="1">
            <a:spLocks noGrp="1"/>
          </p:cNvSpPr>
          <p:nvPr>
            <p:ph type="body" idx="1"/>
          </p:nvPr>
        </p:nvSpPr>
        <p:spPr>
          <a:xfrm>
            <a:off x="838200" y="1243300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: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Ranking: Rank user resumes against a dataset with a detailed scoring and feedback system.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Resume Generation: Create tailored resumes based on job roles, requirements, and user inputs.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Skill Gap Analysis: Identify missing skills and experiences by comparing resumes with job descriptions.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Industry Insights: Offer suggestions on formatting, keywords, and trends specific to the user’s target industry.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DEDD382D-26F4-CDEE-66A0-96EFD8AB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6">
            <a:extLst>
              <a:ext uri="{FF2B5EF4-FFF2-40B4-BE49-F238E27FC236}">
                <a16:creationId xmlns:a16="http://schemas.microsoft.com/office/drawing/2014/main" id="{9FF6ABB9-2DB4-A1CC-6665-26E95784E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Extraction and Recommendation</a:t>
            </a:r>
            <a:endParaRPr dirty="0"/>
          </a:p>
        </p:txBody>
      </p:sp>
      <p:sp>
        <p:nvSpPr>
          <p:cNvPr id="144" name="Google Shape;144;p46">
            <a:extLst>
              <a:ext uri="{FF2B5EF4-FFF2-40B4-BE49-F238E27FC236}">
                <a16:creationId xmlns:a16="http://schemas.microsoft.com/office/drawing/2014/main" id="{7AD0E0D3-61F4-3A62-12B7-6FBB2A70D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66181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:</a:t>
            </a:r>
          </a:p>
          <a:p>
            <a:pPr marL="8001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</a:p>
          <a:p>
            <a:pPr marL="8001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pPr marL="8001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 Regressor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</a:pPr>
            <a:r>
              <a:rPr lang="fr-FR" sz="36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fr-FR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685800" indent="-457200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datasets</a:t>
            </a:r>
          </a:p>
          <a:p>
            <a:pPr marL="685800" indent="-457200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 description </a:t>
            </a:r>
            <a:endParaRPr b="1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61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4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800"/>
              <a:buFont typeface="Calibri"/>
              <a:buNone/>
            </a:pPr>
            <a:r>
              <a:rPr lang="en-IN" sz="8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try on for Fashion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38"/>
          <p:cNvSpPr txBox="1">
            <a:spLocks noGrp="1"/>
          </p:cNvSpPr>
          <p:nvPr>
            <p:ph type="body" idx="1"/>
          </p:nvPr>
        </p:nvSpPr>
        <p:spPr>
          <a:xfrm>
            <a:off x="612775" y="1276350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machine learning and OpenCV to enable virtual try-ons and personalized fashion recommendations. </a:t>
            </a: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detects the user's body to overlay clothing for a realistic fit and suggests items based on preferences, size, and style, enhancing the shopping experience.</a:t>
            </a: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revolutionize how customers interact with fashion online.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try on for Fashion</a:t>
            </a:r>
            <a:endParaRPr sz="4000" dirty="0"/>
          </a:p>
        </p:txBody>
      </p:sp>
      <p:sp>
        <p:nvSpPr>
          <p:cNvPr id="102" name="Google Shape;102;p39"/>
          <p:cNvSpPr txBox="1">
            <a:spLocks noGrp="1"/>
          </p:cNvSpPr>
          <p:nvPr>
            <p:ph type="body" idx="1"/>
          </p:nvPr>
        </p:nvSpPr>
        <p:spPr>
          <a:xfrm>
            <a:off x="612775" y="1276350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visualize clothing on their bodies using computer vision techniques.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fashion items based on user preferences, style, and body size using k-means.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a virtual chatbot to assist users with personalized fashion recommendations, virtual try-on guidance, and shopping support using NLP.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algorithms to analyze and detect fake reviews using NLP.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try on for Fashion</a:t>
            </a:r>
            <a:endParaRPr dirty="0"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1"/>
          </p:nvPr>
        </p:nvSpPr>
        <p:spPr>
          <a:xfrm>
            <a:off x="838200" y="1298384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: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Try-On: Use computer vision techniques to overlay clothing on the user's body for a realistic virtual fitting experience.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Style-Based Recommendations: Use k-means clustering to suggest fashion items based on the user's style preferences, size, and body type.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Assistance: Integrate a virtual chatbot to provide personalized fashion recommendations and guide users through the virtual try-on process.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Review Detection: Use NLP-based sentiment analysis to identify and flag potentially fake reviews based on unusual language patterns and sentiment.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F24FC4FD-8F6A-EC91-5B97-77CC1286E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>
            <a:extLst>
              <a:ext uri="{FF2B5EF4-FFF2-40B4-BE49-F238E27FC236}">
                <a16:creationId xmlns:a16="http://schemas.microsoft.com/office/drawing/2014/main" id="{4FF5EF01-04E7-6C50-D60A-7447CEA12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try on for Fashion</a:t>
            </a:r>
            <a:endParaRPr dirty="0"/>
          </a:p>
        </p:txBody>
      </p:sp>
      <p:sp>
        <p:nvSpPr>
          <p:cNvPr id="108" name="Google Shape;108;p40">
            <a:extLst>
              <a:ext uri="{FF2B5EF4-FFF2-40B4-BE49-F238E27FC236}">
                <a16:creationId xmlns:a16="http://schemas.microsoft.com/office/drawing/2014/main" id="{311F8B4F-9BEF-B156-7725-53C9069099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98384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:</a:t>
            </a:r>
          </a:p>
          <a:p>
            <a:pPr marL="8001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pPr marL="8001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</a:pPr>
            <a:r>
              <a:rPr lang="fr-FR" sz="34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fr-FR" sz="3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Dataset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6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Aggregator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41"/>
          <p:cNvSpPr txBox="1">
            <a:spLocks noGrp="1"/>
          </p:cNvSpPr>
          <p:nvPr>
            <p:ph type="body" idx="1"/>
          </p:nvPr>
        </p:nvSpPr>
        <p:spPr>
          <a:xfrm>
            <a:off x="612775" y="1276350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News Aggregator is an AI-powered platform designed to gather news from multiple sources, categorize it, and deliver it in real-time. </a:t>
            </a: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machine learning techniques, it tailors the news feed to individual user preferences, ensuring the content is accurate, relevant, and diverse. </a:t>
            </a: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enhance user experience by providing credible news and quick summaries, making it easier to stay informed.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Aggregator</a:t>
            </a:r>
            <a:endParaRPr dirty="0"/>
          </a:p>
        </p:txBody>
      </p:sp>
      <p:sp>
        <p:nvSpPr>
          <p:cNvPr id="120" name="Google Shape;120;p42"/>
          <p:cNvSpPr txBox="1">
            <a:spLocks noGrp="1"/>
          </p:cNvSpPr>
          <p:nvPr>
            <p:ph type="body" idx="1"/>
          </p:nvPr>
        </p:nvSpPr>
        <p:spPr>
          <a:xfrm>
            <a:off x="612775" y="1276350"/>
            <a:ext cx="1051560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collect news from diverse sources and present it in real-time.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filter out fake or misleading content to ensure trustworthiness.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include a wide range of topics, ensuring diverse viewpoints and coverage.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sentiment analysis and summaries for better user comprehension of news.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Aggregator</a:t>
            </a:r>
            <a:endParaRPr dirty="0"/>
          </a:p>
        </p:txBody>
      </p:sp>
      <p:sp>
        <p:nvSpPr>
          <p:cNvPr id="126" name="Google Shape;126;p43"/>
          <p:cNvSpPr txBox="1">
            <a:spLocks noGrp="1"/>
          </p:cNvSpPr>
          <p:nvPr>
            <p:ph type="body" idx="1"/>
          </p:nvPr>
        </p:nvSpPr>
        <p:spPr>
          <a:xfrm>
            <a:off x="569231" y="1036865"/>
            <a:ext cx="10882539" cy="5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: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News Categorization: Automatically classifies news articles into predefined categories (e.g., politics, sports, technology) using machine learning models like Naive Bayes 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Analyzes the tone of news articles to determine if the sentiment is positive, negative, or neutral.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Summarization: Creates concise summaries of long articles for quicker understanding. Using techniques like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TextRank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the system extracts key points to give users the essential information without reading the entire article.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Detection: Detects and filters out fake or misleading news content by evaluating factors like source credibility and writing patterns.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endParaRPr lang="en-US" dirty="0"/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+mj-lt"/>
              <a:buAutoNum type="arabicPeriod"/>
            </a:pPr>
            <a:endParaRPr b="1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B2138E6-A2C2-4F8C-0D8F-A86D177B4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>
            <a:extLst>
              <a:ext uri="{FF2B5EF4-FFF2-40B4-BE49-F238E27FC236}">
                <a16:creationId xmlns:a16="http://schemas.microsoft.com/office/drawing/2014/main" id="{446F651A-AC57-691D-64DD-702F04544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Aggregator</a:t>
            </a:r>
            <a:endParaRPr dirty="0"/>
          </a:p>
        </p:txBody>
      </p:sp>
      <p:sp>
        <p:nvSpPr>
          <p:cNvPr id="126" name="Google Shape;126;p43">
            <a:extLst>
              <a:ext uri="{FF2B5EF4-FFF2-40B4-BE49-F238E27FC236}">
                <a16:creationId xmlns:a16="http://schemas.microsoft.com/office/drawing/2014/main" id="{370A9EED-5562-EF2E-129B-352386985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9231" y="1036865"/>
            <a:ext cx="10882539" cy="5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:</a:t>
            </a:r>
          </a:p>
          <a:p>
            <a:pPr marL="8001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</a:t>
            </a:r>
          </a:p>
          <a:p>
            <a:pPr marL="8001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TextRank</a:t>
            </a:r>
            <a:endParaRPr lang="en-IN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fr-FR" sz="34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fr-FR" sz="3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685800" indent="-457200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Sentiment140</a:t>
            </a:r>
          </a:p>
          <a:p>
            <a:pPr marL="685800" indent="-457200">
              <a:buFont typeface="+mj-lt"/>
              <a:buAutoNum type="arabicPeriod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Reuters-21578 Dataset</a:t>
            </a:r>
          </a:p>
          <a:p>
            <a:pPr marL="685800" indent="-457200">
              <a:buFont typeface="+mj-lt"/>
              <a:buAutoNum type="arabicPeriod"/>
            </a:pPr>
            <a:r>
              <a:rPr lang="en-IN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endParaRPr lang="en-IN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04473"/>
      </p:ext>
    </p:extLst>
  </p:cSld>
  <p:clrMapOvr>
    <a:masterClrMapping/>
  </p:clrMapOvr>
</p:sld>
</file>

<file path=ppt/theme/theme1.xml><?xml version="1.0" encoding="utf-8"?>
<a:theme xmlns:a="http://schemas.openxmlformats.org/drawingml/2006/main" name="3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740</Words>
  <Application>Microsoft Office PowerPoint</Application>
  <PresentationFormat>Widescreen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3_Retrospect</vt:lpstr>
      <vt:lpstr>Office Theme</vt:lpstr>
      <vt:lpstr>PowerPoint Presentation</vt:lpstr>
      <vt:lpstr>Virtual try on for Fashion</vt:lpstr>
      <vt:lpstr>Virtual try on for Fashion</vt:lpstr>
      <vt:lpstr>Virtual try on for Fashion</vt:lpstr>
      <vt:lpstr>Virtual try on for Fashion</vt:lpstr>
      <vt:lpstr>News Aggregator</vt:lpstr>
      <vt:lpstr>News Aggregator</vt:lpstr>
      <vt:lpstr>News Aggregator</vt:lpstr>
      <vt:lpstr>News Aggregator</vt:lpstr>
      <vt:lpstr>Resume Extraction and Recommendation</vt:lpstr>
      <vt:lpstr>Resume Extraction and Recommendation</vt:lpstr>
      <vt:lpstr>Resume Extraction and Recommendation</vt:lpstr>
      <vt:lpstr>Resume Extraction and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Poonam Pangarkar</dc:creator>
  <cp:lastModifiedBy>Siddhi Patwardhan</cp:lastModifiedBy>
  <cp:revision>4</cp:revision>
  <dcterms:created xsi:type="dcterms:W3CDTF">2022-07-21T10:07:11Z</dcterms:created>
  <dcterms:modified xsi:type="dcterms:W3CDTF">2025-01-08T17:58:36Z</dcterms:modified>
</cp:coreProperties>
</file>