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04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1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6CE531-7667-40D8-A138-037A8D1D604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07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CF2DA-FB3E-49E7-A3EF-1E360CC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3200" b="1"/>
            </a:br>
            <a:br>
              <a:rPr lang="en-US" sz="3200" b="1"/>
            </a:br>
            <a:br>
              <a:rPr lang="en-US" sz="3200" b="1"/>
            </a:br>
            <a:br>
              <a:rPr lang="en-US" sz="3200"/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Designing Data Architecture for Business Intelligence</a:t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/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BI Dashboards using AdventureWorksDW2017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65338-DFFC-46EF-BD0E-CD15C31C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Name: Siddhi Prabhu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NUID:001342165</a:t>
            </a:r>
          </a:p>
        </p:txBody>
      </p:sp>
    </p:spTree>
    <p:extLst>
      <p:ext uri="{BB962C8B-B14F-4D97-AF65-F5344CB8AC3E}">
        <p14:creationId xmlns:p14="http://schemas.microsoft.com/office/powerpoint/2010/main" val="263097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E08F-783C-41A4-847F-74480981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72524-E117-45ED-9C92-6ABFE210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09" y="2052638"/>
            <a:ext cx="762935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0DD7-7540-4369-AE2B-554BA085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1EF48F-B75E-453F-968F-A0A56132F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85" y="2052638"/>
            <a:ext cx="785080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3E6-6E21-45D3-92CF-849EE4CF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6</a:t>
            </a:r>
            <a:endParaRPr lang="en-US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DA83D-778D-46B3-B6CD-89F6157B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350" y="2052638"/>
            <a:ext cx="730507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DD9F-5F98-487D-ADD6-0882EA9D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0929F-6CC8-4362-B70E-1AAB7053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27" y="2052638"/>
            <a:ext cx="603652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0306-CB36-49C5-B87E-70BFE06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E4CCE-0E06-452D-9038-F0CB5B60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536" y="2052638"/>
            <a:ext cx="732070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249-F30E-4463-B5E2-04B63C5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43373-807F-47AC-B844-BB852609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7057"/>
            <a:ext cx="8947150" cy="39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E18B-D292-41AD-9507-93ACCD98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E6F0A-C169-4EC5-A6CE-0BDA82F1E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13" y="2052638"/>
            <a:ext cx="859975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95EB-7084-4593-993F-8D86B4A3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Resellers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1A1996-A98D-4064-B1D2-240834BB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632" y="2052638"/>
            <a:ext cx="825651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5F5C-DD23-4951-A43D-17D64999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Reseller 2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78CCE-BD0F-4A1D-8B30-0918AA9C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431" y="2052638"/>
            <a:ext cx="842291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B132-8818-45D7-B227-52281A4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Reseller 3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980795-DE26-44E5-A16F-BE0947CEA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495" y="2052638"/>
            <a:ext cx="843878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4447-963C-4B08-8C3F-D821A0E3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82987-6975-470B-8A2B-77F9FC9CD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39" r="1" b="1"/>
          <a:stretch/>
        </p:blipFill>
        <p:spPr>
          <a:xfrm>
            <a:off x="828675" y="1463040"/>
            <a:ext cx="10525125" cy="47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B8F-49A6-4BAF-971A-0D8FE053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Reseller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6FB37-47E2-46F6-94DF-9F5BC9FF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54272"/>
            <a:ext cx="8947150" cy="2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34C7-BBF9-4D0C-8AD7-F5392027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2FB933-5898-4BC2-B7DC-BE9C8DF9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49" y="2052638"/>
            <a:ext cx="852967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6B29-8DC5-4D06-9D5A-0613AA650C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537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600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38000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A9E-7208-49A3-A742-CD9B403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Product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CBEF6-81BD-417E-9627-5031E55F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1982"/>
            <a:ext cx="8947150" cy="40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3834-BAD8-4E36-BB96-EE31E57E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Reseller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14AEE-9B16-4F54-ADEF-127A21BE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370"/>
            <a:ext cx="8947150" cy="39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8234-F330-4E8C-A315-93685EB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Geo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18AD6-2B22-48BC-9D31-EB7CC02D0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92" y="2052638"/>
            <a:ext cx="856699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8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6FE0-9FB9-412D-9D0C-F48FDD87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Promotion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AC039-0B48-42C1-8707-7E33A78C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54" y="2052638"/>
            <a:ext cx="841186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CBFB-2FAF-4364-BE40-75F852AC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392EA-17EF-413A-9E4A-241ADE8C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776" y="2052638"/>
            <a:ext cx="777222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72C1-8CF6-4D2E-ACF2-C9A5C38E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390C5-1F67-4127-8186-9E13D284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51" y="2052638"/>
            <a:ext cx="85568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4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DC4E-5F4C-426A-BF80-4829C0B9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02EE7-46DE-47D5-B190-0D51F4712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235" y="2052638"/>
            <a:ext cx="728330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64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 Light (Headings)</vt:lpstr>
      <vt:lpstr>Century Gothic</vt:lpstr>
      <vt:lpstr>Times New Roman</vt:lpstr>
      <vt:lpstr>Wingdings 3</vt:lpstr>
      <vt:lpstr>Ion</vt:lpstr>
      <vt:lpstr>    Designing Data Architecture for Business Intelligence  BI Dashboards using AdventureWorksDW2017</vt:lpstr>
      <vt:lpstr>Data Sources</vt:lpstr>
      <vt:lpstr>Reseller Tabular Reports-Product Hierarchy</vt:lpstr>
      <vt:lpstr>Reseller Tabular Reports-Reseller Hierarchy</vt:lpstr>
      <vt:lpstr>Reseller Tabular Reports-Geo Hierarchy</vt:lpstr>
      <vt:lpstr>Reseller Tabular Reports-Promotion Hierarchy</vt:lpstr>
      <vt:lpstr>Reseller Visualization 1</vt:lpstr>
      <vt:lpstr>Reseller Visualization 2</vt:lpstr>
      <vt:lpstr>Reseller Visualization 3</vt:lpstr>
      <vt:lpstr>Reseller Visualization 4</vt:lpstr>
      <vt:lpstr>Reseller Visualization 5</vt:lpstr>
      <vt:lpstr>Reseller Visualization 6</vt:lpstr>
      <vt:lpstr>Reseller Visualization 7</vt:lpstr>
      <vt:lpstr>Reseller Visualization 8</vt:lpstr>
      <vt:lpstr>Reseller Visualization 9</vt:lpstr>
      <vt:lpstr>Reseller Visualization 10</vt:lpstr>
      <vt:lpstr>Resellers 1</vt:lpstr>
      <vt:lpstr>Reseller 2 </vt:lpstr>
      <vt:lpstr>Reseller 3 </vt:lpstr>
      <vt:lpstr>Reseller 4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Designing Data Architecture for Business Intelligence  BI Dashboards using AdventureWorksDW2017</dc:title>
  <dc:creator>siddhiprabhu95@gmail.com</dc:creator>
  <cp:lastModifiedBy>siddhiprabhu95@gmail.com</cp:lastModifiedBy>
  <cp:revision>7</cp:revision>
  <dcterms:created xsi:type="dcterms:W3CDTF">2020-03-26T06:04:01Z</dcterms:created>
  <dcterms:modified xsi:type="dcterms:W3CDTF">2020-03-26T06:39:55Z</dcterms:modified>
</cp:coreProperties>
</file>