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31"/>
  </p:notesMasterIdLst>
  <p:sldIdLst>
    <p:sldId id="306" r:id="rId5"/>
    <p:sldId id="307" r:id="rId6"/>
    <p:sldId id="308" r:id="rId7"/>
    <p:sldId id="334" r:id="rId8"/>
    <p:sldId id="309" r:id="rId9"/>
    <p:sldId id="333" r:id="rId10"/>
    <p:sldId id="294" r:id="rId11"/>
    <p:sldId id="332" r:id="rId12"/>
    <p:sldId id="331" r:id="rId13"/>
    <p:sldId id="330" r:id="rId14"/>
    <p:sldId id="329" r:id="rId15"/>
    <p:sldId id="328" r:id="rId16"/>
    <p:sldId id="320" r:id="rId17"/>
    <p:sldId id="324" r:id="rId18"/>
    <p:sldId id="323" r:id="rId19"/>
    <p:sldId id="322" r:id="rId20"/>
    <p:sldId id="321" r:id="rId21"/>
    <p:sldId id="325" r:id="rId22"/>
    <p:sldId id="314" r:id="rId23"/>
    <p:sldId id="315" r:id="rId24"/>
    <p:sldId id="316" r:id="rId25"/>
    <p:sldId id="318" r:id="rId26"/>
    <p:sldId id="317" r:id="rId27"/>
    <p:sldId id="319" r:id="rId28"/>
    <p:sldId id="326" r:id="rId29"/>
    <p:sldId id="31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F36588-8A9A-401D-B662-45C501D18CCE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7B3FE3-BCAA-4E9B-A0D8-3E0743684AD1}">
      <dgm:prSet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Aim is to predict </a:t>
          </a:r>
          <a:endParaRPr lang="en-US" dirty="0">
            <a:solidFill>
              <a:schemeClr val="accent1"/>
            </a:solidFill>
          </a:endParaRPr>
        </a:p>
      </dgm:t>
    </dgm:pt>
    <dgm:pt modelId="{54BEE32C-B43C-4362-93BC-9AA738DA1D44}" type="parTrans" cxnId="{91C2E129-1E52-4308-B892-F1F6588827AD}">
      <dgm:prSet/>
      <dgm:spPr/>
      <dgm:t>
        <a:bodyPr/>
        <a:lstStyle/>
        <a:p>
          <a:endParaRPr lang="en-US"/>
        </a:p>
      </dgm:t>
    </dgm:pt>
    <dgm:pt modelId="{97042FBC-1CC6-4FE5-8D31-6473AF1AF928}" type="sibTrans" cxnId="{91C2E129-1E52-4308-B892-F1F6588827AD}">
      <dgm:prSet/>
      <dgm:spPr/>
      <dgm:t>
        <a:bodyPr/>
        <a:lstStyle/>
        <a:p>
          <a:endParaRPr lang="en-US"/>
        </a:p>
      </dgm:t>
    </dgm:pt>
    <dgm:pt modelId="{BE9DDA17-E840-4B4D-9917-CD71606D34A3}">
      <dgm:prSet/>
      <dgm:spPr/>
      <dgm:t>
        <a:bodyPr/>
        <a:lstStyle/>
        <a:p>
          <a:r>
            <a:rPr lang="en-US" b="0" dirty="0">
              <a:solidFill>
                <a:schemeClr val="accent1"/>
              </a:solidFill>
            </a:rPr>
            <a:t>Top 10 App Downloads</a:t>
          </a:r>
        </a:p>
      </dgm:t>
    </dgm:pt>
    <dgm:pt modelId="{0B08B2A1-D8CF-4546-B346-5004CA5B1877}" type="parTrans" cxnId="{DC57C840-8F3B-4294-8E43-48D6F567649F}">
      <dgm:prSet/>
      <dgm:spPr/>
      <dgm:t>
        <a:bodyPr/>
        <a:lstStyle/>
        <a:p>
          <a:endParaRPr lang="en-US"/>
        </a:p>
      </dgm:t>
    </dgm:pt>
    <dgm:pt modelId="{28F04BDC-B9B7-41A8-848D-14CA53D53870}" type="sibTrans" cxnId="{DC57C840-8F3B-4294-8E43-48D6F567649F}">
      <dgm:prSet/>
      <dgm:spPr/>
      <dgm:t>
        <a:bodyPr/>
        <a:lstStyle/>
        <a:p>
          <a:endParaRPr lang="en-US"/>
        </a:p>
      </dgm:t>
    </dgm:pt>
    <dgm:pt modelId="{ECDF9A38-D09B-4CF6-8013-E10DFDACC8A3}">
      <dgm:prSet/>
      <dgm:spPr/>
      <dgm:t>
        <a:bodyPr/>
        <a:lstStyle/>
        <a:p>
          <a:r>
            <a:rPr lang="en-US" b="0" dirty="0">
              <a:solidFill>
                <a:schemeClr val="accent1"/>
              </a:solidFill>
            </a:rPr>
            <a:t>Bottom 10 App Downloads</a:t>
          </a:r>
        </a:p>
      </dgm:t>
    </dgm:pt>
    <dgm:pt modelId="{13F87CB2-4676-4396-A323-855EAF7567DC}" type="parTrans" cxnId="{8127398A-4716-4FD2-BAA4-1D47524953E3}">
      <dgm:prSet/>
      <dgm:spPr/>
      <dgm:t>
        <a:bodyPr/>
        <a:lstStyle/>
        <a:p>
          <a:endParaRPr lang="en-US"/>
        </a:p>
      </dgm:t>
    </dgm:pt>
    <dgm:pt modelId="{494F9B61-9D5E-4D86-AC79-A646144F331C}" type="sibTrans" cxnId="{8127398A-4716-4FD2-BAA4-1D47524953E3}">
      <dgm:prSet/>
      <dgm:spPr/>
      <dgm:t>
        <a:bodyPr/>
        <a:lstStyle/>
        <a:p>
          <a:endParaRPr lang="en-US"/>
        </a:p>
      </dgm:t>
    </dgm:pt>
    <dgm:pt modelId="{59BBEF46-7FC9-4022-A487-3CF80CF5B806}">
      <dgm:prSet/>
      <dgm:spPr/>
      <dgm:t>
        <a:bodyPr/>
        <a:lstStyle/>
        <a:p>
          <a:r>
            <a:rPr lang="en-US" b="0" dirty="0">
              <a:solidFill>
                <a:schemeClr val="accent1"/>
              </a:solidFill>
            </a:rPr>
            <a:t>Top 10 App Genres</a:t>
          </a:r>
        </a:p>
      </dgm:t>
    </dgm:pt>
    <dgm:pt modelId="{2EDDAAB5-C19E-4970-A065-584EC5BBEAFA}" type="parTrans" cxnId="{59642925-ECEF-43A3-A27A-D800D22079FB}">
      <dgm:prSet/>
      <dgm:spPr/>
      <dgm:t>
        <a:bodyPr/>
        <a:lstStyle/>
        <a:p>
          <a:endParaRPr lang="en-US"/>
        </a:p>
      </dgm:t>
    </dgm:pt>
    <dgm:pt modelId="{66549EC8-4261-4BBA-8818-7CE0E86A657E}" type="sibTrans" cxnId="{59642925-ECEF-43A3-A27A-D800D22079FB}">
      <dgm:prSet/>
      <dgm:spPr/>
      <dgm:t>
        <a:bodyPr/>
        <a:lstStyle/>
        <a:p>
          <a:endParaRPr lang="en-US"/>
        </a:p>
      </dgm:t>
    </dgm:pt>
    <dgm:pt modelId="{58F73817-6763-4307-9B40-092925A88E90}">
      <dgm:prSet/>
      <dgm:spPr/>
      <dgm:t>
        <a:bodyPr/>
        <a:lstStyle/>
        <a:p>
          <a:r>
            <a:rPr lang="en-US" b="0" dirty="0">
              <a:solidFill>
                <a:schemeClr val="accent1"/>
              </a:solidFill>
            </a:rPr>
            <a:t>App Rating Distribution</a:t>
          </a:r>
        </a:p>
      </dgm:t>
    </dgm:pt>
    <dgm:pt modelId="{B75018FA-8444-4303-A301-44C1203B79E3}" type="parTrans" cxnId="{512BCAC8-1D34-4B2D-84D7-E720AAAD2EA9}">
      <dgm:prSet/>
      <dgm:spPr/>
      <dgm:t>
        <a:bodyPr/>
        <a:lstStyle/>
        <a:p>
          <a:endParaRPr lang="en-US"/>
        </a:p>
      </dgm:t>
    </dgm:pt>
    <dgm:pt modelId="{A8A687E3-9D2C-4D64-9697-67EF9609B052}" type="sibTrans" cxnId="{512BCAC8-1D34-4B2D-84D7-E720AAAD2EA9}">
      <dgm:prSet/>
      <dgm:spPr/>
      <dgm:t>
        <a:bodyPr/>
        <a:lstStyle/>
        <a:p>
          <a:endParaRPr lang="en-US"/>
        </a:p>
      </dgm:t>
    </dgm:pt>
    <dgm:pt modelId="{39BA6277-E69F-4AA0-8B2D-C7F2FEA51B16}">
      <dgm:prSet/>
      <dgm:spPr/>
      <dgm:t>
        <a:bodyPr/>
        <a:lstStyle/>
        <a:p>
          <a:r>
            <a:rPr lang="en-US" b="0" dirty="0">
              <a:solidFill>
                <a:schemeClr val="accent1"/>
              </a:solidFill>
            </a:rPr>
            <a:t>Top 10 App Reviews</a:t>
          </a:r>
        </a:p>
      </dgm:t>
    </dgm:pt>
    <dgm:pt modelId="{B83256EC-E8C1-465B-B4DB-BE52DE4264AE}" type="parTrans" cxnId="{D9CFC85A-A184-473B-BF88-A9871991F934}">
      <dgm:prSet/>
      <dgm:spPr/>
      <dgm:t>
        <a:bodyPr/>
        <a:lstStyle/>
        <a:p>
          <a:endParaRPr lang="en-US"/>
        </a:p>
      </dgm:t>
    </dgm:pt>
    <dgm:pt modelId="{1F7EC3AA-828E-45CC-8947-801A2D2AA681}" type="sibTrans" cxnId="{D9CFC85A-A184-473B-BF88-A9871991F934}">
      <dgm:prSet/>
      <dgm:spPr/>
      <dgm:t>
        <a:bodyPr/>
        <a:lstStyle/>
        <a:p>
          <a:endParaRPr lang="en-US"/>
        </a:p>
      </dgm:t>
    </dgm:pt>
    <dgm:pt modelId="{5181289E-E48F-4C8C-ADF0-DA252B23BD58}">
      <dgm:prSet/>
      <dgm:spPr/>
      <dgm:t>
        <a:bodyPr/>
        <a:lstStyle/>
        <a:p>
          <a:r>
            <a:rPr lang="en-US" b="0" dirty="0">
              <a:solidFill>
                <a:schemeClr val="accent1"/>
              </a:solidFill>
            </a:rPr>
            <a:t>Content Rating Distribution</a:t>
          </a:r>
        </a:p>
      </dgm:t>
    </dgm:pt>
    <dgm:pt modelId="{EBEC693E-AE47-4550-8948-54D488839951}" type="parTrans" cxnId="{45704314-D966-47EF-B66A-B6D05A353319}">
      <dgm:prSet/>
      <dgm:spPr/>
      <dgm:t>
        <a:bodyPr/>
        <a:lstStyle/>
        <a:p>
          <a:endParaRPr lang="en-US"/>
        </a:p>
      </dgm:t>
    </dgm:pt>
    <dgm:pt modelId="{9B83503F-726C-4126-94A4-262F72D1A76C}" type="sibTrans" cxnId="{45704314-D966-47EF-B66A-B6D05A353319}">
      <dgm:prSet/>
      <dgm:spPr/>
      <dgm:t>
        <a:bodyPr/>
        <a:lstStyle/>
        <a:p>
          <a:endParaRPr lang="en-US"/>
        </a:p>
      </dgm:t>
    </dgm:pt>
    <dgm:pt modelId="{CF49A969-3114-45A7-90CE-06D7D33B84CE}" type="pres">
      <dgm:prSet presAssocID="{42F36588-8A9A-401D-B662-45C501D18CCE}" presName="vert0" presStyleCnt="0">
        <dgm:presLayoutVars>
          <dgm:dir/>
          <dgm:animOne val="branch"/>
          <dgm:animLvl val="lvl"/>
        </dgm:presLayoutVars>
      </dgm:prSet>
      <dgm:spPr/>
    </dgm:pt>
    <dgm:pt modelId="{784D9D49-F04F-4E5D-9DA4-20C0C0FF409F}" type="pres">
      <dgm:prSet presAssocID="{1E7B3FE3-BCAA-4E9B-A0D8-3E0743684AD1}" presName="thickLine" presStyleLbl="alignNode1" presStyleIdx="0" presStyleCnt="1"/>
      <dgm:spPr/>
    </dgm:pt>
    <dgm:pt modelId="{4D4B38B4-22A3-4E8A-A831-4B8EF9C3F91C}" type="pres">
      <dgm:prSet presAssocID="{1E7B3FE3-BCAA-4E9B-A0D8-3E0743684AD1}" presName="horz1" presStyleCnt="0"/>
      <dgm:spPr/>
    </dgm:pt>
    <dgm:pt modelId="{61B1A5BE-DA69-4871-BFEC-5DF0ACEA9F51}" type="pres">
      <dgm:prSet presAssocID="{1E7B3FE3-BCAA-4E9B-A0D8-3E0743684AD1}" presName="tx1" presStyleLbl="revTx" presStyleIdx="0" presStyleCnt="7"/>
      <dgm:spPr/>
    </dgm:pt>
    <dgm:pt modelId="{2995F6D6-AEE7-4650-9D14-C97B223A502C}" type="pres">
      <dgm:prSet presAssocID="{1E7B3FE3-BCAA-4E9B-A0D8-3E0743684AD1}" presName="vert1" presStyleCnt="0"/>
      <dgm:spPr/>
    </dgm:pt>
    <dgm:pt modelId="{8D377ED6-A278-42E7-BD36-2052EF6CE41F}" type="pres">
      <dgm:prSet presAssocID="{BE9DDA17-E840-4B4D-9917-CD71606D34A3}" presName="vertSpace2a" presStyleCnt="0"/>
      <dgm:spPr/>
    </dgm:pt>
    <dgm:pt modelId="{0B3C1A23-B15C-4F85-9B71-534420787A87}" type="pres">
      <dgm:prSet presAssocID="{BE9DDA17-E840-4B4D-9917-CD71606D34A3}" presName="horz2" presStyleCnt="0"/>
      <dgm:spPr/>
    </dgm:pt>
    <dgm:pt modelId="{FA22B76A-4344-4D98-9D14-EC57A9DCD720}" type="pres">
      <dgm:prSet presAssocID="{BE9DDA17-E840-4B4D-9917-CD71606D34A3}" presName="horzSpace2" presStyleCnt="0"/>
      <dgm:spPr/>
    </dgm:pt>
    <dgm:pt modelId="{B71F0486-A37D-4D28-86BB-68B9496259A5}" type="pres">
      <dgm:prSet presAssocID="{BE9DDA17-E840-4B4D-9917-CD71606D34A3}" presName="tx2" presStyleLbl="revTx" presStyleIdx="1" presStyleCnt="7"/>
      <dgm:spPr/>
    </dgm:pt>
    <dgm:pt modelId="{2EBF2A70-0EDE-4F87-AE15-C895D98AF632}" type="pres">
      <dgm:prSet presAssocID="{BE9DDA17-E840-4B4D-9917-CD71606D34A3}" presName="vert2" presStyleCnt="0"/>
      <dgm:spPr/>
    </dgm:pt>
    <dgm:pt modelId="{E74132B9-A2F4-43DD-862A-E936728CED52}" type="pres">
      <dgm:prSet presAssocID="{BE9DDA17-E840-4B4D-9917-CD71606D34A3}" presName="thinLine2b" presStyleLbl="callout" presStyleIdx="0" presStyleCnt="6"/>
      <dgm:spPr/>
    </dgm:pt>
    <dgm:pt modelId="{893F6DB1-CEFE-4E72-BA94-953E72F4AABB}" type="pres">
      <dgm:prSet presAssocID="{BE9DDA17-E840-4B4D-9917-CD71606D34A3}" presName="vertSpace2b" presStyleCnt="0"/>
      <dgm:spPr/>
    </dgm:pt>
    <dgm:pt modelId="{C66A3CB2-8F5E-4692-BD37-38AAE9CFD9ED}" type="pres">
      <dgm:prSet presAssocID="{ECDF9A38-D09B-4CF6-8013-E10DFDACC8A3}" presName="horz2" presStyleCnt="0"/>
      <dgm:spPr/>
    </dgm:pt>
    <dgm:pt modelId="{31FE157B-184F-4C73-97CE-FAA61BB47397}" type="pres">
      <dgm:prSet presAssocID="{ECDF9A38-D09B-4CF6-8013-E10DFDACC8A3}" presName="horzSpace2" presStyleCnt="0"/>
      <dgm:spPr/>
    </dgm:pt>
    <dgm:pt modelId="{FF8847F7-6DC7-4EEF-977E-6D78A5C21B2A}" type="pres">
      <dgm:prSet presAssocID="{ECDF9A38-D09B-4CF6-8013-E10DFDACC8A3}" presName="tx2" presStyleLbl="revTx" presStyleIdx="2" presStyleCnt="7"/>
      <dgm:spPr/>
    </dgm:pt>
    <dgm:pt modelId="{6B30BA37-5F6E-4BF1-8FC3-84C64A9ED1A1}" type="pres">
      <dgm:prSet presAssocID="{ECDF9A38-D09B-4CF6-8013-E10DFDACC8A3}" presName="vert2" presStyleCnt="0"/>
      <dgm:spPr/>
    </dgm:pt>
    <dgm:pt modelId="{2EC66DC5-4351-4F47-B994-A29D1CD2D05A}" type="pres">
      <dgm:prSet presAssocID="{ECDF9A38-D09B-4CF6-8013-E10DFDACC8A3}" presName="thinLine2b" presStyleLbl="callout" presStyleIdx="1" presStyleCnt="6"/>
      <dgm:spPr/>
    </dgm:pt>
    <dgm:pt modelId="{3C5B58B6-0888-40B7-A14F-E8801E905436}" type="pres">
      <dgm:prSet presAssocID="{ECDF9A38-D09B-4CF6-8013-E10DFDACC8A3}" presName="vertSpace2b" presStyleCnt="0"/>
      <dgm:spPr/>
    </dgm:pt>
    <dgm:pt modelId="{EAFF0AD2-8011-4DB9-B4DE-4E3BC92B7B7F}" type="pres">
      <dgm:prSet presAssocID="{59BBEF46-7FC9-4022-A487-3CF80CF5B806}" presName="horz2" presStyleCnt="0"/>
      <dgm:spPr/>
    </dgm:pt>
    <dgm:pt modelId="{38ED9D7D-45EC-454E-9829-61B747C09A5B}" type="pres">
      <dgm:prSet presAssocID="{59BBEF46-7FC9-4022-A487-3CF80CF5B806}" presName="horzSpace2" presStyleCnt="0"/>
      <dgm:spPr/>
    </dgm:pt>
    <dgm:pt modelId="{C692C799-D487-44A3-88F6-5298A12E48BA}" type="pres">
      <dgm:prSet presAssocID="{59BBEF46-7FC9-4022-A487-3CF80CF5B806}" presName="tx2" presStyleLbl="revTx" presStyleIdx="3" presStyleCnt="7"/>
      <dgm:spPr/>
    </dgm:pt>
    <dgm:pt modelId="{31FF6150-A467-4D35-B934-0EA154D236A1}" type="pres">
      <dgm:prSet presAssocID="{59BBEF46-7FC9-4022-A487-3CF80CF5B806}" presName="vert2" presStyleCnt="0"/>
      <dgm:spPr/>
    </dgm:pt>
    <dgm:pt modelId="{36B43209-906B-4EA0-8448-548B99E242A8}" type="pres">
      <dgm:prSet presAssocID="{59BBEF46-7FC9-4022-A487-3CF80CF5B806}" presName="thinLine2b" presStyleLbl="callout" presStyleIdx="2" presStyleCnt="6"/>
      <dgm:spPr/>
    </dgm:pt>
    <dgm:pt modelId="{43AB9D14-FC6F-48AB-AD70-202A8BFE6D0D}" type="pres">
      <dgm:prSet presAssocID="{59BBEF46-7FC9-4022-A487-3CF80CF5B806}" presName="vertSpace2b" presStyleCnt="0"/>
      <dgm:spPr/>
    </dgm:pt>
    <dgm:pt modelId="{F485AC6F-B7FA-495C-9CC3-7F2E8F5C7C39}" type="pres">
      <dgm:prSet presAssocID="{58F73817-6763-4307-9B40-092925A88E90}" presName="horz2" presStyleCnt="0"/>
      <dgm:spPr/>
    </dgm:pt>
    <dgm:pt modelId="{29913152-B518-4DE2-8553-5E76F024E94A}" type="pres">
      <dgm:prSet presAssocID="{58F73817-6763-4307-9B40-092925A88E90}" presName="horzSpace2" presStyleCnt="0"/>
      <dgm:spPr/>
    </dgm:pt>
    <dgm:pt modelId="{C9F9DC18-1486-45C3-95A5-9A10BD512048}" type="pres">
      <dgm:prSet presAssocID="{58F73817-6763-4307-9B40-092925A88E90}" presName="tx2" presStyleLbl="revTx" presStyleIdx="4" presStyleCnt="7"/>
      <dgm:spPr/>
    </dgm:pt>
    <dgm:pt modelId="{69540E95-E7BA-48EA-BDE4-81D51DC11EE8}" type="pres">
      <dgm:prSet presAssocID="{58F73817-6763-4307-9B40-092925A88E90}" presName="vert2" presStyleCnt="0"/>
      <dgm:spPr/>
    </dgm:pt>
    <dgm:pt modelId="{8FE6833A-739D-4D4A-9EE5-836F013BF7BD}" type="pres">
      <dgm:prSet presAssocID="{58F73817-6763-4307-9B40-092925A88E90}" presName="thinLine2b" presStyleLbl="callout" presStyleIdx="3" presStyleCnt="6"/>
      <dgm:spPr/>
    </dgm:pt>
    <dgm:pt modelId="{B55F5622-DFAC-49D4-BE74-3655D09DCD0A}" type="pres">
      <dgm:prSet presAssocID="{58F73817-6763-4307-9B40-092925A88E90}" presName="vertSpace2b" presStyleCnt="0"/>
      <dgm:spPr/>
    </dgm:pt>
    <dgm:pt modelId="{1A714C45-BA04-4006-BA97-6B3D81DBC3AE}" type="pres">
      <dgm:prSet presAssocID="{39BA6277-E69F-4AA0-8B2D-C7F2FEA51B16}" presName="horz2" presStyleCnt="0"/>
      <dgm:spPr/>
    </dgm:pt>
    <dgm:pt modelId="{C7BABC0D-B7F7-464F-991D-3D2840D6FC60}" type="pres">
      <dgm:prSet presAssocID="{39BA6277-E69F-4AA0-8B2D-C7F2FEA51B16}" presName="horzSpace2" presStyleCnt="0"/>
      <dgm:spPr/>
    </dgm:pt>
    <dgm:pt modelId="{D845E362-4921-4026-A1BA-B66A5A6304DB}" type="pres">
      <dgm:prSet presAssocID="{39BA6277-E69F-4AA0-8B2D-C7F2FEA51B16}" presName="tx2" presStyleLbl="revTx" presStyleIdx="5" presStyleCnt="7"/>
      <dgm:spPr/>
    </dgm:pt>
    <dgm:pt modelId="{975ED22F-9F97-4FD6-893A-F425C5BB3CED}" type="pres">
      <dgm:prSet presAssocID="{39BA6277-E69F-4AA0-8B2D-C7F2FEA51B16}" presName="vert2" presStyleCnt="0"/>
      <dgm:spPr/>
    </dgm:pt>
    <dgm:pt modelId="{14E45749-4171-485B-A06E-918C632C30C7}" type="pres">
      <dgm:prSet presAssocID="{39BA6277-E69F-4AA0-8B2D-C7F2FEA51B16}" presName="thinLine2b" presStyleLbl="callout" presStyleIdx="4" presStyleCnt="6"/>
      <dgm:spPr/>
    </dgm:pt>
    <dgm:pt modelId="{0231CAC2-E42D-4222-B602-E6D1A29FA9EB}" type="pres">
      <dgm:prSet presAssocID="{39BA6277-E69F-4AA0-8B2D-C7F2FEA51B16}" presName="vertSpace2b" presStyleCnt="0"/>
      <dgm:spPr/>
    </dgm:pt>
    <dgm:pt modelId="{0188124B-3BC8-41E8-A8B1-A46A36F44984}" type="pres">
      <dgm:prSet presAssocID="{5181289E-E48F-4C8C-ADF0-DA252B23BD58}" presName="horz2" presStyleCnt="0"/>
      <dgm:spPr/>
    </dgm:pt>
    <dgm:pt modelId="{99E158A0-2D57-403B-9013-EB0948BC0F2A}" type="pres">
      <dgm:prSet presAssocID="{5181289E-E48F-4C8C-ADF0-DA252B23BD58}" presName="horzSpace2" presStyleCnt="0"/>
      <dgm:spPr/>
    </dgm:pt>
    <dgm:pt modelId="{A8DD07F4-8829-47C8-A493-35B137DF2F93}" type="pres">
      <dgm:prSet presAssocID="{5181289E-E48F-4C8C-ADF0-DA252B23BD58}" presName="tx2" presStyleLbl="revTx" presStyleIdx="6" presStyleCnt="7"/>
      <dgm:spPr/>
    </dgm:pt>
    <dgm:pt modelId="{24439E2E-9380-43D1-8EA5-5249F8272752}" type="pres">
      <dgm:prSet presAssocID="{5181289E-E48F-4C8C-ADF0-DA252B23BD58}" presName="vert2" presStyleCnt="0"/>
      <dgm:spPr/>
    </dgm:pt>
    <dgm:pt modelId="{4782C609-0AD8-4D52-9672-1AB66FDEA036}" type="pres">
      <dgm:prSet presAssocID="{5181289E-E48F-4C8C-ADF0-DA252B23BD58}" presName="thinLine2b" presStyleLbl="callout" presStyleIdx="5" presStyleCnt="6"/>
      <dgm:spPr/>
    </dgm:pt>
    <dgm:pt modelId="{93E6D92F-48CC-48C0-8990-E8453CA1C60E}" type="pres">
      <dgm:prSet presAssocID="{5181289E-E48F-4C8C-ADF0-DA252B23BD58}" presName="vertSpace2b" presStyleCnt="0"/>
      <dgm:spPr/>
    </dgm:pt>
  </dgm:ptLst>
  <dgm:cxnLst>
    <dgm:cxn modelId="{45704314-D966-47EF-B66A-B6D05A353319}" srcId="{1E7B3FE3-BCAA-4E9B-A0D8-3E0743684AD1}" destId="{5181289E-E48F-4C8C-ADF0-DA252B23BD58}" srcOrd="5" destOrd="0" parTransId="{EBEC693E-AE47-4550-8948-54D488839951}" sibTransId="{9B83503F-726C-4126-94A4-262F72D1A76C}"/>
    <dgm:cxn modelId="{59642925-ECEF-43A3-A27A-D800D22079FB}" srcId="{1E7B3FE3-BCAA-4E9B-A0D8-3E0743684AD1}" destId="{59BBEF46-7FC9-4022-A487-3CF80CF5B806}" srcOrd="2" destOrd="0" parTransId="{2EDDAAB5-C19E-4970-A065-584EC5BBEAFA}" sibTransId="{66549EC8-4261-4BBA-8818-7CE0E86A657E}"/>
    <dgm:cxn modelId="{91C2E129-1E52-4308-B892-F1F6588827AD}" srcId="{42F36588-8A9A-401D-B662-45C501D18CCE}" destId="{1E7B3FE3-BCAA-4E9B-A0D8-3E0743684AD1}" srcOrd="0" destOrd="0" parTransId="{54BEE32C-B43C-4362-93BC-9AA738DA1D44}" sibTransId="{97042FBC-1CC6-4FE5-8D31-6473AF1AF928}"/>
    <dgm:cxn modelId="{DC57C840-8F3B-4294-8E43-48D6F567649F}" srcId="{1E7B3FE3-BCAA-4E9B-A0D8-3E0743684AD1}" destId="{BE9DDA17-E840-4B4D-9917-CD71606D34A3}" srcOrd="0" destOrd="0" parTransId="{0B08B2A1-D8CF-4546-B346-5004CA5B1877}" sibTransId="{28F04BDC-B9B7-41A8-848D-14CA53D53870}"/>
    <dgm:cxn modelId="{873FAD60-501B-4DD1-AA7E-394AA86AB714}" type="presOf" srcId="{1E7B3FE3-BCAA-4E9B-A0D8-3E0743684AD1}" destId="{61B1A5BE-DA69-4871-BFEC-5DF0ACEA9F51}" srcOrd="0" destOrd="0" presId="urn:microsoft.com/office/officeart/2008/layout/LinedList"/>
    <dgm:cxn modelId="{D9CFC85A-A184-473B-BF88-A9871991F934}" srcId="{1E7B3FE3-BCAA-4E9B-A0D8-3E0743684AD1}" destId="{39BA6277-E69F-4AA0-8B2D-C7F2FEA51B16}" srcOrd="4" destOrd="0" parTransId="{B83256EC-E8C1-465B-B4DB-BE52DE4264AE}" sibTransId="{1F7EC3AA-828E-45CC-8947-801A2D2AA681}"/>
    <dgm:cxn modelId="{D4E9F57A-7D86-4175-B0B7-52B318A1AA5D}" type="presOf" srcId="{39BA6277-E69F-4AA0-8B2D-C7F2FEA51B16}" destId="{D845E362-4921-4026-A1BA-B66A5A6304DB}" srcOrd="0" destOrd="0" presId="urn:microsoft.com/office/officeart/2008/layout/LinedList"/>
    <dgm:cxn modelId="{F0567381-14FE-4E23-9523-DC1B73223981}" type="presOf" srcId="{42F36588-8A9A-401D-B662-45C501D18CCE}" destId="{CF49A969-3114-45A7-90CE-06D7D33B84CE}" srcOrd="0" destOrd="0" presId="urn:microsoft.com/office/officeart/2008/layout/LinedList"/>
    <dgm:cxn modelId="{8127398A-4716-4FD2-BAA4-1D47524953E3}" srcId="{1E7B3FE3-BCAA-4E9B-A0D8-3E0743684AD1}" destId="{ECDF9A38-D09B-4CF6-8013-E10DFDACC8A3}" srcOrd="1" destOrd="0" parTransId="{13F87CB2-4676-4396-A323-855EAF7567DC}" sibTransId="{494F9B61-9D5E-4D86-AC79-A646144F331C}"/>
    <dgm:cxn modelId="{30678E9A-28AA-4A87-8F16-F62480CC0FFF}" type="presOf" srcId="{5181289E-E48F-4C8C-ADF0-DA252B23BD58}" destId="{A8DD07F4-8829-47C8-A493-35B137DF2F93}" srcOrd="0" destOrd="0" presId="urn:microsoft.com/office/officeart/2008/layout/LinedList"/>
    <dgm:cxn modelId="{512BCAC8-1D34-4B2D-84D7-E720AAAD2EA9}" srcId="{1E7B3FE3-BCAA-4E9B-A0D8-3E0743684AD1}" destId="{58F73817-6763-4307-9B40-092925A88E90}" srcOrd="3" destOrd="0" parTransId="{B75018FA-8444-4303-A301-44C1203B79E3}" sibTransId="{A8A687E3-9D2C-4D64-9697-67EF9609B052}"/>
    <dgm:cxn modelId="{BFC622CD-282A-4A71-BAE8-166A41086A3C}" type="presOf" srcId="{ECDF9A38-D09B-4CF6-8013-E10DFDACC8A3}" destId="{FF8847F7-6DC7-4EEF-977E-6D78A5C21B2A}" srcOrd="0" destOrd="0" presId="urn:microsoft.com/office/officeart/2008/layout/LinedList"/>
    <dgm:cxn modelId="{D3285AE0-DC87-4259-B239-52B1002DC440}" type="presOf" srcId="{BE9DDA17-E840-4B4D-9917-CD71606D34A3}" destId="{B71F0486-A37D-4D28-86BB-68B9496259A5}" srcOrd="0" destOrd="0" presId="urn:microsoft.com/office/officeart/2008/layout/LinedList"/>
    <dgm:cxn modelId="{552FCFF0-E168-4EF1-87AB-45B96B4A65AF}" type="presOf" srcId="{59BBEF46-7FC9-4022-A487-3CF80CF5B806}" destId="{C692C799-D487-44A3-88F6-5298A12E48BA}" srcOrd="0" destOrd="0" presId="urn:microsoft.com/office/officeart/2008/layout/LinedList"/>
    <dgm:cxn modelId="{D19AC3F3-8E35-40F9-9923-FE32E683D8A5}" type="presOf" srcId="{58F73817-6763-4307-9B40-092925A88E90}" destId="{C9F9DC18-1486-45C3-95A5-9A10BD512048}" srcOrd="0" destOrd="0" presId="urn:microsoft.com/office/officeart/2008/layout/LinedList"/>
    <dgm:cxn modelId="{744A89AF-05B6-4B89-9565-990A0451B1A6}" type="presParOf" srcId="{CF49A969-3114-45A7-90CE-06D7D33B84CE}" destId="{784D9D49-F04F-4E5D-9DA4-20C0C0FF409F}" srcOrd="0" destOrd="0" presId="urn:microsoft.com/office/officeart/2008/layout/LinedList"/>
    <dgm:cxn modelId="{6A4BEFEF-BC90-439A-BB37-1BB90D5CB2D4}" type="presParOf" srcId="{CF49A969-3114-45A7-90CE-06D7D33B84CE}" destId="{4D4B38B4-22A3-4E8A-A831-4B8EF9C3F91C}" srcOrd="1" destOrd="0" presId="urn:microsoft.com/office/officeart/2008/layout/LinedList"/>
    <dgm:cxn modelId="{C9AE4103-1313-47AB-AB69-8B924C4CA285}" type="presParOf" srcId="{4D4B38B4-22A3-4E8A-A831-4B8EF9C3F91C}" destId="{61B1A5BE-DA69-4871-BFEC-5DF0ACEA9F51}" srcOrd="0" destOrd="0" presId="urn:microsoft.com/office/officeart/2008/layout/LinedList"/>
    <dgm:cxn modelId="{5683CE93-60B9-4C9C-B7BB-C3C452BA8976}" type="presParOf" srcId="{4D4B38B4-22A3-4E8A-A831-4B8EF9C3F91C}" destId="{2995F6D6-AEE7-4650-9D14-C97B223A502C}" srcOrd="1" destOrd="0" presId="urn:microsoft.com/office/officeart/2008/layout/LinedList"/>
    <dgm:cxn modelId="{9EC04F5D-A485-453A-9AC5-1A8C8AF71C92}" type="presParOf" srcId="{2995F6D6-AEE7-4650-9D14-C97B223A502C}" destId="{8D377ED6-A278-42E7-BD36-2052EF6CE41F}" srcOrd="0" destOrd="0" presId="urn:microsoft.com/office/officeart/2008/layout/LinedList"/>
    <dgm:cxn modelId="{A74C9AD8-E3AD-4118-8D3A-70C7192B1066}" type="presParOf" srcId="{2995F6D6-AEE7-4650-9D14-C97B223A502C}" destId="{0B3C1A23-B15C-4F85-9B71-534420787A87}" srcOrd="1" destOrd="0" presId="urn:microsoft.com/office/officeart/2008/layout/LinedList"/>
    <dgm:cxn modelId="{51B2580A-1A36-45BE-B39D-1BB5CA80345E}" type="presParOf" srcId="{0B3C1A23-B15C-4F85-9B71-534420787A87}" destId="{FA22B76A-4344-4D98-9D14-EC57A9DCD720}" srcOrd="0" destOrd="0" presId="urn:microsoft.com/office/officeart/2008/layout/LinedList"/>
    <dgm:cxn modelId="{516C8EB3-7E4C-4226-AC30-1ADD568770F0}" type="presParOf" srcId="{0B3C1A23-B15C-4F85-9B71-534420787A87}" destId="{B71F0486-A37D-4D28-86BB-68B9496259A5}" srcOrd="1" destOrd="0" presId="urn:microsoft.com/office/officeart/2008/layout/LinedList"/>
    <dgm:cxn modelId="{10862FAF-39C5-48B8-B097-5034E75785AD}" type="presParOf" srcId="{0B3C1A23-B15C-4F85-9B71-534420787A87}" destId="{2EBF2A70-0EDE-4F87-AE15-C895D98AF632}" srcOrd="2" destOrd="0" presId="urn:microsoft.com/office/officeart/2008/layout/LinedList"/>
    <dgm:cxn modelId="{05805051-0079-4F3F-9509-0C978DEC5644}" type="presParOf" srcId="{2995F6D6-AEE7-4650-9D14-C97B223A502C}" destId="{E74132B9-A2F4-43DD-862A-E936728CED52}" srcOrd="2" destOrd="0" presId="urn:microsoft.com/office/officeart/2008/layout/LinedList"/>
    <dgm:cxn modelId="{75DA4DDB-74BE-4330-8B15-D262F1D12512}" type="presParOf" srcId="{2995F6D6-AEE7-4650-9D14-C97B223A502C}" destId="{893F6DB1-CEFE-4E72-BA94-953E72F4AABB}" srcOrd="3" destOrd="0" presId="urn:microsoft.com/office/officeart/2008/layout/LinedList"/>
    <dgm:cxn modelId="{0B62E310-AEE2-4F62-86B8-C0A43C0F8A43}" type="presParOf" srcId="{2995F6D6-AEE7-4650-9D14-C97B223A502C}" destId="{C66A3CB2-8F5E-4692-BD37-38AAE9CFD9ED}" srcOrd="4" destOrd="0" presId="urn:microsoft.com/office/officeart/2008/layout/LinedList"/>
    <dgm:cxn modelId="{12256914-52C5-400B-BA5B-0715390D8420}" type="presParOf" srcId="{C66A3CB2-8F5E-4692-BD37-38AAE9CFD9ED}" destId="{31FE157B-184F-4C73-97CE-FAA61BB47397}" srcOrd="0" destOrd="0" presId="urn:microsoft.com/office/officeart/2008/layout/LinedList"/>
    <dgm:cxn modelId="{A39D6A05-1F55-4A1E-94A3-7941CBBC56EE}" type="presParOf" srcId="{C66A3CB2-8F5E-4692-BD37-38AAE9CFD9ED}" destId="{FF8847F7-6DC7-4EEF-977E-6D78A5C21B2A}" srcOrd="1" destOrd="0" presId="urn:microsoft.com/office/officeart/2008/layout/LinedList"/>
    <dgm:cxn modelId="{6DFF5E61-DEA0-4639-AC66-75D4A59B2E65}" type="presParOf" srcId="{C66A3CB2-8F5E-4692-BD37-38AAE9CFD9ED}" destId="{6B30BA37-5F6E-4BF1-8FC3-84C64A9ED1A1}" srcOrd="2" destOrd="0" presId="urn:microsoft.com/office/officeart/2008/layout/LinedList"/>
    <dgm:cxn modelId="{E5156C2D-E435-43BB-9008-5C855CAE057B}" type="presParOf" srcId="{2995F6D6-AEE7-4650-9D14-C97B223A502C}" destId="{2EC66DC5-4351-4F47-B994-A29D1CD2D05A}" srcOrd="5" destOrd="0" presId="urn:microsoft.com/office/officeart/2008/layout/LinedList"/>
    <dgm:cxn modelId="{D359997D-C282-4364-847F-B222112A4D9A}" type="presParOf" srcId="{2995F6D6-AEE7-4650-9D14-C97B223A502C}" destId="{3C5B58B6-0888-40B7-A14F-E8801E905436}" srcOrd="6" destOrd="0" presId="urn:microsoft.com/office/officeart/2008/layout/LinedList"/>
    <dgm:cxn modelId="{3D00D164-5728-414F-B0C1-AC968532ED7B}" type="presParOf" srcId="{2995F6D6-AEE7-4650-9D14-C97B223A502C}" destId="{EAFF0AD2-8011-4DB9-B4DE-4E3BC92B7B7F}" srcOrd="7" destOrd="0" presId="urn:microsoft.com/office/officeart/2008/layout/LinedList"/>
    <dgm:cxn modelId="{D23FB3A0-EFBB-45DA-883F-98EA9EAE98DB}" type="presParOf" srcId="{EAFF0AD2-8011-4DB9-B4DE-4E3BC92B7B7F}" destId="{38ED9D7D-45EC-454E-9829-61B747C09A5B}" srcOrd="0" destOrd="0" presId="urn:microsoft.com/office/officeart/2008/layout/LinedList"/>
    <dgm:cxn modelId="{3DF437D6-1100-4DF5-B25F-21A9E8D2F227}" type="presParOf" srcId="{EAFF0AD2-8011-4DB9-B4DE-4E3BC92B7B7F}" destId="{C692C799-D487-44A3-88F6-5298A12E48BA}" srcOrd="1" destOrd="0" presId="urn:microsoft.com/office/officeart/2008/layout/LinedList"/>
    <dgm:cxn modelId="{3A04C44E-7565-457B-8219-0DB5149E8880}" type="presParOf" srcId="{EAFF0AD2-8011-4DB9-B4DE-4E3BC92B7B7F}" destId="{31FF6150-A467-4D35-B934-0EA154D236A1}" srcOrd="2" destOrd="0" presId="urn:microsoft.com/office/officeart/2008/layout/LinedList"/>
    <dgm:cxn modelId="{97B83030-FCBA-4F27-ACBE-9C5681BAA2F9}" type="presParOf" srcId="{2995F6D6-AEE7-4650-9D14-C97B223A502C}" destId="{36B43209-906B-4EA0-8448-548B99E242A8}" srcOrd="8" destOrd="0" presId="urn:microsoft.com/office/officeart/2008/layout/LinedList"/>
    <dgm:cxn modelId="{1C8215A4-3BED-4A2C-8D35-349FB3ED34C2}" type="presParOf" srcId="{2995F6D6-AEE7-4650-9D14-C97B223A502C}" destId="{43AB9D14-FC6F-48AB-AD70-202A8BFE6D0D}" srcOrd="9" destOrd="0" presId="urn:microsoft.com/office/officeart/2008/layout/LinedList"/>
    <dgm:cxn modelId="{DECB8045-0ECB-4EEB-9F46-D68029AEECF8}" type="presParOf" srcId="{2995F6D6-AEE7-4650-9D14-C97B223A502C}" destId="{F485AC6F-B7FA-495C-9CC3-7F2E8F5C7C39}" srcOrd="10" destOrd="0" presId="urn:microsoft.com/office/officeart/2008/layout/LinedList"/>
    <dgm:cxn modelId="{0F544266-DE62-4A1B-ADA5-41C7F785B1B6}" type="presParOf" srcId="{F485AC6F-B7FA-495C-9CC3-7F2E8F5C7C39}" destId="{29913152-B518-4DE2-8553-5E76F024E94A}" srcOrd="0" destOrd="0" presId="urn:microsoft.com/office/officeart/2008/layout/LinedList"/>
    <dgm:cxn modelId="{F8AD92FE-538F-4CE4-A616-452F76379479}" type="presParOf" srcId="{F485AC6F-B7FA-495C-9CC3-7F2E8F5C7C39}" destId="{C9F9DC18-1486-45C3-95A5-9A10BD512048}" srcOrd="1" destOrd="0" presId="urn:microsoft.com/office/officeart/2008/layout/LinedList"/>
    <dgm:cxn modelId="{38E44C56-1CC2-4F4C-8610-DB82683BCA98}" type="presParOf" srcId="{F485AC6F-B7FA-495C-9CC3-7F2E8F5C7C39}" destId="{69540E95-E7BA-48EA-BDE4-81D51DC11EE8}" srcOrd="2" destOrd="0" presId="urn:microsoft.com/office/officeart/2008/layout/LinedList"/>
    <dgm:cxn modelId="{E8ECA15D-B904-40D9-8291-5FD7AC76BE46}" type="presParOf" srcId="{2995F6D6-AEE7-4650-9D14-C97B223A502C}" destId="{8FE6833A-739D-4D4A-9EE5-836F013BF7BD}" srcOrd="11" destOrd="0" presId="urn:microsoft.com/office/officeart/2008/layout/LinedList"/>
    <dgm:cxn modelId="{390F6492-AAD8-4228-AE7F-6A7CF50777DA}" type="presParOf" srcId="{2995F6D6-AEE7-4650-9D14-C97B223A502C}" destId="{B55F5622-DFAC-49D4-BE74-3655D09DCD0A}" srcOrd="12" destOrd="0" presId="urn:microsoft.com/office/officeart/2008/layout/LinedList"/>
    <dgm:cxn modelId="{A1E54670-A70A-43D8-BC55-62B830CD7578}" type="presParOf" srcId="{2995F6D6-AEE7-4650-9D14-C97B223A502C}" destId="{1A714C45-BA04-4006-BA97-6B3D81DBC3AE}" srcOrd="13" destOrd="0" presId="urn:microsoft.com/office/officeart/2008/layout/LinedList"/>
    <dgm:cxn modelId="{9C743FA5-26DD-4301-885C-540E359C5B60}" type="presParOf" srcId="{1A714C45-BA04-4006-BA97-6B3D81DBC3AE}" destId="{C7BABC0D-B7F7-464F-991D-3D2840D6FC60}" srcOrd="0" destOrd="0" presId="urn:microsoft.com/office/officeart/2008/layout/LinedList"/>
    <dgm:cxn modelId="{B846F49E-95FA-4A3B-BA00-4B6A3859DD48}" type="presParOf" srcId="{1A714C45-BA04-4006-BA97-6B3D81DBC3AE}" destId="{D845E362-4921-4026-A1BA-B66A5A6304DB}" srcOrd="1" destOrd="0" presId="urn:microsoft.com/office/officeart/2008/layout/LinedList"/>
    <dgm:cxn modelId="{D94AAE0E-BB98-44B1-9EFD-A7A9AD7D1B84}" type="presParOf" srcId="{1A714C45-BA04-4006-BA97-6B3D81DBC3AE}" destId="{975ED22F-9F97-4FD6-893A-F425C5BB3CED}" srcOrd="2" destOrd="0" presId="urn:microsoft.com/office/officeart/2008/layout/LinedList"/>
    <dgm:cxn modelId="{A7B484FD-0EBE-4461-9D6B-D44868D70C15}" type="presParOf" srcId="{2995F6D6-AEE7-4650-9D14-C97B223A502C}" destId="{14E45749-4171-485B-A06E-918C632C30C7}" srcOrd="14" destOrd="0" presId="urn:microsoft.com/office/officeart/2008/layout/LinedList"/>
    <dgm:cxn modelId="{672709C0-8B55-4EA9-8718-E4D9838997E3}" type="presParOf" srcId="{2995F6D6-AEE7-4650-9D14-C97B223A502C}" destId="{0231CAC2-E42D-4222-B602-E6D1A29FA9EB}" srcOrd="15" destOrd="0" presId="urn:microsoft.com/office/officeart/2008/layout/LinedList"/>
    <dgm:cxn modelId="{185D6858-01D1-4C37-920F-DD1398E2CF66}" type="presParOf" srcId="{2995F6D6-AEE7-4650-9D14-C97B223A502C}" destId="{0188124B-3BC8-41E8-A8B1-A46A36F44984}" srcOrd="16" destOrd="0" presId="urn:microsoft.com/office/officeart/2008/layout/LinedList"/>
    <dgm:cxn modelId="{366F7E05-259C-4096-A34D-7ED7571FDCB3}" type="presParOf" srcId="{0188124B-3BC8-41E8-A8B1-A46A36F44984}" destId="{99E158A0-2D57-403B-9013-EB0948BC0F2A}" srcOrd="0" destOrd="0" presId="urn:microsoft.com/office/officeart/2008/layout/LinedList"/>
    <dgm:cxn modelId="{9AD590FD-71F3-4E6D-A1DE-12DDDD2D419D}" type="presParOf" srcId="{0188124B-3BC8-41E8-A8B1-A46A36F44984}" destId="{A8DD07F4-8829-47C8-A493-35B137DF2F93}" srcOrd="1" destOrd="0" presId="urn:microsoft.com/office/officeart/2008/layout/LinedList"/>
    <dgm:cxn modelId="{1928DCE0-976C-46DB-9376-6A23A07D59AD}" type="presParOf" srcId="{0188124B-3BC8-41E8-A8B1-A46A36F44984}" destId="{24439E2E-9380-43D1-8EA5-5249F8272752}" srcOrd="2" destOrd="0" presId="urn:microsoft.com/office/officeart/2008/layout/LinedList"/>
    <dgm:cxn modelId="{BC0742CC-4FA0-47AE-8777-AA21823363EE}" type="presParOf" srcId="{2995F6D6-AEE7-4650-9D14-C97B223A502C}" destId="{4782C609-0AD8-4D52-9672-1AB66FDEA036}" srcOrd="17" destOrd="0" presId="urn:microsoft.com/office/officeart/2008/layout/LinedList"/>
    <dgm:cxn modelId="{47E01277-DBA4-42DE-ABB0-2D449B3DAFF5}" type="presParOf" srcId="{2995F6D6-AEE7-4650-9D14-C97B223A502C}" destId="{93E6D92F-48CC-48C0-8990-E8453CA1C60E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202D34-AB7A-4AFF-9C34-23670F8BC326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F3DFC2-FF83-408C-8120-6A8FEC6DE5CE}">
      <dgm:prSet/>
      <dgm:spPr/>
      <dgm:t>
        <a:bodyPr/>
        <a:lstStyle/>
        <a:p>
          <a:r>
            <a:rPr lang="en-IN"/>
            <a:t>AWS S3 Buckets</a:t>
          </a:r>
          <a:endParaRPr lang="en-US"/>
        </a:p>
      </dgm:t>
    </dgm:pt>
    <dgm:pt modelId="{49D20840-AE29-4A43-B866-BAC8E685E521}" type="parTrans" cxnId="{5043A768-6BA8-44FF-9166-D30CECC516CF}">
      <dgm:prSet/>
      <dgm:spPr/>
      <dgm:t>
        <a:bodyPr/>
        <a:lstStyle/>
        <a:p>
          <a:endParaRPr lang="en-US"/>
        </a:p>
      </dgm:t>
    </dgm:pt>
    <dgm:pt modelId="{44CF070B-6B0C-4880-BD55-708FA0DB364A}" type="sibTrans" cxnId="{5043A768-6BA8-44FF-9166-D30CECC516CF}">
      <dgm:prSet/>
      <dgm:spPr/>
      <dgm:t>
        <a:bodyPr/>
        <a:lstStyle/>
        <a:p>
          <a:endParaRPr lang="en-US"/>
        </a:p>
      </dgm:t>
    </dgm:pt>
    <dgm:pt modelId="{D10B7CD9-6EFA-4E59-994E-5B9D6CF5A193}">
      <dgm:prSet/>
      <dgm:spPr/>
      <dgm:t>
        <a:bodyPr/>
        <a:lstStyle/>
        <a:p>
          <a:r>
            <a:rPr lang="en-IN" dirty="0"/>
            <a:t>AWS Glue</a:t>
          </a:r>
          <a:endParaRPr lang="en-US" dirty="0"/>
        </a:p>
      </dgm:t>
    </dgm:pt>
    <dgm:pt modelId="{9DB35E05-DA83-451B-9318-CBA5E958FFF9}" type="parTrans" cxnId="{82B73C13-4ED7-4976-A1B3-28D36E7141E6}">
      <dgm:prSet/>
      <dgm:spPr/>
      <dgm:t>
        <a:bodyPr/>
        <a:lstStyle/>
        <a:p>
          <a:endParaRPr lang="en-US"/>
        </a:p>
      </dgm:t>
    </dgm:pt>
    <dgm:pt modelId="{F743B194-3BB9-4EBB-8BFB-D3B7C0A27141}" type="sibTrans" cxnId="{82B73C13-4ED7-4976-A1B3-28D36E7141E6}">
      <dgm:prSet/>
      <dgm:spPr/>
      <dgm:t>
        <a:bodyPr/>
        <a:lstStyle/>
        <a:p>
          <a:endParaRPr lang="en-US"/>
        </a:p>
      </dgm:t>
    </dgm:pt>
    <dgm:pt modelId="{78886D33-605A-42C2-81E5-E26D9DF3BDD0}">
      <dgm:prSet/>
      <dgm:spPr/>
      <dgm:t>
        <a:bodyPr/>
        <a:lstStyle/>
        <a:p>
          <a:r>
            <a:rPr lang="en-IN" dirty="0"/>
            <a:t>AWS Glue </a:t>
          </a:r>
          <a:r>
            <a:rPr lang="en-IN" dirty="0" err="1"/>
            <a:t>Databrew</a:t>
          </a:r>
          <a:endParaRPr lang="en-US" dirty="0"/>
        </a:p>
      </dgm:t>
    </dgm:pt>
    <dgm:pt modelId="{A7054959-7E62-44DB-A283-08064E72E0EB}" type="parTrans" cxnId="{C253F6B0-4D2B-4F7E-B534-A37830ADDD12}">
      <dgm:prSet/>
      <dgm:spPr/>
      <dgm:t>
        <a:bodyPr/>
        <a:lstStyle/>
        <a:p>
          <a:endParaRPr lang="en-US"/>
        </a:p>
      </dgm:t>
    </dgm:pt>
    <dgm:pt modelId="{A591BF63-2696-4906-95B9-69353CD66971}" type="sibTrans" cxnId="{C253F6B0-4D2B-4F7E-B534-A37830ADDD12}">
      <dgm:prSet/>
      <dgm:spPr/>
      <dgm:t>
        <a:bodyPr/>
        <a:lstStyle/>
        <a:p>
          <a:endParaRPr lang="en-US"/>
        </a:p>
      </dgm:t>
    </dgm:pt>
    <dgm:pt modelId="{B74A56DC-CD43-4CFA-9B0E-01C0C7BB0FB2}">
      <dgm:prSet/>
      <dgm:spPr/>
      <dgm:t>
        <a:bodyPr/>
        <a:lstStyle/>
        <a:p>
          <a:r>
            <a:rPr lang="en-US" dirty="0"/>
            <a:t>Redshift</a:t>
          </a:r>
        </a:p>
      </dgm:t>
    </dgm:pt>
    <dgm:pt modelId="{72F3DB70-14BB-4AD1-AD0D-ACC0169780AC}" type="parTrans" cxnId="{47500D9F-937E-4217-8260-2E75C1F65C77}">
      <dgm:prSet/>
      <dgm:spPr/>
      <dgm:t>
        <a:bodyPr/>
        <a:lstStyle/>
        <a:p>
          <a:endParaRPr lang="en-US"/>
        </a:p>
      </dgm:t>
    </dgm:pt>
    <dgm:pt modelId="{4D10E41D-053C-4C28-B19E-96D7B77BE0C2}" type="sibTrans" cxnId="{47500D9F-937E-4217-8260-2E75C1F65C77}">
      <dgm:prSet/>
      <dgm:spPr/>
      <dgm:t>
        <a:bodyPr/>
        <a:lstStyle/>
        <a:p>
          <a:endParaRPr lang="en-US"/>
        </a:p>
      </dgm:t>
    </dgm:pt>
    <dgm:pt modelId="{8AA4508D-C6A3-475C-961E-78295806B5A8}">
      <dgm:prSet/>
      <dgm:spPr/>
      <dgm:t>
        <a:bodyPr/>
        <a:lstStyle/>
        <a:p>
          <a:r>
            <a:rPr lang="en-IN"/>
            <a:t>Tableau</a:t>
          </a:r>
          <a:endParaRPr lang="en-US"/>
        </a:p>
      </dgm:t>
    </dgm:pt>
    <dgm:pt modelId="{F11D4393-1259-435B-8F2B-F8F24ABF73ED}" type="parTrans" cxnId="{F99CD832-C5E6-41D0-87C6-F046FB35941D}">
      <dgm:prSet/>
      <dgm:spPr/>
      <dgm:t>
        <a:bodyPr/>
        <a:lstStyle/>
        <a:p>
          <a:endParaRPr lang="en-US"/>
        </a:p>
      </dgm:t>
    </dgm:pt>
    <dgm:pt modelId="{0AFB4FDB-12D1-41E6-AB1B-CADEA348D86E}" type="sibTrans" cxnId="{F99CD832-C5E6-41D0-87C6-F046FB35941D}">
      <dgm:prSet/>
      <dgm:spPr/>
      <dgm:t>
        <a:bodyPr/>
        <a:lstStyle/>
        <a:p>
          <a:endParaRPr lang="en-US"/>
        </a:p>
      </dgm:t>
    </dgm:pt>
    <dgm:pt modelId="{07AEFBB5-FD94-4770-82A6-02DE09BD3B99}" type="pres">
      <dgm:prSet presAssocID="{2A202D34-AB7A-4AFF-9C34-23670F8BC326}" presName="diagram" presStyleCnt="0">
        <dgm:presLayoutVars>
          <dgm:dir/>
          <dgm:resizeHandles val="exact"/>
        </dgm:presLayoutVars>
      </dgm:prSet>
      <dgm:spPr/>
    </dgm:pt>
    <dgm:pt modelId="{2654DF1E-0BB5-4C5A-99ED-B36F1C1FEE2C}" type="pres">
      <dgm:prSet presAssocID="{07F3DFC2-FF83-408C-8120-6A8FEC6DE5CE}" presName="node" presStyleLbl="node1" presStyleIdx="0" presStyleCnt="5">
        <dgm:presLayoutVars>
          <dgm:bulletEnabled val="1"/>
        </dgm:presLayoutVars>
      </dgm:prSet>
      <dgm:spPr/>
    </dgm:pt>
    <dgm:pt modelId="{98D0BA28-37ED-4484-8397-58281CEFADA9}" type="pres">
      <dgm:prSet presAssocID="{44CF070B-6B0C-4880-BD55-708FA0DB364A}" presName="sibTrans" presStyleCnt="0"/>
      <dgm:spPr/>
    </dgm:pt>
    <dgm:pt modelId="{6746CDE7-E297-4201-959F-015248689A00}" type="pres">
      <dgm:prSet presAssocID="{D10B7CD9-6EFA-4E59-994E-5B9D6CF5A193}" presName="node" presStyleLbl="node1" presStyleIdx="1" presStyleCnt="5">
        <dgm:presLayoutVars>
          <dgm:bulletEnabled val="1"/>
        </dgm:presLayoutVars>
      </dgm:prSet>
      <dgm:spPr/>
    </dgm:pt>
    <dgm:pt modelId="{708F82DC-00D0-4A5B-B665-C06E07BEBB36}" type="pres">
      <dgm:prSet presAssocID="{F743B194-3BB9-4EBB-8BFB-D3B7C0A27141}" presName="sibTrans" presStyleCnt="0"/>
      <dgm:spPr/>
    </dgm:pt>
    <dgm:pt modelId="{5FE84AD5-0E68-4E2C-8C79-4F264CA289B6}" type="pres">
      <dgm:prSet presAssocID="{78886D33-605A-42C2-81E5-E26D9DF3BDD0}" presName="node" presStyleLbl="node1" presStyleIdx="2" presStyleCnt="5">
        <dgm:presLayoutVars>
          <dgm:bulletEnabled val="1"/>
        </dgm:presLayoutVars>
      </dgm:prSet>
      <dgm:spPr/>
    </dgm:pt>
    <dgm:pt modelId="{3FF2E6E4-98A1-48D6-A187-ECF1FB1F63AF}" type="pres">
      <dgm:prSet presAssocID="{A591BF63-2696-4906-95B9-69353CD66971}" presName="sibTrans" presStyleCnt="0"/>
      <dgm:spPr/>
    </dgm:pt>
    <dgm:pt modelId="{CBE929F2-3D73-46A6-80B8-C014FF7FB9D7}" type="pres">
      <dgm:prSet presAssocID="{B74A56DC-CD43-4CFA-9B0E-01C0C7BB0FB2}" presName="node" presStyleLbl="node1" presStyleIdx="3" presStyleCnt="5">
        <dgm:presLayoutVars>
          <dgm:bulletEnabled val="1"/>
        </dgm:presLayoutVars>
      </dgm:prSet>
      <dgm:spPr/>
    </dgm:pt>
    <dgm:pt modelId="{BBA1954B-3E79-4F4A-B5F5-791042187AF4}" type="pres">
      <dgm:prSet presAssocID="{4D10E41D-053C-4C28-B19E-96D7B77BE0C2}" presName="sibTrans" presStyleCnt="0"/>
      <dgm:spPr/>
    </dgm:pt>
    <dgm:pt modelId="{29E698D0-81DF-4548-BB4F-7D385F0BF897}" type="pres">
      <dgm:prSet presAssocID="{8AA4508D-C6A3-475C-961E-78295806B5A8}" presName="node" presStyleLbl="node1" presStyleIdx="4" presStyleCnt="5">
        <dgm:presLayoutVars>
          <dgm:bulletEnabled val="1"/>
        </dgm:presLayoutVars>
      </dgm:prSet>
      <dgm:spPr/>
    </dgm:pt>
  </dgm:ptLst>
  <dgm:cxnLst>
    <dgm:cxn modelId="{82B73C13-4ED7-4976-A1B3-28D36E7141E6}" srcId="{2A202D34-AB7A-4AFF-9C34-23670F8BC326}" destId="{D10B7CD9-6EFA-4E59-994E-5B9D6CF5A193}" srcOrd="1" destOrd="0" parTransId="{9DB35E05-DA83-451B-9318-CBA5E958FFF9}" sibTransId="{F743B194-3BB9-4EBB-8BFB-D3B7C0A27141}"/>
    <dgm:cxn modelId="{F246DE17-ECF0-4563-AA74-18010B6FAF28}" type="presOf" srcId="{2A202D34-AB7A-4AFF-9C34-23670F8BC326}" destId="{07AEFBB5-FD94-4770-82A6-02DE09BD3B99}" srcOrd="0" destOrd="0" presId="urn:microsoft.com/office/officeart/2005/8/layout/default"/>
    <dgm:cxn modelId="{C12F2A1C-6DC1-4227-AC64-1763E25D16CE}" type="presOf" srcId="{07F3DFC2-FF83-408C-8120-6A8FEC6DE5CE}" destId="{2654DF1E-0BB5-4C5A-99ED-B36F1C1FEE2C}" srcOrd="0" destOrd="0" presId="urn:microsoft.com/office/officeart/2005/8/layout/default"/>
    <dgm:cxn modelId="{F99CD832-C5E6-41D0-87C6-F046FB35941D}" srcId="{2A202D34-AB7A-4AFF-9C34-23670F8BC326}" destId="{8AA4508D-C6A3-475C-961E-78295806B5A8}" srcOrd="4" destOrd="0" parTransId="{F11D4393-1259-435B-8F2B-F8F24ABF73ED}" sibTransId="{0AFB4FDB-12D1-41E6-AB1B-CADEA348D86E}"/>
    <dgm:cxn modelId="{5043A768-6BA8-44FF-9166-D30CECC516CF}" srcId="{2A202D34-AB7A-4AFF-9C34-23670F8BC326}" destId="{07F3DFC2-FF83-408C-8120-6A8FEC6DE5CE}" srcOrd="0" destOrd="0" parTransId="{49D20840-AE29-4A43-B866-BAC8E685E521}" sibTransId="{44CF070B-6B0C-4880-BD55-708FA0DB364A}"/>
    <dgm:cxn modelId="{96F75352-CA7F-445C-9A51-32A599D9E80A}" type="presOf" srcId="{78886D33-605A-42C2-81E5-E26D9DF3BDD0}" destId="{5FE84AD5-0E68-4E2C-8C79-4F264CA289B6}" srcOrd="0" destOrd="0" presId="urn:microsoft.com/office/officeart/2005/8/layout/default"/>
    <dgm:cxn modelId="{4683959B-204B-41C1-BBF0-DC3243E23780}" type="presOf" srcId="{D10B7CD9-6EFA-4E59-994E-5B9D6CF5A193}" destId="{6746CDE7-E297-4201-959F-015248689A00}" srcOrd="0" destOrd="0" presId="urn:microsoft.com/office/officeart/2005/8/layout/default"/>
    <dgm:cxn modelId="{47500D9F-937E-4217-8260-2E75C1F65C77}" srcId="{2A202D34-AB7A-4AFF-9C34-23670F8BC326}" destId="{B74A56DC-CD43-4CFA-9B0E-01C0C7BB0FB2}" srcOrd="3" destOrd="0" parTransId="{72F3DB70-14BB-4AD1-AD0D-ACC0169780AC}" sibTransId="{4D10E41D-053C-4C28-B19E-96D7B77BE0C2}"/>
    <dgm:cxn modelId="{C253F6B0-4D2B-4F7E-B534-A37830ADDD12}" srcId="{2A202D34-AB7A-4AFF-9C34-23670F8BC326}" destId="{78886D33-605A-42C2-81E5-E26D9DF3BDD0}" srcOrd="2" destOrd="0" parTransId="{A7054959-7E62-44DB-A283-08064E72E0EB}" sibTransId="{A591BF63-2696-4906-95B9-69353CD66971}"/>
    <dgm:cxn modelId="{C99049C2-9BB4-4543-9953-4F99AE2F106B}" type="presOf" srcId="{8AA4508D-C6A3-475C-961E-78295806B5A8}" destId="{29E698D0-81DF-4548-BB4F-7D385F0BF897}" srcOrd="0" destOrd="0" presId="urn:microsoft.com/office/officeart/2005/8/layout/default"/>
    <dgm:cxn modelId="{332E1CDC-3C2A-4BB7-9AAD-5EE8884B77F4}" type="presOf" srcId="{B74A56DC-CD43-4CFA-9B0E-01C0C7BB0FB2}" destId="{CBE929F2-3D73-46A6-80B8-C014FF7FB9D7}" srcOrd="0" destOrd="0" presId="urn:microsoft.com/office/officeart/2005/8/layout/default"/>
    <dgm:cxn modelId="{19A156D3-E2AD-47FC-9BEB-46E024AC82ED}" type="presParOf" srcId="{07AEFBB5-FD94-4770-82A6-02DE09BD3B99}" destId="{2654DF1E-0BB5-4C5A-99ED-B36F1C1FEE2C}" srcOrd="0" destOrd="0" presId="urn:microsoft.com/office/officeart/2005/8/layout/default"/>
    <dgm:cxn modelId="{1FC1010B-3B7C-468C-8689-EEC569931E73}" type="presParOf" srcId="{07AEFBB5-FD94-4770-82A6-02DE09BD3B99}" destId="{98D0BA28-37ED-4484-8397-58281CEFADA9}" srcOrd="1" destOrd="0" presId="urn:microsoft.com/office/officeart/2005/8/layout/default"/>
    <dgm:cxn modelId="{106BE157-08D5-448F-A23C-763D5B56725F}" type="presParOf" srcId="{07AEFBB5-FD94-4770-82A6-02DE09BD3B99}" destId="{6746CDE7-E297-4201-959F-015248689A00}" srcOrd="2" destOrd="0" presId="urn:microsoft.com/office/officeart/2005/8/layout/default"/>
    <dgm:cxn modelId="{68647F90-C845-4184-AFC0-8BED3399E988}" type="presParOf" srcId="{07AEFBB5-FD94-4770-82A6-02DE09BD3B99}" destId="{708F82DC-00D0-4A5B-B665-C06E07BEBB36}" srcOrd="3" destOrd="0" presId="urn:microsoft.com/office/officeart/2005/8/layout/default"/>
    <dgm:cxn modelId="{F1C5FE08-5F92-465B-A658-32A333BA0A0D}" type="presParOf" srcId="{07AEFBB5-FD94-4770-82A6-02DE09BD3B99}" destId="{5FE84AD5-0E68-4E2C-8C79-4F264CA289B6}" srcOrd="4" destOrd="0" presId="urn:microsoft.com/office/officeart/2005/8/layout/default"/>
    <dgm:cxn modelId="{2E4718E8-E008-43AE-8576-2DC3E9ACD337}" type="presParOf" srcId="{07AEFBB5-FD94-4770-82A6-02DE09BD3B99}" destId="{3FF2E6E4-98A1-48D6-A187-ECF1FB1F63AF}" srcOrd="5" destOrd="0" presId="urn:microsoft.com/office/officeart/2005/8/layout/default"/>
    <dgm:cxn modelId="{49D0F1A6-3558-4E95-BEC5-2D8F7E43A695}" type="presParOf" srcId="{07AEFBB5-FD94-4770-82A6-02DE09BD3B99}" destId="{CBE929F2-3D73-46A6-80B8-C014FF7FB9D7}" srcOrd="6" destOrd="0" presId="urn:microsoft.com/office/officeart/2005/8/layout/default"/>
    <dgm:cxn modelId="{5D64D87E-4DEF-4516-9EBE-F4D0671F3290}" type="presParOf" srcId="{07AEFBB5-FD94-4770-82A6-02DE09BD3B99}" destId="{BBA1954B-3E79-4F4A-B5F5-791042187AF4}" srcOrd="7" destOrd="0" presId="urn:microsoft.com/office/officeart/2005/8/layout/default"/>
    <dgm:cxn modelId="{431710BE-ADA7-4FD7-8C1D-0B05507EAB1F}" type="presParOf" srcId="{07AEFBB5-FD94-4770-82A6-02DE09BD3B99}" destId="{29E698D0-81DF-4548-BB4F-7D385F0BF89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D9D49-F04F-4E5D-9DA4-20C0C0FF409F}">
      <dsp:nvSpPr>
        <dsp:cNvPr id="0" name=""/>
        <dsp:cNvSpPr/>
      </dsp:nvSpPr>
      <dsp:spPr>
        <a:xfrm>
          <a:off x="0" y="0"/>
          <a:ext cx="719922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B1A5BE-DA69-4871-BFEC-5DF0ACEA9F51}">
      <dsp:nvSpPr>
        <dsp:cNvPr id="0" name=""/>
        <dsp:cNvSpPr/>
      </dsp:nvSpPr>
      <dsp:spPr>
        <a:xfrm>
          <a:off x="0" y="0"/>
          <a:ext cx="1439844" cy="363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accent1"/>
              </a:solidFill>
            </a:rPr>
            <a:t>Aim is to predict </a:t>
          </a:r>
          <a:endParaRPr lang="en-US" sz="2700" kern="1200" dirty="0">
            <a:solidFill>
              <a:schemeClr val="accent1"/>
            </a:solidFill>
          </a:endParaRPr>
        </a:p>
      </dsp:txBody>
      <dsp:txXfrm>
        <a:off x="0" y="0"/>
        <a:ext cx="1439844" cy="3632200"/>
      </dsp:txXfrm>
    </dsp:sp>
    <dsp:sp modelId="{B71F0486-A37D-4D28-86BB-68B9496259A5}">
      <dsp:nvSpPr>
        <dsp:cNvPr id="0" name=""/>
        <dsp:cNvSpPr/>
      </dsp:nvSpPr>
      <dsp:spPr>
        <a:xfrm>
          <a:off x="1547832" y="28598"/>
          <a:ext cx="5651387" cy="57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accent1"/>
              </a:solidFill>
            </a:rPr>
            <a:t>Top 10 App Downloads</a:t>
          </a:r>
        </a:p>
      </dsp:txBody>
      <dsp:txXfrm>
        <a:off x="1547832" y="28598"/>
        <a:ext cx="5651387" cy="571965"/>
      </dsp:txXfrm>
    </dsp:sp>
    <dsp:sp modelId="{E74132B9-A2F4-43DD-862A-E936728CED52}">
      <dsp:nvSpPr>
        <dsp:cNvPr id="0" name=""/>
        <dsp:cNvSpPr/>
      </dsp:nvSpPr>
      <dsp:spPr>
        <a:xfrm>
          <a:off x="1439844" y="600563"/>
          <a:ext cx="5759376" cy="0"/>
        </a:xfrm>
        <a:prstGeom prst="line">
          <a:avLst/>
        </a:prstGeom>
        <a:noFill/>
        <a:ln w="95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F8847F7-6DC7-4EEF-977E-6D78A5C21B2A}">
      <dsp:nvSpPr>
        <dsp:cNvPr id="0" name=""/>
        <dsp:cNvSpPr/>
      </dsp:nvSpPr>
      <dsp:spPr>
        <a:xfrm>
          <a:off x="1547832" y="629161"/>
          <a:ext cx="5651387" cy="57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accent1"/>
              </a:solidFill>
            </a:rPr>
            <a:t>Bottom 10 App Downloads</a:t>
          </a:r>
        </a:p>
      </dsp:txBody>
      <dsp:txXfrm>
        <a:off x="1547832" y="629161"/>
        <a:ext cx="5651387" cy="571965"/>
      </dsp:txXfrm>
    </dsp:sp>
    <dsp:sp modelId="{2EC66DC5-4351-4F47-B994-A29D1CD2D05A}">
      <dsp:nvSpPr>
        <dsp:cNvPr id="0" name=""/>
        <dsp:cNvSpPr/>
      </dsp:nvSpPr>
      <dsp:spPr>
        <a:xfrm>
          <a:off x="1439844" y="1201126"/>
          <a:ext cx="5759376" cy="0"/>
        </a:xfrm>
        <a:prstGeom prst="line">
          <a:avLst/>
        </a:prstGeom>
        <a:noFill/>
        <a:ln w="95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692C799-D487-44A3-88F6-5298A12E48BA}">
      <dsp:nvSpPr>
        <dsp:cNvPr id="0" name=""/>
        <dsp:cNvSpPr/>
      </dsp:nvSpPr>
      <dsp:spPr>
        <a:xfrm>
          <a:off x="1547832" y="1229724"/>
          <a:ext cx="5651387" cy="57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accent1"/>
              </a:solidFill>
            </a:rPr>
            <a:t>Top 10 App Genres</a:t>
          </a:r>
        </a:p>
      </dsp:txBody>
      <dsp:txXfrm>
        <a:off x="1547832" y="1229724"/>
        <a:ext cx="5651387" cy="571965"/>
      </dsp:txXfrm>
    </dsp:sp>
    <dsp:sp modelId="{36B43209-906B-4EA0-8448-548B99E242A8}">
      <dsp:nvSpPr>
        <dsp:cNvPr id="0" name=""/>
        <dsp:cNvSpPr/>
      </dsp:nvSpPr>
      <dsp:spPr>
        <a:xfrm>
          <a:off x="1439844" y="1801690"/>
          <a:ext cx="5759376" cy="0"/>
        </a:xfrm>
        <a:prstGeom prst="line">
          <a:avLst/>
        </a:prstGeom>
        <a:noFill/>
        <a:ln w="95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F9DC18-1486-45C3-95A5-9A10BD512048}">
      <dsp:nvSpPr>
        <dsp:cNvPr id="0" name=""/>
        <dsp:cNvSpPr/>
      </dsp:nvSpPr>
      <dsp:spPr>
        <a:xfrm>
          <a:off x="1547832" y="1830288"/>
          <a:ext cx="5651387" cy="57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accent1"/>
              </a:solidFill>
            </a:rPr>
            <a:t>App Rating Distribution</a:t>
          </a:r>
        </a:p>
      </dsp:txBody>
      <dsp:txXfrm>
        <a:off x="1547832" y="1830288"/>
        <a:ext cx="5651387" cy="571965"/>
      </dsp:txXfrm>
    </dsp:sp>
    <dsp:sp modelId="{8FE6833A-739D-4D4A-9EE5-836F013BF7BD}">
      <dsp:nvSpPr>
        <dsp:cNvPr id="0" name=""/>
        <dsp:cNvSpPr/>
      </dsp:nvSpPr>
      <dsp:spPr>
        <a:xfrm>
          <a:off x="1439844" y="2402253"/>
          <a:ext cx="5759376" cy="0"/>
        </a:xfrm>
        <a:prstGeom prst="line">
          <a:avLst/>
        </a:prstGeom>
        <a:noFill/>
        <a:ln w="95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845E362-4921-4026-A1BA-B66A5A6304DB}">
      <dsp:nvSpPr>
        <dsp:cNvPr id="0" name=""/>
        <dsp:cNvSpPr/>
      </dsp:nvSpPr>
      <dsp:spPr>
        <a:xfrm>
          <a:off x="1547832" y="2430851"/>
          <a:ext cx="5651387" cy="57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accent1"/>
              </a:solidFill>
            </a:rPr>
            <a:t>Top 10 App Reviews</a:t>
          </a:r>
        </a:p>
      </dsp:txBody>
      <dsp:txXfrm>
        <a:off x="1547832" y="2430851"/>
        <a:ext cx="5651387" cy="571965"/>
      </dsp:txXfrm>
    </dsp:sp>
    <dsp:sp modelId="{14E45749-4171-485B-A06E-918C632C30C7}">
      <dsp:nvSpPr>
        <dsp:cNvPr id="0" name=""/>
        <dsp:cNvSpPr/>
      </dsp:nvSpPr>
      <dsp:spPr>
        <a:xfrm>
          <a:off x="1439844" y="3002816"/>
          <a:ext cx="5759376" cy="0"/>
        </a:xfrm>
        <a:prstGeom prst="line">
          <a:avLst/>
        </a:prstGeom>
        <a:noFill/>
        <a:ln w="95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8DD07F4-8829-47C8-A493-35B137DF2F93}">
      <dsp:nvSpPr>
        <dsp:cNvPr id="0" name=""/>
        <dsp:cNvSpPr/>
      </dsp:nvSpPr>
      <dsp:spPr>
        <a:xfrm>
          <a:off x="1547832" y="3031414"/>
          <a:ext cx="5651387" cy="57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accent1"/>
              </a:solidFill>
            </a:rPr>
            <a:t>Content Rating Distribution</a:t>
          </a:r>
        </a:p>
      </dsp:txBody>
      <dsp:txXfrm>
        <a:off x="1547832" y="3031414"/>
        <a:ext cx="5651387" cy="571965"/>
      </dsp:txXfrm>
    </dsp:sp>
    <dsp:sp modelId="{4782C609-0AD8-4D52-9672-1AB66FDEA036}">
      <dsp:nvSpPr>
        <dsp:cNvPr id="0" name=""/>
        <dsp:cNvSpPr/>
      </dsp:nvSpPr>
      <dsp:spPr>
        <a:xfrm>
          <a:off x="1439844" y="3603380"/>
          <a:ext cx="5759376" cy="0"/>
        </a:xfrm>
        <a:prstGeom prst="line">
          <a:avLst/>
        </a:prstGeom>
        <a:noFill/>
        <a:ln w="95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4DF1E-0BB5-4C5A-99ED-B36F1C1FEE2C}">
      <dsp:nvSpPr>
        <dsp:cNvPr id="0" name=""/>
        <dsp:cNvSpPr/>
      </dsp:nvSpPr>
      <dsp:spPr>
        <a:xfrm>
          <a:off x="1203781" y="723"/>
          <a:ext cx="2545667" cy="1527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AWS S3 Buckets</a:t>
          </a:r>
          <a:endParaRPr lang="en-US" sz="3600" kern="1200"/>
        </a:p>
      </dsp:txBody>
      <dsp:txXfrm>
        <a:off x="1203781" y="723"/>
        <a:ext cx="2545667" cy="1527400"/>
      </dsp:txXfrm>
    </dsp:sp>
    <dsp:sp modelId="{6746CDE7-E297-4201-959F-015248689A00}">
      <dsp:nvSpPr>
        <dsp:cNvPr id="0" name=""/>
        <dsp:cNvSpPr/>
      </dsp:nvSpPr>
      <dsp:spPr>
        <a:xfrm>
          <a:off x="4004016" y="723"/>
          <a:ext cx="2545667" cy="1527400"/>
        </a:xfrm>
        <a:prstGeom prst="rect">
          <a:avLst/>
        </a:prstGeom>
        <a:solidFill>
          <a:schemeClr val="accent5">
            <a:hueOff val="5199046"/>
            <a:satOff val="-142"/>
            <a:lumOff val="-78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AWS Glue</a:t>
          </a:r>
          <a:endParaRPr lang="en-US" sz="3600" kern="1200" dirty="0"/>
        </a:p>
      </dsp:txBody>
      <dsp:txXfrm>
        <a:off x="4004016" y="723"/>
        <a:ext cx="2545667" cy="1527400"/>
      </dsp:txXfrm>
    </dsp:sp>
    <dsp:sp modelId="{5FE84AD5-0E68-4E2C-8C79-4F264CA289B6}">
      <dsp:nvSpPr>
        <dsp:cNvPr id="0" name=""/>
        <dsp:cNvSpPr/>
      </dsp:nvSpPr>
      <dsp:spPr>
        <a:xfrm>
          <a:off x="6804250" y="723"/>
          <a:ext cx="2545667" cy="1527400"/>
        </a:xfrm>
        <a:prstGeom prst="rect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AWS Glue </a:t>
          </a:r>
          <a:r>
            <a:rPr lang="en-IN" sz="3600" kern="1200" dirty="0" err="1"/>
            <a:t>Databrew</a:t>
          </a:r>
          <a:endParaRPr lang="en-US" sz="3600" kern="1200" dirty="0"/>
        </a:p>
      </dsp:txBody>
      <dsp:txXfrm>
        <a:off x="6804250" y="723"/>
        <a:ext cx="2545667" cy="1527400"/>
      </dsp:txXfrm>
    </dsp:sp>
    <dsp:sp modelId="{CBE929F2-3D73-46A6-80B8-C014FF7FB9D7}">
      <dsp:nvSpPr>
        <dsp:cNvPr id="0" name=""/>
        <dsp:cNvSpPr/>
      </dsp:nvSpPr>
      <dsp:spPr>
        <a:xfrm>
          <a:off x="2603898" y="1782691"/>
          <a:ext cx="2545667" cy="1527400"/>
        </a:xfrm>
        <a:prstGeom prst="rect">
          <a:avLst/>
        </a:prstGeom>
        <a:solidFill>
          <a:schemeClr val="accent5">
            <a:hueOff val="15597138"/>
            <a:satOff val="-426"/>
            <a:lumOff val="-235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Redshift</a:t>
          </a:r>
        </a:p>
      </dsp:txBody>
      <dsp:txXfrm>
        <a:off x="2603898" y="1782691"/>
        <a:ext cx="2545667" cy="1527400"/>
      </dsp:txXfrm>
    </dsp:sp>
    <dsp:sp modelId="{29E698D0-81DF-4548-BB4F-7D385F0BF897}">
      <dsp:nvSpPr>
        <dsp:cNvPr id="0" name=""/>
        <dsp:cNvSpPr/>
      </dsp:nvSpPr>
      <dsp:spPr>
        <a:xfrm>
          <a:off x="5404133" y="1782691"/>
          <a:ext cx="2545667" cy="1527400"/>
        </a:xfrm>
        <a:prstGeom prst="rect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Tableau</a:t>
          </a:r>
          <a:endParaRPr lang="en-US" sz="3600" kern="1200"/>
        </a:p>
      </dsp:txBody>
      <dsp:txXfrm>
        <a:off x="5404133" y="1782691"/>
        <a:ext cx="2545667" cy="1527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194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1483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2357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8655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6084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78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10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5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7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raphic 12">
            <a:extLst>
              <a:ext uri="{FF2B5EF4-FFF2-40B4-BE49-F238E27FC236}">
                <a16:creationId xmlns:a16="http://schemas.microsoft.com/office/drawing/2014/main" id="{CECC279C-FE3E-009A-F51F-AC252914C4E9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Graphic 13">
            <a:extLst>
              <a:ext uri="{FF2B5EF4-FFF2-40B4-BE49-F238E27FC236}">
                <a16:creationId xmlns:a16="http://schemas.microsoft.com/office/drawing/2014/main" id="{CED7EEBA-D0D4-BE9A-4C19-291566EE6AB9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5">
            <a:extLst>
              <a:ext uri="{FF2B5EF4-FFF2-40B4-BE49-F238E27FC236}">
                <a16:creationId xmlns:a16="http://schemas.microsoft.com/office/drawing/2014/main" id="{2FA4352F-2E64-759E-C5CE-D9DA774A3D66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2">
            <a:extLst>
              <a:ext uri="{FF2B5EF4-FFF2-40B4-BE49-F238E27FC236}">
                <a16:creationId xmlns:a16="http://schemas.microsoft.com/office/drawing/2014/main" id="{48D9BBCB-CC05-15BA-27F4-D8C9BE88001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21">
            <a:extLst>
              <a:ext uri="{FF2B5EF4-FFF2-40B4-BE49-F238E27FC236}">
                <a16:creationId xmlns:a16="http://schemas.microsoft.com/office/drawing/2014/main" id="{8CDA2946-493E-7C2E-035C-1941BD033C5D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ADDBE16F-311C-8A25-FB47-7E8E26939915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3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15">
            <a:extLst>
              <a:ext uri="{FF2B5EF4-FFF2-40B4-BE49-F238E27FC236}">
                <a16:creationId xmlns:a16="http://schemas.microsoft.com/office/drawing/2014/main" id="{A67BB0D4-0F05-0A1B-E52D-949DB30431F8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16">
            <a:extLst>
              <a:ext uri="{FF2B5EF4-FFF2-40B4-BE49-F238E27FC236}">
                <a16:creationId xmlns:a16="http://schemas.microsoft.com/office/drawing/2014/main" id="{70400A2A-37B8-B641-F11E-5B516646B4AE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14">
            <a:extLst>
              <a:ext uri="{FF2B5EF4-FFF2-40B4-BE49-F238E27FC236}">
                <a16:creationId xmlns:a16="http://schemas.microsoft.com/office/drawing/2014/main" id="{45C91EFE-374E-3373-C75F-60D85F4775CA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1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8191D87-4BF3-5B67-0104-B4DAE24A7313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FADBA467-7090-B190-FA50-F4E3D0E472B7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9C887F9-A4BE-9E2D-E024-380FDB8CDAE6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9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6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6679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97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604-FINAL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5058136"/>
            <a:ext cx="5093208" cy="158573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TEAM-10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SIDDHIDHATRI ROHITH REDDYJ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DEVA KISORE REDDY S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JATHIN REDDY 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10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A821C29-2A85-2BD6-9F7F-3CE1F2070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22500"/>
            <a:ext cx="9753600" cy="4183987"/>
          </a:xfrm>
        </p:spPr>
      </p:pic>
    </p:spTree>
    <p:extLst>
      <p:ext uri="{BB962C8B-B14F-4D97-AF65-F5344CB8AC3E}">
        <p14:creationId xmlns:p14="http://schemas.microsoft.com/office/powerpoint/2010/main" val="394703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11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3CA8DAFE-B9E8-2FBD-5C65-9D540EAC5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012" y="2222500"/>
            <a:ext cx="9993086" cy="4183987"/>
          </a:xfrm>
        </p:spPr>
      </p:pic>
    </p:spTree>
    <p:extLst>
      <p:ext uri="{BB962C8B-B14F-4D97-AF65-F5344CB8AC3E}">
        <p14:creationId xmlns:p14="http://schemas.microsoft.com/office/powerpoint/2010/main" val="33099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8976"/>
            <a:ext cx="10571998" cy="97045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EF91EA8-0779-AAF1-D655-FEE829672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1" y="2222500"/>
            <a:ext cx="9667874" cy="4006850"/>
          </a:xfrm>
        </p:spPr>
      </p:pic>
    </p:spTree>
    <p:extLst>
      <p:ext uri="{BB962C8B-B14F-4D97-AF65-F5344CB8AC3E}">
        <p14:creationId xmlns:p14="http://schemas.microsoft.com/office/powerpoint/2010/main" val="259786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790-3294-C6AC-B3C2-A19946A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QUERY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E4E9-FB50-6644-9E84-B0424C09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CASE STUDY 1: TOP10 DOWNLOADED APPS</a:t>
            </a: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1339-066B-DE68-12CD-9E4EAA52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E81-1E02-40EE-840E-A0862B1869E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FA40-D174-DE6C-0753-772C81CE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B4477-9B35-3407-7187-C0428A710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6" y="2509935"/>
            <a:ext cx="8920066" cy="389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790-3294-C6AC-B3C2-A19946A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QUERY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E4E9-FB50-6644-9E84-B0424C09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CASE STUDY 2: BOTTOM10 DOWNLOADED APPS</a:t>
            </a: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1339-066B-DE68-12CD-9E4EAA52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E81-1E02-40EE-840E-A0862B1869E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FA40-D174-DE6C-0753-772C81CE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48ACF3-7850-AE4F-7C45-DCEFE95F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" y="2509934"/>
            <a:ext cx="9461242" cy="38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2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790-3294-C6AC-B3C2-A19946A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QUERY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E4E9-FB50-6644-9E84-B0424C09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CASE STUDY 3: TOP10 GENRES APPS</a:t>
            </a: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1339-066B-DE68-12CD-9E4EAA52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E81-1E02-40EE-840E-A0862B1869E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FA40-D174-DE6C-0753-772C81CE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A36AC5-B398-3F53-3D36-5706FC212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69" y="2547257"/>
            <a:ext cx="9125340" cy="38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0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790-3294-C6AC-B3C2-A19946A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QUERY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E4E9-FB50-6644-9E84-B0424C09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50279"/>
            <a:ext cx="10554574" cy="3636511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CASE STUDY 4: TOP10 GENRES</a:t>
            </a: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1339-066B-DE68-12CD-9E4EAA52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E81-1E02-40EE-840E-A0862B1869E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FA40-D174-DE6C-0753-772C81CE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8351E-038F-B8AA-3328-5E5CE256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7" y="2528596"/>
            <a:ext cx="8770776" cy="386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2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790-3294-C6AC-B3C2-A19946A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QUERY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E4E9-FB50-6644-9E84-B0424C09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CASE STUDY 5:RATING</a:t>
            </a: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1339-066B-DE68-12CD-9E4EAA52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E81-1E02-40EE-840E-A0862B1869E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FA40-D174-DE6C-0753-772C81CE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98357C-740C-1204-193C-554236299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72612"/>
            <a:ext cx="9013371" cy="39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790-3294-C6AC-B3C2-A19946A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QUERY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E4E9-FB50-6644-9E84-B0424C09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CASE STUDY 6: TOP 10 REVIEWED APPS</a:t>
            </a: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1339-066B-DE68-12CD-9E4EAA52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E81-1E02-40EE-840E-A0862B1869E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FA40-D174-DE6C-0753-772C81CE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A8392-6F16-436B-FF5A-CBADEF8D8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6" y="2528596"/>
            <a:ext cx="9414589" cy="38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6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790-3294-C6AC-B3C2-A19946A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VISUALIZATION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E4E9-FB50-6644-9E84-B0424C09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CASE STUDY 1: TOP10 DOWNLOADED APPS</a:t>
            </a: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1339-066B-DE68-12CD-9E4EAA52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E81-1E02-40EE-840E-A0862B1869E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FA40-D174-DE6C-0753-772C81CE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C93A4-7626-9819-EDAB-21E3BCB95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78" y="2580936"/>
            <a:ext cx="6934801" cy="38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9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oogle Play Png Logo - Free Transparent PNG Logos">
            <a:extLst>
              <a:ext uri="{FF2B5EF4-FFF2-40B4-BE49-F238E27FC236}">
                <a16:creationId xmlns:a16="http://schemas.microsoft.com/office/drawing/2014/main" id="{459F5256-3223-B2E2-7920-1E22A4641F57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" b="23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all" spc="400">
                <a:solidFill>
                  <a:schemeClr val="bg1"/>
                </a:solidFill>
                <a:latin typeface="+mn-lt"/>
              </a:rPr>
              <a:t>DATASET</a:t>
            </a:r>
            <a:br>
              <a:rPr lang="en-US" sz="5400" b="1" cap="all" spc="400">
                <a:solidFill>
                  <a:schemeClr val="bg1"/>
                </a:solidFill>
                <a:latin typeface="+mn-lt"/>
              </a:rPr>
            </a:br>
            <a:br>
              <a:rPr lang="en-US" b="1" cap="all" spc="400">
                <a:solidFill>
                  <a:schemeClr val="bg1"/>
                </a:solidFill>
                <a:latin typeface="+mn-lt"/>
              </a:rPr>
            </a:br>
            <a:r>
              <a:rPr lang="en-US" sz="2200" b="1" cap="all" spc="400">
                <a:solidFill>
                  <a:schemeClr val="bg1"/>
                </a:solidFill>
                <a:latin typeface="+mn-lt"/>
              </a:rPr>
              <a:t>GOOGLE PLAYSTORE</a:t>
            </a:r>
            <a:endParaRPr lang="en-US" sz="2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515551"/>
            <a:ext cx="5833872" cy="1504318"/>
          </a:xfrm>
        </p:spPr>
        <p:txBody>
          <a:bodyPr/>
          <a:lstStyle/>
          <a:p>
            <a:pPr algn="l"/>
            <a:r>
              <a:rPr lang="en-US"/>
              <a:t>The Dataset consists of Google Playstore apps and app details like size, genres, content rating, no.of downloads, review_count etc.,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790-3294-C6AC-B3C2-A19946A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VISUALIZATION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E4E9-FB50-6644-9E84-B0424C09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CASE STUDY 2: BOTTOM10 DOWNLOADED APPS</a:t>
            </a: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1339-066B-DE68-12CD-9E4EAA52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E81-1E02-40EE-840E-A0862B1869E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FA40-D174-DE6C-0753-772C81CE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70B638-46F1-BA7A-D379-C19DD5B5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8" y="2519265"/>
            <a:ext cx="5806943" cy="410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3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790-3294-C6AC-B3C2-A19946A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VISUALIZATION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E4E9-FB50-6644-9E84-B0424C09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CASE STUDY 3: TOP10 GENRES APPS</a:t>
            </a: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1339-066B-DE68-12CD-9E4EAA52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E81-1E02-40EE-840E-A0862B1869E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FA40-D174-DE6C-0753-772C81CE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A5B8E5-1294-90D3-19E2-82A8A0510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84" y="2453951"/>
            <a:ext cx="6134632" cy="420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11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790-3294-C6AC-B3C2-A19946A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VISUALIZATION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E4E9-FB50-6644-9E84-B0424C09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CASE STUDY 4:  APPS RATING RANGE</a:t>
            </a: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1339-066B-DE68-12CD-9E4EAA52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E81-1E02-40EE-840E-A0862B1869E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FA40-D174-DE6C-0753-772C81CE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D18717-F6DD-2590-9516-76BCA1D4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2" y="2481942"/>
            <a:ext cx="9718773" cy="41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3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790-3294-C6AC-B3C2-A19946A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VISUALIZATION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E4E9-FB50-6644-9E84-B0424C09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CASE STUDY 5: TOP10 REVIEWED APPS</a:t>
            </a: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1339-066B-DE68-12CD-9E4EAA52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E81-1E02-40EE-840E-A0862B1869E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FA40-D174-DE6C-0753-772C81CE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F8545-63FE-58AD-155C-BFA5B018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26" y="2453951"/>
            <a:ext cx="7026249" cy="417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37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790-3294-C6AC-B3C2-A19946A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VISUALIZATION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E4E9-FB50-6644-9E84-B0424C09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CASE STUDY 6: APPS AND THEIR CONTENT RATING</a:t>
            </a: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1339-066B-DE68-12CD-9E4EAA52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E81-1E02-40EE-840E-A0862B1869E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FA40-D174-DE6C-0753-772C81CE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6ED8D9-47F6-39D4-1E4E-E9625C44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60" y="2472612"/>
            <a:ext cx="6447079" cy="41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6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C7E3-A74A-64B6-A028-486C0855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FB48-043C-AAC4-36A2-C9EC62EA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From the Analysis and Visualization, I noticed below points: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</a:rPr>
              <a:t>Most downloaded App if FACEBOOK.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</a:rPr>
              <a:t>TOOLS genre consist of most of the Apps.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</a:rPr>
              <a:t>Most no. of Apps have the RATING of 4.173.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</a:rPr>
              <a:t>Most no. of Apps have the REVIEW COUNT of 5 MILLION.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</a:rPr>
              <a:t>Most Reviewed App is FACEBOOK.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</a:rPr>
              <a:t>Most no. of Apps fall into EVERYONE Content Rating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3E002-20F5-516D-D99D-2CF0E085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92BC-93AA-459F-B51B-5FE5A2A0DDC4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5D4A-C6CD-79E3-4470-AF682C83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68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t="108" b="108"/>
          <a:stretch/>
        </p:blipFill>
        <p:spPr/>
      </p:pic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endParaRPr lang="en-US" sz="900" b="1" i="0" kern="1200" cap="all" spc="1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1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72" name="Content Placeholder 3">
            <a:extLst>
              <a:ext uri="{FF2B5EF4-FFF2-40B4-BE49-F238E27FC236}">
                <a16:creationId xmlns:a16="http://schemas.microsoft.com/office/drawing/2014/main" id="{77140DD0-2F2B-D678-9F76-FE736E83F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716888"/>
              </p:ext>
            </p:extLst>
          </p:nvPr>
        </p:nvGraphicFramePr>
        <p:xfrm>
          <a:off x="818713" y="2413000"/>
          <a:ext cx="719922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Table">
            <a:extLst>
              <a:ext uri="{FF2B5EF4-FFF2-40B4-BE49-F238E27FC236}">
                <a16:creationId xmlns:a16="http://schemas.microsoft.com/office/drawing/2014/main" id="{493C9662-6A5C-2254-5DCC-D8BD05327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268" y="2222500"/>
            <a:ext cx="10571998" cy="4019680"/>
          </a:xfrm>
        </p:spPr>
      </p:pic>
    </p:spTree>
    <p:extLst>
      <p:ext uri="{BB962C8B-B14F-4D97-AF65-F5344CB8AC3E}">
        <p14:creationId xmlns:p14="http://schemas.microsoft.com/office/powerpoint/2010/main" val="417519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spc="400" dirty="0">
                <a:solidFill>
                  <a:schemeClr val="bg1"/>
                </a:solidFill>
                <a:latin typeface="+mn-lt"/>
              </a:rPr>
              <a:t>TECHNOLOGIES USED: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91510087-EEBC-2CCC-EEDE-E64F0B428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274197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WORKFLOW</a:t>
            </a:r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D89DAA5-8D68-D8FA-9D72-54FE0DC88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512" y="2278925"/>
            <a:ext cx="7373074" cy="4237622"/>
          </a:xfr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06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Graphical user interface, text, application">
            <a:extLst>
              <a:ext uri="{FF2B5EF4-FFF2-40B4-BE49-F238E27FC236}">
                <a16:creationId xmlns:a16="http://schemas.microsoft.com/office/drawing/2014/main" id="{06E9E899-EAF8-E47B-78C7-E57057C1F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996" y="2222500"/>
            <a:ext cx="9731827" cy="4183987"/>
          </a:xfr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072FDA8-C935-0081-3997-F2DB7B5AB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76" y="2222500"/>
            <a:ext cx="9591674" cy="4183987"/>
          </a:xfrm>
        </p:spPr>
      </p:pic>
    </p:spTree>
    <p:extLst>
      <p:ext uri="{BB962C8B-B14F-4D97-AF65-F5344CB8AC3E}">
        <p14:creationId xmlns:p14="http://schemas.microsoft.com/office/powerpoint/2010/main" val="344861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97551"/>
            <a:ext cx="10571998" cy="97045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B41DC28C-4205-2520-1058-D871F1E08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35" y="2222500"/>
            <a:ext cx="9470571" cy="4102100"/>
          </a:xfrm>
        </p:spPr>
      </p:pic>
    </p:spTree>
    <p:extLst>
      <p:ext uri="{BB962C8B-B14F-4D97-AF65-F5344CB8AC3E}">
        <p14:creationId xmlns:p14="http://schemas.microsoft.com/office/powerpoint/2010/main" val="186240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330</Words>
  <Application>Microsoft Office PowerPoint</Application>
  <PresentationFormat>Widescreen</PresentationFormat>
  <Paragraphs>176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Century Gothic</vt:lpstr>
      <vt:lpstr>Wingdings</vt:lpstr>
      <vt:lpstr>Wingdings 2</vt:lpstr>
      <vt:lpstr>Quotable</vt:lpstr>
      <vt:lpstr>604-FINAL PROJECT</vt:lpstr>
      <vt:lpstr>DATASET  GOOGLE PLAYSTORE</vt:lpstr>
      <vt:lpstr>INTRODUCTION</vt:lpstr>
      <vt:lpstr>DATASET</vt:lpstr>
      <vt:lpstr>TECHNOLOGIES USED: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QUERY ANALYSIS:</vt:lpstr>
      <vt:lpstr>QUERY ANALYSIS:</vt:lpstr>
      <vt:lpstr>QUERY ANALYSIS:</vt:lpstr>
      <vt:lpstr>QUERY ANALYSIS:</vt:lpstr>
      <vt:lpstr>QUERY ANALYSIS:</vt:lpstr>
      <vt:lpstr>QUERY ANALYSIS:</vt:lpstr>
      <vt:lpstr>DATA VISUALIZATION ANALYSIS:</vt:lpstr>
      <vt:lpstr>DATA VISUALIZATION ANALYSIS:</vt:lpstr>
      <vt:lpstr>DATA VISUALIZATION ANALYSIS:</vt:lpstr>
      <vt:lpstr>DATA VISUALIZATION ANALYSIS:</vt:lpstr>
      <vt:lpstr>DATA VISUALIZATION ANALYSIS:</vt:lpstr>
      <vt:lpstr>DATA VISUALIZATION ANALYSIS: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604-FINAL PROJECT</dc:title>
  <dc:creator>Siddhidhatri Rohith Reddy Jaggari</dc:creator>
  <cp:lastModifiedBy>Siddhidhatri Rohith Reddy Jaggari</cp:lastModifiedBy>
  <cp:revision>8</cp:revision>
  <dcterms:created xsi:type="dcterms:W3CDTF">2022-12-06T00:02:10Z</dcterms:created>
  <dcterms:modified xsi:type="dcterms:W3CDTF">2022-12-08T00:57:46Z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