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9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9" r:id="rId24"/>
    <p:sldId id="308" r:id="rId25"/>
    <p:sldId id="310" r:id="rId26"/>
    <p:sldId id="311" r:id="rId27"/>
    <p:sldId id="312" r:id="rId28"/>
  </p:sldIdLst>
  <p:sldSz cx="14630400" cy="10972800"/>
  <p:notesSz cx="109728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9" autoAdjust="0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81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519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465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927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58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4006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772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079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127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753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54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74678"/>
      </p:ext>
    </p:extLst>
  </p:cSld>
  <p:clrMapOvr>
    <a:masterClrMapping/>
  </p:clrMapOvr>
  <p:transition spd="slow">
    <p:push dir="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slow">
    <p:push dir="u"/>
  </p:transition>
  <p:hf sldNum="0"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and person with a computer">
            <a:extLst>
              <a:ext uri="{FF2B5EF4-FFF2-40B4-BE49-F238E27FC236}">
                <a16:creationId xmlns:a16="http://schemas.microsoft.com/office/drawing/2014/main" id="{63982859-71F8-3F3F-C13B-4DECB74DA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" y="0"/>
            <a:ext cx="14601211" cy="109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036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17EA3DB-07B6-C0C8-6E82-03122C55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36" y="0"/>
            <a:ext cx="14724136" cy="81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761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next to a white board&#10;&#10;Description automatically generated">
            <a:extLst>
              <a:ext uri="{FF2B5EF4-FFF2-40B4-BE49-F238E27FC236}">
                <a16:creationId xmlns:a16="http://schemas.microsoft.com/office/drawing/2014/main" id="{A64AF871-FDD3-F9E4-F070-BFD590F6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024" y="1"/>
            <a:ext cx="14732423" cy="111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7549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oard with text and a table with blue and black text&#10;&#10;Description automatically generated with medium confidence">
            <a:extLst>
              <a:ext uri="{FF2B5EF4-FFF2-40B4-BE49-F238E27FC236}">
                <a16:creationId xmlns:a16="http://schemas.microsoft.com/office/drawing/2014/main" id="{6608DB11-0285-0AFD-FBFE-5F6C47430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" y="0"/>
            <a:ext cx="14626629" cy="103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12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1C677D59-84DF-C64E-6B27-79917AA31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808" y="0"/>
            <a:ext cx="14689208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298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in a suit&#10;&#10;Description automatically generated">
            <a:extLst>
              <a:ext uri="{FF2B5EF4-FFF2-40B4-BE49-F238E27FC236}">
                <a16:creationId xmlns:a16="http://schemas.microsoft.com/office/drawing/2014/main" id="{C34A3100-5B1F-B205-3979-7FC7D9D0A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527161" cy="1086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4962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2F0A95-3C26-90AC-593D-C8B43A0C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" y="0"/>
            <a:ext cx="14014716" cy="1081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4090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C293F0A-E23C-3216-194C-5C63712D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08" y="1"/>
            <a:ext cx="14431431" cy="118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389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24767AC-6F83-F774-2B61-C3608599A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4" y="0"/>
            <a:ext cx="14499509" cy="110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4823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rt with numbers and arrows&#10;&#10;Description automatically generated">
            <a:extLst>
              <a:ext uri="{FF2B5EF4-FFF2-40B4-BE49-F238E27FC236}">
                <a16:creationId xmlns:a16="http://schemas.microsoft.com/office/drawing/2014/main" id="{85FBE298-6909-7EA0-E76B-9707EB2A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90" y="0"/>
            <a:ext cx="14501005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860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532F676-0F44-E96B-0FE6-FC85C97A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226" y="-147484"/>
            <a:ext cx="14748387" cy="1128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834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B6A4F04A-9550-9E87-90CB-85D7F7C6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2" y="0"/>
            <a:ext cx="14567518" cy="109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2418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2599164-9777-56F1-27E2-1EA26F039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227" y="0"/>
            <a:ext cx="14654640" cy="114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9655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D51FCC7-2331-6CF9-3C3A-CBA895A9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53" y="1"/>
            <a:ext cx="14648753" cy="108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2142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D58919F-08DF-8DCD-0156-335059C4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1" y="0"/>
            <a:ext cx="14426997" cy="109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3691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C84CCDE-9DF0-22B0-AE8C-521AE0158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4630400" cy="1076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6925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9FB320C-41D4-3575-17B0-D223214F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" y="0"/>
            <a:ext cx="14621507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8712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text with black text&#10;&#10;Description automatically generated">
            <a:extLst>
              <a:ext uri="{FF2B5EF4-FFF2-40B4-BE49-F238E27FC236}">
                <a16:creationId xmlns:a16="http://schemas.microsoft.com/office/drawing/2014/main" id="{3A9EC669-1F1B-F96F-54C6-BCF728BF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085" y="0"/>
            <a:ext cx="14685246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1781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3C80D3E-A2A2-25D6-6D25-72553B37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4895871" cy="110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939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A568661-F8D1-DFD3-4DB3-25ADF6D39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2734"/>
            <a:ext cx="14999110" cy="113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306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text on a black background&#10;&#10;Description automatically generated">
            <a:extLst>
              <a:ext uri="{FF2B5EF4-FFF2-40B4-BE49-F238E27FC236}">
                <a16:creationId xmlns:a16="http://schemas.microsoft.com/office/drawing/2014/main" id="{C38A49B9-1A6F-795E-DA71-53F36523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16" y="0"/>
            <a:ext cx="14660716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905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arison of a cell phone and a cell phone&#10;&#10;Description automatically generated">
            <a:extLst>
              <a:ext uri="{FF2B5EF4-FFF2-40B4-BE49-F238E27FC236}">
                <a16:creationId xmlns:a16="http://schemas.microsoft.com/office/drawing/2014/main" id="{64ED29D2-304D-F848-E7B8-343BF973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4733639" cy="113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326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rket basket analysis with a variety of products&#10;&#10;Description automatically generated">
            <a:extLst>
              <a:ext uri="{FF2B5EF4-FFF2-40B4-BE49-F238E27FC236}">
                <a16:creationId xmlns:a16="http://schemas.microsoft.com/office/drawing/2014/main" id="{C7197DD5-54AE-1097-072C-7C038AC7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338" y="0"/>
            <a:ext cx="14691738" cy="1072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95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rket basket analysis with a variety of products&#10;&#10;Description automatically generated">
            <a:extLst>
              <a:ext uri="{FF2B5EF4-FFF2-40B4-BE49-F238E27FC236}">
                <a16:creationId xmlns:a16="http://schemas.microsoft.com/office/drawing/2014/main" id="{A0F7677F-01A7-7975-0A07-91CAADC3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" y="0"/>
            <a:ext cx="14567747" cy="10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154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2CA739B-9249-0A51-AB6C-1806059E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09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73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suit holding a paper&#10;&#10;Description automatically generated">
            <a:extLst>
              <a:ext uri="{FF2B5EF4-FFF2-40B4-BE49-F238E27FC236}">
                <a16:creationId xmlns:a16="http://schemas.microsoft.com/office/drawing/2014/main" id="{48A81F71-CE27-6828-7CAA-1188393F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" y="1"/>
            <a:ext cx="14608232" cy="1179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714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oup of black rectangular objects with white text&#10;&#10;Description automatically generated">
            <a:extLst>
              <a:ext uri="{FF2B5EF4-FFF2-40B4-BE49-F238E27FC236}">
                <a16:creationId xmlns:a16="http://schemas.microsoft.com/office/drawing/2014/main" id="{EEB870B0-754F-72D1-78C7-D9FDA8BC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06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3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</TotalTime>
  <Words>0</Words>
  <Application>Microsoft Office PowerPoint</Application>
  <PresentationFormat>Custom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Siddhika Seth</cp:lastModifiedBy>
  <cp:revision>3</cp:revision>
  <dcterms:created xsi:type="dcterms:W3CDTF">2024-12-10T08:29:36Z</dcterms:created>
  <dcterms:modified xsi:type="dcterms:W3CDTF">2024-12-10T09:13:13Z</dcterms:modified>
</cp:coreProperties>
</file>