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71378-586B-47B4-B8A3-6E1E3E51C0C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2C1E-1954-4DD2-AE3F-8150ADF6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3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258C-E657-4FCB-B996-2206AB932BC6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2B4C-A99D-4FBC-8949-964BFEE5DF7B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86115" y="985220"/>
            <a:ext cx="1953895" cy="862965"/>
          </a:xfrm>
          <a:custGeom>
            <a:avLst/>
            <a:gdLst/>
            <a:ahLst/>
            <a:cxnLst/>
            <a:rect l="l" t="t" r="r" b="b"/>
            <a:pathLst>
              <a:path w="1953895" h="862964">
                <a:moveTo>
                  <a:pt x="196485" y="862399"/>
                </a:moveTo>
                <a:lnTo>
                  <a:pt x="196485" y="637161"/>
                </a:lnTo>
                <a:lnTo>
                  <a:pt x="154704" y="614275"/>
                </a:lnTo>
                <a:lnTo>
                  <a:pt x="116798" y="586100"/>
                </a:lnTo>
                <a:lnTo>
                  <a:pt x="83288" y="553147"/>
                </a:lnTo>
                <a:lnTo>
                  <a:pt x="54699" y="515923"/>
                </a:lnTo>
                <a:lnTo>
                  <a:pt x="31552" y="474940"/>
                </a:lnTo>
                <a:lnTo>
                  <a:pt x="14372" y="430705"/>
                </a:lnTo>
                <a:lnTo>
                  <a:pt x="3680" y="383729"/>
                </a:lnTo>
                <a:lnTo>
                  <a:pt x="0" y="334520"/>
                </a:lnTo>
                <a:lnTo>
                  <a:pt x="3127" y="289118"/>
                </a:lnTo>
                <a:lnTo>
                  <a:pt x="12234" y="245584"/>
                </a:lnTo>
                <a:lnTo>
                  <a:pt x="26911" y="204304"/>
                </a:lnTo>
                <a:lnTo>
                  <a:pt x="46753" y="165678"/>
                </a:lnTo>
                <a:lnTo>
                  <a:pt x="71350" y="130102"/>
                </a:lnTo>
                <a:lnTo>
                  <a:pt x="100296" y="97977"/>
                </a:lnTo>
                <a:lnTo>
                  <a:pt x="133182" y="69700"/>
                </a:lnTo>
                <a:lnTo>
                  <a:pt x="169601" y="45671"/>
                </a:lnTo>
                <a:lnTo>
                  <a:pt x="209145" y="26288"/>
                </a:lnTo>
                <a:lnTo>
                  <a:pt x="251406" y="11949"/>
                </a:lnTo>
                <a:lnTo>
                  <a:pt x="295975" y="3053"/>
                </a:lnTo>
                <a:lnTo>
                  <a:pt x="342446" y="0"/>
                </a:lnTo>
                <a:lnTo>
                  <a:pt x="1595530" y="0"/>
                </a:lnTo>
                <a:lnTo>
                  <a:pt x="1645797" y="3053"/>
                </a:lnTo>
                <a:lnTo>
                  <a:pt x="1693532" y="11949"/>
                </a:lnTo>
                <a:lnTo>
                  <a:pt x="1738386" y="26288"/>
                </a:lnTo>
                <a:lnTo>
                  <a:pt x="1780007" y="45671"/>
                </a:lnTo>
                <a:lnTo>
                  <a:pt x="1818045" y="69701"/>
                </a:lnTo>
                <a:lnTo>
                  <a:pt x="1852149" y="97978"/>
                </a:lnTo>
                <a:lnTo>
                  <a:pt x="1881968" y="130105"/>
                </a:lnTo>
                <a:lnTo>
                  <a:pt x="1907151" y="165681"/>
                </a:lnTo>
                <a:lnTo>
                  <a:pt x="1927347" y="204310"/>
                </a:lnTo>
                <a:lnTo>
                  <a:pt x="1942206" y="245591"/>
                </a:lnTo>
                <a:lnTo>
                  <a:pt x="1951377" y="289128"/>
                </a:lnTo>
                <a:lnTo>
                  <a:pt x="1953874" y="325307"/>
                </a:lnTo>
                <a:lnTo>
                  <a:pt x="1953874" y="343700"/>
                </a:lnTo>
                <a:lnTo>
                  <a:pt x="1942200" y="423437"/>
                </a:lnTo>
                <a:lnTo>
                  <a:pt x="1927340" y="464718"/>
                </a:lnTo>
                <a:lnTo>
                  <a:pt x="1907143" y="503347"/>
                </a:lnTo>
                <a:lnTo>
                  <a:pt x="1881960" y="538924"/>
                </a:lnTo>
                <a:lnTo>
                  <a:pt x="1852143" y="571050"/>
                </a:lnTo>
                <a:lnTo>
                  <a:pt x="1818040" y="599327"/>
                </a:lnTo>
                <a:lnTo>
                  <a:pt x="1780004" y="623357"/>
                </a:lnTo>
                <a:lnTo>
                  <a:pt x="1738384" y="642741"/>
                </a:lnTo>
                <a:lnTo>
                  <a:pt x="1693531" y="657080"/>
                </a:lnTo>
                <a:lnTo>
                  <a:pt x="1645796" y="665976"/>
                </a:lnTo>
                <a:lnTo>
                  <a:pt x="1595530" y="669029"/>
                </a:lnTo>
                <a:lnTo>
                  <a:pt x="429069" y="669029"/>
                </a:lnTo>
                <a:lnTo>
                  <a:pt x="196485" y="86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EB1C-0DA6-49CE-9D3B-6C9D56E454C5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B218-5B4F-43D9-82DB-8AFFC404C8B6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7896-F409-4C83-ACBE-982E4D7B8C5D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495" y="229004"/>
            <a:ext cx="4549775" cy="4922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46F4-ECD0-4891-992F-28C072135F0B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9880" y="1717624"/>
            <a:ext cx="3575469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sz="3150" u="none" spc="10" dirty="0"/>
              <a:t> </a:t>
            </a:r>
            <a:r>
              <a:rPr lang="en-US" sz="3150" u="none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15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9928F8-0682-2B93-D524-DBECDE98A3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9678" y="1194833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4" name="object 4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3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4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3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5710" y="500648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2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1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2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2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497" y="2895149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497" y="3333299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497" y="3771449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88310" y="1344646"/>
            <a:ext cx="3714750" cy="30594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omic Sans MS"/>
                <a:cs typeface="Comic Sans MS"/>
              </a:rPr>
              <a:t>continuing</a:t>
            </a:r>
            <a:r>
              <a:rPr sz="2100" spc="-85" dirty="0">
                <a:latin typeface="Comic Sans MS"/>
                <a:cs typeface="Comic Sans MS"/>
              </a:rPr>
              <a:t> </a:t>
            </a:r>
            <a:r>
              <a:rPr sz="2100" spc="-20" dirty="0">
                <a:latin typeface="Comic Sans MS"/>
                <a:cs typeface="Comic Sans MS"/>
              </a:rPr>
              <a:t>with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Comic Sans MS"/>
                <a:cs typeface="Comic Sans MS"/>
              </a:rPr>
              <a:t>CREATING</a:t>
            </a:r>
            <a:r>
              <a:rPr sz="2100" b="1" spc="-75" dirty="0">
                <a:latin typeface="Comic Sans MS"/>
                <a:cs typeface="Comic Sans MS"/>
              </a:rPr>
              <a:t> </a:t>
            </a:r>
            <a:r>
              <a:rPr sz="2100" b="1" dirty="0">
                <a:latin typeface="Comic Sans MS"/>
                <a:cs typeface="Comic Sans MS"/>
              </a:rPr>
              <a:t>A</a:t>
            </a:r>
            <a:r>
              <a:rPr sz="2100" b="1" spc="-75" dirty="0">
                <a:latin typeface="Comic Sans MS"/>
                <a:cs typeface="Comic Sans MS"/>
              </a:rPr>
              <a:t> </a:t>
            </a:r>
            <a:r>
              <a:rPr sz="2100" b="1" dirty="0">
                <a:latin typeface="Comic Sans MS"/>
                <a:cs typeface="Comic Sans MS"/>
              </a:rPr>
              <a:t>DATA</a:t>
            </a:r>
            <a:r>
              <a:rPr sz="2100" b="1" spc="-75" dirty="0">
                <a:latin typeface="Comic Sans MS"/>
                <a:cs typeface="Comic Sans MS"/>
              </a:rPr>
              <a:t> </a:t>
            </a:r>
            <a:r>
              <a:rPr sz="2100" b="1" spc="-10" dirty="0">
                <a:latin typeface="Comic Sans MS"/>
                <a:cs typeface="Comic Sans MS"/>
              </a:rPr>
              <a:t>MODEL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100">
              <a:latin typeface="Comic Sans MS"/>
              <a:cs typeface="Comic Sans MS"/>
            </a:endParaRPr>
          </a:p>
          <a:p>
            <a:pPr marL="426720" marR="1075690">
              <a:lnSpc>
                <a:spcPct val="151300"/>
              </a:lnSpc>
            </a:pPr>
            <a:r>
              <a:rPr sz="1900" dirty="0">
                <a:latin typeface="Comic Sans MS"/>
                <a:cs typeface="Comic Sans MS"/>
              </a:rPr>
              <a:t>HIDING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FIELDS </a:t>
            </a:r>
            <a:r>
              <a:rPr sz="1900" dirty="0">
                <a:latin typeface="Comic Sans MS"/>
                <a:cs typeface="Comic Sans MS"/>
              </a:rPr>
              <a:t>MODEL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LAYOUTS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FORMATS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50" dirty="0">
                <a:latin typeface="Comic Sans MS"/>
                <a:cs typeface="Comic Sans MS"/>
              </a:rPr>
              <a:t>&amp; </a:t>
            </a:r>
            <a:r>
              <a:rPr sz="1900" spc="-1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D6615E5-D9DA-0756-4994-3936FEAF5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999" y="2673446"/>
            <a:ext cx="1949125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21257" y="1278341"/>
            <a:ext cx="1579880" cy="1310005"/>
          </a:xfrm>
          <a:custGeom>
            <a:avLst/>
            <a:gdLst/>
            <a:ahLst/>
            <a:cxnLst/>
            <a:rect l="l" t="t" r="r" b="b"/>
            <a:pathLst>
              <a:path w="1579879" h="1310005">
                <a:moveTo>
                  <a:pt x="327570" y="1309379"/>
                </a:moveTo>
                <a:lnTo>
                  <a:pt x="327570" y="933872"/>
                </a:lnTo>
                <a:lnTo>
                  <a:pt x="280459" y="909491"/>
                </a:lnTo>
                <a:lnTo>
                  <a:pt x="236090" y="881269"/>
                </a:lnTo>
                <a:lnTo>
                  <a:pt x="194720" y="849661"/>
                </a:lnTo>
                <a:lnTo>
                  <a:pt x="156608" y="815120"/>
                </a:lnTo>
                <a:lnTo>
                  <a:pt x="122012" y="778102"/>
                </a:lnTo>
                <a:lnTo>
                  <a:pt x="91191" y="739062"/>
                </a:lnTo>
                <a:lnTo>
                  <a:pt x="64404" y="698454"/>
                </a:lnTo>
                <a:lnTo>
                  <a:pt x="41907" y="656732"/>
                </a:lnTo>
                <a:lnTo>
                  <a:pt x="23960" y="614353"/>
                </a:lnTo>
                <a:lnTo>
                  <a:pt x="10821" y="571769"/>
                </a:lnTo>
                <a:lnTo>
                  <a:pt x="2748" y="529435"/>
                </a:lnTo>
                <a:lnTo>
                  <a:pt x="0" y="487808"/>
                </a:lnTo>
                <a:lnTo>
                  <a:pt x="2332" y="448059"/>
                </a:lnTo>
                <a:lnTo>
                  <a:pt x="9197" y="408365"/>
                </a:lnTo>
                <a:lnTo>
                  <a:pt x="20391" y="368994"/>
                </a:lnTo>
                <a:lnTo>
                  <a:pt x="35714" y="330215"/>
                </a:lnTo>
                <a:lnTo>
                  <a:pt x="54964" y="292297"/>
                </a:lnTo>
                <a:lnTo>
                  <a:pt x="77940" y="255508"/>
                </a:lnTo>
                <a:lnTo>
                  <a:pt x="104440" y="220119"/>
                </a:lnTo>
                <a:lnTo>
                  <a:pt x="134262" y="186396"/>
                </a:lnTo>
                <a:lnTo>
                  <a:pt x="167206" y="154609"/>
                </a:lnTo>
                <a:lnTo>
                  <a:pt x="203069" y="125027"/>
                </a:lnTo>
                <a:lnTo>
                  <a:pt x="241651" y="97919"/>
                </a:lnTo>
                <a:lnTo>
                  <a:pt x="282749" y="73553"/>
                </a:lnTo>
                <a:lnTo>
                  <a:pt x="326163" y="52198"/>
                </a:lnTo>
                <a:lnTo>
                  <a:pt x="371691" y="34124"/>
                </a:lnTo>
                <a:lnTo>
                  <a:pt x="419131" y="19597"/>
                </a:lnTo>
                <a:lnTo>
                  <a:pt x="468281" y="8889"/>
                </a:lnTo>
                <a:lnTo>
                  <a:pt x="518941" y="2267"/>
                </a:lnTo>
                <a:lnTo>
                  <a:pt x="570909" y="0"/>
                </a:lnTo>
                <a:lnTo>
                  <a:pt x="1072189" y="0"/>
                </a:lnTo>
                <a:lnTo>
                  <a:pt x="1124161" y="2267"/>
                </a:lnTo>
                <a:lnTo>
                  <a:pt x="1174825" y="8889"/>
                </a:lnTo>
                <a:lnTo>
                  <a:pt x="1223980" y="19597"/>
                </a:lnTo>
                <a:lnTo>
                  <a:pt x="1271424" y="34124"/>
                </a:lnTo>
                <a:lnTo>
                  <a:pt x="1316956" y="52198"/>
                </a:lnTo>
                <a:lnTo>
                  <a:pt x="1360375" y="73553"/>
                </a:lnTo>
                <a:lnTo>
                  <a:pt x="1401478" y="97919"/>
                </a:lnTo>
                <a:lnTo>
                  <a:pt x="1440063" y="125027"/>
                </a:lnTo>
                <a:lnTo>
                  <a:pt x="1475931" y="154609"/>
                </a:lnTo>
                <a:lnTo>
                  <a:pt x="1508878" y="186396"/>
                </a:lnTo>
                <a:lnTo>
                  <a:pt x="1538704" y="220119"/>
                </a:lnTo>
                <a:lnTo>
                  <a:pt x="1565206" y="255508"/>
                </a:lnTo>
                <a:lnTo>
                  <a:pt x="1579867" y="278982"/>
                </a:lnTo>
                <a:lnTo>
                  <a:pt x="1579867" y="704045"/>
                </a:lnTo>
                <a:lnTo>
                  <a:pt x="1538694" y="764284"/>
                </a:lnTo>
                <a:lnTo>
                  <a:pt x="1508869" y="798653"/>
                </a:lnTo>
                <a:lnTo>
                  <a:pt x="1475922" y="830969"/>
                </a:lnTo>
                <a:lnTo>
                  <a:pt x="1440056" y="860974"/>
                </a:lnTo>
                <a:lnTo>
                  <a:pt x="1401471" y="888413"/>
                </a:lnTo>
                <a:lnTo>
                  <a:pt x="1360370" y="913027"/>
                </a:lnTo>
                <a:lnTo>
                  <a:pt x="1316953" y="934559"/>
                </a:lnTo>
                <a:lnTo>
                  <a:pt x="1271422" y="952753"/>
                </a:lnTo>
                <a:lnTo>
                  <a:pt x="1223978" y="967352"/>
                </a:lnTo>
                <a:lnTo>
                  <a:pt x="1174824" y="978097"/>
                </a:lnTo>
                <a:lnTo>
                  <a:pt x="1124161" y="984733"/>
                </a:lnTo>
                <a:lnTo>
                  <a:pt x="1072189" y="987002"/>
                </a:lnTo>
                <a:lnTo>
                  <a:pt x="715324" y="987002"/>
                </a:lnTo>
                <a:lnTo>
                  <a:pt x="327570" y="1309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0209" y="1459837"/>
            <a:ext cx="94551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Have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you </a:t>
            </a:r>
            <a:r>
              <a:rPr sz="1650" b="1" spc="-10" dirty="0">
                <a:latin typeface="Comic Sans MS"/>
                <a:cs typeface="Comic Sans MS"/>
              </a:rPr>
              <a:t>tried?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086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9982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9" y="92405"/>
                </a:lnTo>
                <a:lnTo>
                  <a:pt x="953144" y="136514"/>
                </a:lnTo>
                <a:lnTo>
                  <a:pt x="938580" y="178957"/>
                </a:lnTo>
                <a:lnTo>
                  <a:pt x="920312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5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6300026"/>
            <a:ext cx="8937625" cy="901065"/>
            <a:chOff x="0" y="6300026"/>
            <a:chExt cx="8937625" cy="901065"/>
          </a:xfrm>
        </p:grpSpPr>
        <p:sp>
          <p:nvSpPr>
            <p:cNvPr id="9" name="object 9"/>
            <p:cNvSpPr/>
            <p:nvPr/>
          </p:nvSpPr>
          <p:spPr>
            <a:xfrm>
              <a:off x="0" y="6300037"/>
              <a:ext cx="8309609" cy="901065"/>
            </a:xfrm>
            <a:custGeom>
              <a:avLst/>
              <a:gdLst/>
              <a:ahLst/>
              <a:cxnLst/>
              <a:rect l="l" t="t" r="r" b="b"/>
              <a:pathLst>
                <a:path w="8309609" h="901065">
                  <a:moveTo>
                    <a:pt x="900798" y="900874"/>
                  </a:moveTo>
                  <a:lnTo>
                    <a:pt x="888174" y="832307"/>
                  </a:lnTo>
                  <a:lnTo>
                    <a:pt x="877189" y="787336"/>
                  </a:lnTo>
                  <a:lnTo>
                    <a:pt x="864336" y="743127"/>
                  </a:lnTo>
                  <a:lnTo>
                    <a:pt x="849680" y="699706"/>
                  </a:lnTo>
                  <a:lnTo>
                    <a:pt x="833259" y="657136"/>
                  </a:lnTo>
                  <a:lnTo>
                    <a:pt x="815111" y="615467"/>
                  </a:lnTo>
                  <a:lnTo>
                    <a:pt x="795274" y="574725"/>
                  </a:lnTo>
                  <a:lnTo>
                    <a:pt x="773811" y="534949"/>
                  </a:lnTo>
                  <a:lnTo>
                    <a:pt x="750760" y="496214"/>
                  </a:lnTo>
                  <a:lnTo>
                    <a:pt x="726147" y="458533"/>
                  </a:lnTo>
                  <a:lnTo>
                    <a:pt x="700036" y="421970"/>
                  </a:lnTo>
                  <a:lnTo>
                    <a:pt x="672465" y="386549"/>
                  </a:lnTo>
                  <a:lnTo>
                    <a:pt x="643470" y="352336"/>
                  </a:lnTo>
                  <a:lnTo>
                    <a:pt x="613105" y="319354"/>
                  </a:lnTo>
                  <a:lnTo>
                    <a:pt x="581418" y="287667"/>
                  </a:lnTo>
                  <a:lnTo>
                    <a:pt x="548449" y="257302"/>
                  </a:lnTo>
                  <a:lnTo>
                    <a:pt x="514223" y="228307"/>
                  </a:lnTo>
                  <a:lnTo>
                    <a:pt x="478815" y="200736"/>
                  </a:lnTo>
                  <a:lnTo>
                    <a:pt x="442239" y="174625"/>
                  </a:lnTo>
                  <a:lnTo>
                    <a:pt x="404558" y="150025"/>
                  </a:lnTo>
                  <a:lnTo>
                    <a:pt x="365823" y="126961"/>
                  </a:lnTo>
                  <a:lnTo>
                    <a:pt x="326059" y="105498"/>
                  </a:lnTo>
                  <a:lnTo>
                    <a:pt x="285305" y="85661"/>
                  </a:lnTo>
                  <a:lnTo>
                    <a:pt x="243636" y="67513"/>
                  </a:lnTo>
                  <a:lnTo>
                    <a:pt x="201066" y="51092"/>
                  </a:lnTo>
                  <a:lnTo>
                    <a:pt x="157657" y="36436"/>
                  </a:lnTo>
                  <a:lnTo>
                    <a:pt x="113436" y="23583"/>
                  </a:lnTo>
                  <a:lnTo>
                    <a:pt x="68465" y="12598"/>
                  </a:lnTo>
                  <a:lnTo>
                    <a:pt x="22771" y="3505"/>
                  </a:lnTo>
                  <a:lnTo>
                    <a:pt x="0" y="0"/>
                  </a:lnTo>
                  <a:lnTo>
                    <a:pt x="0" y="900874"/>
                  </a:lnTo>
                  <a:lnTo>
                    <a:pt x="900798" y="900874"/>
                  </a:lnTo>
                  <a:close/>
                </a:path>
                <a:path w="8309609" h="901065">
                  <a:moveTo>
                    <a:pt x="8309394" y="625487"/>
                  </a:moveTo>
                  <a:lnTo>
                    <a:pt x="8303171" y="570179"/>
                  </a:lnTo>
                  <a:lnTo>
                    <a:pt x="8283448" y="507199"/>
                  </a:lnTo>
                  <a:lnTo>
                    <a:pt x="8251431" y="446608"/>
                  </a:lnTo>
                  <a:lnTo>
                    <a:pt x="8207832" y="388785"/>
                  </a:lnTo>
                  <a:lnTo>
                    <a:pt x="8153324" y="334073"/>
                  </a:lnTo>
                  <a:lnTo>
                    <a:pt x="8122209" y="308000"/>
                  </a:lnTo>
                  <a:lnTo>
                    <a:pt x="8088630" y="282841"/>
                  </a:lnTo>
                  <a:lnTo>
                    <a:pt x="8052676" y="258648"/>
                  </a:lnTo>
                  <a:lnTo>
                    <a:pt x="8014449" y="235458"/>
                  </a:lnTo>
                  <a:lnTo>
                    <a:pt x="7974012" y="213321"/>
                  </a:lnTo>
                  <a:lnTo>
                    <a:pt x="7931455" y="192290"/>
                  </a:lnTo>
                  <a:lnTo>
                    <a:pt x="7886890" y="172402"/>
                  </a:lnTo>
                  <a:lnTo>
                    <a:pt x="7840383" y="153695"/>
                  </a:lnTo>
                  <a:lnTo>
                    <a:pt x="7792021" y="136232"/>
                  </a:lnTo>
                  <a:lnTo>
                    <a:pt x="7741907" y="120040"/>
                  </a:lnTo>
                  <a:lnTo>
                    <a:pt x="7690117" y="105181"/>
                  </a:lnTo>
                  <a:lnTo>
                    <a:pt x="7636738" y="91694"/>
                  </a:lnTo>
                  <a:lnTo>
                    <a:pt x="7581862" y="79616"/>
                  </a:lnTo>
                  <a:lnTo>
                    <a:pt x="7525563" y="68999"/>
                  </a:lnTo>
                  <a:lnTo>
                    <a:pt x="7467955" y="59905"/>
                  </a:lnTo>
                  <a:lnTo>
                    <a:pt x="7409104" y="52349"/>
                  </a:lnTo>
                  <a:lnTo>
                    <a:pt x="7349096" y="46393"/>
                  </a:lnTo>
                  <a:lnTo>
                    <a:pt x="7288035" y="42087"/>
                  </a:lnTo>
                  <a:lnTo>
                    <a:pt x="7226008" y="39471"/>
                  </a:lnTo>
                  <a:lnTo>
                    <a:pt x="7163079" y="38595"/>
                  </a:lnTo>
                  <a:lnTo>
                    <a:pt x="7100163" y="39471"/>
                  </a:lnTo>
                  <a:lnTo>
                    <a:pt x="7038124" y="42087"/>
                  </a:lnTo>
                  <a:lnTo>
                    <a:pt x="6977062" y="46393"/>
                  </a:lnTo>
                  <a:lnTo>
                    <a:pt x="6917068" y="52349"/>
                  </a:lnTo>
                  <a:lnTo>
                    <a:pt x="6858216" y="59905"/>
                  </a:lnTo>
                  <a:lnTo>
                    <a:pt x="6800596" y="68999"/>
                  </a:lnTo>
                  <a:lnTo>
                    <a:pt x="6744309" y="79616"/>
                  </a:lnTo>
                  <a:lnTo>
                    <a:pt x="6689433" y="91694"/>
                  </a:lnTo>
                  <a:lnTo>
                    <a:pt x="6636055" y="105181"/>
                  </a:lnTo>
                  <a:lnTo>
                    <a:pt x="6584264" y="120040"/>
                  </a:lnTo>
                  <a:lnTo>
                    <a:pt x="6534137" y="136232"/>
                  </a:lnTo>
                  <a:lnTo>
                    <a:pt x="6485788" y="153695"/>
                  </a:lnTo>
                  <a:lnTo>
                    <a:pt x="6439281" y="172402"/>
                  </a:lnTo>
                  <a:lnTo>
                    <a:pt x="6394704" y="192290"/>
                  </a:lnTo>
                  <a:lnTo>
                    <a:pt x="6352159" y="213321"/>
                  </a:lnTo>
                  <a:lnTo>
                    <a:pt x="6311722" y="235458"/>
                  </a:lnTo>
                  <a:lnTo>
                    <a:pt x="6273482" y="258648"/>
                  </a:lnTo>
                  <a:lnTo>
                    <a:pt x="6237529" y="282841"/>
                  </a:lnTo>
                  <a:lnTo>
                    <a:pt x="6203950" y="308000"/>
                  </a:lnTo>
                  <a:lnTo>
                    <a:pt x="6172835" y="334073"/>
                  </a:lnTo>
                  <a:lnTo>
                    <a:pt x="6144272" y="361010"/>
                  </a:lnTo>
                  <a:lnTo>
                    <a:pt x="6095123" y="417334"/>
                  </a:lnTo>
                  <a:lnTo>
                    <a:pt x="6057227" y="476580"/>
                  </a:lnTo>
                  <a:lnTo>
                    <a:pt x="6031268" y="538403"/>
                  </a:lnTo>
                  <a:lnTo>
                    <a:pt x="6017958" y="602449"/>
                  </a:lnTo>
                  <a:lnTo>
                    <a:pt x="6016256" y="635177"/>
                  </a:lnTo>
                  <a:lnTo>
                    <a:pt x="6017958" y="667918"/>
                  </a:lnTo>
                  <a:lnTo>
                    <a:pt x="6031268" y="731951"/>
                  </a:lnTo>
                  <a:lnTo>
                    <a:pt x="6057227" y="793775"/>
                  </a:lnTo>
                  <a:lnTo>
                    <a:pt x="6095123" y="853033"/>
                  </a:lnTo>
                  <a:lnTo>
                    <a:pt x="6136348" y="900874"/>
                  </a:lnTo>
                  <a:lnTo>
                    <a:pt x="8189811" y="900874"/>
                  </a:lnTo>
                  <a:lnTo>
                    <a:pt x="8231035" y="853033"/>
                  </a:lnTo>
                  <a:lnTo>
                    <a:pt x="8268932" y="793775"/>
                  </a:lnTo>
                  <a:lnTo>
                    <a:pt x="8294891" y="731951"/>
                  </a:lnTo>
                  <a:lnTo>
                    <a:pt x="8308200" y="667918"/>
                  </a:lnTo>
                  <a:lnTo>
                    <a:pt x="8309394" y="644880"/>
                  </a:lnTo>
                  <a:lnTo>
                    <a:pt x="8309394" y="625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1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737509" y="244355"/>
            <a:ext cx="3594100" cy="615315"/>
          </a:xfrm>
          <a:custGeom>
            <a:avLst/>
            <a:gdLst/>
            <a:ahLst/>
            <a:cxnLst/>
            <a:rect l="l" t="t" r="r" b="b"/>
            <a:pathLst>
              <a:path w="3594100" h="615315">
                <a:moveTo>
                  <a:pt x="3286480" y="614716"/>
                </a:moveTo>
                <a:lnTo>
                  <a:pt x="307357" y="614716"/>
                </a:lnTo>
                <a:lnTo>
                  <a:pt x="261939" y="611383"/>
                </a:lnTo>
                <a:lnTo>
                  <a:pt x="218589" y="601703"/>
                </a:lnTo>
                <a:lnTo>
                  <a:pt x="177783" y="586149"/>
                </a:lnTo>
                <a:lnTo>
                  <a:pt x="139998" y="565199"/>
                </a:lnTo>
                <a:lnTo>
                  <a:pt x="105708" y="539326"/>
                </a:lnTo>
                <a:lnTo>
                  <a:pt x="75389" y="509007"/>
                </a:lnTo>
                <a:lnTo>
                  <a:pt x="49517" y="474717"/>
                </a:lnTo>
                <a:lnTo>
                  <a:pt x="28566" y="436932"/>
                </a:lnTo>
                <a:lnTo>
                  <a:pt x="13013" y="396127"/>
                </a:lnTo>
                <a:lnTo>
                  <a:pt x="3332" y="352777"/>
                </a:lnTo>
                <a:lnTo>
                  <a:pt x="0" y="307358"/>
                </a:lnTo>
                <a:lnTo>
                  <a:pt x="3332" y="261939"/>
                </a:lnTo>
                <a:lnTo>
                  <a:pt x="13013" y="218589"/>
                </a:lnTo>
                <a:lnTo>
                  <a:pt x="28566" y="177783"/>
                </a:lnTo>
                <a:lnTo>
                  <a:pt x="49517" y="139998"/>
                </a:lnTo>
                <a:lnTo>
                  <a:pt x="75389" y="105708"/>
                </a:lnTo>
                <a:lnTo>
                  <a:pt x="105708" y="75389"/>
                </a:lnTo>
                <a:lnTo>
                  <a:pt x="139998" y="49517"/>
                </a:lnTo>
                <a:lnTo>
                  <a:pt x="177783" y="28566"/>
                </a:lnTo>
                <a:lnTo>
                  <a:pt x="218589" y="13013"/>
                </a:lnTo>
                <a:lnTo>
                  <a:pt x="261939" y="3332"/>
                </a:lnTo>
                <a:lnTo>
                  <a:pt x="307358" y="0"/>
                </a:lnTo>
                <a:lnTo>
                  <a:pt x="3286479" y="0"/>
                </a:lnTo>
                <a:lnTo>
                  <a:pt x="3331898" y="3332"/>
                </a:lnTo>
                <a:lnTo>
                  <a:pt x="3375248" y="13013"/>
                </a:lnTo>
                <a:lnTo>
                  <a:pt x="3416053" y="28566"/>
                </a:lnTo>
                <a:lnTo>
                  <a:pt x="3453839" y="49517"/>
                </a:lnTo>
                <a:lnTo>
                  <a:pt x="3488128" y="75389"/>
                </a:lnTo>
                <a:lnTo>
                  <a:pt x="3518447" y="105708"/>
                </a:lnTo>
                <a:lnTo>
                  <a:pt x="3544320" y="139998"/>
                </a:lnTo>
                <a:lnTo>
                  <a:pt x="3565270" y="177783"/>
                </a:lnTo>
                <a:lnTo>
                  <a:pt x="3580824" y="218589"/>
                </a:lnTo>
                <a:lnTo>
                  <a:pt x="3590504" y="261939"/>
                </a:lnTo>
                <a:lnTo>
                  <a:pt x="3593837" y="307358"/>
                </a:lnTo>
                <a:lnTo>
                  <a:pt x="3590504" y="352777"/>
                </a:lnTo>
                <a:lnTo>
                  <a:pt x="3580824" y="396127"/>
                </a:lnTo>
                <a:lnTo>
                  <a:pt x="3565270" y="436932"/>
                </a:lnTo>
                <a:lnTo>
                  <a:pt x="3544320" y="474717"/>
                </a:lnTo>
                <a:lnTo>
                  <a:pt x="3518447" y="509007"/>
                </a:lnTo>
                <a:lnTo>
                  <a:pt x="3488128" y="539326"/>
                </a:lnTo>
                <a:lnTo>
                  <a:pt x="3453839" y="565199"/>
                </a:lnTo>
                <a:lnTo>
                  <a:pt x="3416053" y="586149"/>
                </a:lnTo>
                <a:lnTo>
                  <a:pt x="3375248" y="601703"/>
                </a:lnTo>
                <a:lnTo>
                  <a:pt x="3331898" y="611383"/>
                </a:lnTo>
                <a:lnTo>
                  <a:pt x="3286480" y="614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876" rIns="0" bIns="0" rtlCol="0">
            <a:spAutoFit/>
          </a:bodyPr>
          <a:lstStyle/>
          <a:p>
            <a:pPr marL="1010919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HIDING</a:t>
            </a:r>
            <a:r>
              <a:rPr sz="2150" spc="-120" dirty="0"/>
              <a:t> </a:t>
            </a:r>
            <a:r>
              <a:rPr sz="2150" spc="-10" dirty="0"/>
              <a:t>FIELDS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178532" y="4251936"/>
            <a:ext cx="7242809" cy="1871345"/>
          </a:xfrm>
          <a:custGeom>
            <a:avLst/>
            <a:gdLst/>
            <a:ahLst/>
            <a:cxnLst/>
            <a:rect l="l" t="t" r="r" b="b"/>
            <a:pathLst>
              <a:path w="7242809" h="1871345">
                <a:moveTo>
                  <a:pt x="6909352" y="1870853"/>
                </a:moveTo>
                <a:lnTo>
                  <a:pt x="333372" y="1870853"/>
                </a:lnTo>
                <a:lnTo>
                  <a:pt x="284111" y="1867239"/>
                </a:lnTo>
                <a:lnTo>
                  <a:pt x="237091" y="1856739"/>
                </a:lnTo>
                <a:lnTo>
                  <a:pt x="192832" y="1839869"/>
                </a:lnTo>
                <a:lnTo>
                  <a:pt x="151848" y="1817145"/>
                </a:lnTo>
                <a:lnTo>
                  <a:pt x="114656" y="1789082"/>
                </a:lnTo>
                <a:lnTo>
                  <a:pt x="81771" y="1756197"/>
                </a:lnTo>
                <a:lnTo>
                  <a:pt x="53708" y="1719005"/>
                </a:lnTo>
                <a:lnTo>
                  <a:pt x="30984" y="1678021"/>
                </a:lnTo>
                <a:lnTo>
                  <a:pt x="14114" y="1633762"/>
                </a:lnTo>
                <a:lnTo>
                  <a:pt x="3614" y="1586742"/>
                </a:lnTo>
                <a:lnTo>
                  <a:pt x="0" y="15374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909350" y="0"/>
                </a:lnTo>
                <a:lnTo>
                  <a:pt x="6958613" y="3614"/>
                </a:lnTo>
                <a:lnTo>
                  <a:pt x="7005633" y="14114"/>
                </a:lnTo>
                <a:lnTo>
                  <a:pt x="7049892" y="30984"/>
                </a:lnTo>
                <a:lnTo>
                  <a:pt x="7090876" y="53708"/>
                </a:lnTo>
                <a:lnTo>
                  <a:pt x="7128068" y="81771"/>
                </a:lnTo>
                <a:lnTo>
                  <a:pt x="7160953" y="114656"/>
                </a:lnTo>
                <a:lnTo>
                  <a:pt x="7189016" y="151848"/>
                </a:lnTo>
                <a:lnTo>
                  <a:pt x="7211740" y="192832"/>
                </a:lnTo>
                <a:lnTo>
                  <a:pt x="7228610" y="237091"/>
                </a:lnTo>
                <a:lnTo>
                  <a:pt x="7239110" y="284111"/>
                </a:lnTo>
                <a:lnTo>
                  <a:pt x="7242251" y="326918"/>
                </a:lnTo>
                <a:lnTo>
                  <a:pt x="7242251" y="1543935"/>
                </a:lnTo>
                <a:lnTo>
                  <a:pt x="7239110" y="1586742"/>
                </a:lnTo>
                <a:lnTo>
                  <a:pt x="7228610" y="1633762"/>
                </a:lnTo>
                <a:lnTo>
                  <a:pt x="7211740" y="1678021"/>
                </a:lnTo>
                <a:lnTo>
                  <a:pt x="7189016" y="1719005"/>
                </a:lnTo>
                <a:lnTo>
                  <a:pt x="7160953" y="1756197"/>
                </a:lnTo>
                <a:lnTo>
                  <a:pt x="7128068" y="1789082"/>
                </a:lnTo>
                <a:lnTo>
                  <a:pt x="7090876" y="1817145"/>
                </a:lnTo>
                <a:lnTo>
                  <a:pt x="7049892" y="1839869"/>
                </a:lnTo>
                <a:lnTo>
                  <a:pt x="7005633" y="1856739"/>
                </a:lnTo>
                <a:lnTo>
                  <a:pt x="6958613" y="1867239"/>
                </a:lnTo>
                <a:lnTo>
                  <a:pt x="6909352" y="1870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71742"/>
            <a:ext cx="4029074" cy="311467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219156" y="1250898"/>
            <a:ext cx="2833370" cy="2349500"/>
          </a:xfrm>
          <a:custGeom>
            <a:avLst/>
            <a:gdLst/>
            <a:ahLst/>
            <a:cxnLst/>
            <a:rect l="l" t="t" r="r" b="b"/>
            <a:pathLst>
              <a:path w="2833370" h="2349500">
                <a:moveTo>
                  <a:pt x="2499467" y="2349101"/>
                </a:moveTo>
                <a:lnTo>
                  <a:pt x="333375" y="2349101"/>
                </a:lnTo>
                <a:lnTo>
                  <a:pt x="284111" y="2345486"/>
                </a:lnTo>
                <a:lnTo>
                  <a:pt x="237091" y="2334986"/>
                </a:lnTo>
                <a:lnTo>
                  <a:pt x="192832" y="2318116"/>
                </a:lnTo>
                <a:lnTo>
                  <a:pt x="151848" y="2295392"/>
                </a:lnTo>
                <a:lnTo>
                  <a:pt x="114656" y="2267330"/>
                </a:lnTo>
                <a:lnTo>
                  <a:pt x="81771" y="2234444"/>
                </a:lnTo>
                <a:lnTo>
                  <a:pt x="53708" y="2197252"/>
                </a:lnTo>
                <a:lnTo>
                  <a:pt x="30984" y="2156268"/>
                </a:lnTo>
                <a:lnTo>
                  <a:pt x="14114" y="2112009"/>
                </a:lnTo>
                <a:lnTo>
                  <a:pt x="3614" y="2064990"/>
                </a:lnTo>
                <a:lnTo>
                  <a:pt x="0" y="201572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2499467" y="0"/>
                </a:lnTo>
                <a:lnTo>
                  <a:pt x="2548731" y="3614"/>
                </a:lnTo>
                <a:lnTo>
                  <a:pt x="2595750" y="14114"/>
                </a:lnTo>
                <a:lnTo>
                  <a:pt x="2640009" y="30984"/>
                </a:lnTo>
                <a:lnTo>
                  <a:pt x="2680993" y="53708"/>
                </a:lnTo>
                <a:lnTo>
                  <a:pt x="2718185" y="81771"/>
                </a:lnTo>
                <a:lnTo>
                  <a:pt x="2751071" y="114656"/>
                </a:lnTo>
                <a:lnTo>
                  <a:pt x="2779133" y="151848"/>
                </a:lnTo>
                <a:lnTo>
                  <a:pt x="2801857" y="192832"/>
                </a:lnTo>
                <a:lnTo>
                  <a:pt x="2818727" y="237091"/>
                </a:lnTo>
                <a:lnTo>
                  <a:pt x="2829227" y="284111"/>
                </a:lnTo>
                <a:lnTo>
                  <a:pt x="2832842" y="333375"/>
                </a:lnTo>
                <a:lnTo>
                  <a:pt x="2832842" y="2015726"/>
                </a:lnTo>
                <a:lnTo>
                  <a:pt x="2829227" y="2064990"/>
                </a:lnTo>
                <a:lnTo>
                  <a:pt x="2818727" y="2112009"/>
                </a:lnTo>
                <a:lnTo>
                  <a:pt x="2801857" y="2156268"/>
                </a:lnTo>
                <a:lnTo>
                  <a:pt x="2779133" y="2197252"/>
                </a:lnTo>
                <a:lnTo>
                  <a:pt x="2751071" y="2234444"/>
                </a:lnTo>
                <a:lnTo>
                  <a:pt x="2718185" y="2267330"/>
                </a:lnTo>
                <a:lnTo>
                  <a:pt x="2680993" y="2295392"/>
                </a:lnTo>
                <a:lnTo>
                  <a:pt x="2640009" y="2318116"/>
                </a:lnTo>
                <a:lnTo>
                  <a:pt x="2595750" y="2334986"/>
                </a:lnTo>
                <a:lnTo>
                  <a:pt x="2548731" y="2345486"/>
                </a:lnTo>
                <a:lnTo>
                  <a:pt x="2499467" y="234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47486" y="1330061"/>
            <a:ext cx="2576195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565" algn="ctr">
              <a:lnSpc>
                <a:spcPct val="115599"/>
              </a:lnSpc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Hide</a:t>
            </a:r>
            <a:r>
              <a:rPr sz="2000" b="1" spc="-4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in</a:t>
            </a:r>
            <a:r>
              <a:rPr sz="2000" b="1" spc="-4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Report</a:t>
            </a:r>
            <a:r>
              <a:rPr sz="2000" b="1" spc="-40" dirty="0">
                <a:latin typeface="Comic Sans MS"/>
                <a:cs typeface="Comic Sans MS"/>
              </a:rPr>
              <a:t> </a:t>
            </a:r>
            <a:r>
              <a:rPr sz="2000" b="1" spc="-20" dirty="0">
                <a:latin typeface="Comic Sans MS"/>
                <a:cs typeface="Comic Sans MS"/>
              </a:rPr>
              <a:t>View </a:t>
            </a:r>
            <a:r>
              <a:rPr sz="2000" dirty="0">
                <a:latin typeface="Comic Sans MS"/>
                <a:cs typeface="Comic Sans MS"/>
              </a:rPr>
              <a:t>makes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fields inaccessible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from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the </a:t>
            </a:r>
            <a:r>
              <a:rPr sz="2000" dirty="0">
                <a:latin typeface="Comic Sans MS"/>
                <a:cs typeface="Comic Sans MS"/>
              </a:rPr>
              <a:t>Report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tab,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but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still </a:t>
            </a:r>
            <a:r>
              <a:rPr sz="2000" dirty="0">
                <a:latin typeface="Comic Sans MS"/>
                <a:cs typeface="Comic Sans MS"/>
              </a:rPr>
              <a:t>available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and </a:t>
            </a:r>
            <a:r>
              <a:rPr sz="2000" dirty="0">
                <a:latin typeface="Comic Sans MS"/>
                <a:cs typeface="Comic Sans MS"/>
              </a:rPr>
              <a:t>Model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views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018" y="4226026"/>
            <a:ext cx="722185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marR="260350" indent="-48895">
              <a:lnSpc>
                <a:spcPct val="114599"/>
              </a:lnSpc>
              <a:spcBef>
                <a:spcPts val="100"/>
              </a:spcBef>
              <a:buChar char="•"/>
              <a:tabLst>
                <a:tab pos="316230" algn="l"/>
                <a:tab pos="422909" algn="l"/>
              </a:tabLst>
            </a:pPr>
            <a:r>
              <a:rPr sz="1800" dirty="0">
                <a:latin typeface="Comic Sans MS"/>
                <a:cs typeface="Comic Sans MS"/>
              </a:rPr>
              <a:t>	This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controlled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by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right-clicking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field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Data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35" dirty="0">
                <a:latin typeface="Comic Sans MS"/>
                <a:cs typeface="Comic Sans MS"/>
              </a:rPr>
              <a:t>or </a:t>
            </a:r>
            <a:r>
              <a:rPr sz="1800" dirty="0">
                <a:latin typeface="Comic Sans MS"/>
                <a:cs typeface="Comic Sans MS"/>
              </a:rPr>
              <a:t>Model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view,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by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selecting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</a:t>
            </a:r>
            <a:r>
              <a:rPr sz="1800" b="1" dirty="0">
                <a:latin typeface="Comic Sans MS"/>
                <a:cs typeface="Comic Sans MS"/>
              </a:rPr>
              <a:t>Is</a:t>
            </a:r>
            <a:r>
              <a:rPr sz="1800" b="1" spc="-6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hidden</a:t>
            </a:r>
            <a:r>
              <a:rPr sz="1800" dirty="0">
                <a:latin typeface="Comic Sans MS"/>
                <a:cs typeface="Comic Sans MS"/>
              </a:rPr>
              <a:t>”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Properties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pane</a:t>
            </a:r>
            <a:endParaRPr sz="1800">
              <a:latin typeface="Comic Sans MS"/>
              <a:cs typeface="Comic Sans MS"/>
            </a:endParaRPr>
          </a:p>
          <a:p>
            <a:pPr marL="12700" marR="5080" lvl="1" indent="528320">
              <a:lnSpc>
                <a:spcPct val="114599"/>
              </a:lnSpc>
              <a:spcBef>
                <a:spcPts val="2475"/>
              </a:spcBef>
              <a:buChar char="•"/>
              <a:tabLst>
                <a:tab pos="541020" algn="l"/>
              </a:tabLst>
            </a:pPr>
            <a:r>
              <a:rPr sz="1800" dirty="0">
                <a:latin typeface="Comic Sans MS"/>
                <a:cs typeface="Comic Sans MS"/>
              </a:rPr>
              <a:t>This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commonly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used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prevent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users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from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filtering</a:t>
            </a:r>
            <a:r>
              <a:rPr sz="1800" b="1" spc="-7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using </a:t>
            </a:r>
            <a:r>
              <a:rPr sz="1800" b="1" dirty="0">
                <a:latin typeface="Comic Sans MS"/>
                <a:cs typeface="Comic Sans MS"/>
              </a:rPr>
              <a:t>invalid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fields,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reduce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clutter,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to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hide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irrelevant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metrics</a:t>
            </a:r>
            <a:r>
              <a:rPr sz="1800" b="1" spc="-55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from</a:t>
            </a:r>
            <a:endParaRPr sz="1800">
              <a:latin typeface="Comic Sans MS"/>
              <a:cs typeface="Comic Sans MS"/>
            </a:endParaRPr>
          </a:p>
          <a:p>
            <a:pPr marL="3380740">
              <a:lnSpc>
                <a:spcPct val="100000"/>
              </a:lnSpc>
              <a:spcBef>
                <a:spcPts val="315"/>
              </a:spcBef>
            </a:pPr>
            <a:r>
              <a:rPr sz="1800" b="1" spc="-20" dirty="0">
                <a:latin typeface="Comic Sans MS"/>
                <a:cs typeface="Comic Sans MS"/>
              </a:rPr>
              <a:t>view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0863" y="6284715"/>
            <a:ext cx="5125085" cy="808990"/>
          </a:xfrm>
          <a:custGeom>
            <a:avLst/>
            <a:gdLst/>
            <a:ahLst/>
            <a:cxnLst/>
            <a:rect l="l" t="t" r="r" b="b"/>
            <a:pathLst>
              <a:path w="5125085" h="808990">
                <a:moveTo>
                  <a:pt x="4792030" y="808830"/>
                </a:moveTo>
                <a:lnTo>
                  <a:pt x="333371" y="808830"/>
                </a:lnTo>
                <a:lnTo>
                  <a:pt x="284111" y="805216"/>
                </a:lnTo>
                <a:lnTo>
                  <a:pt x="237091" y="794716"/>
                </a:lnTo>
                <a:lnTo>
                  <a:pt x="192832" y="777846"/>
                </a:lnTo>
                <a:lnTo>
                  <a:pt x="151848" y="755122"/>
                </a:lnTo>
                <a:lnTo>
                  <a:pt x="114656" y="727059"/>
                </a:lnTo>
                <a:lnTo>
                  <a:pt x="81771" y="694174"/>
                </a:lnTo>
                <a:lnTo>
                  <a:pt x="53708" y="656982"/>
                </a:lnTo>
                <a:lnTo>
                  <a:pt x="30984" y="615998"/>
                </a:lnTo>
                <a:lnTo>
                  <a:pt x="14114" y="571739"/>
                </a:lnTo>
                <a:lnTo>
                  <a:pt x="3614" y="524719"/>
                </a:lnTo>
                <a:lnTo>
                  <a:pt x="0" y="47545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792027" y="0"/>
                </a:lnTo>
                <a:lnTo>
                  <a:pt x="4841291" y="3614"/>
                </a:lnTo>
                <a:lnTo>
                  <a:pt x="4888310" y="14114"/>
                </a:lnTo>
                <a:lnTo>
                  <a:pt x="4932570" y="30984"/>
                </a:lnTo>
                <a:lnTo>
                  <a:pt x="4973553" y="53708"/>
                </a:lnTo>
                <a:lnTo>
                  <a:pt x="5010746" y="81771"/>
                </a:lnTo>
                <a:lnTo>
                  <a:pt x="5043631" y="114656"/>
                </a:lnTo>
                <a:lnTo>
                  <a:pt x="5071693" y="151848"/>
                </a:lnTo>
                <a:lnTo>
                  <a:pt x="5094417" y="192832"/>
                </a:lnTo>
                <a:lnTo>
                  <a:pt x="5111287" y="237091"/>
                </a:lnTo>
                <a:lnTo>
                  <a:pt x="5121788" y="284111"/>
                </a:lnTo>
                <a:lnTo>
                  <a:pt x="5124703" y="323848"/>
                </a:lnTo>
                <a:lnTo>
                  <a:pt x="5124703" y="484982"/>
                </a:lnTo>
                <a:lnTo>
                  <a:pt x="5121788" y="524719"/>
                </a:lnTo>
                <a:lnTo>
                  <a:pt x="5111287" y="571739"/>
                </a:lnTo>
                <a:lnTo>
                  <a:pt x="5094417" y="615998"/>
                </a:lnTo>
                <a:lnTo>
                  <a:pt x="5071693" y="656982"/>
                </a:lnTo>
                <a:lnTo>
                  <a:pt x="5043631" y="694174"/>
                </a:lnTo>
                <a:lnTo>
                  <a:pt x="5010746" y="727059"/>
                </a:lnTo>
                <a:lnTo>
                  <a:pt x="4973553" y="755122"/>
                </a:lnTo>
                <a:lnTo>
                  <a:pt x="4932570" y="777846"/>
                </a:lnTo>
                <a:lnTo>
                  <a:pt x="4888310" y="794716"/>
                </a:lnTo>
                <a:lnTo>
                  <a:pt x="4841291" y="805216"/>
                </a:lnTo>
                <a:lnTo>
                  <a:pt x="4792030" y="808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8163" y="6404405"/>
            <a:ext cx="504634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95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TIP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Hide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foreign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keys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fact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tables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force </a:t>
            </a:r>
            <a:r>
              <a:rPr sz="1600" dirty="0">
                <a:latin typeface="Comic Sans MS"/>
                <a:cs typeface="Comic Sans MS"/>
              </a:rPr>
              <a:t>users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using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primary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keys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dimension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tables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4549080-A95E-1473-2164-64DBEC101D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1543" y="572032"/>
            <a:ext cx="1640205" cy="3559175"/>
            <a:chOff x="7361543" y="572032"/>
            <a:chExt cx="1640205" cy="355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1543" y="1692766"/>
              <a:ext cx="1639581" cy="2438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40829" y="572032"/>
              <a:ext cx="1194435" cy="1136015"/>
            </a:xfrm>
            <a:custGeom>
              <a:avLst/>
              <a:gdLst/>
              <a:ahLst/>
              <a:cxnLst/>
              <a:rect l="l" t="t" r="r" b="b"/>
              <a:pathLst>
                <a:path w="1194434" h="1136014">
                  <a:moveTo>
                    <a:pt x="249917" y="1135660"/>
                  </a:moveTo>
                  <a:lnTo>
                    <a:pt x="266408" y="807737"/>
                  </a:lnTo>
                  <a:lnTo>
                    <a:pt x="222818" y="782086"/>
                  </a:lnTo>
                  <a:lnTo>
                    <a:pt x="182301" y="752624"/>
                  </a:lnTo>
                  <a:lnTo>
                    <a:pt x="145124" y="719876"/>
                  </a:lnTo>
                  <a:lnTo>
                    <a:pt x="111554" y="684367"/>
                  </a:lnTo>
                  <a:lnTo>
                    <a:pt x="81857" y="646620"/>
                  </a:lnTo>
                  <a:lnTo>
                    <a:pt x="56302" y="607161"/>
                  </a:lnTo>
                  <a:lnTo>
                    <a:pt x="35155" y="566513"/>
                  </a:lnTo>
                  <a:lnTo>
                    <a:pt x="18685" y="525201"/>
                  </a:lnTo>
                  <a:lnTo>
                    <a:pt x="7157" y="483750"/>
                  </a:lnTo>
                  <a:lnTo>
                    <a:pt x="839" y="442683"/>
                  </a:lnTo>
                  <a:lnTo>
                    <a:pt x="0" y="402525"/>
                  </a:lnTo>
                  <a:lnTo>
                    <a:pt x="4551" y="363331"/>
                  </a:lnTo>
                  <a:lnTo>
                    <a:pt x="14076" y="324519"/>
                  </a:lnTo>
                  <a:lnTo>
                    <a:pt x="28308" y="286408"/>
                  </a:lnTo>
                  <a:lnTo>
                    <a:pt x="46979" y="249317"/>
                  </a:lnTo>
                  <a:lnTo>
                    <a:pt x="69823" y="213566"/>
                  </a:lnTo>
                  <a:lnTo>
                    <a:pt x="96572" y="179474"/>
                  </a:lnTo>
                  <a:lnTo>
                    <a:pt x="126959" y="147361"/>
                  </a:lnTo>
                  <a:lnTo>
                    <a:pt x="160717" y="117545"/>
                  </a:lnTo>
                  <a:lnTo>
                    <a:pt x="197578" y="90347"/>
                  </a:lnTo>
                  <a:lnTo>
                    <a:pt x="237276" y="66085"/>
                  </a:lnTo>
                  <a:lnTo>
                    <a:pt x="279543" y="45078"/>
                  </a:lnTo>
                  <a:lnTo>
                    <a:pt x="324112" y="27647"/>
                  </a:lnTo>
                  <a:lnTo>
                    <a:pt x="370715" y="14111"/>
                  </a:lnTo>
                  <a:lnTo>
                    <a:pt x="419086" y="4789"/>
                  </a:lnTo>
                  <a:lnTo>
                    <a:pt x="468958" y="0"/>
                  </a:lnTo>
                  <a:lnTo>
                    <a:pt x="520062" y="63"/>
                  </a:lnTo>
                  <a:lnTo>
                    <a:pt x="720909" y="10163"/>
                  </a:lnTo>
                  <a:lnTo>
                    <a:pt x="771043" y="15190"/>
                  </a:lnTo>
                  <a:lnTo>
                    <a:pt x="819554" y="24926"/>
                  </a:lnTo>
                  <a:lnTo>
                    <a:pt x="866202" y="39027"/>
                  </a:lnTo>
                  <a:lnTo>
                    <a:pt x="910747" y="57146"/>
                  </a:lnTo>
                  <a:lnTo>
                    <a:pt x="952949" y="78941"/>
                  </a:lnTo>
                  <a:lnTo>
                    <a:pt x="992568" y="104065"/>
                  </a:lnTo>
                  <a:lnTo>
                    <a:pt x="1029364" y="132173"/>
                  </a:lnTo>
                  <a:lnTo>
                    <a:pt x="1063097" y="162922"/>
                  </a:lnTo>
                  <a:lnTo>
                    <a:pt x="1093528" y="195965"/>
                  </a:lnTo>
                  <a:lnTo>
                    <a:pt x="1120416" y="230959"/>
                  </a:lnTo>
                  <a:lnTo>
                    <a:pt x="1143521" y="267558"/>
                  </a:lnTo>
                  <a:lnTo>
                    <a:pt x="1162603" y="305417"/>
                  </a:lnTo>
                  <a:lnTo>
                    <a:pt x="1177423" y="344192"/>
                  </a:lnTo>
                  <a:lnTo>
                    <a:pt x="1187740" y="383537"/>
                  </a:lnTo>
                  <a:lnTo>
                    <a:pt x="1193315" y="423109"/>
                  </a:lnTo>
                  <a:lnTo>
                    <a:pt x="1193907" y="462561"/>
                  </a:lnTo>
                  <a:lnTo>
                    <a:pt x="1189271" y="503460"/>
                  </a:lnTo>
                  <a:lnTo>
                    <a:pt x="1179677" y="543766"/>
                  </a:lnTo>
                  <a:lnTo>
                    <a:pt x="1165398" y="583172"/>
                  </a:lnTo>
                  <a:lnTo>
                    <a:pt x="1146707" y="621374"/>
                  </a:lnTo>
                  <a:lnTo>
                    <a:pt x="1123875" y="658068"/>
                  </a:lnTo>
                  <a:lnTo>
                    <a:pt x="1097175" y="692948"/>
                  </a:lnTo>
                  <a:lnTo>
                    <a:pt x="1066881" y="725709"/>
                  </a:lnTo>
                  <a:lnTo>
                    <a:pt x="1033264" y="756046"/>
                  </a:lnTo>
                  <a:lnTo>
                    <a:pt x="996597" y="783656"/>
                  </a:lnTo>
                  <a:lnTo>
                    <a:pt x="957153" y="808232"/>
                  </a:lnTo>
                  <a:lnTo>
                    <a:pt x="915204" y="829470"/>
                  </a:lnTo>
                  <a:lnTo>
                    <a:pt x="871022" y="847065"/>
                  </a:lnTo>
                  <a:lnTo>
                    <a:pt x="824881" y="860713"/>
                  </a:lnTo>
                  <a:lnTo>
                    <a:pt x="777053" y="870108"/>
                  </a:lnTo>
                  <a:lnTo>
                    <a:pt x="766319" y="871162"/>
                  </a:lnTo>
                  <a:lnTo>
                    <a:pt x="602692" y="871162"/>
                  </a:lnTo>
                  <a:lnTo>
                    <a:pt x="249917" y="1135660"/>
                  </a:lnTo>
                  <a:close/>
                </a:path>
                <a:path w="1194434" h="1136014">
                  <a:moveTo>
                    <a:pt x="677424" y="874920"/>
                  </a:moveTo>
                  <a:lnTo>
                    <a:pt x="602692" y="871162"/>
                  </a:lnTo>
                  <a:lnTo>
                    <a:pt x="766319" y="871162"/>
                  </a:lnTo>
                  <a:lnTo>
                    <a:pt x="727810" y="874945"/>
                  </a:lnTo>
                  <a:lnTo>
                    <a:pt x="677424" y="874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691632" y="823909"/>
            <a:ext cx="110243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Orga</a:t>
            </a:r>
            <a:r>
              <a:rPr sz="2025" b="1" spc="-37" baseline="2057" dirty="0">
                <a:latin typeface="Comic Sans MS"/>
                <a:cs typeface="Comic Sans MS"/>
              </a:rPr>
              <a:t>nize</a:t>
            </a:r>
            <a:r>
              <a:rPr sz="2025" b="1" spc="-142" baseline="2057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like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8018826" y="1059044"/>
            <a:ext cx="4241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th</a:t>
            </a:r>
            <a:r>
              <a:rPr sz="1350" b="1" spc="-10" dirty="0">
                <a:latin typeface="Comic Sans MS"/>
                <a:cs typeface="Comic Sans MS"/>
              </a:rPr>
              <a:t>is.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16266" y="6287053"/>
            <a:ext cx="2921000" cy="914400"/>
            <a:chOff x="6016266" y="6287053"/>
            <a:chExt cx="2921000" cy="914400"/>
          </a:xfrm>
        </p:grpSpPr>
        <p:sp>
          <p:nvSpPr>
            <p:cNvPr id="8" name="object 8"/>
            <p:cNvSpPr/>
            <p:nvPr/>
          </p:nvSpPr>
          <p:spPr>
            <a:xfrm>
              <a:off x="6016266" y="6287053"/>
              <a:ext cx="2294255" cy="914400"/>
            </a:xfrm>
            <a:custGeom>
              <a:avLst/>
              <a:gdLst/>
              <a:ahLst/>
              <a:cxnLst/>
              <a:rect l="l" t="t" r="r" b="b"/>
              <a:pathLst>
                <a:path w="2294254" h="914400">
                  <a:moveTo>
                    <a:pt x="2258060" y="913846"/>
                  </a:moveTo>
                  <a:lnTo>
                    <a:pt x="35582" y="913846"/>
                  </a:lnTo>
                  <a:lnTo>
                    <a:pt x="23299" y="879864"/>
                  </a:lnTo>
                  <a:lnTo>
                    <a:pt x="13213" y="843803"/>
                  </a:lnTo>
                  <a:lnTo>
                    <a:pt x="5920" y="807155"/>
                  </a:lnTo>
                  <a:lnTo>
                    <a:pt x="1492" y="769966"/>
                  </a:lnTo>
                  <a:lnTo>
                    <a:pt x="0" y="732283"/>
                  </a:lnTo>
                  <a:lnTo>
                    <a:pt x="1492" y="694600"/>
                  </a:lnTo>
                  <a:lnTo>
                    <a:pt x="13213" y="620763"/>
                  </a:lnTo>
                  <a:lnTo>
                    <a:pt x="36104" y="549274"/>
                  </a:lnTo>
                  <a:lnTo>
                    <a:pt x="69588" y="480499"/>
                  </a:lnTo>
                  <a:lnTo>
                    <a:pt x="90122" y="447245"/>
                  </a:lnTo>
                  <a:lnTo>
                    <a:pt x="113089" y="414808"/>
                  </a:lnTo>
                  <a:lnTo>
                    <a:pt x="138415" y="383233"/>
                  </a:lnTo>
                  <a:lnTo>
                    <a:pt x="166029" y="352567"/>
                  </a:lnTo>
                  <a:lnTo>
                    <a:pt x="195859" y="322856"/>
                  </a:lnTo>
                  <a:lnTo>
                    <a:pt x="227832" y="294146"/>
                  </a:lnTo>
                  <a:lnTo>
                    <a:pt x="261878" y="266483"/>
                  </a:lnTo>
                  <a:lnTo>
                    <a:pt x="297923" y="239912"/>
                  </a:lnTo>
                  <a:lnTo>
                    <a:pt x="335896" y="214480"/>
                  </a:lnTo>
                  <a:lnTo>
                    <a:pt x="375724" y="190233"/>
                  </a:lnTo>
                  <a:lnTo>
                    <a:pt x="417336" y="167217"/>
                  </a:lnTo>
                  <a:lnTo>
                    <a:pt x="460659" y="145478"/>
                  </a:lnTo>
                  <a:lnTo>
                    <a:pt x="505622" y="125062"/>
                  </a:lnTo>
                  <a:lnTo>
                    <a:pt x="552152" y="106015"/>
                  </a:lnTo>
                  <a:lnTo>
                    <a:pt x="600178" y="88382"/>
                  </a:lnTo>
                  <a:lnTo>
                    <a:pt x="649626" y="72211"/>
                  </a:lnTo>
                  <a:lnTo>
                    <a:pt x="700426" y="57546"/>
                  </a:lnTo>
                  <a:lnTo>
                    <a:pt x="752505" y="44434"/>
                  </a:lnTo>
                  <a:lnTo>
                    <a:pt x="805791" y="32922"/>
                  </a:lnTo>
                  <a:lnTo>
                    <a:pt x="860212" y="23054"/>
                  </a:lnTo>
                  <a:lnTo>
                    <a:pt x="915696" y="14877"/>
                  </a:lnTo>
                  <a:lnTo>
                    <a:pt x="972171" y="8437"/>
                  </a:lnTo>
                  <a:lnTo>
                    <a:pt x="1029565" y="3780"/>
                  </a:lnTo>
                  <a:lnTo>
                    <a:pt x="1087806" y="952"/>
                  </a:lnTo>
                  <a:lnTo>
                    <a:pt x="1146821" y="0"/>
                  </a:lnTo>
                  <a:lnTo>
                    <a:pt x="1205836" y="952"/>
                  </a:lnTo>
                  <a:lnTo>
                    <a:pt x="1264077" y="3780"/>
                  </a:lnTo>
                  <a:lnTo>
                    <a:pt x="1321471" y="8437"/>
                  </a:lnTo>
                  <a:lnTo>
                    <a:pt x="1377945" y="14877"/>
                  </a:lnTo>
                  <a:lnTo>
                    <a:pt x="1433429" y="23054"/>
                  </a:lnTo>
                  <a:lnTo>
                    <a:pt x="1487851" y="32922"/>
                  </a:lnTo>
                  <a:lnTo>
                    <a:pt x="1541137" y="44434"/>
                  </a:lnTo>
                  <a:lnTo>
                    <a:pt x="1593216" y="57546"/>
                  </a:lnTo>
                  <a:lnTo>
                    <a:pt x="1644015" y="72211"/>
                  </a:lnTo>
                  <a:lnTo>
                    <a:pt x="1693464" y="88382"/>
                  </a:lnTo>
                  <a:lnTo>
                    <a:pt x="1741489" y="106015"/>
                  </a:lnTo>
                  <a:lnTo>
                    <a:pt x="1788020" y="125062"/>
                  </a:lnTo>
                  <a:lnTo>
                    <a:pt x="1832982" y="145478"/>
                  </a:lnTo>
                  <a:lnTo>
                    <a:pt x="1876306" y="167217"/>
                  </a:lnTo>
                  <a:lnTo>
                    <a:pt x="1917918" y="190233"/>
                  </a:lnTo>
                  <a:lnTo>
                    <a:pt x="1957746" y="214480"/>
                  </a:lnTo>
                  <a:lnTo>
                    <a:pt x="1995719" y="239912"/>
                  </a:lnTo>
                  <a:lnTo>
                    <a:pt x="2031764" y="266483"/>
                  </a:lnTo>
                  <a:lnTo>
                    <a:pt x="2065809" y="294146"/>
                  </a:lnTo>
                  <a:lnTo>
                    <a:pt x="2097783" y="322856"/>
                  </a:lnTo>
                  <a:lnTo>
                    <a:pt x="2127613" y="352567"/>
                  </a:lnTo>
                  <a:lnTo>
                    <a:pt x="2155227" y="383233"/>
                  </a:lnTo>
                  <a:lnTo>
                    <a:pt x="2180553" y="414808"/>
                  </a:lnTo>
                  <a:lnTo>
                    <a:pt x="2203519" y="447245"/>
                  </a:lnTo>
                  <a:lnTo>
                    <a:pt x="2224053" y="480499"/>
                  </a:lnTo>
                  <a:lnTo>
                    <a:pt x="2242083" y="514524"/>
                  </a:lnTo>
                  <a:lnTo>
                    <a:pt x="2270343" y="584702"/>
                  </a:lnTo>
                  <a:lnTo>
                    <a:pt x="2287721" y="657411"/>
                  </a:lnTo>
                  <a:lnTo>
                    <a:pt x="2293642" y="732283"/>
                  </a:lnTo>
                  <a:lnTo>
                    <a:pt x="2292150" y="769966"/>
                  </a:lnTo>
                  <a:lnTo>
                    <a:pt x="2287721" y="807155"/>
                  </a:lnTo>
                  <a:lnTo>
                    <a:pt x="2280428" y="843803"/>
                  </a:lnTo>
                  <a:lnTo>
                    <a:pt x="2270343" y="879864"/>
                  </a:lnTo>
                  <a:lnTo>
                    <a:pt x="2258060" y="9138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782437" y="187365"/>
            <a:ext cx="3778885" cy="532765"/>
          </a:xfrm>
          <a:custGeom>
            <a:avLst/>
            <a:gdLst/>
            <a:ahLst/>
            <a:cxnLst/>
            <a:rect l="l" t="t" r="r" b="b"/>
            <a:pathLst>
              <a:path w="3778885" h="532765">
                <a:moveTo>
                  <a:pt x="3512828" y="532634"/>
                </a:moveTo>
                <a:lnTo>
                  <a:pt x="266317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3512828" y="0"/>
                </a:lnTo>
                <a:lnTo>
                  <a:pt x="3565026" y="5164"/>
                </a:lnTo>
                <a:lnTo>
                  <a:pt x="3614743" y="20272"/>
                </a:lnTo>
                <a:lnTo>
                  <a:pt x="3660581" y="44744"/>
                </a:lnTo>
                <a:lnTo>
                  <a:pt x="3701143" y="78002"/>
                </a:lnTo>
                <a:lnTo>
                  <a:pt x="3734401" y="118564"/>
                </a:lnTo>
                <a:lnTo>
                  <a:pt x="3758873" y="164402"/>
                </a:lnTo>
                <a:lnTo>
                  <a:pt x="3773981" y="214118"/>
                </a:lnTo>
                <a:lnTo>
                  <a:pt x="3778377" y="258549"/>
                </a:lnTo>
                <a:lnTo>
                  <a:pt x="3778377" y="274084"/>
                </a:lnTo>
                <a:lnTo>
                  <a:pt x="3773981" y="318515"/>
                </a:lnTo>
                <a:lnTo>
                  <a:pt x="3758873" y="368232"/>
                </a:lnTo>
                <a:lnTo>
                  <a:pt x="3734401" y="414070"/>
                </a:lnTo>
                <a:lnTo>
                  <a:pt x="3701143" y="454632"/>
                </a:lnTo>
                <a:lnTo>
                  <a:pt x="3660581" y="487890"/>
                </a:lnTo>
                <a:lnTo>
                  <a:pt x="3614743" y="512362"/>
                </a:lnTo>
                <a:lnTo>
                  <a:pt x="3565026" y="527470"/>
                </a:lnTo>
                <a:lnTo>
                  <a:pt x="3512828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11036"/>
            <a:ext cx="5911850" cy="1290320"/>
          </a:xfrm>
          <a:custGeom>
            <a:avLst/>
            <a:gdLst/>
            <a:ahLst/>
            <a:cxnLst/>
            <a:rect l="l" t="t" r="r" b="b"/>
            <a:pathLst>
              <a:path w="5911850" h="1290320">
                <a:moveTo>
                  <a:pt x="900798" y="1289875"/>
                </a:moveTo>
                <a:lnTo>
                  <a:pt x="888174" y="1221308"/>
                </a:lnTo>
                <a:lnTo>
                  <a:pt x="877189" y="1176337"/>
                </a:lnTo>
                <a:lnTo>
                  <a:pt x="864336" y="1132128"/>
                </a:lnTo>
                <a:lnTo>
                  <a:pt x="849680" y="1088707"/>
                </a:lnTo>
                <a:lnTo>
                  <a:pt x="833259" y="1046137"/>
                </a:lnTo>
                <a:lnTo>
                  <a:pt x="815111" y="1004468"/>
                </a:lnTo>
                <a:lnTo>
                  <a:pt x="795274" y="963726"/>
                </a:lnTo>
                <a:lnTo>
                  <a:pt x="773811" y="923950"/>
                </a:lnTo>
                <a:lnTo>
                  <a:pt x="750760" y="885215"/>
                </a:lnTo>
                <a:lnTo>
                  <a:pt x="726147" y="847534"/>
                </a:lnTo>
                <a:lnTo>
                  <a:pt x="700036" y="810971"/>
                </a:lnTo>
                <a:lnTo>
                  <a:pt x="672465" y="775550"/>
                </a:lnTo>
                <a:lnTo>
                  <a:pt x="643470" y="741337"/>
                </a:lnTo>
                <a:lnTo>
                  <a:pt x="613105" y="708355"/>
                </a:lnTo>
                <a:lnTo>
                  <a:pt x="581418" y="676668"/>
                </a:lnTo>
                <a:lnTo>
                  <a:pt x="548449" y="646303"/>
                </a:lnTo>
                <a:lnTo>
                  <a:pt x="514223" y="617308"/>
                </a:lnTo>
                <a:lnTo>
                  <a:pt x="478815" y="589737"/>
                </a:lnTo>
                <a:lnTo>
                  <a:pt x="442239" y="563626"/>
                </a:lnTo>
                <a:lnTo>
                  <a:pt x="404558" y="539026"/>
                </a:lnTo>
                <a:lnTo>
                  <a:pt x="365823" y="515962"/>
                </a:lnTo>
                <a:lnTo>
                  <a:pt x="326059" y="494499"/>
                </a:lnTo>
                <a:lnTo>
                  <a:pt x="285305" y="474662"/>
                </a:lnTo>
                <a:lnTo>
                  <a:pt x="243636" y="456514"/>
                </a:lnTo>
                <a:lnTo>
                  <a:pt x="201066" y="440093"/>
                </a:lnTo>
                <a:lnTo>
                  <a:pt x="157657" y="425437"/>
                </a:lnTo>
                <a:lnTo>
                  <a:pt x="113436" y="412584"/>
                </a:lnTo>
                <a:lnTo>
                  <a:pt x="68465" y="401599"/>
                </a:lnTo>
                <a:lnTo>
                  <a:pt x="22771" y="392506"/>
                </a:lnTo>
                <a:lnTo>
                  <a:pt x="0" y="389001"/>
                </a:lnTo>
                <a:lnTo>
                  <a:pt x="0" y="1289875"/>
                </a:lnTo>
                <a:lnTo>
                  <a:pt x="900798" y="1289875"/>
                </a:lnTo>
                <a:close/>
              </a:path>
              <a:path w="5911850" h="1290320">
                <a:moveTo>
                  <a:pt x="1099210" y="185445"/>
                </a:moveTo>
                <a:lnTo>
                  <a:pt x="1092581" y="136144"/>
                </a:lnTo>
                <a:lnTo>
                  <a:pt x="1073886" y="91846"/>
                </a:lnTo>
                <a:lnTo>
                  <a:pt x="1044892" y="54317"/>
                </a:lnTo>
                <a:lnTo>
                  <a:pt x="1007351" y="25311"/>
                </a:lnTo>
                <a:lnTo>
                  <a:pt x="963053" y="6616"/>
                </a:lnTo>
                <a:lnTo>
                  <a:pt x="913752" y="0"/>
                </a:lnTo>
                <a:lnTo>
                  <a:pt x="864450" y="6616"/>
                </a:lnTo>
                <a:lnTo>
                  <a:pt x="820153" y="25311"/>
                </a:lnTo>
                <a:lnTo>
                  <a:pt x="782624" y="54317"/>
                </a:lnTo>
                <a:lnTo>
                  <a:pt x="753618" y="91846"/>
                </a:lnTo>
                <a:lnTo>
                  <a:pt x="734923" y="136144"/>
                </a:lnTo>
                <a:lnTo>
                  <a:pt x="728306" y="185445"/>
                </a:lnTo>
                <a:lnTo>
                  <a:pt x="734923" y="234746"/>
                </a:lnTo>
                <a:lnTo>
                  <a:pt x="753618" y="279044"/>
                </a:lnTo>
                <a:lnTo>
                  <a:pt x="782624" y="316585"/>
                </a:lnTo>
                <a:lnTo>
                  <a:pt x="820153" y="345579"/>
                </a:lnTo>
                <a:lnTo>
                  <a:pt x="864450" y="364274"/>
                </a:lnTo>
                <a:lnTo>
                  <a:pt x="913752" y="370903"/>
                </a:lnTo>
                <a:lnTo>
                  <a:pt x="963053" y="364274"/>
                </a:lnTo>
                <a:lnTo>
                  <a:pt x="1007351" y="345579"/>
                </a:lnTo>
                <a:lnTo>
                  <a:pt x="1044892" y="316585"/>
                </a:lnTo>
                <a:lnTo>
                  <a:pt x="1073886" y="279044"/>
                </a:lnTo>
                <a:lnTo>
                  <a:pt x="1092581" y="234746"/>
                </a:lnTo>
                <a:lnTo>
                  <a:pt x="1099210" y="185445"/>
                </a:lnTo>
                <a:close/>
              </a:path>
              <a:path w="5911850" h="1290320">
                <a:moveTo>
                  <a:pt x="5911481" y="890473"/>
                </a:moveTo>
                <a:lnTo>
                  <a:pt x="5907265" y="847775"/>
                </a:lnTo>
                <a:lnTo>
                  <a:pt x="5894908" y="807110"/>
                </a:lnTo>
                <a:lnTo>
                  <a:pt x="5874893" y="769620"/>
                </a:lnTo>
                <a:lnTo>
                  <a:pt x="5847689" y="736447"/>
                </a:lnTo>
                <a:lnTo>
                  <a:pt x="5814504" y="709244"/>
                </a:lnTo>
                <a:lnTo>
                  <a:pt x="5777014" y="689229"/>
                </a:lnTo>
                <a:lnTo>
                  <a:pt x="5736348" y="676871"/>
                </a:lnTo>
                <a:lnTo>
                  <a:pt x="5693651" y="672642"/>
                </a:lnTo>
                <a:lnTo>
                  <a:pt x="1131582" y="672642"/>
                </a:lnTo>
                <a:lnTo>
                  <a:pt x="1088885" y="676871"/>
                </a:lnTo>
                <a:lnTo>
                  <a:pt x="1048219" y="689229"/>
                </a:lnTo>
                <a:lnTo>
                  <a:pt x="1010729" y="709244"/>
                </a:lnTo>
                <a:lnTo>
                  <a:pt x="977557" y="736447"/>
                </a:lnTo>
                <a:lnTo>
                  <a:pt x="950353" y="769620"/>
                </a:lnTo>
                <a:lnTo>
                  <a:pt x="930338" y="807110"/>
                </a:lnTo>
                <a:lnTo>
                  <a:pt x="917981" y="847775"/>
                </a:lnTo>
                <a:lnTo>
                  <a:pt x="913752" y="890473"/>
                </a:lnTo>
                <a:lnTo>
                  <a:pt x="917981" y="933170"/>
                </a:lnTo>
                <a:lnTo>
                  <a:pt x="930338" y="973836"/>
                </a:lnTo>
                <a:lnTo>
                  <a:pt x="950353" y="1011326"/>
                </a:lnTo>
                <a:lnTo>
                  <a:pt x="977557" y="1044511"/>
                </a:lnTo>
                <a:lnTo>
                  <a:pt x="1010729" y="1071702"/>
                </a:lnTo>
                <a:lnTo>
                  <a:pt x="1048219" y="1091730"/>
                </a:lnTo>
                <a:lnTo>
                  <a:pt x="1088885" y="1104087"/>
                </a:lnTo>
                <a:lnTo>
                  <a:pt x="1131582" y="1108303"/>
                </a:lnTo>
                <a:lnTo>
                  <a:pt x="4287177" y="1108303"/>
                </a:lnTo>
                <a:lnTo>
                  <a:pt x="4269562" y="1123924"/>
                </a:lnTo>
                <a:lnTo>
                  <a:pt x="4238523" y="1157706"/>
                </a:lnTo>
                <a:lnTo>
                  <a:pt x="4211459" y="1194231"/>
                </a:lnTo>
                <a:lnTo>
                  <a:pt x="4188663" y="1233246"/>
                </a:lnTo>
                <a:lnTo>
                  <a:pt x="4170413" y="1274470"/>
                </a:lnTo>
                <a:lnTo>
                  <a:pt x="4165638" y="1289875"/>
                </a:lnTo>
                <a:lnTo>
                  <a:pt x="5085854" y="1289875"/>
                </a:lnTo>
                <a:lnTo>
                  <a:pt x="5062829" y="1233246"/>
                </a:lnTo>
                <a:lnTo>
                  <a:pt x="5040033" y="1194231"/>
                </a:lnTo>
                <a:lnTo>
                  <a:pt x="5012969" y="1157706"/>
                </a:lnTo>
                <a:lnTo>
                  <a:pt x="4981930" y="1123924"/>
                </a:lnTo>
                <a:lnTo>
                  <a:pt x="4964303" y="1108303"/>
                </a:lnTo>
                <a:lnTo>
                  <a:pt x="5693651" y="1108303"/>
                </a:lnTo>
                <a:lnTo>
                  <a:pt x="5736348" y="1104087"/>
                </a:lnTo>
                <a:lnTo>
                  <a:pt x="5777014" y="1091730"/>
                </a:lnTo>
                <a:lnTo>
                  <a:pt x="5814504" y="1071702"/>
                </a:lnTo>
                <a:lnTo>
                  <a:pt x="5847689" y="1044511"/>
                </a:lnTo>
                <a:lnTo>
                  <a:pt x="5874893" y="1011326"/>
                </a:lnTo>
                <a:lnTo>
                  <a:pt x="5894908" y="973836"/>
                </a:lnTo>
                <a:lnTo>
                  <a:pt x="5907265" y="933170"/>
                </a:lnTo>
                <a:lnTo>
                  <a:pt x="5911481" y="89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001125" cy="4796155"/>
            <a:chOff x="0" y="0"/>
            <a:chExt cx="9001125" cy="4796155"/>
          </a:xfrm>
        </p:grpSpPr>
        <p:sp>
          <p:nvSpPr>
            <p:cNvPr id="13" name="object 13"/>
            <p:cNvSpPr/>
            <p:nvPr/>
          </p:nvSpPr>
          <p:spPr>
            <a:xfrm>
              <a:off x="0" y="12"/>
              <a:ext cx="9001125" cy="4796155"/>
            </a:xfrm>
            <a:custGeom>
              <a:avLst/>
              <a:gdLst/>
              <a:ahLst/>
              <a:cxnLst/>
              <a:rect l="l" t="t" r="r" b="b"/>
              <a:pathLst>
                <a:path w="9001125" h="4796155">
                  <a:moveTo>
                    <a:pt x="674014" y="187363"/>
                  </a:moveTo>
                  <a:lnTo>
                    <a:pt x="0" y="187363"/>
                  </a:lnTo>
                  <a:lnTo>
                    <a:pt x="0" y="916165"/>
                  </a:lnTo>
                  <a:lnTo>
                    <a:pt x="674014" y="916165"/>
                  </a:lnTo>
                  <a:lnTo>
                    <a:pt x="674014" y="187363"/>
                  </a:lnTo>
                  <a:close/>
                </a:path>
                <a:path w="9001125" h="4796155">
                  <a:moveTo>
                    <a:pt x="7603896" y="4221988"/>
                  </a:moveTo>
                  <a:lnTo>
                    <a:pt x="7601064" y="4183354"/>
                  </a:lnTo>
                  <a:lnTo>
                    <a:pt x="7590561" y="4136339"/>
                  </a:lnTo>
                  <a:lnTo>
                    <a:pt x="7573696" y="4092079"/>
                  </a:lnTo>
                  <a:lnTo>
                    <a:pt x="7550975" y="4051096"/>
                  </a:lnTo>
                  <a:lnTo>
                    <a:pt x="7522908" y="4013898"/>
                  </a:lnTo>
                  <a:lnTo>
                    <a:pt x="7490028" y="3981018"/>
                  </a:lnTo>
                  <a:lnTo>
                    <a:pt x="7452830" y="3952951"/>
                  </a:lnTo>
                  <a:lnTo>
                    <a:pt x="7411847" y="3930231"/>
                  </a:lnTo>
                  <a:lnTo>
                    <a:pt x="7367587" y="3913365"/>
                  </a:lnTo>
                  <a:lnTo>
                    <a:pt x="7320572" y="3902862"/>
                  </a:lnTo>
                  <a:lnTo>
                    <a:pt x="7271309" y="3899243"/>
                  </a:lnTo>
                  <a:lnTo>
                    <a:pt x="498843" y="3899243"/>
                  </a:lnTo>
                  <a:lnTo>
                    <a:pt x="449580" y="3902862"/>
                  </a:lnTo>
                  <a:lnTo>
                    <a:pt x="402564" y="3913365"/>
                  </a:lnTo>
                  <a:lnTo>
                    <a:pt x="358305" y="3930231"/>
                  </a:lnTo>
                  <a:lnTo>
                    <a:pt x="317322" y="3952951"/>
                  </a:lnTo>
                  <a:lnTo>
                    <a:pt x="280123" y="3981018"/>
                  </a:lnTo>
                  <a:lnTo>
                    <a:pt x="247243" y="4013898"/>
                  </a:lnTo>
                  <a:lnTo>
                    <a:pt x="219176" y="4051096"/>
                  </a:lnTo>
                  <a:lnTo>
                    <a:pt x="196456" y="4092079"/>
                  </a:lnTo>
                  <a:lnTo>
                    <a:pt x="179590" y="4136339"/>
                  </a:lnTo>
                  <a:lnTo>
                    <a:pt x="169087" y="4183354"/>
                  </a:lnTo>
                  <a:lnTo>
                    <a:pt x="165468" y="4232618"/>
                  </a:lnTo>
                  <a:lnTo>
                    <a:pt x="165468" y="4462411"/>
                  </a:lnTo>
                  <a:lnTo>
                    <a:pt x="169087" y="4511675"/>
                  </a:lnTo>
                  <a:lnTo>
                    <a:pt x="179590" y="4558690"/>
                  </a:lnTo>
                  <a:lnTo>
                    <a:pt x="196456" y="4602950"/>
                  </a:lnTo>
                  <a:lnTo>
                    <a:pt x="219176" y="4643933"/>
                  </a:lnTo>
                  <a:lnTo>
                    <a:pt x="247243" y="4681118"/>
                  </a:lnTo>
                  <a:lnTo>
                    <a:pt x="280123" y="4714011"/>
                  </a:lnTo>
                  <a:lnTo>
                    <a:pt x="317322" y="4742065"/>
                  </a:lnTo>
                  <a:lnTo>
                    <a:pt x="358305" y="4764798"/>
                  </a:lnTo>
                  <a:lnTo>
                    <a:pt x="402564" y="4781664"/>
                  </a:lnTo>
                  <a:lnTo>
                    <a:pt x="449580" y="4792167"/>
                  </a:lnTo>
                  <a:lnTo>
                    <a:pt x="498843" y="4795786"/>
                  </a:lnTo>
                  <a:lnTo>
                    <a:pt x="7271309" y="4795786"/>
                  </a:lnTo>
                  <a:lnTo>
                    <a:pt x="7320572" y="4792167"/>
                  </a:lnTo>
                  <a:lnTo>
                    <a:pt x="7367587" y="4781664"/>
                  </a:lnTo>
                  <a:lnTo>
                    <a:pt x="7411847" y="4764798"/>
                  </a:lnTo>
                  <a:lnTo>
                    <a:pt x="7452830" y="4742065"/>
                  </a:lnTo>
                  <a:lnTo>
                    <a:pt x="7490028" y="4714011"/>
                  </a:lnTo>
                  <a:lnTo>
                    <a:pt x="7522908" y="4681118"/>
                  </a:lnTo>
                  <a:lnTo>
                    <a:pt x="7550975" y="4643933"/>
                  </a:lnTo>
                  <a:lnTo>
                    <a:pt x="7573696" y="4602950"/>
                  </a:lnTo>
                  <a:lnTo>
                    <a:pt x="7590561" y="4558690"/>
                  </a:lnTo>
                  <a:lnTo>
                    <a:pt x="7601064" y="4511675"/>
                  </a:lnTo>
                  <a:lnTo>
                    <a:pt x="7603896" y="4473041"/>
                  </a:lnTo>
                  <a:lnTo>
                    <a:pt x="7603896" y="4221988"/>
                  </a:lnTo>
                  <a:close/>
                </a:path>
                <a:path w="9001125" h="4796155">
                  <a:moveTo>
                    <a:pt x="7638682" y="0"/>
                  </a:moveTo>
                  <a:lnTo>
                    <a:pt x="6666116" y="0"/>
                  </a:lnTo>
                  <a:lnTo>
                    <a:pt x="6668338" y="46824"/>
                  </a:lnTo>
                  <a:lnTo>
                    <a:pt x="6674879" y="92405"/>
                  </a:lnTo>
                  <a:lnTo>
                    <a:pt x="6685534" y="136512"/>
                  </a:lnTo>
                  <a:lnTo>
                    <a:pt x="6700101" y="178955"/>
                  </a:lnTo>
                  <a:lnTo>
                    <a:pt x="6718363" y="219519"/>
                  </a:lnTo>
                  <a:lnTo>
                    <a:pt x="6740144" y="258025"/>
                  </a:lnTo>
                  <a:lnTo>
                    <a:pt x="6765201" y="294233"/>
                  </a:lnTo>
                  <a:lnTo>
                    <a:pt x="6793370" y="327977"/>
                  </a:lnTo>
                  <a:lnTo>
                    <a:pt x="6824421" y="359029"/>
                  </a:lnTo>
                  <a:lnTo>
                    <a:pt x="6858152" y="387184"/>
                  </a:lnTo>
                  <a:lnTo>
                    <a:pt x="6894373" y="412254"/>
                  </a:lnTo>
                  <a:lnTo>
                    <a:pt x="6932866" y="434022"/>
                  </a:lnTo>
                  <a:lnTo>
                    <a:pt x="6973443" y="452285"/>
                  </a:lnTo>
                  <a:lnTo>
                    <a:pt x="7015886" y="466852"/>
                  </a:lnTo>
                  <a:lnTo>
                    <a:pt x="7059993" y="477507"/>
                  </a:lnTo>
                  <a:lnTo>
                    <a:pt x="7105561" y="484047"/>
                  </a:lnTo>
                  <a:lnTo>
                    <a:pt x="7152399" y="486283"/>
                  </a:lnTo>
                  <a:lnTo>
                    <a:pt x="7199236" y="484047"/>
                  </a:lnTo>
                  <a:lnTo>
                    <a:pt x="7244804" y="477507"/>
                  </a:lnTo>
                  <a:lnTo>
                    <a:pt x="7288911" y="466852"/>
                  </a:lnTo>
                  <a:lnTo>
                    <a:pt x="7331354" y="452285"/>
                  </a:lnTo>
                  <a:lnTo>
                    <a:pt x="7371931" y="434022"/>
                  </a:lnTo>
                  <a:lnTo>
                    <a:pt x="7410424" y="412254"/>
                  </a:lnTo>
                  <a:lnTo>
                    <a:pt x="7446645" y="387184"/>
                  </a:lnTo>
                  <a:lnTo>
                    <a:pt x="7480376" y="359029"/>
                  </a:lnTo>
                  <a:lnTo>
                    <a:pt x="7511428" y="327977"/>
                  </a:lnTo>
                  <a:lnTo>
                    <a:pt x="7539583" y="294233"/>
                  </a:lnTo>
                  <a:lnTo>
                    <a:pt x="7564653" y="258025"/>
                  </a:lnTo>
                  <a:lnTo>
                    <a:pt x="7586421" y="219519"/>
                  </a:lnTo>
                  <a:lnTo>
                    <a:pt x="7604696" y="178955"/>
                  </a:lnTo>
                  <a:lnTo>
                    <a:pt x="7619263" y="136512"/>
                  </a:lnTo>
                  <a:lnTo>
                    <a:pt x="7629919" y="92405"/>
                  </a:lnTo>
                  <a:lnTo>
                    <a:pt x="7636459" y="46824"/>
                  </a:lnTo>
                  <a:lnTo>
                    <a:pt x="7638682" y="0"/>
                  </a:lnTo>
                  <a:close/>
                </a:path>
                <a:path w="9001125" h="4796155">
                  <a:moveTo>
                    <a:pt x="9001112" y="0"/>
                  </a:moveTo>
                  <a:lnTo>
                    <a:pt x="8080781" y="0"/>
                  </a:lnTo>
                  <a:lnTo>
                    <a:pt x="8081785" y="10287"/>
                  </a:lnTo>
                  <a:lnTo>
                    <a:pt x="8089227" y="55892"/>
                  </a:lnTo>
                  <a:lnTo>
                    <a:pt x="8099463" y="100495"/>
                  </a:lnTo>
                  <a:lnTo>
                    <a:pt x="8112430" y="144005"/>
                  </a:lnTo>
                  <a:lnTo>
                    <a:pt x="8128013" y="186309"/>
                  </a:lnTo>
                  <a:lnTo>
                    <a:pt x="8146123" y="227317"/>
                  </a:lnTo>
                  <a:lnTo>
                    <a:pt x="8166659" y="266941"/>
                  </a:lnTo>
                  <a:lnTo>
                    <a:pt x="8189531" y="305079"/>
                  </a:lnTo>
                  <a:lnTo>
                    <a:pt x="8214639" y="341642"/>
                  </a:lnTo>
                  <a:lnTo>
                    <a:pt x="8241906" y="376542"/>
                  </a:lnTo>
                  <a:lnTo>
                    <a:pt x="8271218" y="409663"/>
                  </a:lnTo>
                  <a:lnTo>
                    <a:pt x="8302472" y="440931"/>
                  </a:lnTo>
                  <a:lnTo>
                    <a:pt x="8335607" y="470242"/>
                  </a:lnTo>
                  <a:lnTo>
                    <a:pt x="8370506" y="497509"/>
                  </a:lnTo>
                  <a:lnTo>
                    <a:pt x="8407070" y="522617"/>
                  </a:lnTo>
                  <a:lnTo>
                    <a:pt x="8445208" y="545490"/>
                  </a:lnTo>
                  <a:lnTo>
                    <a:pt x="8484832" y="566026"/>
                  </a:lnTo>
                  <a:lnTo>
                    <a:pt x="8525840" y="584136"/>
                  </a:lnTo>
                  <a:lnTo>
                    <a:pt x="8568144" y="599719"/>
                  </a:lnTo>
                  <a:lnTo>
                    <a:pt x="8611654" y="612673"/>
                  </a:lnTo>
                  <a:lnTo>
                    <a:pt x="8656256" y="622922"/>
                  </a:lnTo>
                  <a:lnTo>
                    <a:pt x="8701862" y="630364"/>
                  </a:lnTo>
                  <a:lnTo>
                    <a:pt x="8748382" y="634898"/>
                  </a:lnTo>
                  <a:lnTo>
                    <a:pt x="8795728" y="636422"/>
                  </a:lnTo>
                  <a:lnTo>
                    <a:pt x="8843061" y="634898"/>
                  </a:lnTo>
                  <a:lnTo>
                    <a:pt x="8889581" y="630364"/>
                  </a:lnTo>
                  <a:lnTo>
                    <a:pt x="8935199" y="622922"/>
                  </a:lnTo>
                  <a:lnTo>
                    <a:pt x="8979802" y="612673"/>
                  </a:lnTo>
                  <a:lnTo>
                    <a:pt x="9001112" y="606323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6170"/>
              <a:ext cx="3634712" cy="2781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2010" y="916170"/>
              <a:ext cx="3762374" cy="27812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85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MODEL</a:t>
            </a:r>
            <a:r>
              <a:rPr sz="2150" spc="-90" dirty="0"/>
              <a:t> </a:t>
            </a:r>
            <a:r>
              <a:rPr sz="2150" spc="-10" dirty="0"/>
              <a:t>LAYOUTS</a:t>
            </a:r>
            <a:endParaRPr sz="2150"/>
          </a:p>
        </p:txBody>
      </p:sp>
      <p:sp>
        <p:nvSpPr>
          <p:cNvPr id="17" name="object 17"/>
          <p:cNvSpPr/>
          <p:nvPr/>
        </p:nvSpPr>
        <p:spPr>
          <a:xfrm>
            <a:off x="227788" y="4995811"/>
            <a:ext cx="7411084" cy="715645"/>
          </a:xfrm>
          <a:custGeom>
            <a:avLst/>
            <a:gdLst/>
            <a:ahLst/>
            <a:cxnLst/>
            <a:rect l="l" t="t" r="r" b="b"/>
            <a:pathLst>
              <a:path w="7411084" h="715645">
                <a:moveTo>
                  <a:pt x="7077523" y="715189"/>
                </a:moveTo>
                <a:lnTo>
                  <a:pt x="333374" y="715189"/>
                </a:lnTo>
                <a:lnTo>
                  <a:pt x="284111" y="711575"/>
                </a:lnTo>
                <a:lnTo>
                  <a:pt x="237091" y="701074"/>
                </a:lnTo>
                <a:lnTo>
                  <a:pt x="192832" y="684204"/>
                </a:lnTo>
                <a:lnTo>
                  <a:pt x="151848" y="661480"/>
                </a:lnTo>
                <a:lnTo>
                  <a:pt x="114656" y="633418"/>
                </a:lnTo>
                <a:lnTo>
                  <a:pt x="81771" y="600533"/>
                </a:lnTo>
                <a:lnTo>
                  <a:pt x="53708" y="563340"/>
                </a:lnTo>
                <a:lnTo>
                  <a:pt x="30984" y="522357"/>
                </a:lnTo>
                <a:lnTo>
                  <a:pt x="14114" y="478097"/>
                </a:lnTo>
                <a:lnTo>
                  <a:pt x="3614" y="431078"/>
                </a:lnTo>
                <a:lnTo>
                  <a:pt x="0" y="38181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077523" y="0"/>
                </a:lnTo>
                <a:lnTo>
                  <a:pt x="7126787" y="3614"/>
                </a:lnTo>
                <a:lnTo>
                  <a:pt x="7173806" y="14114"/>
                </a:lnTo>
                <a:lnTo>
                  <a:pt x="7218066" y="30984"/>
                </a:lnTo>
                <a:lnTo>
                  <a:pt x="7259049" y="53708"/>
                </a:lnTo>
                <a:lnTo>
                  <a:pt x="7296242" y="81771"/>
                </a:lnTo>
                <a:lnTo>
                  <a:pt x="7329127" y="114656"/>
                </a:lnTo>
                <a:lnTo>
                  <a:pt x="7357189" y="151848"/>
                </a:lnTo>
                <a:lnTo>
                  <a:pt x="7379913" y="192832"/>
                </a:lnTo>
                <a:lnTo>
                  <a:pt x="7396783" y="237091"/>
                </a:lnTo>
                <a:lnTo>
                  <a:pt x="7407283" y="284111"/>
                </a:lnTo>
                <a:lnTo>
                  <a:pt x="7410898" y="333374"/>
                </a:lnTo>
                <a:lnTo>
                  <a:pt x="7410898" y="381814"/>
                </a:lnTo>
                <a:lnTo>
                  <a:pt x="7407283" y="431078"/>
                </a:lnTo>
                <a:lnTo>
                  <a:pt x="7396783" y="478097"/>
                </a:lnTo>
                <a:lnTo>
                  <a:pt x="7379913" y="522357"/>
                </a:lnTo>
                <a:lnTo>
                  <a:pt x="7357189" y="563340"/>
                </a:lnTo>
                <a:lnTo>
                  <a:pt x="7329127" y="600533"/>
                </a:lnTo>
                <a:lnTo>
                  <a:pt x="7296242" y="633418"/>
                </a:lnTo>
                <a:lnTo>
                  <a:pt x="7259049" y="661480"/>
                </a:lnTo>
                <a:lnTo>
                  <a:pt x="7218066" y="684204"/>
                </a:lnTo>
                <a:lnTo>
                  <a:pt x="7173806" y="701074"/>
                </a:lnTo>
                <a:lnTo>
                  <a:pt x="7126787" y="711575"/>
                </a:lnTo>
                <a:lnTo>
                  <a:pt x="7077523" y="715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31582" y="6660417"/>
            <a:ext cx="476186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(</a:t>
            </a:r>
            <a:r>
              <a:rPr sz="1550" b="1" dirty="0">
                <a:latin typeface="Comic Sans MS"/>
                <a:cs typeface="Comic Sans MS"/>
              </a:rPr>
              <a:t>Note</a:t>
            </a:r>
            <a:r>
              <a:rPr sz="1550" dirty="0">
                <a:latin typeface="Comic Sans MS"/>
                <a:cs typeface="Comic Sans MS"/>
              </a:rPr>
              <a:t>: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doesn’t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actually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create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duplicate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tables)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986" y="3921985"/>
            <a:ext cx="7334884" cy="171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940" marR="154940" indent="-765810">
              <a:lnSpc>
                <a:spcPct val="116300"/>
              </a:lnSpc>
              <a:spcBef>
                <a:spcPts val="100"/>
              </a:spcBef>
            </a:pPr>
            <a:r>
              <a:rPr sz="2150" dirty="0">
                <a:latin typeface="Comic Sans MS"/>
                <a:cs typeface="Comic Sans MS"/>
              </a:rPr>
              <a:t>Model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layouts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allow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you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to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create</a:t>
            </a:r>
            <a:r>
              <a:rPr sz="2150" spc="-4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custom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views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to</a:t>
            </a:r>
            <a:r>
              <a:rPr sz="2150" spc="-50" dirty="0">
                <a:latin typeface="Comic Sans MS"/>
                <a:cs typeface="Comic Sans MS"/>
              </a:rPr>
              <a:t> </a:t>
            </a:r>
            <a:r>
              <a:rPr sz="2150" spc="-20" dirty="0">
                <a:latin typeface="Comic Sans MS"/>
                <a:cs typeface="Comic Sans MS"/>
              </a:rPr>
              <a:t>show </a:t>
            </a:r>
            <a:r>
              <a:rPr sz="2150" dirty="0">
                <a:latin typeface="Comic Sans MS"/>
                <a:cs typeface="Comic Sans MS"/>
              </a:rPr>
              <a:t>specific</a:t>
            </a:r>
            <a:r>
              <a:rPr sz="2150" spc="-6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portions</a:t>
            </a:r>
            <a:r>
              <a:rPr sz="2150" spc="-6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of</a:t>
            </a:r>
            <a:r>
              <a:rPr sz="2150" spc="-6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large,</a:t>
            </a:r>
            <a:r>
              <a:rPr sz="2150" spc="-6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complex</a:t>
            </a:r>
            <a:r>
              <a:rPr sz="2150" spc="-6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models.</a:t>
            </a:r>
            <a:endParaRPr sz="2150">
              <a:latin typeface="Comic Sans MS"/>
              <a:cs typeface="Comic Sans MS"/>
            </a:endParaRPr>
          </a:p>
          <a:p>
            <a:pPr marL="160020" marR="5080" indent="-147955">
              <a:lnSpc>
                <a:spcPct val="113999"/>
              </a:lnSpc>
              <a:spcBef>
                <a:spcPts val="2655"/>
              </a:spcBef>
              <a:buChar char="•"/>
              <a:tabLst>
                <a:tab pos="605155" algn="l"/>
              </a:tabLst>
            </a:pPr>
            <a:r>
              <a:rPr sz="1700" dirty="0">
                <a:latin typeface="Comic Sans MS"/>
                <a:cs typeface="Comic Sans MS"/>
              </a:rPr>
              <a:t>Here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we’ve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created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Sales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View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displaying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only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tables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related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to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sales, 	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Returns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View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displaying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only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tables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related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to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returns.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6E429C3-2F2D-8299-4CA8-96D349F859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82" y="1365760"/>
            <a:ext cx="1009650" cy="965200"/>
          </a:xfrm>
          <a:custGeom>
            <a:avLst/>
            <a:gdLst/>
            <a:ahLst/>
            <a:cxnLst/>
            <a:rect l="l" t="t" r="r" b="b"/>
            <a:pathLst>
              <a:path w="1009650" h="965200">
                <a:moveTo>
                  <a:pt x="193096" y="964859"/>
                </a:moveTo>
                <a:lnTo>
                  <a:pt x="193096" y="743506"/>
                </a:lnTo>
                <a:lnTo>
                  <a:pt x="156419" y="723706"/>
                </a:lnTo>
                <a:lnTo>
                  <a:pt x="122706" y="699316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1" y="337755"/>
                </a:lnTo>
                <a:lnTo>
                  <a:pt x="10277" y="286503"/>
                </a:lnTo>
                <a:lnTo>
                  <a:pt x="22651" y="239006"/>
                </a:lnTo>
                <a:lnTo>
                  <a:pt x="39428" y="195399"/>
                </a:lnTo>
                <a:lnTo>
                  <a:pt x="60292" y="155815"/>
                </a:lnTo>
                <a:lnTo>
                  <a:pt x="84930" y="120387"/>
                </a:lnTo>
                <a:lnTo>
                  <a:pt x="113024" y="89249"/>
                </a:lnTo>
                <a:lnTo>
                  <a:pt x="144261" y="62535"/>
                </a:lnTo>
                <a:lnTo>
                  <a:pt x="178324" y="40379"/>
                </a:lnTo>
                <a:lnTo>
                  <a:pt x="214899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9" y="0"/>
                </a:lnTo>
                <a:lnTo>
                  <a:pt x="671810" y="0"/>
                </a:lnTo>
                <a:lnTo>
                  <a:pt x="714178" y="2590"/>
                </a:lnTo>
                <a:lnTo>
                  <a:pt x="754958" y="10272"/>
                </a:lnTo>
                <a:lnTo>
                  <a:pt x="793837" y="22913"/>
                </a:lnTo>
                <a:lnTo>
                  <a:pt x="830500" y="40378"/>
                </a:lnTo>
                <a:lnTo>
                  <a:pt x="864635" y="62533"/>
                </a:lnTo>
                <a:lnTo>
                  <a:pt x="895928" y="89246"/>
                </a:lnTo>
                <a:lnTo>
                  <a:pt x="924066" y="120382"/>
                </a:lnTo>
                <a:lnTo>
                  <a:pt x="948734" y="155807"/>
                </a:lnTo>
                <a:lnTo>
                  <a:pt x="969620" y="195389"/>
                </a:lnTo>
                <a:lnTo>
                  <a:pt x="986409" y="238992"/>
                </a:lnTo>
                <a:lnTo>
                  <a:pt x="998789" y="286484"/>
                </a:lnTo>
                <a:lnTo>
                  <a:pt x="1006445" y="337731"/>
                </a:lnTo>
                <a:lnTo>
                  <a:pt x="1009065" y="392598"/>
                </a:lnTo>
                <a:lnTo>
                  <a:pt x="1005993" y="449493"/>
                </a:lnTo>
                <a:lnTo>
                  <a:pt x="997040" y="502522"/>
                </a:lnTo>
                <a:lnTo>
                  <a:pt x="982607" y="551478"/>
                </a:lnTo>
                <a:lnTo>
                  <a:pt x="963091" y="596156"/>
                </a:lnTo>
                <a:lnTo>
                  <a:pt x="938891" y="636349"/>
                </a:lnTo>
                <a:lnTo>
                  <a:pt x="910406" y="671851"/>
                </a:lnTo>
                <a:lnTo>
                  <a:pt x="878033" y="702457"/>
                </a:lnTo>
                <a:lnTo>
                  <a:pt x="842172" y="727960"/>
                </a:lnTo>
                <a:lnTo>
                  <a:pt x="803221" y="748154"/>
                </a:lnTo>
                <a:lnTo>
                  <a:pt x="761578" y="762834"/>
                </a:lnTo>
                <a:lnTo>
                  <a:pt x="717641" y="771792"/>
                </a:lnTo>
                <a:lnTo>
                  <a:pt x="671810" y="774825"/>
                </a:lnTo>
                <a:lnTo>
                  <a:pt x="421668" y="774825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220" y="1432956"/>
            <a:ext cx="6127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Check </a:t>
            </a:r>
            <a:r>
              <a:rPr sz="1650" b="1" spc="-20" dirty="0">
                <a:latin typeface="Comic Sans MS"/>
                <a:cs typeface="Comic Sans MS"/>
              </a:rPr>
              <a:t>this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72994" y="518968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6803" y="0"/>
            <a:ext cx="972819" cy="502920"/>
          </a:xfrm>
          <a:custGeom>
            <a:avLst/>
            <a:gdLst/>
            <a:ahLst/>
            <a:cxnLst/>
            <a:rect l="l" t="t" r="r" b="b"/>
            <a:pathLst>
              <a:path w="972820" h="502920">
                <a:moveTo>
                  <a:pt x="486284" y="502378"/>
                </a:moveTo>
                <a:lnTo>
                  <a:pt x="439451" y="500152"/>
                </a:lnTo>
                <a:lnTo>
                  <a:pt x="393878" y="493610"/>
                </a:lnTo>
                <a:lnTo>
                  <a:pt x="349769" y="482955"/>
                </a:lnTo>
                <a:lnTo>
                  <a:pt x="307326" y="468391"/>
                </a:lnTo>
                <a:lnTo>
                  <a:pt x="266754" y="450123"/>
                </a:lnTo>
                <a:lnTo>
                  <a:pt x="228257" y="428353"/>
                </a:lnTo>
                <a:lnTo>
                  <a:pt x="192039" y="403286"/>
                </a:lnTo>
                <a:lnTo>
                  <a:pt x="158302" y="375126"/>
                </a:lnTo>
                <a:lnTo>
                  <a:pt x="127252" y="344075"/>
                </a:lnTo>
                <a:lnTo>
                  <a:pt x="99092" y="310339"/>
                </a:lnTo>
                <a:lnTo>
                  <a:pt x="74025" y="274121"/>
                </a:lnTo>
                <a:lnTo>
                  <a:pt x="52255" y="235624"/>
                </a:lnTo>
                <a:lnTo>
                  <a:pt x="33986" y="195052"/>
                </a:lnTo>
                <a:lnTo>
                  <a:pt x="19423" y="152609"/>
                </a:lnTo>
                <a:lnTo>
                  <a:pt x="8768" y="108500"/>
                </a:lnTo>
                <a:lnTo>
                  <a:pt x="2226" y="62927"/>
                </a:lnTo>
                <a:lnTo>
                  <a:pt x="0" y="16095"/>
                </a:lnTo>
                <a:lnTo>
                  <a:pt x="765" y="0"/>
                </a:lnTo>
                <a:lnTo>
                  <a:pt x="971802" y="0"/>
                </a:lnTo>
                <a:lnTo>
                  <a:pt x="972567" y="16095"/>
                </a:lnTo>
                <a:lnTo>
                  <a:pt x="970341" y="62927"/>
                </a:lnTo>
                <a:lnTo>
                  <a:pt x="963798" y="108500"/>
                </a:lnTo>
                <a:lnTo>
                  <a:pt x="953143" y="152609"/>
                </a:lnTo>
                <a:lnTo>
                  <a:pt x="938580" y="195052"/>
                </a:lnTo>
                <a:lnTo>
                  <a:pt x="920311" y="235624"/>
                </a:lnTo>
                <a:lnTo>
                  <a:pt x="898542" y="274121"/>
                </a:lnTo>
                <a:lnTo>
                  <a:pt x="873475" y="310339"/>
                </a:lnTo>
                <a:lnTo>
                  <a:pt x="845314" y="344075"/>
                </a:lnTo>
                <a:lnTo>
                  <a:pt x="814264" y="375126"/>
                </a:lnTo>
                <a:lnTo>
                  <a:pt x="780528" y="403286"/>
                </a:lnTo>
                <a:lnTo>
                  <a:pt x="744309" y="428353"/>
                </a:lnTo>
                <a:lnTo>
                  <a:pt x="705812" y="450123"/>
                </a:lnTo>
                <a:lnTo>
                  <a:pt x="665241" y="468391"/>
                </a:lnTo>
                <a:lnTo>
                  <a:pt x="622798" y="482955"/>
                </a:lnTo>
                <a:lnTo>
                  <a:pt x="578689" y="493610"/>
                </a:lnTo>
                <a:lnTo>
                  <a:pt x="533116" y="500152"/>
                </a:lnTo>
                <a:lnTo>
                  <a:pt x="486284" y="502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58863" y="157717"/>
            <a:ext cx="5150485" cy="501650"/>
          </a:xfrm>
          <a:custGeom>
            <a:avLst/>
            <a:gdLst/>
            <a:ahLst/>
            <a:cxnLst/>
            <a:rect l="l" t="t" r="r" b="b"/>
            <a:pathLst>
              <a:path w="5150485" h="501650">
                <a:moveTo>
                  <a:pt x="4899705" y="501160"/>
                </a:moveTo>
                <a:lnTo>
                  <a:pt x="250580" y="501160"/>
                </a:lnTo>
                <a:lnTo>
                  <a:pt x="205537" y="497122"/>
                </a:lnTo>
                <a:lnTo>
                  <a:pt x="163144" y="485483"/>
                </a:lnTo>
                <a:lnTo>
                  <a:pt x="124107" y="466948"/>
                </a:lnTo>
                <a:lnTo>
                  <a:pt x="89134" y="442226"/>
                </a:lnTo>
                <a:lnTo>
                  <a:pt x="58933" y="412025"/>
                </a:lnTo>
                <a:lnTo>
                  <a:pt x="34211" y="377052"/>
                </a:lnTo>
                <a:lnTo>
                  <a:pt x="15676" y="338015"/>
                </a:lnTo>
                <a:lnTo>
                  <a:pt x="4037" y="295622"/>
                </a:lnTo>
                <a:lnTo>
                  <a:pt x="0" y="250580"/>
                </a:lnTo>
                <a:lnTo>
                  <a:pt x="4037" y="205537"/>
                </a:lnTo>
                <a:lnTo>
                  <a:pt x="15676" y="163144"/>
                </a:lnTo>
                <a:lnTo>
                  <a:pt x="34211" y="124107"/>
                </a:lnTo>
                <a:lnTo>
                  <a:pt x="58933" y="89134"/>
                </a:lnTo>
                <a:lnTo>
                  <a:pt x="89134" y="58933"/>
                </a:lnTo>
                <a:lnTo>
                  <a:pt x="124107" y="34211"/>
                </a:lnTo>
                <a:lnTo>
                  <a:pt x="163144" y="15676"/>
                </a:lnTo>
                <a:lnTo>
                  <a:pt x="205537" y="4037"/>
                </a:lnTo>
                <a:lnTo>
                  <a:pt x="250580" y="0"/>
                </a:lnTo>
                <a:lnTo>
                  <a:pt x="4899705" y="0"/>
                </a:lnTo>
                <a:lnTo>
                  <a:pt x="4944747" y="4037"/>
                </a:lnTo>
                <a:lnTo>
                  <a:pt x="4987141" y="15676"/>
                </a:lnTo>
                <a:lnTo>
                  <a:pt x="5026178" y="34211"/>
                </a:lnTo>
                <a:lnTo>
                  <a:pt x="5061151" y="58933"/>
                </a:lnTo>
                <a:lnTo>
                  <a:pt x="5091352" y="89134"/>
                </a:lnTo>
                <a:lnTo>
                  <a:pt x="5116074" y="124107"/>
                </a:lnTo>
                <a:lnTo>
                  <a:pt x="5134608" y="163144"/>
                </a:lnTo>
                <a:lnTo>
                  <a:pt x="5146248" y="205537"/>
                </a:lnTo>
                <a:lnTo>
                  <a:pt x="5150285" y="250580"/>
                </a:lnTo>
                <a:lnTo>
                  <a:pt x="5146248" y="295622"/>
                </a:lnTo>
                <a:lnTo>
                  <a:pt x="5134608" y="338015"/>
                </a:lnTo>
                <a:lnTo>
                  <a:pt x="5116074" y="377052"/>
                </a:lnTo>
                <a:lnTo>
                  <a:pt x="5091352" y="412025"/>
                </a:lnTo>
                <a:lnTo>
                  <a:pt x="5061151" y="442226"/>
                </a:lnTo>
                <a:lnTo>
                  <a:pt x="5026178" y="466948"/>
                </a:lnTo>
                <a:lnTo>
                  <a:pt x="4987141" y="485483"/>
                </a:lnTo>
                <a:lnTo>
                  <a:pt x="4944747" y="497122"/>
                </a:lnTo>
                <a:lnTo>
                  <a:pt x="4899705" y="50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314581"/>
            <a:ext cx="8219440" cy="1886585"/>
          </a:xfrm>
          <a:custGeom>
            <a:avLst/>
            <a:gdLst/>
            <a:ahLst/>
            <a:cxnLst/>
            <a:rect l="l" t="t" r="r" b="b"/>
            <a:pathLst>
              <a:path w="8219440" h="1886584">
                <a:moveTo>
                  <a:pt x="970826" y="1814842"/>
                </a:moveTo>
                <a:lnTo>
                  <a:pt x="969772" y="1766735"/>
                </a:lnTo>
                <a:lnTo>
                  <a:pt x="966647" y="1719173"/>
                </a:lnTo>
                <a:lnTo>
                  <a:pt x="961491" y="1672183"/>
                </a:lnTo>
                <a:lnTo>
                  <a:pt x="954341" y="1625828"/>
                </a:lnTo>
                <a:lnTo>
                  <a:pt x="945248" y="1580134"/>
                </a:lnTo>
                <a:lnTo>
                  <a:pt x="934262" y="1535163"/>
                </a:lnTo>
                <a:lnTo>
                  <a:pt x="921410" y="1490941"/>
                </a:lnTo>
                <a:lnTo>
                  <a:pt x="906754" y="1447533"/>
                </a:lnTo>
                <a:lnTo>
                  <a:pt x="890333" y="1404962"/>
                </a:lnTo>
                <a:lnTo>
                  <a:pt x="872185" y="1363281"/>
                </a:lnTo>
                <a:lnTo>
                  <a:pt x="852347" y="1322539"/>
                </a:lnTo>
                <a:lnTo>
                  <a:pt x="830884" y="1282776"/>
                </a:lnTo>
                <a:lnTo>
                  <a:pt x="807821" y="1244028"/>
                </a:lnTo>
                <a:lnTo>
                  <a:pt x="783221" y="1206360"/>
                </a:lnTo>
                <a:lnTo>
                  <a:pt x="757110" y="1169784"/>
                </a:lnTo>
                <a:lnTo>
                  <a:pt x="729538" y="1134376"/>
                </a:lnTo>
                <a:lnTo>
                  <a:pt x="700544" y="1100150"/>
                </a:lnTo>
                <a:lnTo>
                  <a:pt x="670179" y="1067181"/>
                </a:lnTo>
                <a:lnTo>
                  <a:pt x="638492" y="1035481"/>
                </a:lnTo>
                <a:lnTo>
                  <a:pt x="605510" y="1005128"/>
                </a:lnTo>
                <a:lnTo>
                  <a:pt x="571296" y="976134"/>
                </a:lnTo>
                <a:lnTo>
                  <a:pt x="535876" y="948563"/>
                </a:lnTo>
                <a:lnTo>
                  <a:pt x="499313" y="922451"/>
                </a:lnTo>
                <a:lnTo>
                  <a:pt x="461632" y="897839"/>
                </a:lnTo>
                <a:lnTo>
                  <a:pt x="422884" y="874788"/>
                </a:lnTo>
                <a:lnTo>
                  <a:pt x="383120" y="853313"/>
                </a:lnTo>
                <a:lnTo>
                  <a:pt x="342379" y="833488"/>
                </a:lnTo>
                <a:lnTo>
                  <a:pt x="300710" y="815340"/>
                </a:lnTo>
                <a:lnTo>
                  <a:pt x="258140" y="798918"/>
                </a:lnTo>
                <a:lnTo>
                  <a:pt x="214718" y="784250"/>
                </a:lnTo>
                <a:lnTo>
                  <a:pt x="170510" y="771410"/>
                </a:lnTo>
                <a:lnTo>
                  <a:pt x="125539" y="760425"/>
                </a:lnTo>
                <a:lnTo>
                  <a:pt x="79844" y="751332"/>
                </a:lnTo>
                <a:lnTo>
                  <a:pt x="33489" y="744181"/>
                </a:lnTo>
                <a:lnTo>
                  <a:pt x="0" y="740511"/>
                </a:lnTo>
                <a:lnTo>
                  <a:pt x="0" y="1886331"/>
                </a:lnTo>
                <a:lnTo>
                  <a:pt x="968235" y="1886331"/>
                </a:lnTo>
                <a:lnTo>
                  <a:pt x="969772" y="1862950"/>
                </a:lnTo>
                <a:lnTo>
                  <a:pt x="970826" y="1814842"/>
                </a:lnTo>
                <a:close/>
              </a:path>
              <a:path w="8219440" h="1886584">
                <a:moveTo>
                  <a:pt x="7132079" y="318452"/>
                </a:moveTo>
                <a:lnTo>
                  <a:pt x="7119061" y="237083"/>
                </a:lnTo>
                <a:lnTo>
                  <a:pt x="7102183" y="192824"/>
                </a:lnTo>
                <a:lnTo>
                  <a:pt x="7079462" y="151841"/>
                </a:lnTo>
                <a:lnTo>
                  <a:pt x="7051395" y="114655"/>
                </a:lnTo>
                <a:lnTo>
                  <a:pt x="7018515" y="81762"/>
                </a:lnTo>
                <a:lnTo>
                  <a:pt x="6981330" y="53708"/>
                </a:lnTo>
                <a:lnTo>
                  <a:pt x="6940334" y="30975"/>
                </a:lnTo>
                <a:lnTo>
                  <a:pt x="6896074" y="14109"/>
                </a:lnTo>
                <a:lnTo>
                  <a:pt x="6849059" y="3606"/>
                </a:lnTo>
                <a:lnTo>
                  <a:pt x="6799796" y="0"/>
                </a:lnTo>
                <a:lnTo>
                  <a:pt x="1053706" y="0"/>
                </a:lnTo>
                <a:lnTo>
                  <a:pt x="1004443" y="3606"/>
                </a:lnTo>
                <a:lnTo>
                  <a:pt x="957414" y="14109"/>
                </a:lnTo>
                <a:lnTo>
                  <a:pt x="913155" y="30975"/>
                </a:lnTo>
                <a:lnTo>
                  <a:pt x="872172" y="53708"/>
                </a:lnTo>
                <a:lnTo>
                  <a:pt x="834986" y="81762"/>
                </a:lnTo>
                <a:lnTo>
                  <a:pt x="802093" y="114655"/>
                </a:lnTo>
                <a:lnTo>
                  <a:pt x="774039" y="151841"/>
                </a:lnTo>
                <a:lnTo>
                  <a:pt x="751306" y="192824"/>
                </a:lnTo>
                <a:lnTo>
                  <a:pt x="734441" y="237083"/>
                </a:lnTo>
                <a:lnTo>
                  <a:pt x="723938" y="284111"/>
                </a:lnTo>
                <a:lnTo>
                  <a:pt x="720331" y="333375"/>
                </a:lnTo>
                <a:lnTo>
                  <a:pt x="720331" y="801763"/>
                </a:lnTo>
                <a:lnTo>
                  <a:pt x="723938" y="851027"/>
                </a:lnTo>
                <a:lnTo>
                  <a:pt x="734441" y="898042"/>
                </a:lnTo>
                <a:lnTo>
                  <a:pt x="751306" y="942301"/>
                </a:lnTo>
                <a:lnTo>
                  <a:pt x="774039" y="983284"/>
                </a:lnTo>
                <a:lnTo>
                  <a:pt x="802093" y="1020483"/>
                </a:lnTo>
                <a:lnTo>
                  <a:pt x="834986" y="1053363"/>
                </a:lnTo>
                <a:lnTo>
                  <a:pt x="872172" y="1081430"/>
                </a:lnTo>
                <a:lnTo>
                  <a:pt x="913155" y="1104150"/>
                </a:lnTo>
                <a:lnTo>
                  <a:pt x="957414" y="1121016"/>
                </a:lnTo>
                <a:lnTo>
                  <a:pt x="1004443" y="1131519"/>
                </a:lnTo>
                <a:lnTo>
                  <a:pt x="1053693" y="1135138"/>
                </a:lnTo>
                <a:lnTo>
                  <a:pt x="6799808" y="1135138"/>
                </a:lnTo>
                <a:lnTo>
                  <a:pt x="6849059" y="1131519"/>
                </a:lnTo>
                <a:lnTo>
                  <a:pt x="6896074" y="1121016"/>
                </a:lnTo>
                <a:lnTo>
                  <a:pt x="6940334" y="1104150"/>
                </a:lnTo>
                <a:lnTo>
                  <a:pt x="6981330" y="1081430"/>
                </a:lnTo>
                <a:lnTo>
                  <a:pt x="7018515" y="1053363"/>
                </a:lnTo>
                <a:lnTo>
                  <a:pt x="7051395" y="1020483"/>
                </a:lnTo>
                <a:lnTo>
                  <a:pt x="7079462" y="983284"/>
                </a:lnTo>
                <a:lnTo>
                  <a:pt x="7102183" y="942301"/>
                </a:lnTo>
                <a:lnTo>
                  <a:pt x="7119061" y="898042"/>
                </a:lnTo>
                <a:lnTo>
                  <a:pt x="7129551" y="851027"/>
                </a:lnTo>
                <a:lnTo>
                  <a:pt x="7132079" y="816673"/>
                </a:lnTo>
                <a:lnTo>
                  <a:pt x="7132079" y="318452"/>
                </a:lnTo>
                <a:close/>
              </a:path>
              <a:path w="8219440" h="1886584">
                <a:moveTo>
                  <a:pt x="8218983" y="1886331"/>
                </a:moveTo>
                <a:lnTo>
                  <a:pt x="8198815" y="1834413"/>
                </a:lnTo>
                <a:lnTo>
                  <a:pt x="8180489" y="1793608"/>
                </a:lnTo>
                <a:lnTo>
                  <a:pt x="8160461" y="1753679"/>
                </a:lnTo>
                <a:lnTo>
                  <a:pt x="8138782" y="1714665"/>
                </a:lnTo>
                <a:lnTo>
                  <a:pt x="8115478" y="1676615"/>
                </a:lnTo>
                <a:lnTo>
                  <a:pt x="8090598" y="1639557"/>
                </a:lnTo>
                <a:lnTo>
                  <a:pt x="8064182" y="1603527"/>
                </a:lnTo>
                <a:lnTo>
                  <a:pt x="8036293" y="1568577"/>
                </a:lnTo>
                <a:lnTo>
                  <a:pt x="8006943" y="1534756"/>
                </a:lnTo>
                <a:lnTo>
                  <a:pt x="7976197" y="1502079"/>
                </a:lnTo>
                <a:lnTo>
                  <a:pt x="7944091" y="1470609"/>
                </a:lnTo>
                <a:lnTo>
                  <a:pt x="7910677" y="1440383"/>
                </a:lnTo>
                <a:lnTo>
                  <a:pt x="7875981" y="1411427"/>
                </a:lnTo>
                <a:lnTo>
                  <a:pt x="7840065" y="1383792"/>
                </a:lnTo>
                <a:lnTo>
                  <a:pt x="7802956" y="1357515"/>
                </a:lnTo>
                <a:lnTo>
                  <a:pt x="7764704" y="1332649"/>
                </a:lnTo>
                <a:lnTo>
                  <a:pt x="7725346" y="1309217"/>
                </a:lnTo>
                <a:lnTo>
                  <a:pt x="7684935" y="1287272"/>
                </a:lnTo>
                <a:lnTo>
                  <a:pt x="7643508" y="1266850"/>
                </a:lnTo>
                <a:lnTo>
                  <a:pt x="7601115" y="1247990"/>
                </a:lnTo>
                <a:lnTo>
                  <a:pt x="7557795" y="1230731"/>
                </a:lnTo>
                <a:lnTo>
                  <a:pt x="7513574" y="1215123"/>
                </a:lnTo>
                <a:lnTo>
                  <a:pt x="7468527" y="1201191"/>
                </a:lnTo>
                <a:lnTo>
                  <a:pt x="7422667" y="1188986"/>
                </a:lnTo>
                <a:lnTo>
                  <a:pt x="7376058" y="1178560"/>
                </a:lnTo>
                <a:lnTo>
                  <a:pt x="7328738" y="1169924"/>
                </a:lnTo>
                <a:lnTo>
                  <a:pt x="7280745" y="1163142"/>
                </a:lnTo>
                <a:lnTo>
                  <a:pt x="7232129" y="1158252"/>
                </a:lnTo>
                <a:lnTo>
                  <a:pt x="7182917" y="1155280"/>
                </a:lnTo>
                <a:lnTo>
                  <a:pt x="7133171" y="1154290"/>
                </a:lnTo>
                <a:lnTo>
                  <a:pt x="7083425" y="1155280"/>
                </a:lnTo>
                <a:lnTo>
                  <a:pt x="7034225" y="1158252"/>
                </a:lnTo>
                <a:lnTo>
                  <a:pt x="6985597" y="1163142"/>
                </a:lnTo>
                <a:lnTo>
                  <a:pt x="6937603" y="1169924"/>
                </a:lnTo>
                <a:lnTo>
                  <a:pt x="6890283" y="1178560"/>
                </a:lnTo>
                <a:lnTo>
                  <a:pt x="6843674" y="1188986"/>
                </a:lnTo>
                <a:lnTo>
                  <a:pt x="6797815" y="1201191"/>
                </a:lnTo>
                <a:lnTo>
                  <a:pt x="6752768" y="1215123"/>
                </a:lnTo>
                <a:lnTo>
                  <a:pt x="6708559" y="1230731"/>
                </a:lnTo>
                <a:lnTo>
                  <a:pt x="6665227" y="1247990"/>
                </a:lnTo>
                <a:lnTo>
                  <a:pt x="6622834" y="1266850"/>
                </a:lnTo>
                <a:lnTo>
                  <a:pt x="6581407" y="1287272"/>
                </a:lnTo>
                <a:lnTo>
                  <a:pt x="6540995" y="1309217"/>
                </a:lnTo>
                <a:lnTo>
                  <a:pt x="6501638" y="1332649"/>
                </a:lnTo>
                <a:lnTo>
                  <a:pt x="6463385" y="1357515"/>
                </a:lnTo>
                <a:lnTo>
                  <a:pt x="6426276" y="1383792"/>
                </a:lnTo>
                <a:lnTo>
                  <a:pt x="6390360" y="1411427"/>
                </a:lnTo>
                <a:lnTo>
                  <a:pt x="6355664" y="1440383"/>
                </a:lnTo>
                <a:lnTo>
                  <a:pt x="6322250" y="1470609"/>
                </a:lnTo>
                <a:lnTo>
                  <a:pt x="6290145" y="1502079"/>
                </a:lnTo>
                <a:lnTo>
                  <a:pt x="6259398" y="1534756"/>
                </a:lnTo>
                <a:lnTo>
                  <a:pt x="6230061" y="1568577"/>
                </a:lnTo>
                <a:lnTo>
                  <a:pt x="6202159" y="1603527"/>
                </a:lnTo>
                <a:lnTo>
                  <a:pt x="6175743" y="1639557"/>
                </a:lnTo>
                <a:lnTo>
                  <a:pt x="6150876" y="1676615"/>
                </a:lnTo>
                <a:lnTo>
                  <a:pt x="6127572" y="1714665"/>
                </a:lnTo>
                <a:lnTo>
                  <a:pt x="6105880" y="1753679"/>
                </a:lnTo>
                <a:lnTo>
                  <a:pt x="6085852" y="1793608"/>
                </a:lnTo>
                <a:lnTo>
                  <a:pt x="6067526" y="1834413"/>
                </a:lnTo>
                <a:lnTo>
                  <a:pt x="6050953" y="1876044"/>
                </a:lnTo>
                <a:lnTo>
                  <a:pt x="6047371" y="1886331"/>
                </a:lnTo>
                <a:lnTo>
                  <a:pt x="8218983" y="1886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253" y="0"/>
            <a:ext cx="8994140" cy="5064760"/>
            <a:chOff x="7253" y="0"/>
            <a:chExt cx="8994140" cy="5064760"/>
          </a:xfrm>
        </p:grpSpPr>
        <p:sp>
          <p:nvSpPr>
            <p:cNvPr id="10" name="object 10"/>
            <p:cNvSpPr/>
            <p:nvPr/>
          </p:nvSpPr>
          <p:spPr>
            <a:xfrm>
              <a:off x="7820624" y="0"/>
              <a:ext cx="1181100" cy="939165"/>
            </a:xfrm>
            <a:custGeom>
              <a:avLst/>
              <a:gdLst/>
              <a:ahLst/>
              <a:cxnLst/>
              <a:rect l="l" t="t" r="r" b="b"/>
              <a:pathLst>
                <a:path w="1181100" h="939165">
                  <a:moveTo>
                    <a:pt x="719999" y="938839"/>
                  </a:moveTo>
                  <a:lnTo>
                    <a:pt x="672659" y="937308"/>
                  </a:lnTo>
                  <a:lnTo>
                    <a:pt x="626137" y="932777"/>
                  </a:lnTo>
                  <a:lnTo>
                    <a:pt x="580527" y="925341"/>
                  </a:lnTo>
                  <a:lnTo>
                    <a:pt x="535924" y="915094"/>
                  </a:lnTo>
                  <a:lnTo>
                    <a:pt x="492424" y="902133"/>
                  </a:lnTo>
                  <a:lnTo>
                    <a:pt x="450120" y="886552"/>
                  </a:lnTo>
                  <a:lnTo>
                    <a:pt x="409109" y="868445"/>
                  </a:lnTo>
                  <a:lnTo>
                    <a:pt x="369485" y="847908"/>
                  </a:lnTo>
                  <a:lnTo>
                    <a:pt x="331343" y="825035"/>
                  </a:lnTo>
                  <a:lnTo>
                    <a:pt x="294777" y="799921"/>
                  </a:lnTo>
                  <a:lnTo>
                    <a:pt x="259882" y="772662"/>
                  </a:lnTo>
                  <a:lnTo>
                    <a:pt x="226754" y="743351"/>
                  </a:lnTo>
                  <a:lnTo>
                    <a:pt x="195488" y="712084"/>
                  </a:lnTo>
                  <a:lnTo>
                    <a:pt x="166177" y="678956"/>
                  </a:lnTo>
                  <a:lnTo>
                    <a:pt x="138918" y="644062"/>
                  </a:lnTo>
                  <a:lnTo>
                    <a:pt x="113804" y="607496"/>
                  </a:lnTo>
                  <a:lnTo>
                    <a:pt x="90931" y="569354"/>
                  </a:lnTo>
                  <a:lnTo>
                    <a:pt x="70394" y="529729"/>
                  </a:lnTo>
                  <a:lnTo>
                    <a:pt x="52287" y="488718"/>
                  </a:lnTo>
                  <a:lnTo>
                    <a:pt x="36706" y="446415"/>
                  </a:lnTo>
                  <a:lnTo>
                    <a:pt x="23744" y="402915"/>
                  </a:lnTo>
                  <a:lnTo>
                    <a:pt x="13498" y="358312"/>
                  </a:lnTo>
                  <a:lnTo>
                    <a:pt x="6062" y="312702"/>
                  </a:lnTo>
                  <a:lnTo>
                    <a:pt x="1531" y="266180"/>
                  </a:lnTo>
                  <a:lnTo>
                    <a:pt x="0" y="218839"/>
                  </a:lnTo>
                  <a:lnTo>
                    <a:pt x="1531" y="171499"/>
                  </a:lnTo>
                  <a:lnTo>
                    <a:pt x="6062" y="124977"/>
                  </a:lnTo>
                  <a:lnTo>
                    <a:pt x="13498" y="79367"/>
                  </a:lnTo>
                  <a:lnTo>
                    <a:pt x="23744" y="34764"/>
                  </a:lnTo>
                  <a:lnTo>
                    <a:pt x="34103" y="0"/>
                  </a:lnTo>
                  <a:lnTo>
                    <a:pt x="1180500" y="0"/>
                  </a:lnTo>
                  <a:lnTo>
                    <a:pt x="1180500" y="772322"/>
                  </a:lnTo>
                  <a:lnTo>
                    <a:pt x="1145222" y="799921"/>
                  </a:lnTo>
                  <a:lnTo>
                    <a:pt x="1108656" y="825035"/>
                  </a:lnTo>
                  <a:lnTo>
                    <a:pt x="1070514" y="847908"/>
                  </a:lnTo>
                  <a:lnTo>
                    <a:pt x="1030889" y="868445"/>
                  </a:lnTo>
                  <a:lnTo>
                    <a:pt x="989878" y="886552"/>
                  </a:lnTo>
                  <a:lnTo>
                    <a:pt x="947575" y="902133"/>
                  </a:lnTo>
                  <a:lnTo>
                    <a:pt x="904075" y="915094"/>
                  </a:lnTo>
                  <a:lnTo>
                    <a:pt x="859472" y="925341"/>
                  </a:lnTo>
                  <a:lnTo>
                    <a:pt x="813862" y="932777"/>
                  </a:lnTo>
                  <a:lnTo>
                    <a:pt x="767339" y="937308"/>
                  </a:lnTo>
                  <a:lnTo>
                    <a:pt x="719999" y="938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3" y="2330620"/>
              <a:ext cx="1428749" cy="27336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1148" y="884911"/>
              <a:ext cx="6964045" cy="774700"/>
            </a:xfrm>
            <a:custGeom>
              <a:avLst/>
              <a:gdLst/>
              <a:ahLst/>
              <a:cxnLst/>
              <a:rect l="l" t="t" r="r" b="b"/>
              <a:pathLst>
                <a:path w="6964045" h="774700">
                  <a:moveTo>
                    <a:pt x="6630305" y="774078"/>
                  </a:moveTo>
                  <a:lnTo>
                    <a:pt x="333282" y="774078"/>
                  </a:lnTo>
                  <a:lnTo>
                    <a:pt x="284019" y="770463"/>
                  </a:lnTo>
                  <a:lnTo>
                    <a:pt x="236999" y="759963"/>
                  </a:lnTo>
                  <a:lnTo>
                    <a:pt x="192740" y="743093"/>
                  </a:lnTo>
                  <a:lnTo>
                    <a:pt x="151756" y="720369"/>
                  </a:lnTo>
                  <a:lnTo>
                    <a:pt x="114564" y="692306"/>
                  </a:lnTo>
                  <a:lnTo>
                    <a:pt x="81679" y="659421"/>
                  </a:lnTo>
                  <a:lnTo>
                    <a:pt x="53616" y="622229"/>
                  </a:lnTo>
                  <a:lnTo>
                    <a:pt x="30892" y="581245"/>
                  </a:lnTo>
                  <a:lnTo>
                    <a:pt x="14022" y="536986"/>
                  </a:lnTo>
                  <a:lnTo>
                    <a:pt x="3522" y="489966"/>
                  </a:lnTo>
                  <a:lnTo>
                    <a:pt x="0" y="441959"/>
                  </a:lnTo>
                  <a:lnTo>
                    <a:pt x="0" y="332119"/>
                  </a:lnTo>
                  <a:lnTo>
                    <a:pt x="3522" y="284111"/>
                  </a:lnTo>
                  <a:lnTo>
                    <a:pt x="14022" y="237091"/>
                  </a:lnTo>
                  <a:lnTo>
                    <a:pt x="30892" y="192832"/>
                  </a:lnTo>
                  <a:lnTo>
                    <a:pt x="53616" y="151848"/>
                  </a:lnTo>
                  <a:lnTo>
                    <a:pt x="81679" y="114656"/>
                  </a:lnTo>
                  <a:lnTo>
                    <a:pt x="114564" y="81771"/>
                  </a:lnTo>
                  <a:lnTo>
                    <a:pt x="151756" y="53708"/>
                  </a:lnTo>
                  <a:lnTo>
                    <a:pt x="192740" y="30984"/>
                  </a:lnTo>
                  <a:lnTo>
                    <a:pt x="236999" y="14114"/>
                  </a:lnTo>
                  <a:lnTo>
                    <a:pt x="284019" y="3614"/>
                  </a:lnTo>
                  <a:lnTo>
                    <a:pt x="333282" y="0"/>
                  </a:lnTo>
                  <a:lnTo>
                    <a:pt x="6630304" y="0"/>
                  </a:lnTo>
                  <a:lnTo>
                    <a:pt x="6679568" y="3614"/>
                  </a:lnTo>
                  <a:lnTo>
                    <a:pt x="6726587" y="14114"/>
                  </a:lnTo>
                  <a:lnTo>
                    <a:pt x="6770846" y="30984"/>
                  </a:lnTo>
                  <a:lnTo>
                    <a:pt x="6811830" y="53708"/>
                  </a:lnTo>
                  <a:lnTo>
                    <a:pt x="6849022" y="81771"/>
                  </a:lnTo>
                  <a:lnTo>
                    <a:pt x="6881908" y="114656"/>
                  </a:lnTo>
                  <a:lnTo>
                    <a:pt x="6909970" y="151848"/>
                  </a:lnTo>
                  <a:lnTo>
                    <a:pt x="6932694" y="192832"/>
                  </a:lnTo>
                  <a:lnTo>
                    <a:pt x="6949564" y="237091"/>
                  </a:lnTo>
                  <a:lnTo>
                    <a:pt x="6960064" y="284111"/>
                  </a:lnTo>
                  <a:lnTo>
                    <a:pt x="6963587" y="332119"/>
                  </a:lnTo>
                  <a:lnTo>
                    <a:pt x="6963587" y="441959"/>
                  </a:lnTo>
                  <a:lnTo>
                    <a:pt x="6960064" y="489966"/>
                  </a:lnTo>
                  <a:lnTo>
                    <a:pt x="6949564" y="536986"/>
                  </a:lnTo>
                  <a:lnTo>
                    <a:pt x="6932694" y="581245"/>
                  </a:lnTo>
                  <a:lnTo>
                    <a:pt x="6909970" y="622229"/>
                  </a:lnTo>
                  <a:lnTo>
                    <a:pt x="6881908" y="659421"/>
                  </a:lnTo>
                  <a:lnTo>
                    <a:pt x="6849022" y="692306"/>
                  </a:lnTo>
                  <a:lnTo>
                    <a:pt x="6811830" y="720369"/>
                  </a:lnTo>
                  <a:lnTo>
                    <a:pt x="6770846" y="743093"/>
                  </a:lnTo>
                  <a:lnTo>
                    <a:pt x="6726587" y="759963"/>
                  </a:lnTo>
                  <a:lnTo>
                    <a:pt x="6679568" y="770463"/>
                  </a:lnTo>
                  <a:lnTo>
                    <a:pt x="6630305" y="7740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50626" y="909549"/>
            <a:ext cx="645477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5080" indent="-40195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Customize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formats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from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Column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tools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menu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the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view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Properties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pane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Model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view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5733" y="2221936"/>
            <a:ext cx="2195195" cy="1729739"/>
          </a:xfrm>
          <a:custGeom>
            <a:avLst/>
            <a:gdLst/>
            <a:ahLst/>
            <a:cxnLst/>
            <a:rect l="l" t="t" r="r" b="b"/>
            <a:pathLst>
              <a:path w="2195195" h="1729739">
                <a:moveTo>
                  <a:pt x="1861453" y="1729499"/>
                </a:moveTo>
                <a:lnTo>
                  <a:pt x="333372" y="1729499"/>
                </a:lnTo>
                <a:lnTo>
                  <a:pt x="284111" y="1725885"/>
                </a:lnTo>
                <a:lnTo>
                  <a:pt x="237091" y="1715385"/>
                </a:lnTo>
                <a:lnTo>
                  <a:pt x="192832" y="1698515"/>
                </a:lnTo>
                <a:lnTo>
                  <a:pt x="151848" y="1675791"/>
                </a:lnTo>
                <a:lnTo>
                  <a:pt x="114656" y="1647728"/>
                </a:lnTo>
                <a:lnTo>
                  <a:pt x="81771" y="1614843"/>
                </a:lnTo>
                <a:lnTo>
                  <a:pt x="53708" y="1577651"/>
                </a:lnTo>
                <a:lnTo>
                  <a:pt x="30984" y="1536667"/>
                </a:lnTo>
                <a:lnTo>
                  <a:pt x="14114" y="1492408"/>
                </a:lnTo>
                <a:lnTo>
                  <a:pt x="3614" y="1445388"/>
                </a:lnTo>
                <a:lnTo>
                  <a:pt x="0" y="139612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1861451" y="0"/>
                </a:lnTo>
                <a:lnTo>
                  <a:pt x="1910715" y="3614"/>
                </a:lnTo>
                <a:lnTo>
                  <a:pt x="1957734" y="14114"/>
                </a:lnTo>
                <a:lnTo>
                  <a:pt x="2001993" y="30984"/>
                </a:lnTo>
                <a:lnTo>
                  <a:pt x="2042977" y="53708"/>
                </a:lnTo>
                <a:lnTo>
                  <a:pt x="2080169" y="81771"/>
                </a:lnTo>
                <a:lnTo>
                  <a:pt x="2113055" y="114656"/>
                </a:lnTo>
                <a:lnTo>
                  <a:pt x="2141117" y="151848"/>
                </a:lnTo>
                <a:lnTo>
                  <a:pt x="2163841" y="192832"/>
                </a:lnTo>
                <a:lnTo>
                  <a:pt x="2180711" y="237091"/>
                </a:lnTo>
                <a:lnTo>
                  <a:pt x="2191211" y="284111"/>
                </a:lnTo>
                <a:lnTo>
                  <a:pt x="2194826" y="333375"/>
                </a:lnTo>
                <a:lnTo>
                  <a:pt x="2194826" y="1396125"/>
                </a:lnTo>
                <a:lnTo>
                  <a:pt x="2191211" y="1445388"/>
                </a:lnTo>
                <a:lnTo>
                  <a:pt x="2180711" y="1492408"/>
                </a:lnTo>
                <a:lnTo>
                  <a:pt x="2163841" y="1536667"/>
                </a:lnTo>
                <a:lnTo>
                  <a:pt x="2141117" y="1577651"/>
                </a:lnTo>
                <a:lnTo>
                  <a:pt x="2113055" y="1614843"/>
                </a:lnTo>
                <a:lnTo>
                  <a:pt x="2080169" y="1647728"/>
                </a:lnTo>
                <a:lnTo>
                  <a:pt x="2042977" y="1675791"/>
                </a:lnTo>
                <a:lnTo>
                  <a:pt x="2001993" y="1698515"/>
                </a:lnTo>
                <a:lnTo>
                  <a:pt x="1957734" y="1715385"/>
                </a:lnTo>
                <a:lnTo>
                  <a:pt x="1910715" y="1725885"/>
                </a:lnTo>
                <a:lnTo>
                  <a:pt x="1861453" y="1729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12181" y="2265843"/>
            <a:ext cx="201676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latin typeface="Comic Sans MS"/>
                <a:cs typeface="Comic Sans MS"/>
              </a:rPr>
              <a:t>Assign</a:t>
            </a:r>
            <a:r>
              <a:rPr sz="1900" spc="-70" dirty="0">
                <a:latin typeface="Comic Sans MS"/>
                <a:cs typeface="Comic Sans MS"/>
              </a:rPr>
              <a:t> </a:t>
            </a:r>
            <a:r>
              <a:rPr sz="1900" spc="-20" dirty="0">
                <a:latin typeface="Comic Sans MS"/>
                <a:cs typeface="Comic Sans MS"/>
              </a:rPr>
              <a:t>data </a:t>
            </a:r>
            <a:r>
              <a:rPr sz="1900" dirty="0">
                <a:latin typeface="Comic Sans MS"/>
                <a:cs typeface="Comic Sans MS"/>
              </a:rPr>
              <a:t>categories</a:t>
            </a:r>
            <a:r>
              <a:rPr sz="1900" spc="-105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for </a:t>
            </a:r>
            <a:r>
              <a:rPr sz="1900" dirty="0">
                <a:latin typeface="Comic Sans MS"/>
                <a:cs typeface="Comic Sans MS"/>
              </a:rPr>
              <a:t>geospatial</a:t>
            </a:r>
            <a:r>
              <a:rPr sz="1900" spc="-114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fields, </a:t>
            </a:r>
            <a:r>
              <a:rPr sz="1900" dirty="0">
                <a:latin typeface="Comic Sans MS"/>
                <a:cs typeface="Comic Sans MS"/>
              </a:rPr>
              <a:t>URLs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or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barcodes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34948" y="1595437"/>
            <a:ext cx="5143500" cy="3463290"/>
            <a:chOff x="1534948" y="1595437"/>
            <a:chExt cx="5143500" cy="346329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948" y="1848190"/>
              <a:ext cx="5143499" cy="32099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1025" y="1595449"/>
              <a:ext cx="334645" cy="523240"/>
            </a:xfrm>
            <a:custGeom>
              <a:avLst/>
              <a:gdLst/>
              <a:ahLst/>
              <a:cxnLst/>
              <a:rect l="l" t="t" r="r" b="b"/>
              <a:pathLst>
                <a:path w="334645" h="523239">
                  <a:moveTo>
                    <a:pt x="334251" y="57683"/>
                  </a:moveTo>
                  <a:lnTo>
                    <a:pt x="334200" y="53098"/>
                  </a:lnTo>
                  <a:lnTo>
                    <a:pt x="333552" y="50292"/>
                  </a:lnTo>
                  <a:lnTo>
                    <a:pt x="329869" y="34290"/>
                  </a:lnTo>
                  <a:lnTo>
                    <a:pt x="264718" y="10693"/>
                  </a:lnTo>
                  <a:lnTo>
                    <a:pt x="193916" y="4927"/>
                  </a:lnTo>
                  <a:lnTo>
                    <a:pt x="82207" y="0"/>
                  </a:lnTo>
                  <a:lnTo>
                    <a:pt x="67919" y="2857"/>
                  </a:lnTo>
                  <a:lnTo>
                    <a:pt x="63157" y="6667"/>
                  </a:lnTo>
                  <a:lnTo>
                    <a:pt x="58394" y="11430"/>
                  </a:lnTo>
                  <a:lnTo>
                    <a:pt x="54584" y="19050"/>
                  </a:lnTo>
                  <a:lnTo>
                    <a:pt x="53632" y="24765"/>
                  </a:lnTo>
                  <a:lnTo>
                    <a:pt x="53632" y="31432"/>
                  </a:lnTo>
                  <a:lnTo>
                    <a:pt x="119684" y="57683"/>
                  </a:lnTo>
                  <a:lnTo>
                    <a:pt x="137045" y="56527"/>
                  </a:lnTo>
                  <a:lnTo>
                    <a:pt x="115316" y="66192"/>
                  </a:lnTo>
                  <a:lnTo>
                    <a:pt x="79032" y="85039"/>
                  </a:lnTo>
                  <a:lnTo>
                    <a:pt x="39230" y="109639"/>
                  </a:lnTo>
                  <a:lnTo>
                    <a:pt x="9702" y="142709"/>
                  </a:lnTo>
                  <a:lnTo>
                    <a:pt x="2717" y="183934"/>
                  </a:lnTo>
                  <a:lnTo>
                    <a:pt x="774" y="225983"/>
                  </a:lnTo>
                  <a:lnTo>
                    <a:pt x="0" y="289013"/>
                  </a:lnTo>
                  <a:lnTo>
                    <a:pt x="444" y="378472"/>
                  </a:lnTo>
                  <a:lnTo>
                    <a:pt x="2197" y="499097"/>
                  </a:lnTo>
                  <a:lnTo>
                    <a:pt x="27914" y="522909"/>
                  </a:lnTo>
                  <a:lnTo>
                    <a:pt x="35318" y="521347"/>
                  </a:lnTo>
                  <a:lnTo>
                    <a:pt x="59804" y="464439"/>
                  </a:lnTo>
                  <a:lnTo>
                    <a:pt x="56019" y="410349"/>
                  </a:lnTo>
                  <a:lnTo>
                    <a:pt x="48475" y="348361"/>
                  </a:lnTo>
                  <a:lnTo>
                    <a:pt x="41503" y="289128"/>
                  </a:lnTo>
                  <a:lnTo>
                    <a:pt x="39344" y="242874"/>
                  </a:lnTo>
                  <a:lnTo>
                    <a:pt x="40195" y="219875"/>
                  </a:lnTo>
                  <a:lnTo>
                    <a:pt x="41846" y="199542"/>
                  </a:lnTo>
                  <a:lnTo>
                    <a:pt x="57200" y="159461"/>
                  </a:lnTo>
                  <a:lnTo>
                    <a:pt x="101688" y="135394"/>
                  </a:lnTo>
                  <a:lnTo>
                    <a:pt x="143992" y="125577"/>
                  </a:lnTo>
                  <a:lnTo>
                    <a:pt x="163182" y="119049"/>
                  </a:lnTo>
                  <a:lnTo>
                    <a:pt x="200279" y="96672"/>
                  </a:lnTo>
                  <a:lnTo>
                    <a:pt x="219379" y="71424"/>
                  </a:lnTo>
                  <a:lnTo>
                    <a:pt x="218427" y="65709"/>
                  </a:lnTo>
                  <a:lnTo>
                    <a:pt x="217754" y="64401"/>
                  </a:lnTo>
                  <a:lnTo>
                    <a:pt x="217424" y="62306"/>
                  </a:lnTo>
                  <a:lnTo>
                    <a:pt x="214731" y="55600"/>
                  </a:lnTo>
                  <a:lnTo>
                    <a:pt x="212445" y="52044"/>
                  </a:lnTo>
                  <a:lnTo>
                    <a:pt x="252615" y="50292"/>
                  </a:lnTo>
                  <a:lnTo>
                    <a:pt x="286054" y="57150"/>
                  </a:lnTo>
                  <a:lnTo>
                    <a:pt x="285750" y="64122"/>
                  </a:lnTo>
                  <a:lnTo>
                    <a:pt x="280098" y="72263"/>
                  </a:lnTo>
                  <a:lnTo>
                    <a:pt x="272656" y="81661"/>
                  </a:lnTo>
                  <a:lnTo>
                    <a:pt x="267004" y="92392"/>
                  </a:lnTo>
                  <a:lnTo>
                    <a:pt x="260616" y="112496"/>
                  </a:lnTo>
                  <a:lnTo>
                    <a:pt x="254495" y="136791"/>
                  </a:lnTo>
                  <a:lnTo>
                    <a:pt x="251282" y="159067"/>
                  </a:lnTo>
                  <a:lnTo>
                    <a:pt x="251180" y="161925"/>
                  </a:lnTo>
                  <a:lnTo>
                    <a:pt x="252717" y="179070"/>
                  </a:lnTo>
                  <a:lnTo>
                    <a:pt x="253631" y="181114"/>
                  </a:lnTo>
                  <a:lnTo>
                    <a:pt x="253987" y="183019"/>
                  </a:lnTo>
                  <a:lnTo>
                    <a:pt x="276415" y="206108"/>
                  </a:lnTo>
                  <a:lnTo>
                    <a:pt x="282460" y="206108"/>
                  </a:lnTo>
                  <a:lnTo>
                    <a:pt x="309829" y="188760"/>
                  </a:lnTo>
                  <a:lnTo>
                    <a:pt x="310819" y="187642"/>
                  </a:lnTo>
                  <a:lnTo>
                    <a:pt x="311162" y="186283"/>
                  </a:lnTo>
                  <a:lnTo>
                    <a:pt x="315607" y="177952"/>
                  </a:lnTo>
                  <a:lnTo>
                    <a:pt x="320332" y="161556"/>
                  </a:lnTo>
                  <a:lnTo>
                    <a:pt x="323176" y="145796"/>
                  </a:lnTo>
                  <a:lnTo>
                    <a:pt x="323646" y="143205"/>
                  </a:lnTo>
                  <a:lnTo>
                    <a:pt x="326059" y="124777"/>
                  </a:lnTo>
                  <a:lnTo>
                    <a:pt x="330136" y="102057"/>
                  </a:lnTo>
                  <a:lnTo>
                    <a:pt x="333679" y="77381"/>
                  </a:lnTo>
                  <a:lnTo>
                    <a:pt x="334251" y="5768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94179" y="5395067"/>
            <a:ext cx="7221220" cy="1403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1231900" indent="-159385">
              <a:lnSpc>
                <a:spcPct val="114900"/>
              </a:lnSpc>
              <a:spcBef>
                <a:spcPts val="100"/>
              </a:spcBef>
              <a:buChar char="•"/>
              <a:tabLst>
                <a:tab pos="498475" algn="l"/>
              </a:tabLst>
            </a:pPr>
            <a:r>
              <a:rPr sz="1850" dirty="0">
                <a:latin typeface="Comic Sans MS"/>
                <a:cs typeface="Comic Sans MS"/>
              </a:rPr>
              <a:t>This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commonly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help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map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location- 	</a:t>
            </a:r>
            <a:r>
              <a:rPr sz="1850" dirty="0">
                <a:latin typeface="Comic Sans MS"/>
                <a:cs typeface="Comic Sans MS"/>
              </a:rPr>
              <a:t>based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fields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like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addresses,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countries,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cities,</a:t>
            </a:r>
            <a:endParaRPr sz="1850" dirty="0">
              <a:latin typeface="Comic Sans MS"/>
              <a:cs typeface="Comic Sans MS"/>
            </a:endParaRPr>
          </a:p>
          <a:p>
            <a:pPr marL="1473835">
              <a:lnSpc>
                <a:spcPct val="100000"/>
              </a:lnSpc>
              <a:spcBef>
                <a:spcPts val="330"/>
              </a:spcBef>
            </a:pPr>
            <a:r>
              <a:rPr sz="1850" spc="-10" dirty="0">
                <a:latin typeface="Comic Sans MS"/>
                <a:cs typeface="Comic Sans MS"/>
              </a:rPr>
              <a:t>coordinates,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zip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codes,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etc.</a:t>
            </a:r>
            <a:endParaRPr sz="185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50" dirty="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2885" algn="l"/>
              </a:tabLst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FORMATS</a:t>
            </a:r>
            <a:r>
              <a:rPr spc="-80" dirty="0"/>
              <a:t> </a:t>
            </a:r>
            <a:r>
              <a:rPr spc="-50" dirty="0"/>
              <a:t>&amp;</a:t>
            </a:r>
            <a:r>
              <a:rPr dirty="0"/>
              <a:t>	</a:t>
            </a:r>
            <a:r>
              <a:rPr spc="-10" dirty="0"/>
              <a:t>CATEGORIES</a:t>
            </a:r>
          </a:p>
        </p:txBody>
      </p:sp>
      <p:sp>
        <p:nvSpPr>
          <p:cNvPr id="21" name="object 21"/>
          <p:cNvSpPr/>
          <p:nvPr/>
        </p:nvSpPr>
        <p:spPr>
          <a:xfrm>
            <a:off x="4780432" y="1755469"/>
            <a:ext cx="2490470" cy="614045"/>
          </a:xfrm>
          <a:custGeom>
            <a:avLst/>
            <a:gdLst/>
            <a:ahLst/>
            <a:cxnLst/>
            <a:rect l="l" t="t" r="r" b="b"/>
            <a:pathLst>
              <a:path w="2490470" h="614044">
                <a:moveTo>
                  <a:pt x="2490470" y="438150"/>
                </a:moveTo>
                <a:lnTo>
                  <a:pt x="2488476" y="425221"/>
                </a:lnTo>
                <a:lnTo>
                  <a:pt x="2485225" y="410527"/>
                </a:lnTo>
                <a:lnTo>
                  <a:pt x="2472918" y="369074"/>
                </a:lnTo>
                <a:lnTo>
                  <a:pt x="2431516" y="263309"/>
                </a:lnTo>
                <a:lnTo>
                  <a:pt x="2417597" y="218122"/>
                </a:lnTo>
                <a:lnTo>
                  <a:pt x="2414854" y="194640"/>
                </a:lnTo>
                <a:lnTo>
                  <a:pt x="2414867" y="177165"/>
                </a:lnTo>
                <a:lnTo>
                  <a:pt x="2415057" y="153416"/>
                </a:lnTo>
                <a:lnTo>
                  <a:pt x="2412835" y="139065"/>
                </a:lnTo>
                <a:lnTo>
                  <a:pt x="2409977" y="132397"/>
                </a:lnTo>
                <a:lnTo>
                  <a:pt x="2407120" y="127635"/>
                </a:lnTo>
                <a:lnTo>
                  <a:pt x="2401405" y="124777"/>
                </a:lnTo>
                <a:lnTo>
                  <a:pt x="2398128" y="123710"/>
                </a:lnTo>
                <a:lnTo>
                  <a:pt x="2393378" y="121297"/>
                </a:lnTo>
                <a:lnTo>
                  <a:pt x="2387117" y="120015"/>
                </a:lnTo>
                <a:lnTo>
                  <a:pt x="2381326" y="121564"/>
                </a:lnTo>
                <a:lnTo>
                  <a:pt x="2381186" y="121551"/>
                </a:lnTo>
                <a:lnTo>
                  <a:pt x="2374735" y="122872"/>
                </a:lnTo>
                <a:lnTo>
                  <a:pt x="2369020" y="124777"/>
                </a:lnTo>
                <a:lnTo>
                  <a:pt x="2363305" y="128587"/>
                </a:lnTo>
                <a:lnTo>
                  <a:pt x="2361400" y="134302"/>
                </a:lnTo>
                <a:lnTo>
                  <a:pt x="2359926" y="138163"/>
                </a:lnTo>
                <a:lnTo>
                  <a:pt x="2358542" y="140017"/>
                </a:lnTo>
                <a:lnTo>
                  <a:pt x="2354567" y="154927"/>
                </a:lnTo>
                <a:lnTo>
                  <a:pt x="2354453" y="160972"/>
                </a:lnTo>
                <a:lnTo>
                  <a:pt x="2354542" y="176098"/>
                </a:lnTo>
                <a:lnTo>
                  <a:pt x="2357348" y="197472"/>
                </a:lnTo>
                <a:lnTo>
                  <a:pt x="2362352" y="221932"/>
                </a:lnTo>
                <a:lnTo>
                  <a:pt x="2367127" y="237858"/>
                </a:lnTo>
                <a:lnTo>
                  <a:pt x="2373566" y="256159"/>
                </a:lnTo>
                <a:lnTo>
                  <a:pt x="2379243" y="276237"/>
                </a:lnTo>
                <a:lnTo>
                  <a:pt x="2378583" y="319239"/>
                </a:lnTo>
                <a:lnTo>
                  <a:pt x="2345677" y="362051"/>
                </a:lnTo>
                <a:lnTo>
                  <a:pt x="2333472" y="369036"/>
                </a:lnTo>
                <a:lnTo>
                  <a:pt x="2312263" y="358762"/>
                </a:lnTo>
                <a:lnTo>
                  <a:pt x="2278532" y="340042"/>
                </a:lnTo>
                <a:lnTo>
                  <a:pt x="2240889" y="313690"/>
                </a:lnTo>
                <a:lnTo>
                  <a:pt x="2164143" y="251358"/>
                </a:lnTo>
                <a:lnTo>
                  <a:pt x="2123275" y="222885"/>
                </a:lnTo>
                <a:lnTo>
                  <a:pt x="2078482" y="197777"/>
                </a:lnTo>
                <a:lnTo>
                  <a:pt x="2032076" y="174891"/>
                </a:lnTo>
                <a:lnTo>
                  <a:pt x="1983168" y="153631"/>
                </a:lnTo>
                <a:lnTo>
                  <a:pt x="1930869" y="133350"/>
                </a:lnTo>
                <a:lnTo>
                  <a:pt x="1885264" y="117830"/>
                </a:lnTo>
                <a:lnTo>
                  <a:pt x="1835556" y="102870"/>
                </a:lnTo>
                <a:lnTo>
                  <a:pt x="1783829" y="88696"/>
                </a:lnTo>
                <a:lnTo>
                  <a:pt x="1732191" y="75565"/>
                </a:lnTo>
                <a:lnTo>
                  <a:pt x="1682724" y="63690"/>
                </a:lnTo>
                <a:lnTo>
                  <a:pt x="1637499" y="53340"/>
                </a:lnTo>
                <a:lnTo>
                  <a:pt x="1593900" y="43916"/>
                </a:lnTo>
                <a:lnTo>
                  <a:pt x="1588236" y="42862"/>
                </a:lnTo>
                <a:lnTo>
                  <a:pt x="1554403" y="36550"/>
                </a:lnTo>
                <a:lnTo>
                  <a:pt x="1514538" y="30429"/>
                </a:lnTo>
                <a:lnTo>
                  <a:pt x="1421942" y="18884"/>
                </a:lnTo>
                <a:lnTo>
                  <a:pt x="1369707" y="13042"/>
                </a:lnTo>
                <a:lnTo>
                  <a:pt x="1314729" y="7734"/>
                </a:lnTo>
                <a:lnTo>
                  <a:pt x="1258557" y="3454"/>
                </a:lnTo>
                <a:lnTo>
                  <a:pt x="1202740" y="698"/>
                </a:lnTo>
                <a:lnTo>
                  <a:pt x="1148867" y="0"/>
                </a:lnTo>
                <a:lnTo>
                  <a:pt x="1097241" y="1524"/>
                </a:lnTo>
                <a:lnTo>
                  <a:pt x="1044409" y="4902"/>
                </a:lnTo>
                <a:lnTo>
                  <a:pt x="992073" y="9753"/>
                </a:lnTo>
                <a:lnTo>
                  <a:pt x="941857" y="15722"/>
                </a:lnTo>
                <a:lnTo>
                  <a:pt x="895464" y="22440"/>
                </a:lnTo>
                <a:lnTo>
                  <a:pt x="854544" y="29527"/>
                </a:lnTo>
                <a:lnTo>
                  <a:pt x="790371" y="43218"/>
                </a:lnTo>
                <a:lnTo>
                  <a:pt x="738339" y="59055"/>
                </a:lnTo>
                <a:lnTo>
                  <a:pt x="692200" y="85648"/>
                </a:lnTo>
                <a:lnTo>
                  <a:pt x="652246" y="112737"/>
                </a:lnTo>
                <a:lnTo>
                  <a:pt x="590334" y="155854"/>
                </a:lnTo>
                <a:lnTo>
                  <a:pt x="245249" y="401002"/>
                </a:lnTo>
                <a:lnTo>
                  <a:pt x="193916" y="437667"/>
                </a:lnTo>
                <a:lnTo>
                  <a:pt x="6819" y="571500"/>
                </a:lnTo>
                <a:lnTo>
                  <a:pt x="0" y="593598"/>
                </a:lnTo>
                <a:lnTo>
                  <a:pt x="152" y="601027"/>
                </a:lnTo>
                <a:lnTo>
                  <a:pt x="2057" y="607695"/>
                </a:lnTo>
                <a:lnTo>
                  <a:pt x="11582" y="612457"/>
                </a:lnTo>
                <a:lnTo>
                  <a:pt x="18249" y="613410"/>
                </a:lnTo>
                <a:lnTo>
                  <a:pt x="20193" y="613791"/>
                </a:lnTo>
                <a:lnTo>
                  <a:pt x="24714" y="613791"/>
                </a:lnTo>
                <a:lnTo>
                  <a:pt x="25869" y="613410"/>
                </a:lnTo>
                <a:lnTo>
                  <a:pt x="33489" y="608647"/>
                </a:lnTo>
                <a:lnTo>
                  <a:pt x="49530" y="599211"/>
                </a:lnTo>
                <a:lnTo>
                  <a:pt x="105791" y="559930"/>
                </a:lnTo>
                <a:lnTo>
                  <a:pt x="143687" y="532053"/>
                </a:lnTo>
                <a:lnTo>
                  <a:pt x="268795" y="437756"/>
                </a:lnTo>
                <a:lnTo>
                  <a:pt x="317055" y="401091"/>
                </a:lnTo>
                <a:lnTo>
                  <a:pt x="483539" y="275120"/>
                </a:lnTo>
                <a:lnTo>
                  <a:pt x="528853" y="241452"/>
                </a:lnTo>
                <a:lnTo>
                  <a:pt x="569899" y="211493"/>
                </a:lnTo>
                <a:lnTo>
                  <a:pt x="605510" y="186245"/>
                </a:lnTo>
                <a:lnTo>
                  <a:pt x="670864" y="143370"/>
                </a:lnTo>
                <a:lnTo>
                  <a:pt x="728548" y="110693"/>
                </a:lnTo>
                <a:lnTo>
                  <a:pt x="783183" y="88963"/>
                </a:lnTo>
                <a:lnTo>
                  <a:pt x="834415" y="76403"/>
                </a:lnTo>
                <a:lnTo>
                  <a:pt x="904582" y="64198"/>
                </a:lnTo>
                <a:lnTo>
                  <a:pt x="949693" y="58026"/>
                </a:lnTo>
                <a:lnTo>
                  <a:pt x="998613" y="52387"/>
                </a:lnTo>
                <a:lnTo>
                  <a:pt x="1049604" y="47688"/>
                </a:lnTo>
                <a:lnTo>
                  <a:pt x="1100899" y="44373"/>
                </a:lnTo>
                <a:lnTo>
                  <a:pt x="1150772" y="42862"/>
                </a:lnTo>
                <a:lnTo>
                  <a:pt x="1203693" y="43561"/>
                </a:lnTo>
                <a:lnTo>
                  <a:pt x="1258519" y="46316"/>
                </a:lnTo>
                <a:lnTo>
                  <a:pt x="1313649" y="50596"/>
                </a:lnTo>
                <a:lnTo>
                  <a:pt x="1367523" y="55905"/>
                </a:lnTo>
                <a:lnTo>
                  <a:pt x="1418539" y="61747"/>
                </a:lnTo>
                <a:lnTo>
                  <a:pt x="1509077" y="73279"/>
                </a:lnTo>
                <a:lnTo>
                  <a:pt x="1548333" y="79286"/>
                </a:lnTo>
                <a:lnTo>
                  <a:pt x="1587398" y="86372"/>
                </a:lnTo>
                <a:lnTo>
                  <a:pt x="1630832" y="95250"/>
                </a:lnTo>
                <a:lnTo>
                  <a:pt x="1675638" y="105600"/>
                </a:lnTo>
                <a:lnTo>
                  <a:pt x="1724787" y="117500"/>
                </a:lnTo>
                <a:lnTo>
                  <a:pt x="1776095" y="130721"/>
                </a:lnTo>
                <a:lnTo>
                  <a:pt x="1827403" y="145059"/>
                </a:lnTo>
                <a:lnTo>
                  <a:pt x="1876552" y="160286"/>
                </a:lnTo>
                <a:lnTo>
                  <a:pt x="1921344" y="176212"/>
                </a:lnTo>
                <a:lnTo>
                  <a:pt x="1973580" y="198145"/>
                </a:lnTo>
                <a:lnTo>
                  <a:pt x="2024100" y="222402"/>
                </a:lnTo>
                <a:lnTo>
                  <a:pt x="2068017" y="246659"/>
                </a:lnTo>
                <a:lnTo>
                  <a:pt x="2100414" y="268605"/>
                </a:lnTo>
                <a:lnTo>
                  <a:pt x="2121992" y="294449"/>
                </a:lnTo>
                <a:lnTo>
                  <a:pt x="2130895" y="303847"/>
                </a:lnTo>
                <a:lnTo>
                  <a:pt x="2193290" y="350393"/>
                </a:lnTo>
                <a:lnTo>
                  <a:pt x="2231631" y="374967"/>
                </a:lnTo>
                <a:lnTo>
                  <a:pt x="2267102" y="396240"/>
                </a:lnTo>
                <a:lnTo>
                  <a:pt x="2268613" y="397090"/>
                </a:lnTo>
                <a:lnTo>
                  <a:pt x="2261031" y="399808"/>
                </a:lnTo>
                <a:lnTo>
                  <a:pt x="2193226" y="415277"/>
                </a:lnTo>
                <a:lnTo>
                  <a:pt x="2105177" y="427672"/>
                </a:lnTo>
                <a:lnTo>
                  <a:pt x="2090889" y="430530"/>
                </a:lnTo>
                <a:lnTo>
                  <a:pt x="2086127" y="435292"/>
                </a:lnTo>
                <a:lnTo>
                  <a:pt x="2082520" y="440093"/>
                </a:lnTo>
                <a:lnTo>
                  <a:pt x="2079345" y="446595"/>
                </a:lnTo>
                <a:lnTo>
                  <a:pt x="2077427" y="453631"/>
                </a:lnTo>
                <a:lnTo>
                  <a:pt x="2077554" y="460057"/>
                </a:lnTo>
                <a:lnTo>
                  <a:pt x="2136063" y="491413"/>
                </a:lnTo>
                <a:lnTo>
                  <a:pt x="2182939" y="495757"/>
                </a:lnTo>
                <a:lnTo>
                  <a:pt x="2239695" y="497890"/>
                </a:lnTo>
                <a:lnTo>
                  <a:pt x="2300236" y="497890"/>
                </a:lnTo>
                <a:lnTo>
                  <a:pt x="2358186" y="495820"/>
                </a:lnTo>
                <a:lnTo>
                  <a:pt x="2407640" y="491769"/>
                </a:lnTo>
                <a:lnTo>
                  <a:pt x="2458466" y="481076"/>
                </a:lnTo>
                <a:lnTo>
                  <a:pt x="2490317" y="449630"/>
                </a:lnTo>
                <a:lnTo>
                  <a:pt x="2490470" y="438150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E34A67C-03B7-A943-EC24-A004272C00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15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24670" y="2183748"/>
            <a:ext cx="4138929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mastering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modeling </a:t>
            </a:r>
            <a:r>
              <a:rPr sz="1850" dirty="0">
                <a:latin typeface="Comic Sans MS"/>
                <a:cs typeface="Comic Sans MS"/>
              </a:rPr>
              <a:t>techniques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full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6F3C821-8A19-FE83-7194-C96C8E9C03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315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Today Content</vt:lpstr>
      <vt:lpstr>HIDING FIELDS</vt:lpstr>
      <vt:lpstr>MODEL LAYOUTS</vt:lpstr>
      <vt:lpstr>DATA FORMATS &amp; CATEGORIES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3</cp:revision>
  <dcterms:created xsi:type="dcterms:W3CDTF">2024-09-14T06:54:55Z</dcterms:created>
  <dcterms:modified xsi:type="dcterms:W3CDTF">2024-09-20T15:11:18Z</dcterms:modified>
</cp:coreProperties>
</file>