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D6249-FAF3-4AEC-B268-384F87E60B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26AE3-8D04-4169-8C78-4899DCC8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36D1-07A9-4724-8323-CF20A1366E31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E638-A55C-4BFD-9906-EAD058ED8A51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251F-897C-4589-9D27-2202A2607E96}" type="datetime1">
              <a:rPr lang="en-US" smtClean="0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EF4B-E5BB-4AB7-917B-E7B8C3C368AB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1485-1ACB-4CEC-8787-EBE69416C38E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993" y="3330292"/>
            <a:ext cx="7094855" cy="249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8853-3034-455A-B6B0-4B9DFCD598E9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-44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118" y="2329186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5351780" cy="337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 marL="331470" marR="5080" indent="198120">
              <a:lnSpc>
                <a:spcPct val="163700"/>
              </a:lnSpc>
              <a:spcBef>
                <a:spcPts val="2035"/>
              </a:spcBef>
            </a:pPr>
            <a:r>
              <a:rPr sz="1800" spc="25" dirty="0">
                <a:latin typeface="Comic Sans MS"/>
                <a:cs typeface="Comic Sans MS"/>
              </a:rPr>
              <a:t>COMMON FUNCTION </a:t>
            </a:r>
            <a:r>
              <a:rPr sz="1800" spc="20" dirty="0">
                <a:latin typeface="Comic Sans MS"/>
                <a:cs typeface="Comic Sans MS"/>
              </a:rPr>
              <a:t>CATEGORIES 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6.</a:t>
            </a:r>
            <a:r>
              <a:rPr sz="1750" b="1" spc="-10" dirty="0">
                <a:latin typeface="Comic Sans MS"/>
                <a:cs typeface="Comic Sans MS"/>
              </a:rPr>
              <a:t>DATE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AND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TIME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FUNCTIONS(FEW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MORE) </a:t>
            </a:r>
            <a:r>
              <a:rPr sz="1750" b="1" spc="-74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DAY</a:t>
            </a:r>
            <a:endParaRPr sz="1800">
              <a:latin typeface="Comic Sans MS"/>
              <a:cs typeface="Comic Sans MS"/>
            </a:endParaRPr>
          </a:p>
          <a:p>
            <a:pPr marL="412115" marR="4098925">
              <a:lnSpc>
                <a:spcPct val="166700"/>
              </a:lnSpc>
            </a:pPr>
            <a:r>
              <a:rPr sz="1800" spc="25" dirty="0">
                <a:latin typeface="Comic Sans MS"/>
                <a:cs typeface="Comic Sans MS"/>
              </a:rPr>
              <a:t>HOUR 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TODAY  </a:t>
            </a:r>
            <a:r>
              <a:rPr sz="1800" spc="30" dirty="0">
                <a:latin typeface="Comic Sans MS"/>
                <a:cs typeface="Comic Sans MS"/>
              </a:rPr>
              <a:t>NOW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115744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3600000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4080100"/>
            <a:ext cx="241317" cy="2413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4549658"/>
            <a:ext cx="241317" cy="241317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308" y="2227221"/>
            <a:ext cx="1738816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9274" y="1393815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</a:t>
            </a:r>
            <a:r>
              <a:rPr sz="2025" b="1" spc="-44" baseline="2057" dirty="0">
                <a:latin typeface="Comic Sans MS"/>
                <a:cs typeface="Comic Sans MS"/>
              </a:rPr>
              <a:t>eck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t</a:t>
            </a:r>
            <a:r>
              <a:rPr sz="1350" b="1" spc="-25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2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7375"/>
            <a:ext cx="7591425" cy="1280795"/>
          </a:xfrm>
          <a:custGeom>
            <a:avLst/>
            <a:gdLst/>
            <a:ahLst/>
            <a:cxnLst/>
            <a:rect l="l" t="t" r="r" b="b"/>
            <a:pathLst>
              <a:path w="7591425" h="1280795">
                <a:moveTo>
                  <a:pt x="7591349" y="947331"/>
                </a:moveTo>
                <a:lnTo>
                  <a:pt x="7588377" y="906780"/>
                </a:lnTo>
                <a:lnTo>
                  <a:pt x="7578115" y="860831"/>
                </a:lnTo>
                <a:lnTo>
                  <a:pt x="7561618" y="817575"/>
                </a:lnTo>
                <a:lnTo>
                  <a:pt x="7539418" y="777519"/>
                </a:lnTo>
                <a:lnTo>
                  <a:pt x="7511986" y="741172"/>
                </a:lnTo>
                <a:lnTo>
                  <a:pt x="7479843" y="709028"/>
                </a:lnTo>
                <a:lnTo>
                  <a:pt x="7443495" y="681609"/>
                </a:lnTo>
                <a:lnTo>
                  <a:pt x="7403452" y="659396"/>
                </a:lnTo>
                <a:lnTo>
                  <a:pt x="7360196" y="642912"/>
                </a:lnTo>
                <a:lnTo>
                  <a:pt x="7314235" y="632650"/>
                </a:lnTo>
                <a:lnTo>
                  <a:pt x="7266102" y="629119"/>
                </a:lnTo>
                <a:lnTo>
                  <a:pt x="463359" y="629119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20408" y="708672"/>
                </a:lnTo>
                <a:lnTo>
                  <a:pt x="219925" y="709028"/>
                </a:lnTo>
                <a:lnTo>
                  <a:pt x="187782" y="741172"/>
                </a:lnTo>
                <a:lnTo>
                  <a:pt x="160362" y="777519"/>
                </a:lnTo>
                <a:lnTo>
                  <a:pt x="138150" y="817575"/>
                </a:lnTo>
                <a:lnTo>
                  <a:pt x="121666" y="860831"/>
                </a:lnTo>
                <a:lnTo>
                  <a:pt x="111404" y="906780"/>
                </a:lnTo>
                <a:lnTo>
                  <a:pt x="107873" y="954925"/>
                </a:lnTo>
                <a:lnTo>
                  <a:pt x="111404" y="1003071"/>
                </a:lnTo>
                <a:lnTo>
                  <a:pt x="121666" y="1049020"/>
                </a:lnTo>
                <a:lnTo>
                  <a:pt x="138150" y="1092276"/>
                </a:lnTo>
                <a:lnTo>
                  <a:pt x="160362" y="1132332"/>
                </a:lnTo>
                <a:lnTo>
                  <a:pt x="187782" y="1168679"/>
                </a:lnTo>
                <a:lnTo>
                  <a:pt x="219925" y="1200823"/>
                </a:lnTo>
                <a:lnTo>
                  <a:pt x="256273" y="1228242"/>
                </a:lnTo>
                <a:lnTo>
                  <a:pt x="296329" y="1250454"/>
                </a:lnTo>
                <a:lnTo>
                  <a:pt x="339585" y="1266939"/>
                </a:lnTo>
                <a:lnTo>
                  <a:pt x="385533" y="1277200"/>
                </a:lnTo>
                <a:lnTo>
                  <a:pt x="433679" y="1280731"/>
                </a:lnTo>
                <a:lnTo>
                  <a:pt x="7266089" y="1280731"/>
                </a:lnTo>
                <a:lnTo>
                  <a:pt x="7314235" y="1277200"/>
                </a:lnTo>
                <a:lnTo>
                  <a:pt x="7360196" y="1266939"/>
                </a:lnTo>
                <a:lnTo>
                  <a:pt x="7403452" y="1250454"/>
                </a:lnTo>
                <a:lnTo>
                  <a:pt x="7443495" y="1228242"/>
                </a:lnTo>
                <a:lnTo>
                  <a:pt x="7479843" y="1200823"/>
                </a:lnTo>
                <a:lnTo>
                  <a:pt x="7511986" y="1168679"/>
                </a:lnTo>
                <a:lnTo>
                  <a:pt x="7539418" y="1132332"/>
                </a:lnTo>
                <a:lnTo>
                  <a:pt x="7561618" y="1092276"/>
                </a:lnTo>
                <a:lnTo>
                  <a:pt x="7578115" y="1049020"/>
                </a:lnTo>
                <a:lnTo>
                  <a:pt x="7588377" y="1003071"/>
                </a:lnTo>
                <a:lnTo>
                  <a:pt x="7591349" y="962520"/>
                </a:lnTo>
                <a:lnTo>
                  <a:pt x="7591349" y="947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94024" y="264200"/>
            <a:ext cx="71247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DA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955" y="833521"/>
            <a:ext cx="72002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0060" marR="5080" indent="-1737995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b="1" spc="-5" dirty="0">
                <a:latin typeface="Comic Sans MS"/>
                <a:cs typeface="Comic Sans MS"/>
              </a:rPr>
              <a:t>DAY</a:t>
            </a:r>
            <a:r>
              <a:rPr sz="1550" b="1" spc="-204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function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DAX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extracts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day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month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 date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value.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It </a:t>
            </a:r>
            <a:r>
              <a:rPr sz="1550" spc="-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returns an integer representing the day.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43756" y="1668504"/>
            <a:ext cx="4612005" cy="363220"/>
          </a:xfrm>
          <a:custGeom>
            <a:avLst/>
            <a:gdLst/>
            <a:ahLst/>
            <a:cxnLst/>
            <a:rect l="l" t="t" r="r" b="b"/>
            <a:pathLst>
              <a:path w="4612005" h="363219">
                <a:moveTo>
                  <a:pt x="4430695" y="363154"/>
                </a:moveTo>
                <a:lnTo>
                  <a:pt x="181575" y="363154"/>
                </a:lnTo>
                <a:lnTo>
                  <a:pt x="145987" y="359632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4430694" y="0"/>
                </a:lnTo>
                <a:lnTo>
                  <a:pt x="4500180" y="13821"/>
                </a:lnTo>
                <a:lnTo>
                  <a:pt x="4559088" y="53182"/>
                </a:lnTo>
                <a:lnTo>
                  <a:pt x="4598449" y="112090"/>
                </a:lnTo>
                <a:lnTo>
                  <a:pt x="4611773" y="176549"/>
                </a:lnTo>
                <a:lnTo>
                  <a:pt x="4611773" y="186604"/>
                </a:lnTo>
                <a:lnTo>
                  <a:pt x="4598449" y="251063"/>
                </a:lnTo>
                <a:lnTo>
                  <a:pt x="4559088" y="309971"/>
                </a:lnTo>
                <a:lnTo>
                  <a:pt x="4500180" y="349332"/>
                </a:lnTo>
                <a:lnTo>
                  <a:pt x="4430695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66839" y="1719908"/>
            <a:ext cx="116649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DAY(&lt;date&gt;)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31798" y="2231683"/>
            <a:ext cx="5931535" cy="1106170"/>
            <a:chOff x="1231798" y="2231683"/>
            <a:chExt cx="5931535" cy="1106170"/>
          </a:xfrm>
        </p:grpSpPr>
        <p:sp>
          <p:nvSpPr>
            <p:cNvPr id="20" name="object 20"/>
            <p:cNvSpPr/>
            <p:nvPr/>
          </p:nvSpPr>
          <p:spPr>
            <a:xfrm>
              <a:off x="1231798" y="2231683"/>
              <a:ext cx="5931535" cy="1106170"/>
            </a:xfrm>
            <a:custGeom>
              <a:avLst/>
              <a:gdLst/>
              <a:ahLst/>
              <a:cxnLst/>
              <a:rect l="l" t="t" r="r" b="b"/>
              <a:pathLst>
                <a:path w="5931534" h="1106170">
                  <a:moveTo>
                    <a:pt x="5597917" y="1106103"/>
                  </a:moveTo>
                  <a:lnTo>
                    <a:pt x="333371" y="1106103"/>
                  </a:lnTo>
                  <a:lnTo>
                    <a:pt x="284111" y="1102489"/>
                  </a:lnTo>
                  <a:lnTo>
                    <a:pt x="237091" y="1091989"/>
                  </a:lnTo>
                  <a:lnTo>
                    <a:pt x="192832" y="1075119"/>
                  </a:lnTo>
                  <a:lnTo>
                    <a:pt x="151848" y="1052395"/>
                  </a:lnTo>
                  <a:lnTo>
                    <a:pt x="114656" y="1024332"/>
                  </a:lnTo>
                  <a:lnTo>
                    <a:pt x="81771" y="991447"/>
                  </a:lnTo>
                  <a:lnTo>
                    <a:pt x="53708" y="954255"/>
                  </a:lnTo>
                  <a:lnTo>
                    <a:pt x="30984" y="913271"/>
                  </a:lnTo>
                  <a:lnTo>
                    <a:pt x="14114" y="869012"/>
                  </a:lnTo>
                  <a:lnTo>
                    <a:pt x="3614" y="821992"/>
                  </a:lnTo>
                  <a:lnTo>
                    <a:pt x="0" y="77272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597913" y="0"/>
                  </a:lnTo>
                  <a:lnTo>
                    <a:pt x="5647177" y="3614"/>
                  </a:lnTo>
                  <a:lnTo>
                    <a:pt x="5694197" y="14114"/>
                  </a:lnTo>
                  <a:lnTo>
                    <a:pt x="5738456" y="30984"/>
                  </a:lnTo>
                  <a:lnTo>
                    <a:pt x="5779440" y="53708"/>
                  </a:lnTo>
                  <a:lnTo>
                    <a:pt x="5816632" y="81771"/>
                  </a:lnTo>
                  <a:lnTo>
                    <a:pt x="5849517" y="114656"/>
                  </a:lnTo>
                  <a:lnTo>
                    <a:pt x="5877580" y="151848"/>
                  </a:lnTo>
                  <a:lnTo>
                    <a:pt x="5900304" y="192832"/>
                  </a:lnTo>
                  <a:lnTo>
                    <a:pt x="5917174" y="237091"/>
                  </a:lnTo>
                  <a:lnTo>
                    <a:pt x="5927674" y="284111"/>
                  </a:lnTo>
                  <a:lnTo>
                    <a:pt x="5931288" y="333374"/>
                  </a:lnTo>
                  <a:lnTo>
                    <a:pt x="5931288" y="772729"/>
                  </a:lnTo>
                  <a:lnTo>
                    <a:pt x="5927674" y="821992"/>
                  </a:lnTo>
                  <a:lnTo>
                    <a:pt x="5917174" y="869012"/>
                  </a:lnTo>
                  <a:lnTo>
                    <a:pt x="5900304" y="913271"/>
                  </a:lnTo>
                  <a:lnTo>
                    <a:pt x="5877580" y="954255"/>
                  </a:lnTo>
                  <a:lnTo>
                    <a:pt x="5849517" y="991447"/>
                  </a:lnTo>
                  <a:lnTo>
                    <a:pt x="5816632" y="1024332"/>
                  </a:lnTo>
                  <a:lnTo>
                    <a:pt x="5779440" y="1052395"/>
                  </a:lnTo>
                  <a:lnTo>
                    <a:pt x="5738456" y="1075119"/>
                  </a:lnTo>
                  <a:lnTo>
                    <a:pt x="5694197" y="1091989"/>
                  </a:lnTo>
                  <a:lnTo>
                    <a:pt x="5647177" y="1102489"/>
                  </a:lnTo>
                  <a:lnTo>
                    <a:pt x="5597917" y="110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4198" y="2622208"/>
              <a:ext cx="66675" cy="666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4198" y="2869858"/>
              <a:ext cx="66675" cy="6667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57198" y="2255693"/>
            <a:ext cx="5739130" cy="10160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spc="-10" dirty="0">
                <a:latin typeface="Comic Sans MS"/>
                <a:cs typeface="Comic Sans MS"/>
              </a:rPr>
              <a:t>Assume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Orders</a:t>
            </a:r>
            <a:r>
              <a:rPr sz="1450" b="1" spc="-19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following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columns: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OrderID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unique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identifier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each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order.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OrderDate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placed.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extract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day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of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month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OrderDate</a:t>
            </a:r>
            <a:r>
              <a:rPr sz="1450" spc="-10" dirty="0"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0145" y="3804512"/>
            <a:ext cx="4114799" cy="5238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5360" y="3600000"/>
            <a:ext cx="857249" cy="18287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63253" y="1705650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7" name="object 27"/>
          <p:cNvSpPr txBox="1"/>
          <p:nvPr/>
        </p:nvSpPr>
        <p:spPr>
          <a:xfrm>
            <a:off x="46264" y="2343474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3447" y="4600391"/>
            <a:ext cx="4447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latin typeface="Comic Sans MS"/>
                <a:cs typeface="Comic Sans MS"/>
              </a:rPr>
              <a:t>Orders[OrderDate]: The column from which the day </a:t>
            </a:r>
            <a:r>
              <a:rPr sz="1300" b="1" dirty="0">
                <a:latin typeface="Comic Sans MS"/>
                <a:cs typeface="Comic Sans MS"/>
              </a:rPr>
              <a:t>is </a:t>
            </a:r>
            <a:r>
              <a:rPr sz="1300" b="1" spc="-55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extracted.</a:t>
            </a: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b="1" spc="-5" dirty="0">
                <a:latin typeface="Comic Sans MS"/>
                <a:cs typeface="Comic Sans MS"/>
              </a:rPr>
              <a:t>DAY</a:t>
            </a:r>
            <a:r>
              <a:rPr sz="1300" b="1" spc="-15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function</a:t>
            </a:r>
            <a:r>
              <a:rPr sz="1300" b="1" spc="-1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extracts</a:t>
            </a:r>
            <a:r>
              <a:rPr sz="1300" b="1" spc="-15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the</a:t>
            </a:r>
            <a:r>
              <a:rPr sz="1300" b="1" spc="-1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day</a:t>
            </a:r>
            <a:r>
              <a:rPr sz="1300" b="1" spc="-15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from</a:t>
            </a:r>
            <a:r>
              <a:rPr sz="1300" b="1" spc="-1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the</a:t>
            </a:r>
            <a:r>
              <a:rPr sz="1300" b="1" spc="-1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date.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348" y="856411"/>
            <a:ext cx="7420609" cy="589280"/>
          </a:xfrm>
          <a:custGeom>
            <a:avLst/>
            <a:gdLst/>
            <a:ahLst/>
            <a:cxnLst/>
            <a:rect l="l" t="t" r="r" b="b"/>
            <a:pathLst>
              <a:path w="7420609" h="589280">
                <a:moveTo>
                  <a:pt x="7126895" y="589035"/>
                </a:moveTo>
                <a:lnTo>
                  <a:pt x="294517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7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3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5" y="0"/>
                </a:lnTo>
                <a:lnTo>
                  <a:pt x="7126897" y="0"/>
                </a:lnTo>
                <a:lnTo>
                  <a:pt x="7173246" y="3668"/>
                </a:lnTo>
                <a:lnTo>
                  <a:pt x="7218037" y="14457"/>
                </a:lnTo>
                <a:lnTo>
                  <a:pt x="7260479" y="32037"/>
                </a:lnTo>
                <a:lnTo>
                  <a:pt x="7299781" y="56081"/>
                </a:lnTo>
                <a:lnTo>
                  <a:pt x="7335150" y="86262"/>
                </a:lnTo>
                <a:lnTo>
                  <a:pt x="7365331" y="121631"/>
                </a:lnTo>
                <a:lnTo>
                  <a:pt x="7389375" y="160932"/>
                </a:lnTo>
                <a:lnTo>
                  <a:pt x="7406955" y="203374"/>
                </a:lnTo>
                <a:lnTo>
                  <a:pt x="7417743" y="248166"/>
                </a:lnTo>
                <a:lnTo>
                  <a:pt x="7420467" y="282571"/>
                </a:lnTo>
                <a:lnTo>
                  <a:pt x="7420467" y="306463"/>
                </a:lnTo>
                <a:lnTo>
                  <a:pt x="7406955" y="385660"/>
                </a:lnTo>
                <a:lnTo>
                  <a:pt x="7389375" y="428102"/>
                </a:lnTo>
                <a:lnTo>
                  <a:pt x="7365331" y="467403"/>
                </a:lnTo>
                <a:lnTo>
                  <a:pt x="7335150" y="502773"/>
                </a:lnTo>
                <a:lnTo>
                  <a:pt x="7299781" y="532953"/>
                </a:lnTo>
                <a:lnTo>
                  <a:pt x="7260479" y="556997"/>
                </a:lnTo>
                <a:lnTo>
                  <a:pt x="7218037" y="574578"/>
                </a:lnTo>
                <a:lnTo>
                  <a:pt x="7173246" y="585366"/>
                </a:lnTo>
                <a:lnTo>
                  <a:pt x="7126895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970" y="877887"/>
            <a:ext cx="839406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1775" marR="1060450" indent="-2759710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HOUR</a:t>
            </a:r>
            <a:r>
              <a:rPr sz="1350" b="1" spc="-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DAX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extracts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hour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from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date-time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value.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It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returns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integer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representing 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hour.</a:t>
            </a:r>
            <a:endParaRPr sz="1350">
              <a:latin typeface="Comic Sans MS"/>
              <a:cs typeface="Comic Sans MS"/>
            </a:endParaRPr>
          </a:p>
          <a:p>
            <a:pPr marL="7905115">
              <a:lnSpc>
                <a:spcPct val="100000"/>
              </a:lnSpc>
              <a:spcBef>
                <a:spcPts val="165"/>
              </a:spcBef>
            </a:pPr>
            <a:r>
              <a:rPr sz="1350" b="1" spc="-10" dirty="0">
                <a:latin typeface="Comic Sans MS"/>
                <a:cs typeface="Comic Sans MS"/>
              </a:rPr>
              <a:t>Easy</a:t>
            </a:r>
            <a:r>
              <a:rPr sz="1350" b="1" spc="-5" dirty="0">
                <a:latin typeface="Comic Sans MS"/>
                <a:cs typeface="Comic Sans MS"/>
              </a:rPr>
              <a:t>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6899" y="198749"/>
            <a:ext cx="4225290" cy="521334"/>
          </a:xfrm>
          <a:custGeom>
            <a:avLst/>
            <a:gdLst/>
            <a:ahLst/>
            <a:cxnLst/>
            <a:rect l="l" t="t" r="r" b="b"/>
            <a:pathLst>
              <a:path w="4225290" h="521334">
                <a:moveTo>
                  <a:pt x="3965185" y="521250"/>
                </a:moveTo>
                <a:lnTo>
                  <a:pt x="260621" y="521250"/>
                </a:lnTo>
                <a:lnTo>
                  <a:pt x="213777" y="517051"/>
                </a:lnTo>
                <a:lnTo>
                  <a:pt x="169684" y="504945"/>
                </a:lnTo>
                <a:lnTo>
                  <a:pt x="129082" y="485667"/>
                </a:lnTo>
                <a:lnTo>
                  <a:pt x="92707" y="459954"/>
                </a:lnTo>
                <a:lnTo>
                  <a:pt x="61295" y="428542"/>
                </a:lnTo>
                <a:lnTo>
                  <a:pt x="35582" y="392167"/>
                </a:lnTo>
                <a:lnTo>
                  <a:pt x="16305" y="351565"/>
                </a:lnTo>
                <a:lnTo>
                  <a:pt x="4198" y="307473"/>
                </a:lnTo>
                <a:lnTo>
                  <a:pt x="0" y="260626"/>
                </a:lnTo>
                <a:lnTo>
                  <a:pt x="4198" y="213777"/>
                </a:lnTo>
                <a:lnTo>
                  <a:pt x="16305" y="169684"/>
                </a:lnTo>
                <a:lnTo>
                  <a:pt x="35582" y="129082"/>
                </a:lnTo>
                <a:lnTo>
                  <a:pt x="61295" y="92707"/>
                </a:lnTo>
                <a:lnTo>
                  <a:pt x="92707" y="61295"/>
                </a:lnTo>
                <a:lnTo>
                  <a:pt x="129082" y="35582"/>
                </a:lnTo>
                <a:lnTo>
                  <a:pt x="169684" y="16305"/>
                </a:lnTo>
                <a:lnTo>
                  <a:pt x="213777" y="4199"/>
                </a:lnTo>
                <a:lnTo>
                  <a:pt x="260625" y="0"/>
                </a:lnTo>
                <a:lnTo>
                  <a:pt x="3965181" y="0"/>
                </a:lnTo>
                <a:lnTo>
                  <a:pt x="4012029" y="4199"/>
                </a:lnTo>
                <a:lnTo>
                  <a:pt x="4056122" y="16305"/>
                </a:lnTo>
                <a:lnTo>
                  <a:pt x="4096723" y="35582"/>
                </a:lnTo>
                <a:lnTo>
                  <a:pt x="4133098" y="61295"/>
                </a:lnTo>
                <a:lnTo>
                  <a:pt x="4164510" y="92707"/>
                </a:lnTo>
                <a:lnTo>
                  <a:pt x="4190223" y="129082"/>
                </a:lnTo>
                <a:lnTo>
                  <a:pt x="4209501" y="169684"/>
                </a:lnTo>
                <a:lnTo>
                  <a:pt x="4221607" y="213777"/>
                </a:lnTo>
                <a:lnTo>
                  <a:pt x="4224980" y="251410"/>
                </a:lnTo>
                <a:lnTo>
                  <a:pt x="4224980" y="269840"/>
                </a:lnTo>
                <a:lnTo>
                  <a:pt x="4209501" y="351565"/>
                </a:lnTo>
                <a:lnTo>
                  <a:pt x="4190223" y="392167"/>
                </a:lnTo>
                <a:lnTo>
                  <a:pt x="4164510" y="428542"/>
                </a:lnTo>
                <a:lnTo>
                  <a:pt x="4133098" y="459954"/>
                </a:lnTo>
                <a:lnTo>
                  <a:pt x="4096723" y="485667"/>
                </a:lnTo>
                <a:lnTo>
                  <a:pt x="4056122" y="504945"/>
                </a:lnTo>
                <a:lnTo>
                  <a:pt x="4012029" y="517051"/>
                </a:lnTo>
                <a:lnTo>
                  <a:pt x="3965185" y="52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88367" y="288252"/>
            <a:ext cx="902969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b="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HOU</a:t>
            </a:r>
            <a:r>
              <a:rPr sz="2050" u="heavy" spc="-5" dirty="0">
                <a:uFill>
                  <a:solidFill>
                    <a:srgbClr val="000000"/>
                  </a:solidFill>
                </a:uFill>
              </a:rPr>
              <a:t>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46379" y="3819397"/>
            <a:ext cx="2666365" cy="1772920"/>
          </a:xfrm>
          <a:custGeom>
            <a:avLst/>
            <a:gdLst/>
            <a:ahLst/>
            <a:cxnLst/>
            <a:rect l="l" t="t" r="r" b="b"/>
            <a:pathLst>
              <a:path w="2666365" h="1772920">
                <a:moveTo>
                  <a:pt x="2333009" y="1772854"/>
                </a:moveTo>
                <a:lnTo>
                  <a:pt x="333373" y="1772854"/>
                </a:lnTo>
                <a:lnTo>
                  <a:pt x="284111" y="1769239"/>
                </a:lnTo>
                <a:lnTo>
                  <a:pt x="237092" y="1758739"/>
                </a:lnTo>
                <a:lnTo>
                  <a:pt x="192832" y="1741869"/>
                </a:lnTo>
                <a:lnTo>
                  <a:pt x="151848" y="1719145"/>
                </a:lnTo>
                <a:lnTo>
                  <a:pt x="114656" y="1691082"/>
                </a:lnTo>
                <a:lnTo>
                  <a:pt x="81771" y="1658197"/>
                </a:lnTo>
                <a:lnTo>
                  <a:pt x="53708" y="1621005"/>
                </a:lnTo>
                <a:lnTo>
                  <a:pt x="30984" y="1580021"/>
                </a:lnTo>
                <a:lnTo>
                  <a:pt x="14114" y="1535762"/>
                </a:lnTo>
                <a:lnTo>
                  <a:pt x="3614" y="1488742"/>
                </a:lnTo>
                <a:lnTo>
                  <a:pt x="0" y="14394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2333007" y="0"/>
                </a:lnTo>
                <a:lnTo>
                  <a:pt x="2382270" y="3614"/>
                </a:lnTo>
                <a:lnTo>
                  <a:pt x="2429290" y="14114"/>
                </a:lnTo>
                <a:lnTo>
                  <a:pt x="2473549" y="30984"/>
                </a:lnTo>
                <a:lnTo>
                  <a:pt x="2514533" y="53708"/>
                </a:lnTo>
                <a:lnTo>
                  <a:pt x="2551725" y="81771"/>
                </a:lnTo>
                <a:lnTo>
                  <a:pt x="2584611" y="114656"/>
                </a:lnTo>
                <a:lnTo>
                  <a:pt x="2612673" y="151848"/>
                </a:lnTo>
                <a:lnTo>
                  <a:pt x="2635397" y="192832"/>
                </a:lnTo>
                <a:lnTo>
                  <a:pt x="2652267" y="237091"/>
                </a:lnTo>
                <a:lnTo>
                  <a:pt x="2662768" y="284111"/>
                </a:lnTo>
                <a:lnTo>
                  <a:pt x="2666206" y="330973"/>
                </a:lnTo>
                <a:lnTo>
                  <a:pt x="2666206" y="1441880"/>
                </a:lnTo>
                <a:lnTo>
                  <a:pt x="2662768" y="1488742"/>
                </a:lnTo>
                <a:lnTo>
                  <a:pt x="2652267" y="1535762"/>
                </a:lnTo>
                <a:lnTo>
                  <a:pt x="2635397" y="1580021"/>
                </a:lnTo>
                <a:lnTo>
                  <a:pt x="2612673" y="1621005"/>
                </a:lnTo>
                <a:lnTo>
                  <a:pt x="2584611" y="1658197"/>
                </a:lnTo>
                <a:lnTo>
                  <a:pt x="2551725" y="1691082"/>
                </a:lnTo>
                <a:lnTo>
                  <a:pt x="2514533" y="1719145"/>
                </a:lnTo>
                <a:lnTo>
                  <a:pt x="2473549" y="1741869"/>
                </a:lnTo>
                <a:lnTo>
                  <a:pt x="2429290" y="1758739"/>
                </a:lnTo>
                <a:lnTo>
                  <a:pt x="2382270" y="1769239"/>
                </a:lnTo>
                <a:lnTo>
                  <a:pt x="2333009" y="177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57504" y="3891721"/>
            <a:ext cx="244411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Orders[OrderDateTime]</a:t>
            </a:r>
            <a:r>
              <a:rPr sz="1450" spc="-10" dirty="0">
                <a:latin typeface="Comic Sans MS"/>
                <a:cs typeface="Comic Sans MS"/>
              </a:rPr>
              <a:t>: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1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which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hour </a:t>
            </a:r>
            <a:r>
              <a:rPr sz="1450" spc="-5" dirty="0">
                <a:latin typeface="Comic Sans MS"/>
                <a:cs typeface="Comic Sans MS"/>
              </a:rPr>
              <a:t>is</a:t>
            </a:r>
            <a:r>
              <a:rPr sz="1450" spc="-10" dirty="0">
                <a:latin typeface="Comic Sans MS"/>
                <a:cs typeface="Comic Sans MS"/>
              </a:rPr>
              <a:t> extracted.</a:t>
            </a:r>
            <a:endParaRPr sz="1450">
              <a:latin typeface="Comic Sans MS"/>
              <a:cs typeface="Comic Sans MS"/>
            </a:endParaRPr>
          </a:p>
          <a:p>
            <a:pPr marL="12700" marR="5080" algn="just">
              <a:lnSpc>
                <a:spcPct val="112100"/>
              </a:lnSpc>
            </a:pP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HOUR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extracts the hour from the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date-time value.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5919" y="1604436"/>
            <a:ext cx="4612005" cy="363220"/>
          </a:xfrm>
          <a:custGeom>
            <a:avLst/>
            <a:gdLst/>
            <a:ahLst/>
            <a:cxnLst/>
            <a:rect l="l" t="t" r="r" b="b"/>
            <a:pathLst>
              <a:path w="4612005" h="363219">
                <a:moveTo>
                  <a:pt x="4430694" y="363154"/>
                </a:moveTo>
                <a:lnTo>
                  <a:pt x="181577" y="363154"/>
                </a:lnTo>
                <a:lnTo>
                  <a:pt x="145987" y="359632"/>
                </a:lnTo>
                <a:lnTo>
                  <a:pt x="80837" y="332646"/>
                </a:lnTo>
                <a:lnTo>
                  <a:pt x="30507" y="282315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7" y="30506"/>
                </a:lnTo>
                <a:lnTo>
                  <a:pt x="145987" y="3521"/>
                </a:lnTo>
                <a:lnTo>
                  <a:pt x="181576" y="0"/>
                </a:lnTo>
                <a:lnTo>
                  <a:pt x="4430695" y="0"/>
                </a:lnTo>
                <a:lnTo>
                  <a:pt x="4500180" y="13821"/>
                </a:lnTo>
                <a:lnTo>
                  <a:pt x="4559088" y="53182"/>
                </a:lnTo>
                <a:lnTo>
                  <a:pt x="4598449" y="112090"/>
                </a:lnTo>
                <a:lnTo>
                  <a:pt x="4611773" y="176549"/>
                </a:lnTo>
                <a:lnTo>
                  <a:pt x="4611773" y="186604"/>
                </a:lnTo>
                <a:lnTo>
                  <a:pt x="4598449" y="251063"/>
                </a:lnTo>
                <a:lnTo>
                  <a:pt x="4559088" y="309971"/>
                </a:lnTo>
                <a:lnTo>
                  <a:pt x="4500180" y="349332"/>
                </a:lnTo>
                <a:lnTo>
                  <a:pt x="4430694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49027" y="1655840"/>
            <a:ext cx="170624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HOUR(&lt;datetime&gt;)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39218" y="2475169"/>
            <a:ext cx="6360160" cy="1106170"/>
            <a:chOff x="1139218" y="2475169"/>
            <a:chExt cx="6360160" cy="1106170"/>
          </a:xfrm>
        </p:grpSpPr>
        <p:sp>
          <p:nvSpPr>
            <p:cNvPr id="15" name="object 15"/>
            <p:cNvSpPr/>
            <p:nvPr/>
          </p:nvSpPr>
          <p:spPr>
            <a:xfrm>
              <a:off x="1139218" y="2475169"/>
              <a:ext cx="6360160" cy="1106170"/>
            </a:xfrm>
            <a:custGeom>
              <a:avLst/>
              <a:gdLst/>
              <a:ahLst/>
              <a:cxnLst/>
              <a:rect l="l" t="t" r="r" b="b"/>
              <a:pathLst>
                <a:path w="6360159" h="1106170">
                  <a:moveTo>
                    <a:pt x="6026728" y="1106103"/>
                  </a:moveTo>
                  <a:lnTo>
                    <a:pt x="333355" y="1106103"/>
                  </a:lnTo>
                  <a:lnTo>
                    <a:pt x="284097" y="1102489"/>
                  </a:lnTo>
                  <a:lnTo>
                    <a:pt x="237078" y="1091989"/>
                  </a:lnTo>
                  <a:lnTo>
                    <a:pt x="192818" y="1075119"/>
                  </a:lnTo>
                  <a:lnTo>
                    <a:pt x="151834" y="1052395"/>
                  </a:lnTo>
                  <a:lnTo>
                    <a:pt x="114642" y="1024332"/>
                  </a:lnTo>
                  <a:lnTo>
                    <a:pt x="81757" y="991447"/>
                  </a:lnTo>
                  <a:lnTo>
                    <a:pt x="53694" y="954255"/>
                  </a:lnTo>
                  <a:lnTo>
                    <a:pt x="30970" y="913271"/>
                  </a:lnTo>
                  <a:lnTo>
                    <a:pt x="14100" y="869012"/>
                  </a:lnTo>
                  <a:lnTo>
                    <a:pt x="3600" y="821992"/>
                  </a:lnTo>
                  <a:lnTo>
                    <a:pt x="0" y="772918"/>
                  </a:lnTo>
                  <a:lnTo>
                    <a:pt x="0" y="333185"/>
                  </a:lnTo>
                  <a:lnTo>
                    <a:pt x="3600" y="284111"/>
                  </a:lnTo>
                  <a:lnTo>
                    <a:pt x="14100" y="237091"/>
                  </a:lnTo>
                  <a:lnTo>
                    <a:pt x="30970" y="192832"/>
                  </a:lnTo>
                  <a:lnTo>
                    <a:pt x="53694" y="151848"/>
                  </a:lnTo>
                  <a:lnTo>
                    <a:pt x="81757" y="114656"/>
                  </a:lnTo>
                  <a:lnTo>
                    <a:pt x="114642" y="81771"/>
                  </a:lnTo>
                  <a:lnTo>
                    <a:pt x="151834" y="53708"/>
                  </a:lnTo>
                  <a:lnTo>
                    <a:pt x="192818" y="30984"/>
                  </a:lnTo>
                  <a:lnTo>
                    <a:pt x="237078" y="14114"/>
                  </a:lnTo>
                  <a:lnTo>
                    <a:pt x="284097" y="3614"/>
                  </a:lnTo>
                  <a:lnTo>
                    <a:pt x="333361" y="0"/>
                  </a:lnTo>
                  <a:lnTo>
                    <a:pt x="6026723" y="0"/>
                  </a:lnTo>
                  <a:lnTo>
                    <a:pt x="6075987" y="3614"/>
                  </a:lnTo>
                  <a:lnTo>
                    <a:pt x="6123006" y="14114"/>
                  </a:lnTo>
                  <a:lnTo>
                    <a:pt x="6167266" y="30984"/>
                  </a:lnTo>
                  <a:lnTo>
                    <a:pt x="6208249" y="53708"/>
                  </a:lnTo>
                  <a:lnTo>
                    <a:pt x="6245442" y="81771"/>
                  </a:lnTo>
                  <a:lnTo>
                    <a:pt x="6278327" y="114656"/>
                  </a:lnTo>
                  <a:lnTo>
                    <a:pt x="6306389" y="151848"/>
                  </a:lnTo>
                  <a:lnTo>
                    <a:pt x="6329113" y="192832"/>
                  </a:lnTo>
                  <a:lnTo>
                    <a:pt x="6345983" y="237091"/>
                  </a:lnTo>
                  <a:lnTo>
                    <a:pt x="6356483" y="284111"/>
                  </a:lnTo>
                  <a:lnTo>
                    <a:pt x="6360084" y="333185"/>
                  </a:lnTo>
                  <a:lnTo>
                    <a:pt x="6360084" y="772918"/>
                  </a:lnTo>
                  <a:lnTo>
                    <a:pt x="6356483" y="821992"/>
                  </a:lnTo>
                  <a:lnTo>
                    <a:pt x="6345983" y="869012"/>
                  </a:lnTo>
                  <a:lnTo>
                    <a:pt x="6329113" y="913271"/>
                  </a:lnTo>
                  <a:lnTo>
                    <a:pt x="6306389" y="954255"/>
                  </a:lnTo>
                  <a:lnTo>
                    <a:pt x="6278327" y="991447"/>
                  </a:lnTo>
                  <a:lnTo>
                    <a:pt x="6245442" y="1024332"/>
                  </a:lnTo>
                  <a:lnTo>
                    <a:pt x="6208249" y="1052395"/>
                  </a:lnTo>
                  <a:lnTo>
                    <a:pt x="6167266" y="1075119"/>
                  </a:lnTo>
                  <a:lnTo>
                    <a:pt x="6123006" y="1091989"/>
                  </a:lnTo>
                  <a:lnTo>
                    <a:pt x="6075987" y="1102489"/>
                  </a:lnTo>
                  <a:lnTo>
                    <a:pt x="6026728" y="110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605" y="2865693"/>
              <a:ext cx="66675" cy="666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605" y="3113343"/>
              <a:ext cx="66675" cy="6667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348" y="3743197"/>
            <a:ext cx="4686299" cy="17525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69975" y="1641583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0" name="object 20"/>
          <p:cNvSpPr txBox="1"/>
          <p:nvPr/>
        </p:nvSpPr>
        <p:spPr>
          <a:xfrm>
            <a:off x="46264" y="2186451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4604" y="2057772"/>
            <a:ext cx="5767705" cy="1457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60"/>
              </a:spcBef>
            </a:pPr>
            <a:r>
              <a:rPr sz="1500" b="1" spc="-5" dirty="0">
                <a:latin typeface="Comic Sans MS"/>
                <a:cs typeface="Comic Sans MS"/>
              </a:rPr>
              <a:t>Here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just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i’m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taking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for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example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to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50" spc="-10" dirty="0">
                <a:latin typeface="Comic Sans MS"/>
                <a:cs typeface="Comic Sans MS"/>
              </a:rPr>
              <a:t>Assume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Orders</a:t>
            </a:r>
            <a:r>
              <a:rPr sz="1450" b="1" spc="-1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following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columns: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OrderID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unique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identifier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each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order.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OrderDateTime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time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when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placed.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extract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hour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OrderDateTime</a:t>
            </a:r>
            <a:r>
              <a:rPr sz="1450" spc="-10" dirty="0">
                <a:latin typeface="Comic Sans MS"/>
                <a:cs typeface="Comic Sans MS"/>
              </a:rPr>
              <a:t>.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356" y="2508162"/>
            <a:ext cx="1763768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795" y="187365"/>
            <a:ext cx="5723255" cy="515620"/>
          </a:xfrm>
          <a:custGeom>
            <a:avLst/>
            <a:gdLst/>
            <a:ahLst/>
            <a:cxnLst/>
            <a:rect l="l" t="t" r="r" b="b"/>
            <a:pathLst>
              <a:path w="5723255" h="515620">
                <a:moveTo>
                  <a:pt x="5465466" y="515533"/>
                </a:moveTo>
                <a:lnTo>
                  <a:pt x="257671" y="515533"/>
                </a:lnTo>
                <a:lnTo>
                  <a:pt x="211339" y="511380"/>
                </a:lnTo>
                <a:lnTo>
                  <a:pt x="167729" y="499407"/>
                </a:lnTo>
                <a:lnTo>
                  <a:pt x="127573" y="480341"/>
                </a:lnTo>
                <a:lnTo>
                  <a:pt x="91597" y="454910"/>
                </a:lnTo>
                <a:lnTo>
                  <a:pt x="60529" y="423842"/>
                </a:lnTo>
                <a:lnTo>
                  <a:pt x="35098" y="387866"/>
                </a:lnTo>
                <a:lnTo>
                  <a:pt x="16032" y="347710"/>
                </a:lnTo>
                <a:lnTo>
                  <a:pt x="4059" y="304100"/>
                </a:lnTo>
                <a:lnTo>
                  <a:pt x="0" y="258813"/>
                </a:lnTo>
                <a:lnTo>
                  <a:pt x="0" y="256720"/>
                </a:lnTo>
                <a:lnTo>
                  <a:pt x="4059" y="211432"/>
                </a:lnTo>
                <a:lnTo>
                  <a:pt x="16032" y="167823"/>
                </a:lnTo>
                <a:lnTo>
                  <a:pt x="35098" y="127667"/>
                </a:lnTo>
                <a:lnTo>
                  <a:pt x="60529" y="91690"/>
                </a:lnTo>
                <a:lnTo>
                  <a:pt x="91597" y="60623"/>
                </a:lnTo>
                <a:lnTo>
                  <a:pt x="127573" y="35192"/>
                </a:lnTo>
                <a:lnTo>
                  <a:pt x="167729" y="16126"/>
                </a:lnTo>
                <a:lnTo>
                  <a:pt x="211339" y="4152"/>
                </a:lnTo>
                <a:lnTo>
                  <a:pt x="257673" y="0"/>
                </a:lnTo>
                <a:lnTo>
                  <a:pt x="5465464" y="0"/>
                </a:lnTo>
                <a:lnTo>
                  <a:pt x="5511798" y="4152"/>
                </a:lnTo>
                <a:lnTo>
                  <a:pt x="5555407" y="16126"/>
                </a:lnTo>
                <a:lnTo>
                  <a:pt x="5595563" y="35192"/>
                </a:lnTo>
                <a:lnTo>
                  <a:pt x="5631539" y="60623"/>
                </a:lnTo>
                <a:lnTo>
                  <a:pt x="5662607" y="91690"/>
                </a:lnTo>
                <a:lnTo>
                  <a:pt x="5688038" y="127667"/>
                </a:lnTo>
                <a:lnTo>
                  <a:pt x="5707104" y="167823"/>
                </a:lnTo>
                <a:lnTo>
                  <a:pt x="5719077" y="211432"/>
                </a:lnTo>
                <a:lnTo>
                  <a:pt x="5723136" y="256720"/>
                </a:lnTo>
                <a:lnTo>
                  <a:pt x="5723136" y="258813"/>
                </a:lnTo>
                <a:lnTo>
                  <a:pt x="5719077" y="304100"/>
                </a:lnTo>
                <a:lnTo>
                  <a:pt x="5707104" y="347710"/>
                </a:lnTo>
                <a:lnTo>
                  <a:pt x="5688038" y="387866"/>
                </a:lnTo>
                <a:lnTo>
                  <a:pt x="5662607" y="423842"/>
                </a:lnTo>
                <a:lnTo>
                  <a:pt x="5631539" y="454910"/>
                </a:lnTo>
                <a:lnTo>
                  <a:pt x="5595563" y="480341"/>
                </a:lnTo>
                <a:lnTo>
                  <a:pt x="5555407" y="499407"/>
                </a:lnTo>
                <a:lnTo>
                  <a:pt x="5511798" y="511380"/>
                </a:lnTo>
                <a:lnTo>
                  <a:pt x="5465466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13661" y="264200"/>
            <a:ext cx="1001394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TODA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Y</a:t>
            </a:r>
            <a:endParaRPr sz="2150"/>
          </a:p>
        </p:txBody>
      </p:sp>
      <p:sp>
        <p:nvSpPr>
          <p:cNvPr id="13" name="object 13"/>
          <p:cNvSpPr/>
          <p:nvPr/>
        </p:nvSpPr>
        <p:spPr>
          <a:xfrm>
            <a:off x="300794" y="864727"/>
            <a:ext cx="7447915" cy="652145"/>
          </a:xfrm>
          <a:custGeom>
            <a:avLst/>
            <a:gdLst/>
            <a:ahLst/>
            <a:cxnLst/>
            <a:rect l="l" t="t" r="r" b="b"/>
            <a:pathLst>
              <a:path w="7447915" h="652144">
                <a:moveTo>
                  <a:pt x="7121986" y="651622"/>
                </a:moveTo>
                <a:lnTo>
                  <a:pt x="325811" y="651622"/>
                </a:lnTo>
                <a:lnTo>
                  <a:pt x="277665" y="648089"/>
                </a:lnTo>
                <a:lnTo>
                  <a:pt x="231712" y="637827"/>
                </a:lnTo>
                <a:lnTo>
                  <a:pt x="188457" y="621340"/>
                </a:lnTo>
                <a:lnTo>
                  <a:pt x="148403" y="599131"/>
                </a:lnTo>
                <a:lnTo>
                  <a:pt x="112055" y="571706"/>
                </a:lnTo>
                <a:lnTo>
                  <a:pt x="79916" y="539567"/>
                </a:lnTo>
                <a:lnTo>
                  <a:pt x="52490" y="503218"/>
                </a:lnTo>
                <a:lnTo>
                  <a:pt x="30281" y="463164"/>
                </a:lnTo>
                <a:lnTo>
                  <a:pt x="13794" y="419909"/>
                </a:lnTo>
                <a:lnTo>
                  <a:pt x="3532" y="373956"/>
                </a:lnTo>
                <a:lnTo>
                  <a:pt x="0" y="325810"/>
                </a:lnTo>
                <a:lnTo>
                  <a:pt x="3532" y="277664"/>
                </a:lnTo>
                <a:lnTo>
                  <a:pt x="13794" y="231712"/>
                </a:lnTo>
                <a:lnTo>
                  <a:pt x="30281" y="188457"/>
                </a:lnTo>
                <a:lnTo>
                  <a:pt x="52490" y="148403"/>
                </a:lnTo>
                <a:lnTo>
                  <a:pt x="79916" y="112054"/>
                </a:lnTo>
                <a:lnTo>
                  <a:pt x="112055" y="79915"/>
                </a:lnTo>
                <a:lnTo>
                  <a:pt x="148403" y="52489"/>
                </a:lnTo>
                <a:lnTo>
                  <a:pt x="188457" y="30281"/>
                </a:lnTo>
                <a:lnTo>
                  <a:pt x="231712" y="13794"/>
                </a:lnTo>
                <a:lnTo>
                  <a:pt x="277665" y="3532"/>
                </a:lnTo>
                <a:lnTo>
                  <a:pt x="325805" y="0"/>
                </a:lnTo>
                <a:lnTo>
                  <a:pt x="7121992" y="0"/>
                </a:lnTo>
                <a:lnTo>
                  <a:pt x="7170132" y="3532"/>
                </a:lnTo>
                <a:lnTo>
                  <a:pt x="7216085" y="13794"/>
                </a:lnTo>
                <a:lnTo>
                  <a:pt x="7259340" y="30281"/>
                </a:lnTo>
                <a:lnTo>
                  <a:pt x="7299393" y="52489"/>
                </a:lnTo>
                <a:lnTo>
                  <a:pt x="7335742" y="79915"/>
                </a:lnTo>
                <a:lnTo>
                  <a:pt x="7367881" y="112054"/>
                </a:lnTo>
                <a:lnTo>
                  <a:pt x="7395307" y="148403"/>
                </a:lnTo>
                <a:lnTo>
                  <a:pt x="7417515" y="188457"/>
                </a:lnTo>
                <a:lnTo>
                  <a:pt x="7434003" y="231712"/>
                </a:lnTo>
                <a:lnTo>
                  <a:pt x="7444264" y="277664"/>
                </a:lnTo>
                <a:lnTo>
                  <a:pt x="7447797" y="325810"/>
                </a:lnTo>
                <a:lnTo>
                  <a:pt x="7444264" y="373956"/>
                </a:lnTo>
                <a:lnTo>
                  <a:pt x="7434003" y="419909"/>
                </a:lnTo>
                <a:lnTo>
                  <a:pt x="7417515" y="463164"/>
                </a:lnTo>
                <a:lnTo>
                  <a:pt x="7395307" y="503218"/>
                </a:lnTo>
                <a:lnTo>
                  <a:pt x="7367881" y="539567"/>
                </a:lnTo>
                <a:lnTo>
                  <a:pt x="7335742" y="571706"/>
                </a:lnTo>
                <a:lnTo>
                  <a:pt x="7299393" y="599131"/>
                </a:lnTo>
                <a:lnTo>
                  <a:pt x="7259340" y="621340"/>
                </a:lnTo>
                <a:lnTo>
                  <a:pt x="7216085" y="637827"/>
                </a:lnTo>
                <a:lnTo>
                  <a:pt x="7170132" y="648089"/>
                </a:lnTo>
                <a:lnTo>
                  <a:pt x="7121986" y="651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556" y="881764"/>
            <a:ext cx="72224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7260" marR="5080" indent="-2195195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TODAY</a:t>
            </a:r>
            <a:r>
              <a:rPr sz="1550" b="1" spc="-204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function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DAX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returns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current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date.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does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not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include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time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component, only the date.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74332" y="1487380"/>
            <a:ext cx="989965" cy="942975"/>
          </a:xfrm>
          <a:custGeom>
            <a:avLst/>
            <a:gdLst/>
            <a:ahLst/>
            <a:cxnLst/>
            <a:rect l="l" t="t" r="r" b="b"/>
            <a:pathLst>
              <a:path w="989965" h="942975">
                <a:moveTo>
                  <a:pt x="188186" y="942895"/>
                </a:moveTo>
                <a:lnTo>
                  <a:pt x="200722" y="693581"/>
                </a:lnTo>
                <a:lnTo>
                  <a:pt x="160531" y="669288"/>
                </a:lnTo>
                <a:lnTo>
                  <a:pt x="123910" y="640501"/>
                </a:lnTo>
                <a:lnTo>
                  <a:pt x="91248" y="607651"/>
                </a:lnTo>
                <a:lnTo>
                  <a:pt x="62929" y="571167"/>
                </a:lnTo>
                <a:lnTo>
                  <a:pt x="39340" y="531479"/>
                </a:lnTo>
                <a:lnTo>
                  <a:pt x="20867" y="489016"/>
                </a:lnTo>
                <a:lnTo>
                  <a:pt x="7895" y="444208"/>
                </a:lnTo>
                <a:lnTo>
                  <a:pt x="811" y="397485"/>
                </a:lnTo>
                <a:lnTo>
                  <a:pt x="0" y="349277"/>
                </a:lnTo>
                <a:lnTo>
                  <a:pt x="5270" y="303383"/>
                </a:lnTo>
                <a:lnTo>
                  <a:pt x="16124" y="259444"/>
                </a:lnTo>
                <a:lnTo>
                  <a:pt x="32191" y="217782"/>
                </a:lnTo>
                <a:lnTo>
                  <a:pt x="53099" y="178732"/>
                </a:lnTo>
                <a:lnTo>
                  <a:pt x="78474" y="142629"/>
                </a:lnTo>
                <a:lnTo>
                  <a:pt x="107943" y="109806"/>
                </a:lnTo>
                <a:lnTo>
                  <a:pt x="141135" y="80598"/>
                </a:lnTo>
                <a:lnTo>
                  <a:pt x="177675" y="55340"/>
                </a:lnTo>
                <a:lnTo>
                  <a:pt x="217192" y="34366"/>
                </a:lnTo>
                <a:lnTo>
                  <a:pt x="259313" y="18010"/>
                </a:lnTo>
                <a:lnTo>
                  <a:pt x="303665" y="6607"/>
                </a:lnTo>
                <a:lnTo>
                  <a:pt x="349875" y="492"/>
                </a:lnTo>
                <a:lnTo>
                  <a:pt x="397563" y="0"/>
                </a:lnTo>
                <a:lnTo>
                  <a:pt x="630946" y="11735"/>
                </a:lnTo>
                <a:lnTo>
                  <a:pt x="677979" y="16991"/>
                </a:lnTo>
                <a:lnTo>
                  <a:pt x="723035" y="27696"/>
                </a:lnTo>
                <a:lnTo>
                  <a:pt x="765764" y="43477"/>
                </a:lnTo>
                <a:lnTo>
                  <a:pt x="805824" y="63965"/>
                </a:lnTo>
                <a:lnTo>
                  <a:pt x="842872" y="88790"/>
                </a:lnTo>
                <a:lnTo>
                  <a:pt x="876567" y="117580"/>
                </a:lnTo>
                <a:lnTo>
                  <a:pt x="906565" y="149967"/>
                </a:lnTo>
                <a:lnTo>
                  <a:pt x="932526" y="185578"/>
                </a:lnTo>
                <a:lnTo>
                  <a:pt x="954105" y="224044"/>
                </a:lnTo>
                <a:lnTo>
                  <a:pt x="970962" y="264994"/>
                </a:lnTo>
                <a:lnTo>
                  <a:pt x="982753" y="308059"/>
                </a:lnTo>
                <a:lnTo>
                  <a:pt x="989136" y="352867"/>
                </a:lnTo>
                <a:lnTo>
                  <a:pt x="989426" y="373936"/>
                </a:lnTo>
                <a:lnTo>
                  <a:pt x="986909" y="423986"/>
                </a:lnTo>
                <a:lnTo>
                  <a:pt x="973648" y="488986"/>
                </a:lnTo>
                <a:lnTo>
                  <a:pt x="957592" y="530698"/>
                </a:lnTo>
                <a:lnTo>
                  <a:pt x="936710" y="569790"/>
                </a:lnTo>
                <a:lnTo>
                  <a:pt x="911379" y="605928"/>
                </a:lnTo>
                <a:lnTo>
                  <a:pt x="881977" y="638780"/>
                </a:lnTo>
                <a:lnTo>
                  <a:pt x="848881" y="668012"/>
                </a:lnTo>
                <a:lnTo>
                  <a:pt x="812469" y="693291"/>
                </a:lnTo>
                <a:lnTo>
                  <a:pt x="773119" y="714282"/>
                </a:lnTo>
                <a:lnTo>
                  <a:pt x="731207" y="730654"/>
                </a:lnTo>
                <a:lnTo>
                  <a:pt x="688155" y="741802"/>
                </a:lnTo>
                <a:lnTo>
                  <a:pt x="456394" y="741802"/>
                </a:lnTo>
                <a:lnTo>
                  <a:pt x="188186" y="942895"/>
                </a:lnTo>
                <a:close/>
              </a:path>
              <a:path w="989965" h="942975">
                <a:moveTo>
                  <a:pt x="456394" y="741802"/>
                </a:moveTo>
                <a:lnTo>
                  <a:pt x="688155" y="741802"/>
                </a:lnTo>
                <a:lnTo>
                  <a:pt x="687111" y="742072"/>
                </a:lnTo>
                <a:lnTo>
                  <a:pt x="641209" y="748204"/>
                </a:lnTo>
                <a:lnTo>
                  <a:pt x="593879" y="748716"/>
                </a:lnTo>
                <a:lnTo>
                  <a:pt x="456394" y="741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 rot="120000">
            <a:off x="8082984" y="1776195"/>
            <a:ext cx="77237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4115" dirty="0">
                <a:latin typeface="Comic Sans MS"/>
                <a:cs typeface="Comic Sans MS"/>
              </a:rPr>
              <a:t>E</a:t>
            </a:r>
            <a:r>
              <a:rPr sz="2025" b="1" spc="-37" baseline="2057" dirty="0">
                <a:latin typeface="Comic Sans MS"/>
                <a:cs typeface="Comic Sans MS"/>
              </a:rPr>
              <a:t>asy</a:t>
            </a:r>
            <a:r>
              <a:rPr sz="2025" b="1" spc="-15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dax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17737" y="1689427"/>
            <a:ext cx="3286760" cy="351155"/>
          </a:xfrm>
          <a:custGeom>
            <a:avLst/>
            <a:gdLst/>
            <a:ahLst/>
            <a:cxnLst/>
            <a:rect l="l" t="t" r="r" b="b"/>
            <a:pathLst>
              <a:path w="3286760" h="351155">
                <a:moveTo>
                  <a:pt x="3111111" y="350910"/>
                </a:moveTo>
                <a:lnTo>
                  <a:pt x="175455" y="350910"/>
                </a:lnTo>
                <a:lnTo>
                  <a:pt x="141065" y="347507"/>
                </a:lnTo>
                <a:lnTo>
                  <a:pt x="78112" y="321431"/>
                </a:lnTo>
                <a:lnTo>
                  <a:pt x="29478" y="272797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175452" y="0"/>
                </a:lnTo>
                <a:lnTo>
                  <a:pt x="3111114" y="0"/>
                </a:lnTo>
                <a:lnTo>
                  <a:pt x="3178255" y="13355"/>
                </a:lnTo>
                <a:lnTo>
                  <a:pt x="3235176" y="51389"/>
                </a:lnTo>
                <a:lnTo>
                  <a:pt x="3273210" y="108311"/>
                </a:lnTo>
                <a:lnTo>
                  <a:pt x="3286566" y="175455"/>
                </a:lnTo>
                <a:lnTo>
                  <a:pt x="3283164" y="209844"/>
                </a:lnTo>
                <a:lnTo>
                  <a:pt x="3257088" y="272797"/>
                </a:lnTo>
                <a:lnTo>
                  <a:pt x="3208453" y="321431"/>
                </a:lnTo>
                <a:lnTo>
                  <a:pt x="3145500" y="347507"/>
                </a:lnTo>
                <a:lnTo>
                  <a:pt x="3111111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554272" y="2445612"/>
            <a:ext cx="5596255" cy="827405"/>
            <a:chOff x="1554272" y="2445612"/>
            <a:chExt cx="5596255" cy="827405"/>
          </a:xfrm>
        </p:grpSpPr>
        <p:sp>
          <p:nvSpPr>
            <p:cNvPr id="19" name="object 19"/>
            <p:cNvSpPr/>
            <p:nvPr/>
          </p:nvSpPr>
          <p:spPr>
            <a:xfrm>
              <a:off x="1554272" y="2445612"/>
              <a:ext cx="5596255" cy="827405"/>
            </a:xfrm>
            <a:custGeom>
              <a:avLst/>
              <a:gdLst/>
              <a:ahLst/>
              <a:cxnLst/>
              <a:rect l="l" t="t" r="r" b="b"/>
              <a:pathLst>
                <a:path w="5596255" h="827404">
                  <a:moveTo>
                    <a:pt x="5262347" y="827160"/>
                  </a:moveTo>
                  <a:lnTo>
                    <a:pt x="333375" y="827160"/>
                  </a:lnTo>
                  <a:lnTo>
                    <a:pt x="284111" y="823545"/>
                  </a:lnTo>
                  <a:lnTo>
                    <a:pt x="237091" y="813045"/>
                  </a:lnTo>
                  <a:lnTo>
                    <a:pt x="192832" y="796175"/>
                  </a:lnTo>
                  <a:lnTo>
                    <a:pt x="151848" y="773451"/>
                  </a:lnTo>
                  <a:lnTo>
                    <a:pt x="114656" y="745389"/>
                  </a:lnTo>
                  <a:lnTo>
                    <a:pt x="81771" y="712503"/>
                  </a:lnTo>
                  <a:lnTo>
                    <a:pt x="53708" y="675311"/>
                  </a:lnTo>
                  <a:lnTo>
                    <a:pt x="30984" y="634328"/>
                  </a:lnTo>
                  <a:lnTo>
                    <a:pt x="14114" y="590068"/>
                  </a:lnTo>
                  <a:lnTo>
                    <a:pt x="3614" y="543049"/>
                  </a:lnTo>
                  <a:lnTo>
                    <a:pt x="0" y="49378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5262349" y="0"/>
                  </a:lnTo>
                  <a:lnTo>
                    <a:pt x="5311611" y="3614"/>
                  </a:lnTo>
                  <a:lnTo>
                    <a:pt x="5358630" y="14114"/>
                  </a:lnTo>
                  <a:lnTo>
                    <a:pt x="5402889" y="30984"/>
                  </a:lnTo>
                  <a:lnTo>
                    <a:pt x="5443873" y="53708"/>
                  </a:lnTo>
                  <a:lnTo>
                    <a:pt x="5481065" y="81771"/>
                  </a:lnTo>
                  <a:lnTo>
                    <a:pt x="5513950" y="114656"/>
                  </a:lnTo>
                  <a:lnTo>
                    <a:pt x="5542013" y="151848"/>
                  </a:lnTo>
                  <a:lnTo>
                    <a:pt x="5564737" y="192832"/>
                  </a:lnTo>
                  <a:lnTo>
                    <a:pt x="5581607" y="237091"/>
                  </a:lnTo>
                  <a:lnTo>
                    <a:pt x="5592107" y="284111"/>
                  </a:lnTo>
                  <a:lnTo>
                    <a:pt x="5595721" y="333374"/>
                  </a:lnTo>
                  <a:lnTo>
                    <a:pt x="5595721" y="493785"/>
                  </a:lnTo>
                  <a:lnTo>
                    <a:pt x="5592107" y="543049"/>
                  </a:lnTo>
                  <a:lnTo>
                    <a:pt x="5581607" y="590068"/>
                  </a:lnTo>
                  <a:lnTo>
                    <a:pt x="5564737" y="634328"/>
                  </a:lnTo>
                  <a:lnTo>
                    <a:pt x="5542013" y="675311"/>
                  </a:lnTo>
                  <a:lnTo>
                    <a:pt x="5513950" y="712503"/>
                  </a:lnTo>
                  <a:lnTo>
                    <a:pt x="5481065" y="745389"/>
                  </a:lnTo>
                  <a:lnTo>
                    <a:pt x="5443873" y="773451"/>
                  </a:lnTo>
                  <a:lnTo>
                    <a:pt x="5402889" y="796175"/>
                  </a:lnTo>
                  <a:lnTo>
                    <a:pt x="5358630" y="813045"/>
                  </a:lnTo>
                  <a:lnTo>
                    <a:pt x="5311611" y="823545"/>
                  </a:lnTo>
                  <a:lnTo>
                    <a:pt x="5262347" y="827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6664" y="2836138"/>
              <a:ext cx="57150" cy="295275"/>
            </a:xfrm>
            <a:custGeom>
              <a:avLst/>
              <a:gdLst/>
              <a:ahLst/>
              <a:cxnLst/>
              <a:rect l="l" t="t" r="r" b="b"/>
              <a:pathLst>
                <a:path w="57150" h="295275">
                  <a:moveTo>
                    <a:pt x="57150" y="262915"/>
                  </a:moveTo>
                  <a:lnTo>
                    <a:pt x="32359" y="238125"/>
                  </a:lnTo>
                  <a:lnTo>
                    <a:pt x="24790" y="238125"/>
                  </a:lnTo>
                  <a:lnTo>
                    <a:pt x="0" y="262915"/>
                  </a:lnTo>
                  <a:lnTo>
                    <a:pt x="0" y="270497"/>
                  </a:lnTo>
                  <a:lnTo>
                    <a:pt x="24790" y="295275"/>
                  </a:lnTo>
                  <a:lnTo>
                    <a:pt x="32359" y="295275"/>
                  </a:lnTo>
                  <a:lnTo>
                    <a:pt x="57150" y="270497"/>
                  </a:lnTo>
                  <a:lnTo>
                    <a:pt x="57150" y="266700"/>
                  </a:lnTo>
                  <a:lnTo>
                    <a:pt x="57150" y="262915"/>
                  </a:lnTo>
                  <a:close/>
                </a:path>
                <a:path w="57150" h="29527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0803" y="4159693"/>
            <a:ext cx="7241540" cy="2472690"/>
            <a:chOff x="20803" y="4159693"/>
            <a:chExt cx="7241540" cy="247269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03" y="4319008"/>
              <a:ext cx="5172074" cy="12763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27111" y="4159693"/>
              <a:ext cx="2035810" cy="2472690"/>
            </a:xfrm>
            <a:custGeom>
              <a:avLst/>
              <a:gdLst/>
              <a:ahLst/>
              <a:cxnLst/>
              <a:rect l="l" t="t" r="r" b="b"/>
              <a:pathLst>
                <a:path w="2035809" h="2472690">
                  <a:moveTo>
                    <a:pt x="1701822" y="2472266"/>
                  </a:moveTo>
                  <a:lnTo>
                    <a:pt x="333374" y="2472266"/>
                  </a:lnTo>
                  <a:lnTo>
                    <a:pt x="284111" y="2468652"/>
                  </a:lnTo>
                  <a:lnTo>
                    <a:pt x="237091" y="2458152"/>
                  </a:lnTo>
                  <a:lnTo>
                    <a:pt x="192832" y="2441282"/>
                  </a:lnTo>
                  <a:lnTo>
                    <a:pt x="151848" y="2418558"/>
                  </a:lnTo>
                  <a:lnTo>
                    <a:pt x="114656" y="2390495"/>
                  </a:lnTo>
                  <a:lnTo>
                    <a:pt x="81771" y="2357610"/>
                  </a:lnTo>
                  <a:lnTo>
                    <a:pt x="53708" y="2320418"/>
                  </a:lnTo>
                  <a:lnTo>
                    <a:pt x="30984" y="2279434"/>
                  </a:lnTo>
                  <a:lnTo>
                    <a:pt x="14114" y="2235175"/>
                  </a:lnTo>
                  <a:lnTo>
                    <a:pt x="3614" y="2188155"/>
                  </a:lnTo>
                  <a:lnTo>
                    <a:pt x="0" y="2138893"/>
                  </a:lnTo>
                  <a:lnTo>
                    <a:pt x="0" y="333372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1701822" y="0"/>
                  </a:lnTo>
                  <a:lnTo>
                    <a:pt x="1751086" y="3614"/>
                  </a:lnTo>
                  <a:lnTo>
                    <a:pt x="1798105" y="14114"/>
                  </a:lnTo>
                  <a:lnTo>
                    <a:pt x="1842364" y="30984"/>
                  </a:lnTo>
                  <a:lnTo>
                    <a:pt x="1883348" y="53708"/>
                  </a:lnTo>
                  <a:lnTo>
                    <a:pt x="1920540" y="81771"/>
                  </a:lnTo>
                  <a:lnTo>
                    <a:pt x="1953426" y="114656"/>
                  </a:lnTo>
                  <a:lnTo>
                    <a:pt x="1981488" y="151848"/>
                  </a:lnTo>
                  <a:lnTo>
                    <a:pt x="2004212" y="192832"/>
                  </a:lnTo>
                  <a:lnTo>
                    <a:pt x="2021082" y="237091"/>
                  </a:lnTo>
                  <a:lnTo>
                    <a:pt x="2031582" y="284111"/>
                  </a:lnTo>
                  <a:lnTo>
                    <a:pt x="2035197" y="333372"/>
                  </a:lnTo>
                  <a:lnTo>
                    <a:pt x="2035197" y="2138893"/>
                  </a:lnTo>
                  <a:lnTo>
                    <a:pt x="2031582" y="2188155"/>
                  </a:lnTo>
                  <a:lnTo>
                    <a:pt x="2021082" y="2235175"/>
                  </a:lnTo>
                  <a:lnTo>
                    <a:pt x="2004212" y="2279434"/>
                  </a:lnTo>
                  <a:lnTo>
                    <a:pt x="1981488" y="2320418"/>
                  </a:lnTo>
                  <a:lnTo>
                    <a:pt x="1953426" y="2357610"/>
                  </a:lnTo>
                  <a:lnTo>
                    <a:pt x="1920540" y="2390495"/>
                  </a:lnTo>
                  <a:lnTo>
                    <a:pt x="1883348" y="2418558"/>
                  </a:lnTo>
                  <a:lnTo>
                    <a:pt x="1842364" y="2441282"/>
                  </a:lnTo>
                  <a:lnTo>
                    <a:pt x="1798105" y="2458152"/>
                  </a:lnTo>
                  <a:lnTo>
                    <a:pt x="1751086" y="2468652"/>
                  </a:lnTo>
                  <a:lnTo>
                    <a:pt x="1701822" y="2472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7013" y="1719908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968" y="2310246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9671" y="1743973"/>
            <a:ext cx="5345430" cy="146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2595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TODAY()</a:t>
            </a:r>
            <a:endParaRPr sz="135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1335"/>
              </a:spcBef>
            </a:pPr>
            <a:r>
              <a:rPr sz="1500" b="1" spc="-5" dirty="0">
                <a:latin typeface="Comic Sans MS"/>
                <a:cs typeface="Comic Sans MS"/>
              </a:rPr>
              <a:t>Here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just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i’m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taking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for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example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to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50" spc="-10" dirty="0">
                <a:latin typeface="Comic Sans MS"/>
                <a:cs typeface="Comic Sans MS"/>
              </a:rPr>
              <a:t>Assume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have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named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Orders</a:t>
            </a:r>
            <a:r>
              <a:rPr sz="1350" b="1" spc="-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following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columns:</a:t>
            </a:r>
            <a:endParaRPr sz="1350">
              <a:latin typeface="Comic Sans MS"/>
              <a:cs typeface="Comic Sans MS"/>
            </a:endParaRPr>
          </a:p>
          <a:p>
            <a:pPr marL="302895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OrderID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unique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identifier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each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order.</a:t>
            </a:r>
            <a:endParaRPr sz="1350">
              <a:latin typeface="Comic Sans MS"/>
              <a:cs typeface="Comic Sans MS"/>
            </a:endParaRPr>
          </a:p>
          <a:p>
            <a:pPr marL="302895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when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order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was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placed.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608" y="5735678"/>
            <a:ext cx="49104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Use the TODAY function in combination with the DATEDIFF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calculate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number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days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between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OrderDate </a:t>
            </a:r>
            <a:r>
              <a:rPr sz="1200" b="1" spc="-50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and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current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date.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useful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tracking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age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1200" b="1" dirty="0">
                <a:latin typeface="Comic Sans MS"/>
                <a:cs typeface="Comic Sans MS"/>
              </a:rPr>
              <a:t>orders.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8236" y="5772539"/>
            <a:ext cx="1812925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250" b="1" spc="-5" dirty="0">
                <a:latin typeface="Comic Sans MS"/>
                <a:cs typeface="Comic Sans MS"/>
              </a:rPr>
              <a:t>DAY: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Specifies</a:t>
            </a:r>
            <a:r>
              <a:rPr sz="1250" spc="3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that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difference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should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be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calculated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days.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803" y="3415647"/>
            <a:ext cx="7141845" cy="760730"/>
          </a:xfrm>
          <a:custGeom>
            <a:avLst/>
            <a:gdLst/>
            <a:ahLst/>
            <a:cxnLst/>
            <a:rect l="l" t="t" r="r" b="b"/>
            <a:pathLst>
              <a:path w="7141845" h="760729">
                <a:moveTo>
                  <a:pt x="6808909" y="760485"/>
                </a:moveTo>
                <a:lnTo>
                  <a:pt x="333375" y="760485"/>
                </a:lnTo>
                <a:lnTo>
                  <a:pt x="284111" y="756870"/>
                </a:lnTo>
                <a:lnTo>
                  <a:pt x="237091" y="746370"/>
                </a:lnTo>
                <a:lnTo>
                  <a:pt x="192832" y="729500"/>
                </a:lnTo>
                <a:lnTo>
                  <a:pt x="151848" y="706776"/>
                </a:lnTo>
                <a:lnTo>
                  <a:pt x="114656" y="678714"/>
                </a:lnTo>
                <a:lnTo>
                  <a:pt x="81771" y="645828"/>
                </a:lnTo>
                <a:lnTo>
                  <a:pt x="53708" y="608636"/>
                </a:lnTo>
                <a:lnTo>
                  <a:pt x="30984" y="567652"/>
                </a:lnTo>
                <a:lnTo>
                  <a:pt x="14114" y="523393"/>
                </a:lnTo>
                <a:lnTo>
                  <a:pt x="3614" y="476374"/>
                </a:lnTo>
                <a:lnTo>
                  <a:pt x="0" y="42711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6808912" y="0"/>
                </a:lnTo>
                <a:lnTo>
                  <a:pt x="6858173" y="3614"/>
                </a:lnTo>
                <a:lnTo>
                  <a:pt x="6905192" y="14114"/>
                </a:lnTo>
                <a:lnTo>
                  <a:pt x="6949452" y="30984"/>
                </a:lnTo>
                <a:lnTo>
                  <a:pt x="6990435" y="53708"/>
                </a:lnTo>
                <a:lnTo>
                  <a:pt x="7027628" y="81771"/>
                </a:lnTo>
                <a:lnTo>
                  <a:pt x="7060513" y="114656"/>
                </a:lnTo>
                <a:lnTo>
                  <a:pt x="7088575" y="151848"/>
                </a:lnTo>
                <a:lnTo>
                  <a:pt x="7111299" y="192832"/>
                </a:lnTo>
                <a:lnTo>
                  <a:pt x="7128169" y="237091"/>
                </a:lnTo>
                <a:lnTo>
                  <a:pt x="7138669" y="284111"/>
                </a:lnTo>
                <a:lnTo>
                  <a:pt x="7141435" y="321800"/>
                </a:lnTo>
                <a:lnTo>
                  <a:pt x="7141435" y="438684"/>
                </a:lnTo>
                <a:lnTo>
                  <a:pt x="7128169" y="523393"/>
                </a:lnTo>
                <a:lnTo>
                  <a:pt x="7111299" y="567652"/>
                </a:lnTo>
                <a:lnTo>
                  <a:pt x="7088575" y="608636"/>
                </a:lnTo>
                <a:lnTo>
                  <a:pt x="7060513" y="645828"/>
                </a:lnTo>
                <a:lnTo>
                  <a:pt x="7027628" y="678714"/>
                </a:lnTo>
                <a:lnTo>
                  <a:pt x="6990435" y="706776"/>
                </a:lnTo>
                <a:lnTo>
                  <a:pt x="6949452" y="729500"/>
                </a:lnTo>
                <a:lnTo>
                  <a:pt x="6905192" y="746370"/>
                </a:lnTo>
                <a:lnTo>
                  <a:pt x="6858173" y="756870"/>
                </a:lnTo>
                <a:lnTo>
                  <a:pt x="6808909" y="760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1928" y="3486707"/>
            <a:ext cx="70192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139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How</a:t>
            </a:r>
            <a:r>
              <a:rPr sz="1350" spc="10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create</a:t>
            </a:r>
            <a:r>
              <a:rPr sz="1350" spc="10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calculated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</a:t>
            </a:r>
            <a:r>
              <a:rPr sz="1350" spc="10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10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that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shows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number</a:t>
            </a:r>
            <a:r>
              <a:rPr sz="1350" spc="10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 </a:t>
            </a:r>
            <a:r>
              <a:rPr sz="1350" spc="-3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since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order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was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placed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DAX?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omic Sans MS"/>
              <a:cs typeface="Comic Sans MS"/>
            </a:endParaRPr>
          </a:p>
          <a:p>
            <a:pPr marL="5218430" marR="5080">
              <a:lnSpc>
                <a:spcPct val="114999"/>
              </a:lnSpc>
            </a:pPr>
            <a:r>
              <a:rPr sz="1250" b="1" spc="-5" dirty="0">
                <a:latin typeface="Comic Sans MS"/>
                <a:cs typeface="Comic Sans MS"/>
              </a:rPr>
              <a:t>Orders[OrderDate]: </a:t>
            </a:r>
            <a:r>
              <a:rPr sz="1250" b="1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start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date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for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 </a:t>
            </a:r>
            <a:r>
              <a:rPr sz="1250" spc="-35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calculation.</a:t>
            </a:r>
            <a:endParaRPr sz="1250">
              <a:latin typeface="Comic Sans MS"/>
              <a:cs typeface="Comic Sans MS"/>
            </a:endParaRPr>
          </a:p>
          <a:p>
            <a:pPr marL="5218430" marR="5080" algn="just">
              <a:lnSpc>
                <a:spcPct val="114999"/>
              </a:lnSpc>
            </a:pPr>
            <a:r>
              <a:rPr sz="1250" b="1" spc="-5" dirty="0">
                <a:latin typeface="Comic Sans MS"/>
                <a:cs typeface="Comic Sans MS"/>
              </a:rPr>
              <a:t>TODAY():</a:t>
            </a:r>
            <a:r>
              <a:rPr sz="1250" b="1" spc="-14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end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date  for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calculation, </a:t>
            </a:r>
            <a:r>
              <a:rPr sz="1250" spc="-3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which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current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date.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6001" y="124448"/>
            <a:ext cx="5022215" cy="472440"/>
          </a:xfrm>
          <a:custGeom>
            <a:avLst/>
            <a:gdLst/>
            <a:ahLst/>
            <a:cxnLst/>
            <a:rect l="l" t="t" r="r" b="b"/>
            <a:pathLst>
              <a:path w="5022215" h="472440">
                <a:moveTo>
                  <a:pt x="4786019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2"/>
                </a:lnTo>
                <a:lnTo>
                  <a:pt x="105066" y="432345"/>
                </a:lnTo>
                <a:lnTo>
                  <a:pt x="69122" y="402874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50"/>
                </a:lnTo>
                <a:lnTo>
                  <a:pt x="145685" y="17963"/>
                </a:lnTo>
                <a:lnTo>
                  <a:pt x="189742" y="4576"/>
                </a:lnTo>
                <a:lnTo>
                  <a:pt x="235993" y="0"/>
                </a:lnTo>
                <a:lnTo>
                  <a:pt x="4786024" y="0"/>
                </a:lnTo>
                <a:lnTo>
                  <a:pt x="4832275" y="4576"/>
                </a:lnTo>
                <a:lnTo>
                  <a:pt x="4876332" y="17963"/>
                </a:lnTo>
                <a:lnTo>
                  <a:pt x="4916951" y="39650"/>
                </a:lnTo>
                <a:lnTo>
                  <a:pt x="4952896" y="69121"/>
                </a:lnTo>
                <a:lnTo>
                  <a:pt x="4982367" y="105065"/>
                </a:lnTo>
                <a:lnTo>
                  <a:pt x="5004053" y="145685"/>
                </a:lnTo>
                <a:lnTo>
                  <a:pt x="5017441" y="189741"/>
                </a:lnTo>
                <a:lnTo>
                  <a:pt x="5022017" y="235997"/>
                </a:lnTo>
                <a:lnTo>
                  <a:pt x="5017441" y="282253"/>
                </a:lnTo>
                <a:lnTo>
                  <a:pt x="5004053" y="326310"/>
                </a:lnTo>
                <a:lnTo>
                  <a:pt x="4982367" y="366929"/>
                </a:lnTo>
                <a:lnTo>
                  <a:pt x="4952896" y="402874"/>
                </a:lnTo>
                <a:lnTo>
                  <a:pt x="4916951" y="432345"/>
                </a:lnTo>
                <a:lnTo>
                  <a:pt x="4876332" y="454032"/>
                </a:lnTo>
                <a:lnTo>
                  <a:pt x="4832275" y="467419"/>
                </a:lnTo>
                <a:lnTo>
                  <a:pt x="4786019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3180" y="198044"/>
            <a:ext cx="78803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b="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heavy" spc="-10" dirty="0">
                <a:uFill>
                  <a:solidFill>
                    <a:srgbClr val="000000"/>
                  </a:solidFill>
                </a:uFill>
              </a:rPr>
              <a:t>NO</a:t>
            </a:r>
            <a:r>
              <a:rPr sz="1950" u="heavy" spc="-5" dirty="0">
                <a:uFill>
                  <a:solidFill>
                    <a:srgbClr val="000000"/>
                  </a:solidFill>
                </a:uFill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591" y="739065"/>
            <a:ext cx="7095490" cy="610870"/>
          </a:xfrm>
          <a:custGeom>
            <a:avLst/>
            <a:gdLst/>
            <a:ahLst/>
            <a:cxnLst/>
            <a:rect l="l" t="t" r="r" b="b"/>
            <a:pathLst>
              <a:path w="7095490" h="610869">
                <a:moveTo>
                  <a:pt x="6789769" y="610804"/>
                </a:moveTo>
                <a:lnTo>
                  <a:pt x="305402" y="610804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1" y="0"/>
                </a:lnTo>
                <a:lnTo>
                  <a:pt x="6789769" y="0"/>
                </a:lnTo>
                <a:lnTo>
                  <a:pt x="6839307" y="3997"/>
                </a:lnTo>
                <a:lnTo>
                  <a:pt x="6886299" y="15569"/>
                </a:lnTo>
                <a:lnTo>
                  <a:pt x="6930119" y="34088"/>
                </a:lnTo>
                <a:lnTo>
                  <a:pt x="6970135" y="58924"/>
                </a:lnTo>
                <a:lnTo>
                  <a:pt x="7005721" y="89450"/>
                </a:lnTo>
                <a:lnTo>
                  <a:pt x="7036246" y="125035"/>
                </a:lnTo>
                <a:lnTo>
                  <a:pt x="7061082" y="165052"/>
                </a:lnTo>
                <a:lnTo>
                  <a:pt x="7079601" y="208871"/>
                </a:lnTo>
                <a:lnTo>
                  <a:pt x="7091174" y="255864"/>
                </a:lnTo>
                <a:lnTo>
                  <a:pt x="7095171" y="305402"/>
                </a:lnTo>
                <a:lnTo>
                  <a:pt x="7091174" y="354939"/>
                </a:lnTo>
                <a:lnTo>
                  <a:pt x="7079601" y="401932"/>
                </a:lnTo>
                <a:lnTo>
                  <a:pt x="7061082" y="445751"/>
                </a:lnTo>
                <a:lnTo>
                  <a:pt x="7036246" y="485768"/>
                </a:lnTo>
                <a:lnTo>
                  <a:pt x="7005721" y="521353"/>
                </a:lnTo>
                <a:lnTo>
                  <a:pt x="6970135" y="551879"/>
                </a:lnTo>
                <a:lnTo>
                  <a:pt x="6930119" y="576715"/>
                </a:lnTo>
                <a:lnTo>
                  <a:pt x="6886299" y="595234"/>
                </a:lnTo>
                <a:lnTo>
                  <a:pt x="6839307" y="606806"/>
                </a:lnTo>
                <a:lnTo>
                  <a:pt x="6789769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5998" y="763075"/>
            <a:ext cx="653859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0" marR="5080" indent="-1175385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b="1" spc="-10" dirty="0">
                <a:latin typeface="Comic Sans MS"/>
                <a:cs typeface="Comic Sans MS"/>
              </a:rPr>
              <a:t>NOW </a:t>
            </a:r>
            <a:r>
              <a:rPr sz="1450" spc="-10" dirty="0">
                <a:latin typeface="Comic Sans MS"/>
                <a:cs typeface="Comic Sans MS"/>
              </a:rPr>
              <a:t>function </a:t>
            </a:r>
            <a:r>
              <a:rPr sz="1450" spc="-5" dirty="0">
                <a:latin typeface="Comic Sans MS"/>
                <a:cs typeface="Comic Sans MS"/>
              </a:rPr>
              <a:t>in </a:t>
            </a:r>
            <a:r>
              <a:rPr sz="1450" spc="-10" dirty="0">
                <a:latin typeface="Comic Sans MS"/>
                <a:cs typeface="Comic Sans MS"/>
              </a:rPr>
              <a:t>DAX returns the current date and time. This function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includes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both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time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components.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4599" y="1492744"/>
            <a:ext cx="3286760" cy="351155"/>
          </a:xfrm>
          <a:custGeom>
            <a:avLst/>
            <a:gdLst/>
            <a:ahLst/>
            <a:cxnLst/>
            <a:rect l="l" t="t" r="r" b="b"/>
            <a:pathLst>
              <a:path w="3286760" h="351155">
                <a:moveTo>
                  <a:pt x="3111111" y="350910"/>
                </a:moveTo>
                <a:lnTo>
                  <a:pt x="175455" y="350910"/>
                </a:lnTo>
                <a:lnTo>
                  <a:pt x="141065" y="347507"/>
                </a:lnTo>
                <a:lnTo>
                  <a:pt x="78112" y="321431"/>
                </a:lnTo>
                <a:lnTo>
                  <a:pt x="29478" y="272797"/>
                </a:lnTo>
                <a:lnTo>
                  <a:pt x="3402" y="209844"/>
                </a:lnTo>
                <a:lnTo>
                  <a:pt x="0" y="175454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175450" y="0"/>
                </a:lnTo>
                <a:lnTo>
                  <a:pt x="3111115" y="0"/>
                </a:lnTo>
                <a:lnTo>
                  <a:pt x="3178255" y="13355"/>
                </a:lnTo>
                <a:lnTo>
                  <a:pt x="3235177" y="51389"/>
                </a:lnTo>
                <a:lnTo>
                  <a:pt x="3273210" y="108310"/>
                </a:lnTo>
                <a:lnTo>
                  <a:pt x="3286566" y="175454"/>
                </a:lnTo>
                <a:lnTo>
                  <a:pt x="3283164" y="209844"/>
                </a:lnTo>
                <a:lnTo>
                  <a:pt x="3257088" y="272797"/>
                </a:lnTo>
                <a:lnTo>
                  <a:pt x="3208454" y="321431"/>
                </a:lnTo>
                <a:lnTo>
                  <a:pt x="3145500" y="347507"/>
                </a:lnTo>
                <a:lnTo>
                  <a:pt x="3111111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13771" y="2308247"/>
            <a:ext cx="5596255" cy="827405"/>
            <a:chOff x="1413771" y="2308247"/>
            <a:chExt cx="5596255" cy="827405"/>
          </a:xfrm>
        </p:grpSpPr>
        <p:sp>
          <p:nvSpPr>
            <p:cNvPr id="11" name="object 11"/>
            <p:cNvSpPr/>
            <p:nvPr/>
          </p:nvSpPr>
          <p:spPr>
            <a:xfrm>
              <a:off x="1413771" y="2308247"/>
              <a:ext cx="5596255" cy="827405"/>
            </a:xfrm>
            <a:custGeom>
              <a:avLst/>
              <a:gdLst/>
              <a:ahLst/>
              <a:cxnLst/>
              <a:rect l="l" t="t" r="r" b="b"/>
              <a:pathLst>
                <a:path w="5596255" h="827405">
                  <a:moveTo>
                    <a:pt x="5262347" y="827160"/>
                  </a:moveTo>
                  <a:lnTo>
                    <a:pt x="333374" y="827160"/>
                  </a:lnTo>
                  <a:lnTo>
                    <a:pt x="284111" y="823545"/>
                  </a:lnTo>
                  <a:lnTo>
                    <a:pt x="237091" y="813045"/>
                  </a:lnTo>
                  <a:lnTo>
                    <a:pt x="192832" y="796175"/>
                  </a:lnTo>
                  <a:lnTo>
                    <a:pt x="151848" y="773451"/>
                  </a:lnTo>
                  <a:lnTo>
                    <a:pt x="114656" y="745389"/>
                  </a:lnTo>
                  <a:lnTo>
                    <a:pt x="81771" y="712504"/>
                  </a:lnTo>
                  <a:lnTo>
                    <a:pt x="53708" y="675311"/>
                  </a:lnTo>
                  <a:lnTo>
                    <a:pt x="30984" y="634328"/>
                  </a:lnTo>
                  <a:lnTo>
                    <a:pt x="14114" y="590068"/>
                  </a:lnTo>
                  <a:lnTo>
                    <a:pt x="3614" y="543049"/>
                  </a:lnTo>
                  <a:lnTo>
                    <a:pt x="0" y="49378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5262348" y="0"/>
                  </a:lnTo>
                  <a:lnTo>
                    <a:pt x="5311610" y="3614"/>
                  </a:lnTo>
                  <a:lnTo>
                    <a:pt x="5358630" y="14114"/>
                  </a:lnTo>
                  <a:lnTo>
                    <a:pt x="5402889" y="30984"/>
                  </a:lnTo>
                  <a:lnTo>
                    <a:pt x="5443873" y="53708"/>
                  </a:lnTo>
                  <a:lnTo>
                    <a:pt x="5481065" y="81771"/>
                  </a:lnTo>
                  <a:lnTo>
                    <a:pt x="5513950" y="114656"/>
                  </a:lnTo>
                  <a:lnTo>
                    <a:pt x="5542013" y="151848"/>
                  </a:lnTo>
                  <a:lnTo>
                    <a:pt x="5564737" y="192832"/>
                  </a:lnTo>
                  <a:lnTo>
                    <a:pt x="5581607" y="237091"/>
                  </a:lnTo>
                  <a:lnTo>
                    <a:pt x="5592107" y="284111"/>
                  </a:lnTo>
                  <a:lnTo>
                    <a:pt x="5595721" y="333374"/>
                  </a:lnTo>
                  <a:lnTo>
                    <a:pt x="5595721" y="493785"/>
                  </a:lnTo>
                  <a:lnTo>
                    <a:pt x="5592107" y="543049"/>
                  </a:lnTo>
                  <a:lnTo>
                    <a:pt x="5581607" y="590068"/>
                  </a:lnTo>
                  <a:lnTo>
                    <a:pt x="5564737" y="634328"/>
                  </a:lnTo>
                  <a:lnTo>
                    <a:pt x="5542013" y="675311"/>
                  </a:lnTo>
                  <a:lnTo>
                    <a:pt x="5513950" y="712504"/>
                  </a:lnTo>
                  <a:lnTo>
                    <a:pt x="5481065" y="745389"/>
                  </a:lnTo>
                  <a:lnTo>
                    <a:pt x="5443873" y="773451"/>
                  </a:lnTo>
                  <a:lnTo>
                    <a:pt x="5402889" y="796175"/>
                  </a:lnTo>
                  <a:lnTo>
                    <a:pt x="5358630" y="813045"/>
                  </a:lnTo>
                  <a:lnTo>
                    <a:pt x="5311610" y="823545"/>
                  </a:lnTo>
                  <a:lnTo>
                    <a:pt x="5262347" y="827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6164" y="2698774"/>
              <a:ext cx="57150" cy="295275"/>
            </a:xfrm>
            <a:custGeom>
              <a:avLst/>
              <a:gdLst/>
              <a:ahLst/>
              <a:cxnLst/>
              <a:rect l="l" t="t" r="r" b="b"/>
              <a:pathLst>
                <a:path w="57150" h="295275">
                  <a:moveTo>
                    <a:pt x="57150" y="262915"/>
                  </a:moveTo>
                  <a:lnTo>
                    <a:pt x="32359" y="238125"/>
                  </a:lnTo>
                  <a:lnTo>
                    <a:pt x="24790" y="238125"/>
                  </a:lnTo>
                  <a:lnTo>
                    <a:pt x="0" y="262915"/>
                  </a:lnTo>
                  <a:lnTo>
                    <a:pt x="0" y="270497"/>
                  </a:lnTo>
                  <a:lnTo>
                    <a:pt x="24790" y="295275"/>
                  </a:lnTo>
                  <a:lnTo>
                    <a:pt x="32359" y="295275"/>
                  </a:lnTo>
                  <a:lnTo>
                    <a:pt x="57150" y="270497"/>
                  </a:lnTo>
                  <a:lnTo>
                    <a:pt x="57150" y="266700"/>
                  </a:lnTo>
                  <a:lnTo>
                    <a:pt x="57150" y="262915"/>
                  </a:lnTo>
                  <a:close/>
                </a:path>
                <a:path w="57150" h="29527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352170" y="4188895"/>
            <a:ext cx="2160905" cy="2691765"/>
          </a:xfrm>
          <a:custGeom>
            <a:avLst/>
            <a:gdLst/>
            <a:ahLst/>
            <a:cxnLst/>
            <a:rect l="l" t="t" r="r" b="b"/>
            <a:pathLst>
              <a:path w="2160904" h="2691765">
                <a:moveTo>
                  <a:pt x="1827216" y="2691342"/>
                </a:moveTo>
                <a:lnTo>
                  <a:pt x="333374" y="2691342"/>
                </a:lnTo>
                <a:lnTo>
                  <a:pt x="284111" y="2687727"/>
                </a:lnTo>
                <a:lnTo>
                  <a:pt x="237091" y="2677227"/>
                </a:lnTo>
                <a:lnTo>
                  <a:pt x="192832" y="2660357"/>
                </a:lnTo>
                <a:lnTo>
                  <a:pt x="151848" y="2637633"/>
                </a:lnTo>
                <a:lnTo>
                  <a:pt x="114656" y="2609570"/>
                </a:lnTo>
                <a:lnTo>
                  <a:pt x="81771" y="2576685"/>
                </a:lnTo>
                <a:lnTo>
                  <a:pt x="53708" y="2539493"/>
                </a:lnTo>
                <a:lnTo>
                  <a:pt x="30984" y="2498509"/>
                </a:lnTo>
                <a:lnTo>
                  <a:pt x="14114" y="2454250"/>
                </a:lnTo>
                <a:lnTo>
                  <a:pt x="3614" y="2407230"/>
                </a:lnTo>
                <a:lnTo>
                  <a:pt x="0" y="2357968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827216" y="0"/>
                </a:lnTo>
                <a:lnTo>
                  <a:pt x="1876480" y="3614"/>
                </a:lnTo>
                <a:lnTo>
                  <a:pt x="1923499" y="14114"/>
                </a:lnTo>
                <a:lnTo>
                  <a:pt x="1967759" y="30984"/>
                </a:lnTo>
                <a:lnTo>
                  <a:pt x="2008742" y="53708"/>
                </a:lnTo>
                <a:lnTo>
                  <a:pt x="2045935" y="81771"/>
                </a:lnTo>
                <a:lnTo>
                  <a:pt x="2078820" y="114656"/>
                </a:lnTo>
                <a:lnTo>
                  <a:pt x="2106882" y="151848"/>
                </a:lnTo>
                <a:lnTo>
                  <a:pt x="2129606" y="192832"/>
                </a:lnTo>
                <a:lnTo>
                  <a:pt x="2146476" y="237091"/>
                </a:lnTo>
                <a:lnTo>
                  <a:pt x="2156976" y="284111"/>
                </a:lnTo>
                <a:lnTo>
                  <a:pt x="2160591" y="333373"/>
                </a:lnTo>
                <a:lnTo>
                  <a:pt x="2160591" y="2357968"/>
                </a:lnTo>
                <a:lnTo>
                  <a:pt x="2156976" y="2407230"/>
                </a:lnTo>
                <a:lnTo>
                  <a:pt x="2146476" y="2454250"/>
                </a:lnTo>
                <a:lnTo>
                  <a:pt x="2129606" y="2498509"/>
                </a:lnTo>
                <a:lnTo>
                  <a:pt x="2106882" y="2539493"/>
                </a:lnTo>
                <a:lnTo>
                  <a:pt x="2078820" y="2576685"/>
                </a:lnTo>
                <a:lnTo>
                  <a:pt x="2045935" y="2609570"/>
                </a:lnTo>
                <a:lnTo>
                  <a:pt x="2008742" y="2637633"/>
                </a:lnTo>
                <a:lnTo>
                  <a:pt x="1967759" y="2660357"/>
                </a:lnTo>
                <a:lnTo>
                  <a:pt x="1923499" y="2677227"/>
                </a:lnTo>
                <a:lnTo>
                  <a:pt x="1876480" y="2687727"/>
                </a:lnTo>
                <a:lnTo>
                  <a:pt x="1827216" y="2691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63295" y="5801741"/>
            <a:ext cx="1938655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250" b="1" spc="-5" dirty="0">
                <a:latin typeface="Comic Sans MS"/>
                <a:cs typeface="Comic Sans MS"/>
              </a:rPr>
              <a:t>HOUR</a:t>
            </a:r>
            <a:r>
              <a:rPr sz="1250" spc="-5" dirty="0">
                <a:latin typeface="Comic Sans MS"/>
                <a:cs typeface="Comic Sans MS"/>
              </a:rPr>
              <a:t>: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Specifies</a:t>
            </a:r>
            <a:r>
              <a:rPr sz="1250" spc="36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that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 difference should be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calculated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hours.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5868" y="3259232"/>
            <a:ext cx="7141845" cy="760730"/>
          </a:xfrm>
          <a:custGeom>
            <a:avLst/>
            <a:gdLst/>
            <a:ahLst/>
            <a:cxnLst/>
            <a:rect l="l" t="t" r="r" b="b"/>
            <a:pathLst>
              <a:path w="7141845" h="760729">
                <a:moveTo>
                  <a:pt x="6808909" y="760485"/>
                </a:moveTo>
                <a:lnTo>
                  <a:pt x="333374" y="760485"/>
                </a:lnTo>
                <a:lnTo>
                  <a:pt x="284111" y="756870"/>
                </a:lnTo>
                <a:lnTo>
                  <a:pt x="237091" y="746370"/>
                </a:lnTo>
                <a:lnTo>
                  <a:pt x="192832" y="729500"/>
                </a:lnTo>
                <a:lnTo>
                  <a:pt x="151848" y="706776"/>
                </a:lnTo>
                <a:lnTo>
                  <a:pt x="114656" y="678714"/>
                </a:lnTo>
                <a:lnTo>
                  <a:pt x="81771" y="645828"/>
                </a:lnTo>
                <a:lnTo>
                  <a:pt x="53708" y="608636"/>
                </a:lnTo>
                <a:lnTo>
                  <a:pt x="30984" y="567652"/>
                </a:lnTo>
                <a:lnTo>
                  <a:pt x="14114" y="523393"/>
                </a:lnTo>
                <a:lnTo>
                  <a:pt x="3614" y="476374"/>
                </a:lnTo>
                <a:lnTo>
                  <a:pt x="0" y="42711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6808911" y="0"/>
                </a:lnTo>
                <a:lnTo>
                  <a:pt x="6858172" y="3614"/>
                </a:lnTo>
                <a:lnTo>
                  <a:pt x="6905192" y="14114"/>
                </a:lnTo>
                <a:lnTo>
                  <a:pt x="6949451" y="30984"/>
                </a:lnTo>
                <a:lnTo>
                  <a:pt x="6990435" y="53708"/>
                </a:lnTo>
                <a:lnTo>
                  <a:pt x="7027627" y="81771"/>
                </a:lnTo>
                <a:lnTo>
                  <a:pt x="7060513" y="114656"/>
                </a:lnTo>
                <a:lnTo>
                  <a:pt x="7088575" y="151848"/>
                </a:lnTo>
                <a:lnTo>
                  <a:pt x="7111299" y="192832"/>
                </a:lnTo>
                <a:lnTo>
                  <a:pt x="7128169" y="237091"/>
                </a:lnTo>
                <a:lnTo>
                  <a:pt x="7138669" y="284111"/>
                </a:lnTo>
                <a:lnTo>
                  <a:pt x="7141435" y="321804"/>
                </a:lnTo>
                <a:lnTo>
                  <a:pt x="7141435" y="438681"/>
                </a:lnTo>
                <a:lnTo>
                  <a:pt x="7128169" y="523393"/>
                </a:lnTo>
                <a:lnTo>
                  <a:pt x="7111299" y="567652"/>
                </a:lnTo>
                <a:lnTo>
                  <a:pt x="7088575" y="608636"/>
                </a:lnTo>
                <a:lnTo>
                  <a:pt x="7060513" y="645828"/>
                </a:lnTo>
                <a:lnTo>
                  <a:pt x="7027627" y="678714"/>
                </a:lnTo>
                <a:lnTo>
                  <a:pt x="6990435" y="706776"/>
                </a:lnTo>
                <a:lnTo>
                  <a:pt x="6949451" y="729500"/>
                </a:lnTo>
                <a:lnTo>
                  <a:pt x="6905192" y="746370"/>
                </a:lnTo>
                <a:lnTo>
                  <a:pt x="6858172" y="756870"/>
                </a:lnTo>
                <a:lnTo>
                  <a:pt x="6808909" y="760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9070">
              <a:lnSpc>
                <a:spcPct val="115700"/>
              </a:lnSpc>
              <a:spcBef>
                <a:spcPts val="100"/>
              </a:spcBef>
            </a:pPr>
            <a:r>
              <a:rPr spc="-10" dirty="0"/>
              <a:t>You</a:t>
            </a:r>
            <a:r>
              <a:rPr spc="125" dirty="0"/>
              <a:t> </a:t>
            </a:r>
            <a:r>
              <a:rPr spc="-10" dirty="0"/>
              <a:t>can</a:t>
            </a:r>
            <a:r>
              <a:rPr spc="130" dirty="0"/>
              <a:t> </a:t>
            </a:r>
            <a:r>
              <a:rPr spc="-10" dirty="0"/>
              <a:t>create</a:t>
            </a:r>
            <a:r>
              <a:rPr spc="130" dirty="0"/>
              <a:t> </a:t>
            </a:r>
            <a:r>
              <a:rPr spc="-5" dirty="0"/>
              <a:t>a</a:t>
            </a:r>
            <a:r>
              <a:rPr spc="125" dirty="0"/>
              <a:t> </a:t>
            </a:r>
            <a:r>
              <a:rPr spc="-10" dirty="0"/>
              <a:t>calculated</a:t>
            </a:r>
            <a:r>
              <a:rPr spc="130" dirty="0"/>
              <a:t> </a:t>
            </a:r>
            <a:r>
              <a:rPr spc="-10" dirty="0"/>
              <a:t>column</a:t>
            </a:r>
            <a:r>
              <a:rPr spc="130" dirty="0"/>
              <a:t> </a:t>
            </a:r>
            <a:r>
              <a:rPr spc="-5" dirty="0"/>
              <a:t>to</a:t>
            </a:r>
            <a:r>
              <a:rPr spc="130" dirty="0"/>
              <a:t> </a:t>
            </a:r>
            <a:r>
              <a:rPr spc="-10" dirty="0"/>
              <a:t>find</a:t>
            </a:r>
            <a:r>
              <a:rPr spc="125" dirty="0"/>
              <a:t> </a:t>
            </a:r>
            <a:r>
              <a:rPr spc="-10" dirty="0"/>
              <a:t>the</a:t>
            </a:r>
            <a:r>
              <a:rPr spc="130" dirty="0"/>
              <a:t> </a:t>
            </a:r>
            <a:r>
              <a:rPr spc="-10" dirty="0"/>
              <a:t>number</a:t>
            </a:r>
            <a:r>
              <a:rPr spc="130" dirty="0"/>
              <a:t> </a:t>
            </a:r>
            <a:r>
              <a:rPr spc="-5" dirty="0"/>
              <a:t>of</a:t>
            </a:r>
            <a:r>
              <a:rPr spc="130" dirty="0"/>
              <a:t> </a:t>
            </a:r>
            <a:r>
              <a:rPr spc="-10" dirty="0"/>
              <a:t>hours</a:t>
            </a:r>
            <a:r>
              <a:rPr spc="125" dirty="0"/>
              <a:t> </a:t>
            </a:r>
            <a:r>
              <a:rPr spc="-10" dirty="0"/>
              <a:t>since</a:t>
            </a:r>
            <a:r>
              <a:rPr spc="130" dirty="0"/>
              <a:t> </a:t>
            </a:r>
            <a:r>
              <a:rPr spc="-10" dirty="0"/>
              <a:t>the</a:t>
            </a:r>
            <a:r>
              <a:rPr spc="130" dirty="0"/>
              <a:t> </a:t>
            </a:r>
            <a:r>
              <a:rPr spc="-10" dirty="0"/>
              <a:t>order</a:t>
            </a:r>
            <a:r>
              <a:rPr spc="125" dirty="0"/>
              <a:t> </a:t>
            </a:r>
            <a:r>
              <a:rPr spc="-10" dirty="0"/>
              <a:t>was </a:t>
            </a:r>
            <a:r>
              <a:rPr spc="-385" dirty="0"/>
              <a:t> </a:t>
            </a:r>
            <a:r>
              <a:rPr spc="-10" dirty="0"/>
              <a:t>placed</a:t>
            </a:r>
            <a:r>
              <a:rPr spc="-5" dirty="0"/>
              <a:t> </a:t>
            </a:r>
            <a:r>
              <a:rPr spc="-10" dirty="0"/>
              <a:t>using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NOW</a:t>
            </a:r>
            <a:r>
              <a:rPr dirty="0"/>
              <a:t> </a:t>
            </a:r>
            <a:r>
              <a:rPr spc="-10" dirty="0"/>
              <a:t>function</a:t>
            </a:r>
            <a:r>
              <a:rPr spc="-5" dirty="0"/>
              <a:t> </a:t>
            </a:r>
            <a:r>
              <a:rPr spc="-10" dirty="0"/>
              <a:t>and</a:t>
            </a:r>
            <a:r>
              <a:rPr spc="-5" dirty="0"/>
              <a:t> 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DATEDIFF</a:t>
            </a:r>
            <a:r>
              <a:rPr dirty="0"/>
              <a:t> </a:t>
            </a:r>
            <a:r>
              <a:rPr spc="-10" dirty="0"/>
              <a:t>function: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/>
          </a:p>
          <a:p>
            <a:pPr marL="5168900" marR="5080" algn="just">
              <a:lnSpc>
                <a:spcPct val="114999"/>
              </a:lnSpc>
            </a:pPr>
            <a:r>
              <a:rPr sz="1250" b="1" spc="-5" dirty="0">
                <a:latin typeface="Comic Sans MS"/>
                <a:cs typeface="Comic Sans MS"/>
              </a:rPr>
              <a:t>Orders[OrderDateTime]</a:t>
            </a:r>
            <a:r>
              <a:rPr sz="1250" spc="-5" dirty="0"/>
              <a:t>: </a:t>
            </a:r>
            <a:r>
              <a:rPr sz="1250" spc="-365" dirty="0"/>
              <a:t> </a:t>
            </a:r>
            <a:r>
              <a:rPr sz="1250" spc="-5" dirty="0"/>
              <a:t>The start date-time for </a:t>
            </a:r>
            <a:r>
              <a:rPr sz="1250" dirty="0"/>
              <a:t> </a:t>
            </a:r>
            <a:r>
              <a:rPr sz="1250" spc="-5" dirty="0"/>
              <a:t>the</a:t>
            </a:r>
            <a:r>
              <a:rPr sz="1250" spc="-10" dirty="0"/>
              <a:t> </a:t>
            </a:r>
            <a:r>
              <a:rPr sz="1250" spc="-5" dirty="0"/>
              <a:t>calculation.</a:t>
            </a:r>
            <a:endParaRPr sz="1250">
              <a:latin typeface="Comic Sans MS"/>
              <a:cs typeface="Comic Sans MS"/>
            </a:endParaRPr>
          </a:p>
          <a:p>
            <a:pPr marL="5168900" marR="5080" algn="just">
              <a:lnSpc>
                <a:spcPct val="114999"/>
              </a:lnSpc>
            </a:pPr>
            <a:r>
              <a:rPr sz="1250" b="1" spc="-5" dirty="0">
                <a:latin typeface="Comic Sans MS"/>
                <a:cs typeface="Comic Sans MS"/>
              </a:rPr>
              <a:t>NOW()</a:t>
            </a:r>
            <a:r>
              <a:rPr sz="1250" spc="-5" dirty="0"/>
              <a:t>:</a:t>
            </a:r>
            <a:r>
              <a:rPr sz="1250" dirty="0"/>
              <a:t> </a:t>
            </a:r>
            <a:r>
              <a:rPr sz="1250" spc="-5" dirty="0"/>
              <a:t>The</a:t>
            </a:r>
            <a:r>
              <a:rPr sz="1250" dirty="0"/>
              <a:t> </a:t>
            </a:r>
            <a:r>
              <a:rPr sz="1250" spc="-5" dirty="0"/>
              <a:t>end</a:t>
            </a:r>
            <a:r>
              <a:rPr sz="1250" dirty="0"/>
              <a:t> </a:t>
            </a:r>
            <a:r>
              <a:rPr sz="1250" spc="-5" dirty="0"/>
              <a:t>date- </a:t>
            </a:r>
            <a:r>
              <a:rPr sz="1250" dirty="0"/>
              <a:t> </a:t>
            </a:r>
            <a:r>
              <a:rPr sz="1250" spc="-5" dirty="0"/>
              <a:t>time for the calculation, </a:t>
            </a:r>
            <a:r>
              <a:rPr sz="1250" dirty="0"/>
              <a:t> </a:t>
            </a:r>
            <a:r>
              <a:rPr sz="1250" spc="-5" dirty="0"/>
              <a:t>which is the current date </a:t>
            </a:r>
            <a:r>
              <a:rPr sz="1250" spc="-360" dirty="0"/>
              <a:t> </a:t>
            </a:r>
            <a:r>
              <a:rPr sz="1250" spc="-5" dirty="0"/>
              <a:t>and</a:t>
            </a:r>
            <a:r>
              <a:rPr sz="1250" spc="-10" dirty="0"/>
              <a:t> </a:t>
            </a:r>
            <a:r>
              <a:rPr sz="1250" spc="-5" dirty="0"/>
              <a:t>time.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162593"/>
            <a:ext cx="5353049" cy="12477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80049" y="1496830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060" y="2314075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9171" y="1547291"/>
            <a:ext cx="5345430" cy="1522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0125" algn="ctr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NOW()</a:t>
            </a:r>
            <a:endParaRPr sz="1350">
              <a:latin typeface="Comic Sans MS"/>
              <a:cs typeface="Comic Sans MS"/>
            </a:endParaRPr>
          </a:p>
          <a:p>
            <a:pPr marL="380365">
              <a:lnSpc>
                <a:spcPct val="100000"/>
              </a:lnSpc>
              <a:spcBef>
                <a:spcPts val="1664"/>
              </a:spcBef>
            </a:pPr>
            <a:r>
              <a:rPr sz="1500" b="1" spc="-5" dirty="0">
                <a:latin typeface="Comic Sans MS"/>
                <a:cs typeface="Comic Sans MS"/>
              </a:rPr>
              <a:t>Here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just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i’m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taking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for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example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to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350" spc="-10" dirty="0">
                <a:latin typeface="Comic Sans MS"/>
                <a:cs typeface="Comic Sans MS"/>
              </a:rPr>
              <a:t>Assume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have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named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Orders</a:t>
            </a:r>
            <a:r>
              <a:rPr sz="1350" b="1" spc="-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following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columns:</a:t>
            </a:r>
            <a:endParaRPr sz="1350">
              <a:latin typeface="Comic Sans MS"/>
              <a:cs typeface="Comic Sans MS"/>
            </a:endParaRPr>
          </a:p>
          <a:p>
            <a:pPr marL="302895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OrderID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unique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identifier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for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each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order.</a:t>
            </a:r>
            <a:endParaRPr sz="1350">
              <a:latin typeface="Comic Sans MS"/>
              <a:cs typeface="Comic Sans MS"/>
            </a:endParaRPr>
          </a:p>
          <a:p>
            <a:pPr marL="302895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when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order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was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placed.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438" y="5834666"/>
            <a:ext cx="50438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5080" indent="-27305" algn="just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Use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NOW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combination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DATEDIFF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 calculate the number of hours between the OrderDateTime and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current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date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time.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useful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tracking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how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many</a:t>
            </a:r>
            <a:endParaRPr sz="1200">
              <a:latin typeface="Comic Sans MS"/>
              <a:cs typeface="Comic Sans MS"/>
            </a:endParaRPr>
          </a:p>
          <a:p>
            <a:pPr marL="737870" algn="just">
              <a:lnSpc>
                <a:spcPct val="100000"/>
              </a:lnSpc>
              <a:spcBef>
                <a:spcPts val="209"/>
              </a:spcBef>
            </a:pPr>
            <a:r>
              <a:rPr sz="1200" b="1" dirty="0">
                <a:latin typeface="Comic Sans MS"/>
                <a:cs typeface="Comic Sans MS"/>
              </a:rPr>
              <a:t>hours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have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passed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since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each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order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was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placed.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F18638B-C422-199C-2F7C-DCA4D2C6BC1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lang="en-IN"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-44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669</Words>
  <Application>Microsoft Office PowerPoint</Application>
  <PresentationFormat>Custom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Iam Siddhika</vt:lpstr>
      <vt:lpstr>Today Content</vt:lpstr>
      <vt:lpstr>  DAY</vt:lpstr>
      <vt:lpstr>  HOUR</vt:lpstr>
      <vt:lpstr>TODAY</vt:lpstr>
      <vt:lpstr>  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2024-09-15T17:36:26Z</dcterms:created>
  <dcterms:modified xsi:type="dcterms:W3CDTF">2024-09-30T15:15:42Z</dcterms:modified>
</cp:coreProperties>
</file>