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327-9819-4D53-B90C-228C5B7BA56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F7B2-2BA9-410D-870C-8EDAD213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3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631" y="291091"/>
            <a:ext cx="1532258" cy="36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40480" y="6848574"/>
            <a:ext cx="204533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dirty="0">
                <a:latin typeface="Comic Sans MS"/>
                <a:cs typeface="Comic Sans MS"/>
              </a:rPr>
              <a:t>Varsha</a:t>
            </a:r>
            <a:r>
              <a:rPr sz="1750" b="1" spc="6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Chitikaneni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916" y="2559727"/>
            <a:ext cx="3370579" cy="1232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DETAILED</a:t>
            </a:r>
            <a:r>
              <a:rPr sz="1900" b="1" spc="8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VIEW</a:t>
            </a:r>
            <a:r>
              <a:rPr sz="1900" b="1" spc="8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VISUALS</a:t>
            </a:r>
            <a:endParaRPr sz="1900">
              <a:latin typeface="Comic Sans MS"/>
              <a:cs typeface="Comic Sans MS"/>
            </a:endParaRPr>
          </a:p>
          <a:p>
            <a:pPr marL="12700" marR="2371090">
              <a:lnSpc>
                <a:spcPts val="3600"/>
              </a:lnSpc>
              <a:spcBef>
                <a:spcPts val="140"/>
              </a:spcBef>
            </a:pPr>
            <a:r>
              <a:rPr sz="1800" spc="-10" dirty="0">
                <a:latin typeface="Comic Sans MS"/>
                <a:cs typeface="Comic Sans MS"/>
              </a:rPr>
              <a:t>TABLE MATRIX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5" y="3101004"/>
            <a:ext cx="241316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855" y="3479352"/>
            <a:ext cx="241316" cy="241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927" y="2941322"/>
            <a:ext cx="2228849" cy="29527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50244" y="650600"/>
            <a:ext cx="1617345" cy="2087880"/>
          </a:xfrm>
          <a:custGeom>
            <a:avLst/>
            <a:gdLst/>
            <a:ahLst/>
            <a:cxnLst/>
            <a:rect l="l" t="t" r="r" b="b"/>
            <a:pathLst>
              <a:path w="1617345" h="2087880">
                <a:moveTo>
                  <a:pt x="186788" y="2087543"/>
                </a:moveTo>
                <a:lnTo>
                  <a:pt x="196176" y="1831538"/>
                </a:lnTo>
                <a:lnTo>
                  <a:pt x="176058" y="1820531"/>
                </a:lnTo>
                <a:lnTo>
                  <a:pt x="156716" y="1807981"/>
                </a:lnTo>
                <a:lnTo>
                  <a:pt x="120600" y="1776659"/>
                </a:lnTo>
                <a:lnTo>
                  <a:pt x="88300" y="1734381"/>
                </a:lnTo>
                <a:lnTo>
                  <a:pt x="60290" y="1677957"/>
                </a:lnTo>
                <a:lnTo>
                  <a:pt x="37042" y="1604195"/>
                </a:lnTo>
                <a:lnTo>
                  <a:pt x="27351" y="1559816"/>
                </a:lnTo>
                <a:lnTo>
                  <a:pt x="19029" y="1509906"/>
                </a:lnTo>
                <a:lnTo>
                  <a:pt x="12133" y="1454066"/>
                </a:lnTo>
                <a:lnTo>
                  <a:pt x="6723" y="1391898"/>
                </a:lnTo>
                <a:lnTo>
                  <a:pt x="2858" y="1323002"/>
                </a:lnTo>
                <a:lnTo>
                  <a:pt x="597" y="1246980"/>
                </a:lnTo>
                <a:lnTo>
                  <a:pt x="0" y="1163432"/>
                </a:lnTo>
                <a:lnTo>
                  <a:pt x="1124" y="1071961"/>
                </a:lnTo>
                <a:lnTo>
                  <a:pt x="4039" y="971976"/>
                </a:lnTo>
                <a:lnTo>
                  <a:pt x="8341" y="877165"/>
                </a:lnTo>
                <a:lnTo>
                  <a:pt x="14044" y="788429"/>
                </a:lnTo>
                <a:lnTo>
                  <a:pt x="21104" y="705585"/>
                </a:lnTo>
                <a:lnTo>
                  <a:pt x="29476" y="628447"/>
                </a:lnTo>
                <a:lnTo>
                  <a:pt x="39115" y="556831"/>
                </a:lnTo>
                <a:lnTo>
                  <a:pt x="49977" y="490553"/>
                </a:lnTo>
                <a:lnTo>
                  <a:pt x="62017" y="429428"/>
                </a:lnTo>
                <a:lnTo>
                  <a:pt x="75190" y="373272"/>
                </a:lnTo>
                <a:lnTo>
                  <a:pt x="89453" y="321900"/>
                </a:lnTo>
                <a:lnTo>
                  <a:pt x="104760" y="275127"/>
                </a:lnTo>
                <a:lnTo>
                  <a:pt x="121066" y="232771"/>
                </a:lnTo>
                <a:lnTo>
                  <a:pt x="138328" y="194645"/>
                </a:lnTo>
                <a:lnTo>
                  <a:pt x="156501" y="160565"/>
                </a:lnTo>
                <a:lnTo>
                  <a:pt x="195400" y="103807"/>
                </a:lnTo>
                <a:lnTo>
                  <a:pt x="237406" y="61022"/>
                </a:lnTo>
                <a:lnTo>
                  <a:pt x="282164" y="30733"/>
                </a:lnTo>
                <a:lnTo>
                  <a:pt x="329315" y="11465"/>
                </a:lnTo>
                <a:lnTo>
                  <a:pt x="378506" y="1742"/>
                </a:lnTo>
                <a:lnTo>
                  <a:pt x="403754" y="0"/>
                </a:lnTo>
                <a:lnTo>
                  <a:pt x="429379" y="90"/>
                </a:lnTo>
                <a:lnTo>
                  <a:pt x="1252161" y="30229"/>
                </a:lnTo>
                <a:lnTo>
                  <a:pt x="1304620" y="35667"/>
                </a:lnTo>
                <a:lnTo>
                  <a:pt x="1354525" y="49020"/>
                </a:lnTo>
                <a:lnTo>
                  <a:pt x="1401432" y="71735"/>
                </a:lnTo>
                <a:lnTo>
                  <a:pt x="1444902" y="105259"/>
                </a:lnTo>
                <a:lnTo>
                  <a:pt x="1484496" y="151040"/>
                </a:lnTo>
                <a:lnTo>
                  <a:pt x="1519775" y="210524"/>
                </a:lnTo>
                <a:lnTo>
                  <a:pt x="1535659" y="245857"/>
                </a:lnTo>
                <a:lnTo>
                  <a:pt x="1550300" y="285158"/>
                </a:lnTo>
                <a:lnTo>
                  <a:pt x="1563642" y="328609"/>
                </a:lnTo>
                <a:lnTo>
                  <a:pt x="1575632" y="376390"/>
                </a:lnTo>
                <a:lnTo>
                  <a:pt x="1586214" y="428682"/>
                </a:lnTo>
                <a:lnTo>
                  <a:pt x="1595333" y="485666"/>
                </a:lnTo>
                <a:lnTo>
                  <a:pt x="1602935" y="547523"/>
                </a:lnTo>
                <a:lnTo>
                  <a:pt x="1608965" y="614434"/>
                </a:lnTo>
                <a:lnTo>
                  <a:pt x="1613367" y="686580"/>
                </a:lnTo>
                <a:lnTo>
                  <a:pt x="1616088" y="764141"/>
                </a:lnTo>
                <a:lnTo>
                  <a:pt x="1617072" y="847299"/>
                </a:lnTo>
                <a:lnTo>
                  <a:pt x="1616264" y="936233"/>
                </a:lnTo>
                <a:lnTo>
                  <a:pt x="1613609" y="1031127"/>
                </a:lnTo>
                <a:lnTo>
                  <a:pt x="1609326" y="1121398"/>
                </a:lnTo>
                <a:lnTo>
                  <a:pt x="1603339" y="1205771"/>
                </a:lnTo>
                <a:lnTo>
                  <a:pt x="1595714" y="1284242"/>
                </a:lnTo>
                <a:lnTo>
                  <a:pt x="1586504" y="1356999"/>
                </a:lnTo>
                <a:lnTo>
                  <a:pt x="1575765" y="1424230"/>
                </a:lnTo>
                <a:lnTo>
                  <a:pt x="1563551" y="1486124"/>
                </a:lnTo>
                <a:lnTo>
                  <a:pt x="1549918" y="1542869"/>
                </a:lnTo>
                <a:lnTo>
                  <a:pt x="1534920" y="1594652"/>
                </a:lnTo>
                <a:lnTo>
                  <a:pt x="1518612" y="1641662"/>
                </a:lnTo>
                <a:lnTo>
                  <a:pt x="1501049" y="1684087"/>
                </a:lnTo>
                <a:lnTo>
                  <a:pt x="1482287" y="1722115"/>
                </a:lnTo>
                <a:lnTo>
                  <a:pt x="1462379" y="1755935"/>
                </a:lnTo>
                <a:lnTo>
                  <a:pt x="1419348" y="1811700"/>
                </a:lnTo>
                <a:lnTo>
                  <a:pt x="1372395" y="1852888"/>
                </a:lnTo>
                <a:lnTo>
                  <a:pt x="1329245" y="1877444"/>
                </a:lnTo>
                <a:lnTo>
                  <a:pt x="459188" y="1877444"/>
                </a:lnTo>
                <a:lnTo>
                  <a:pt x="186788" y="2087543"/>
                </a:lnTo>
                <a:close/>
              </a:path>
              <a:path w="1617345" h="2087880">
                <a:moveTo>
                  <a:pt x="1183515" y="1903977"/>
                </a:moveTo>
                <a:lnTo>
                  <a:pt x="459188" y="1877444"/>
                </a:lnTo>
                <a:lnTo>
                  <a:pt x="1329245" y="1877444"/>
                </a:lnTo>
                <a:lnTo>
                  <a:pt x="1321959" y="1881003"/>
                </a:lnTo>
                <a:lnTo>
                  <a:pt x="1295572" y="1890629"/>
                </a:lnTo>
                <a:lnTo>
                  <a:pt x="1268480" y="1897551"/>
                </a:lnTo>
                <a:lnTo>
                  <a:pt x="1240736" y="1901958"/>
                </a:lnTo>
                <a:lnTo>
                  <a:pt x="1212396" y="1904037"/>
                </a:lnTo>
                <a:lnTo>
                  <a:pt x="1183515" y="19039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551817" y="814160"/>
            <a:ext cx="12695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It’s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helpful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for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656864" y="1052027"/>
            <a:ext cx="104226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drill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through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558119" y="1290070"/>
            <a:ext cx="122239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feature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get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405746" y="1528160"/>
            <a:ext cx="150963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detailed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view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of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50" dirty="0">
                <a:latin typeface="Comic Sans MS"/>
                <a:cs typeface="Comic Sans MS"/>
              </a:rPr>
              <a:t>a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684653" y="1765879"/>
            <a:ext cx="93470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data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point.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390530" y="2004092"/>
            <a:ext cx="150522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7572425" y="2241890"/>
            <a:ext cx="11237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furthur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posts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5" name="object 15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900798" y="7200887"/>
                  </a:moveTo>
                  <a:lnTo>
                    <a:pt x="888174" y="7132333"/>
                  </a:lnTo>
                  <a:lnTo>
                    <a:pt x="877189" y="7087362"/>
                  </a:lnTo>
                  <a:lnTo>
                    <a:pt x="864336" y="7043140"/>
                  </a:lnTo>
                  <a:lnTo>
                    <a:pt x="849680" y="6999732"/>
                  </a:lnTo>
                  <a:lnTo>
                    <a:pt x="833259" y="6957161"/>
                  </a:lnTo>
                  <a:lnTo>
                    <a:pt x="815111" y="6915480"/>
                  </a:lnTo>
                  <a:lnTo>
                    <a:pt x="795274" y="6874738"/>
                  </a:lnTo>
                  <a:lnTo>
                    <a:pt x="773811" y="6834975"/>
                  </a:lnTo>
                  <a:lnTo>
                    <a:pt x="750760" y="6796227"/>
                  </a:lnTo>
                  <a:lnTo>
                    <a:pt x="726147" y="6758559"/>
                  </a:lnTo>
                  <a:lnTo>
                    <a:pt x="700036" y="6721983"/>
                  </a:lnTo>
                  <a:lnTo>
                    <a:pt x="672465" y="6686575"/>
                  </a:lnTo>
                  <a:lnTo>
                    <a:pt x="643470" y="6652349"/>
                  </a:lnTo>
                  <a:lnTo>
                    <a:pt x="613117" y="6619380"/>
                  </a:lnTo>
                  <a:lnTo>
                    <a:pt x="581418" y="6587680"/>
                  </a:lnTo>
                  <a:lnTo>
                    <a:pt x="548449" y="6557327"/>
                  </a:lnTo>
                  <a:lnTo>
                    <a:pt x="514223" y="6528333"/>
                  </a:lnTo>
                  <a:lnTo>
                    <a:pt x="478815" y="6500762"/>
                  </a:lnTo>
                  <a:lnTo>
                    <a:pt x="442239" y="6474650"/>
                  </a:lnTo>
                  <a:lnTo>
                    <a:pt x="404558" y="6450038"/>
                  </a:lnTo>
                  <a:lnTo>
                    <a:pt x="365823" y="6426987"/>
                  </a:lnTo>
                  <a:lnTo>
                    <a:pt x="326059" y="6405512"/>
                  </a:lnTo>
                  <a:lnTo>
                    <a:pt x="285305" y="6385687"/>
                  </a:lnTo>
                  <a:lnTo>
                    <a:pt x="243636" y="6367539"/>
                  </a:lnTo>
                  <a:lnTo>
                    <a:pt x="201066" y="6351105"/>
                  </a:lnTo>
                  <a:lnTo>
                    <a:pt x="157657" y="6336449"/>
                  </a:lnTo>
                  <a:lnTo>
                    <a:pt x="113436" y="6323609"/>
                  </a:lnTo>
                  <a:lnTo>
                    <a:pt x="68465" y="6312624"/>
                  </a:lnTo>
                  <a:lnTo>
                    <a:pt x="22771" y="6303530"/>
                  </a:lnTo>
                  <a:lnTo>
                    <a:pt x="0" y="6300013"/>
                  </a:lnTo>
                  <a:lnTo>
                    <a:pt x="0" y="7200887"/>
                  </a:lnTo>
                  <a:lnTo>
                    <a:pt x="900798" y="7200887"/>
                  </a:lnTo>
                  <a:close/>
                </a:path>
                <a:path w="9001125" h="7200900">
                  <a:moveTo>
                    <a:pt x="7262279" y="486270"/>
                  </a:moveTo>
                  <a:lnTo>
                    <a:pt x="7215479" y="484047"/>
                  </a:lnTo>
                  <a:lnTo>
                    <a:pt x="7169899" y="477507"/>
                  </a:lnTo>
                  <a:lnTo>
                    <a:pt x="7125792" y="466852"/>
                  </a:lnTo>
                  <a:lnTo>
                    <a:pt x="7083349" y="452285"/>
                  </a:lnTo>
                  <a:lnTo>
                    <a:pt x="7042772" y="434022"/>
                  </a:lnTo>
                  <a:lnTo>
                    <a:pt x="7004278" y="412254"/>
                  </a:lnTo>
                  <a:lnTo>
                    <a:pt x="6968058" y="387184"/>
                  </a:lnTo>
                  <a:lnTo>
                    <a:pt x="6934327" y="359029"/>
                  </a:lnTo>
                  <a:lnTo>
                    <a:pt x="6903275" y="327977"/>
                  </a:lnTo>
                  <a:lnTo>
                    <a:pt x="6875119" y="294233"/>
                  </a:lnTo>
                  <a:lnTo>
                    <a:pt x="6850050" y="258025"/>
                  </a:lnTo>
                  <a:lnTo>
                    <a:pt x="6828282" y="219519"/>
                  </a:lnTo>
                  <a:lnTo>
                    <a:pt x="6810019" y="178955"/>
                  </a:lnTo>
                  <a:lnTo>
                    <a:pt x="6795452" y="136512"/>
                  </a:lnTo>
                  <a:lnTo>
                    <a:pt x="6784797" y="92405"/>
                  </a:lnTo>
                  <a:lnTo>
                    <a:pt x="6778257" y="46824"/>
                  </a:lnTo>
                  <a:lnTo>
                    <a:pt x="6776034" y="0"/>
                  </a:lnTo>
                  <a:lnTo>
                    <a:pt x="6776034" y="486270"/>
                  </a:lnTo>
                  <a:lnTo>
                    <a:pt x="7262279" y="486270"/>
                  </a:lnTo>
                  <a:close/>
                </a:path>
                <a:path w="9001125" h="7200900">
                  <a:moveTo>
                    <a:pt x="7748587" y="0"/>
                  </a:moveTo>
                  <a:lnTo>
                    <a:pt x="6776034" y="0"/>
                  </a:lnTo>
                  <a:lnTo>
                    <a:pt x="7262304" y="486270"/>
                  </a:lnTo>
                  <a:lnTo>
                    <a:pt x="7309142" y="484047"/>
                  </a:lnTo>
                  <a:lnTo>
                    <a:pt x="7354710" y="477507"/>
                  </a:lnTo>
                  <a:lnTo>
                    <a:pt x="7398817" y="466852"/>
                  </a:lnTo>
                  <a:lnTo>
                    <a:pt x="7441260" y="452285"/>
                  </a:lnTo>
                  <a:lnTo>
                    <a:pt x="7481837" y="434022"/>
                  </a:lnTo>
                  <a:lnTo>
                    <a:pt x="7520330" y="412254"/>
                  </a:lnTo>
                  <a:lnTo>
                    <a:pt x="7556551" y="387184"/>
                  </a:lnTo>
                  <a:lnTo>
                    <a:pt x="7590282" y="359029"/>
                  </a:lnTo>
                  <a:lnTo>
                    <a:pt x="7621333" y="327977"/>
                  </a:lnTo>
                  <a:lnTo>
                    <a:pt x="7649502" y="294233"/>
                  </a:lnTo>
                  <a:lnTo>
                    <a:pt x="7674559" y="258025"/>
                  </a:lnTo>
                  <a:lnTo>
                    <a:pt x="7696327" y="219519"/>
                  </a:lnTo>
                  <a:lnTo>
                    <a:pt x="7714602" y="178955"/>
                  </a:lnTo>
                  <a:lnTo>
                    <a:pt x="7729169" y="136512"/>
                  </a:lnTo>
                  <a:lnTo>
                    <a:pt x="7739824" y="92405"/>
                  </a:lnTo>
                  <a:lnTo>
                    <a:pt x="7746365" y="46824"/>
                  </a:lnTo>
                  <a:lnTo>
                    <a:pt x="7748587" y="0"/>
                  </a:lnTo>
                  <a:close/>
                </a:path>
                <a:path w="9001125" h="7200900">
                  <a:moveTo>
                    <a:pt x="8309394" y="7145134"/>
                  </a:moveTo>
                  <a:lnTo>
                    <a:pt x="8303184" y="7090016"/>
                  </a:lnTo>
                  <a:lnTo>
                    <a:pt x="8283461" y="7027037"/>
                  </a:lnTo>
                  <a:lnTo>
                    <a:pt x="8251444" y="6966458"/>
                  </a:lnTo>
                  <a:lnTo>
                    <a:pt x="8207832" y="6908622"/>
                  </a:lnTo>
                  <a:lnTo>
                    <a:pt x="8153324" y="6853910"/>
                  </a:lnTo>
                  <a:lnTo>
                    <a:pt x="8122209" y="6827837"/>
                  </a:lnTo>
                  <a:lnTo>
                    <a:pt x="8088630" y="6802679"/>
                  </a:lnTo>
                  <a:lnTo>
                    <a:pt x="8052676" y="6778485"/>
                  </a:lnTo>
                  <a:lnTo>
                    <a:pt x="8014436" y="6755308"/>
                  </a:lnTo>
                  <a:lnTo>
                    <a:pt x="7974000" y="6733172"/>
                  </a:lnTo>
                  <a:lnTo>
                    <a:pt x="7931455" y="6712140"/>
                  </a:lnTo>
                  <a:lnTo>
                    <a:pt x="7886878" y="6692239"/>
                  </a:lnTo>
                  <a:lnTo>
                    <a:pt x="7840370" y="6673545"/>
                  </a:lnTo>
                  <a:lnTo>
                    <a:pt x="7792021" y="6656070"/>
                  </a:lnTo>
                  <a:lnTo>
                    <a:pt x="7741894" y="6639890"/>
                  </a:lnTo>
                  <a:lnTo>
                    <a:pt x="7690104" y="6625031"/>
                  </a:lnTo>
                  <a:lnTo>
                    <a:pt x="7636726" y="6611531"/>
                  </a:lnTo>
                  <a:lnTo>
                    <a:pt x="7581849" y="6599466"/>
                  </a:lnTo>
                  <a:lnTo>
                    <a:pt x="7525550" y="6588849"/>
                  </a:lnTo>
                  <a:lnTo>
                    <a:pt x="7467943" y="6579743"/>
                  </a:lnTo>
                  <a:lnTo>
                    <a:pt x="7409091" y="6572199"/>
                  </a:lnTo>
                  <a:lnTo>
                    <a:pt x="7349083" y="6566243"/>
                  </a:lnTo>
                  <a:lnTo>
                    <a:pt x="7288022" y="6561937"/>
                  </a:lnTo>
                  <a:lnTo>
                    <a:pt x="7225995" y="6559321"/>
                  </a:lnTo>
                  <a:lnTo>
                    <a:pt x="7163054" y="6558432"/>
                  </a:lnTo>
                  <a:lnTo>
                    <a:pt x="7100151" y="6559321"/>
                  </a:lnTo>
                  <a:lnTo>
                    <a:pt x="7038111" y="6561937"/>
                  </a:lnTo>
                  <a:lnTo>
                    <a:pt x="6977050" y="6566243"/>
                  </a:lnTo>
                  <a:lnTo>
                    <a:pt x="6917055" y="6572199"/>
                  </a:lnTo>
                  <a:lnTo>
                    <a:pt x="6858203" y="6579743"/>
                  </a:lnTo>
                  <a:lnTo>
                    <a:pt x="6800596" y="6588849"/>
                  </a:lnTo>
                  <a:lnTo>
                    <a:pt x="6744309" y="6599466"/>
                  </a:lnTo>
                  <a:lnTo>
                    <a:pt x="6689433" y="6611531"/>
                  </a:lnTo>
                  <a:lnTo>
                    <a:pt x="6636055" y="6625031"/>
                  </a:lnTo>
                  <a:lnTo>
                    <a:pt x="6584264" y="6639890"/>
                  </a:lnTo>
                  <a:lnTo>
                    <a:pt x="6534137" y="6656070"/>
                  </a:lnTo>
                  <a:lnTo>
                    <a:pt x="6485788" y="6673545"/>
                  </a:lnTo>
                  <a:lnTo>
                    <a:pt x="6439281" y="6692239"/>
                  </a:lnTo>
                  <a:lnTo>
                    <a:pt x="6394704" y="6712140"/>
                  </a:lnTo>
                  <a:lnTo>
                    <a:pt x="6352159" y="6733172"/>
                  </a:lnTo>
                  <a:lnTo>
                    <a:pt x="6311722" y="6755308"/>
                  </a:lnTo>
                  <a:lnTo>
                    <a:pt x="6273482" y="6778485"/>
                  </a:lnTo>
                  <a:lnTo>
                    <a:pt x="6237529" y="6802679"/>
                  </a:lnTo>
                  <a:lnTo>
                    <a:pt x="6203950" y="6827837"/>
                  </a:lnTo>
                  <a:lnTo>
                    <a:pt x="6172835" y="6853910"/>
                  </a:lnTo>
                  <a:lnTo>
                    <a:pt x="6144272" y="6880860"/>
                  </a:lnTo>
                  <a:lnTo>
                    <a:pt x="6095123" y="6937172"/>
                  </a:lnTo>
                  <a:lnTo>
                    <a:pt x="6057227" y="6996430"/>
                  </a:lnTo>
                  <a:lnTo>
                    <a:pt x="6031268" y="7058253"/>
                  </a:lnTo>
                  <a:lnTo>
                    <a:pt x="6017958" y="7122287"/>
                  </a:lnTo>
                  <a:lnTo>
                    <a:pt x="6016256" y="7155027"/>
                  </a:lnTo>
                  <a:lnTo>
                    <a:pt x="6017958" y="7187755"/>
                  </a:lnTo>
                  <a:lnTo>
                    <a:pt x="6020003" y="7200887"/>
                  </a:lnTo>
                  <a:lnTo>
                    <a:pt x="8306168" y="7200887"/>
                  </a:lnTo>
                  <a:lnTo>
                    <a:pt x="8308213" y="7187755"/>
                  </a:lnTo>
                  <a:lnTo>
                    <a:pt x="8309394" y="7164908"/>
                  </a:lnTo>
                  <a:lnTo>
                    <a:pt x="8309394" y="714513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8080794" y="0"/>
                  </a:lnTo>
                  <a:lnTo>
                    <a:pt x="8081797" y="10287"/>
                  </a:lnTo>
                  <a:lnTo>
                    <a:pt x="8089227" y="55892"/>
                  </a:lnTo>
                  <a:lnTo>
                    <a:pt x="8099476" y="100495"/>
                  </a:lnTo>
                  <a:lnTo>
                    <a:pt x="8112442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52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85" y="440931"/>
                  </a:lnTo>
                  <a:lnTo>
                    <a:pt x="8335619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21" y="545490"/>
                  </a:lnTo>
                  <a:lnTo>
                    <a:pt x="8484845" y="566026"/>
                  </a:lnTo>
                  <a:lnTo>
                    <a:pt x="8525853" y="584136"/>
                  </a:lnTo>
                  <a:lnTo>
                    <a:pt x="8568157" y="599719"/>
                  </a:lnTo>
                  <a:lnTo>
                    <a:pt x="8611654" y="612686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95" y="634898"/>
                  </a:lnTo>
                  <a:lnTo>
                    <a:pt x="8795791" y="636422"/>
                  </a:lnTo>
                  <a:lnTo>
                    <a:pt x="8843073" y="634898"/>
                  </a:lnTo>
                  <a:lnTo>
                    <a:pt x="8889594" y="630364"/>
                  </a:lnTo>
                  <a:lnTo>
                    <a:pt x="8935199" y="622922"/>
                  </a:lnTo>
                  <a:lnTo>
                    <a:pt x="8979802" y="612686"/>
                  </a:lnTo>
                  <a:lnTo>
                    <a:pt x="9001100" y="606336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187375"/>
              <a:ext cx="7162165" cy="2118995"/>
            </a:xfrm>
            <a:custGeom>
              <a:avLst/>
              <a:gdLst/>
              <a:ahLst/>
              <a:cxnLst/>
              <a:rect l="l" t="t" r="r" b="b"/>
              <a:pathLst>
                <a:path w="7162165" h="2118995">
                  <a:moveTo>
                    <a:pt x="674014" y="347687"/>
                  </a:moveTo>
                  <a:lnTo>
                    <a:pt x="664527" y="298894"/>
                  </a:lnTo>
                  <a:lnTo>
                    <a:pt x="633145" y="237248"/>
                  </a:lnTo>
                  <a:lnTo>
                    <a:pt x="583184" y="180479"/>
                  </a:lnTo>
                  <a:lnTo>
                    <a:pt x="551840" y="154241"/>
                  </a:lnTo>
                  <a:lnTo>
                    <a:pt x="516559" y="129616"/>
                  </a:lnTo>
                  <a:lnTo>
                    <a:pt x="477583" y="106730"/>
                  </a:lnTo>
                  <a:lnTo>
                    <a:pt x="435152" y="85699"/>
                  </a:lnTo>
                  <a:lnTo>
                    <a:pt x="389509" y="66662"/>
                  </a:lnTo>
                  <a:lnTo>
                    <a:pt x="340880" y="49745"/>
                  </a:lnTo>
                  <a:lnTo>
                    <a:pt x="289521" y="35077"/>
                  </a:lnTo>
                  <a:lnTo>
                    <a:pt x="235661" y="22796"/>
                  </a:lnTo>
                  <a:lnTo>
                    <a:pt x="179539" y="13017"/>
                  </a:lnTo>
                  <a:lnTo>
                    <a:pt x="121399" y="5867"/>
                  </a:lnTo>
                  <a:lnTo>
                    <a:pt x="61468" y="1485"/>
                  </a:lnTo>
                  <a:lnTo>
                    <a:pt x="0" y="0"/>
                  </a:lnTo>
                  <a:lnTo>
                    <a:pt x="0" y="728802"/>
                  </a:lnTo>
                  <a:lnTo>
                    <a:pt x="61468" y="727316"/>
                  </a:lnTo>
                  <a:lnTo>
                    <a:pt x="121399" y="722934"/>
                  </a:lnTo>
                  <a:lnTo>
                    <a:pt x="179539" y="715784"/>
                  </a:lnTo>
                  <a:lnTo>
                    <a:pt x="235661" y="706005"/>
                  </a:lnTo>
                  <a:lnTo>
                    <a:pt x="289521" y="693712"/>
                  </a:lnTo>
                  <a:lnTo>
                    <a:pt x="340880" y="679043"/>
                  </a:lnTo>
                  <a:lnTo>
                    <a:pt x="389509" y="662139"/>
                  </a:lnTo>
                  <a:lnTo>
                    <a:pt x="435152" y="643102"/>
                  </a:lnTo>
                  <a:lnTo>
                    <a:pt x="477583" y="622071"/>
                  </a:lnTo>
                  <a:lnTo>
                    <a:pt x="516559" y="599173"/>
                  </a:lnTo>
                  <a:lnTo>
                    <a:pt x="551840" y="574548"/>
                  </a:lnTo>
                  <a:lnTo>
                    <a:pt x="583184" y="548322"/>
                  </a:lnTo>
                  <a:lnTo>
                    <a:pt x="610374" y="520611"/>
                  </a:lnTo>
                  <a:lnTo>
                    <a:pt x="651281" y="461276"/>
                  </a:lnTo>
                  <a:lnTo>
                    <a:pt x="672642" y="397560"/>
                  </a:lnTo>
                  <a:lnTo>
                    <a:pt x="674014" y="381101"/>
                  </a:lnTo>
                  <a:lnTo>
                    <a:pt x="674014" y="347687"/>
                  </a:lnTo>
                  <a:close/>
                </a:path>
                <a:path w="7162165" h="2118995">
                  <a:moveTo>
                    <a:pt x="7162165" y="962253"/>
                  </a:moveTo>
                  <a:lnTo>
                    <a:pt x="7148957" y="878217"/>
                  </a:lnTo>
                  <a:lnTo>
                    <a:pt x="7132091" y="833958"/>
                  </a:lnTo>
                  <a:lnTo>
                    <a:pt x="7109371" y="792975"/>
                  </a:lnTo>
                  <a:lnTo>
                    <a:pt x="7081304" y="755777"/>
                  </a:lnTo>
                  <a:lnTo>
                    <a:pt x="7048424" y="722896"/>
                  </a:lnTo>
                  <a:lnTo>
                    <a:pt x="7011238" y="694829"/>
                  </a:lnTo>
                  <a:lnTo>
                    <a:pt x="6970255" y="672109"/>
                  </a:lnTo>
                  <a:lnTo>
                    <a:pt x="6925996" y="655243"/>
                  </a:lnTo>
                  <a:lnTo>
                    <a:pt x="6878968" y="644740"/>
                  </a:lnTo>
                  <a:lnTo>
                    <a:pt x="6829704" y="641121"/>
                  </a:lnTo>
                  <a:lnTo>
                    <a:pt x="776693" y="641121"/>
                  </a:lnTo>
                  <a:lnTo>
                    <a:pt x="727430" y="644740"/>
                  </a:lnTo>
                  <a:lnTo>
                    <a:pt x="680402" y="655243"/>
                  </a:lnTo>
                  <a:lnTo>
                    <a:pt x="636143" y="672109"/>
                  </a:lnTo>
                  <a:lnTo>
                    <a:pt x="595160" y="694829"/>
                  </a:lnTo>
                  <a:lnTo>
                    <a:pt x="557974" y="722896"/>
                  </a:lnTo>
                  <a:lnTo>
                    <a:pt x="525081" y="755777"/>
                  </a:lnTo>
                  <a:lnTo>
                    <a:pt x="497027" y="792975"/>
                  </a:lnTo>
                  <a:lnTo>
                    <a:pt x="474294" y="833958"/>
                  </a:lnTo>
                  <a:lnTo>
                    <a:pt x="457428" y="878217"/>
                  </a:lnTo>
                  <a:lnTo>
                    <a:pt x="446925" y="925233"/>
                  </a:lnTo>
                  <a:lnTo>
                    <a:pt x="443318" y="974496"/>
                  </a:lnTo>
                  <a:lnTo>
                    <a:pt x="443318" y="1785429"/>
                  </a:lnTo>
                  <a:lnTo>
                    <a:pt x="446925" y="1834692"/>
                  </a:lnTo>
                  <a:lnTo>
                    <a:pt x="457428" y="1881708"/>
                  </a:lnTo>
                  <a:lnTo>
                    <a:pt x="474294" y="1925967"/>
                  </a:lnTo>
                  <a:lnTo>
                    <a:pt x="497027" y="1966950"/>
                  </a:lnTo>
                  <a:lnTo>
                    <a:pt x="525081" y="2004148"/>
                  </a:lnTo>
                  <a:lnTo>
                    <a:pt x="557974" y="2037029"/>
                  </a:lnTo>
                  <a:lnTo>
                    <a:pt x="595160" y="2065096"/>
                  </a:lnTo>
                  <a:lnTo>
                    <a:pt x="636143" y="2087816"/>
                  </a:lnTo>
                  <a:lnTo>
                    <a:pt x="680402" y="2104694"/>
                  </a:lnTo>
                  <a:lnTo>
                    <a:pt x="727430" y="2115185"/>
                  </a:lnTo>
                  <a:lnTo>
                    <a:pt x="776693" y="2118804"/>
                  </a:lnTo>
                  <a:lnTo>
                    <a:pt x="6829704" y="2118804"/>
                  </a:lnTo>
                  <a:lnTo>
                    <a:pt x="6878968" y="2115185"/>
                  </a:lnTo>
                  <a:lnTo>
                    <a:pt x="6925996" y="2104694"/>
                  </a:lnTo>
                  <a:lnTo>
                    <a:pt x="6970255" y="2087816"/>
                  </a:lnTo>
                  <a:lnTo>
                    <a:pt x="7011238" y="2065096"/>
                  </a:lnTo>
                  <a:lnTo>
                    <a:pt x="7048424" y="2037029"/>
                  </a:lnTo>
                  <a:lnTo>
                    <a:pt x="7081304" y="2004148"/>
                  </a:lnTo>
                  <a:lnTo>
                    <a:pt x="7109371" y="1966950"/>
                  </a:lnTo>
                  <a:lnTo>
                    <a:pt x="7132091" y="1925967"/>
                  </a:lnTo>
                  <a:lnTo>
                    <a:pt x="7148957" y="1881708"/>
                  </a:lnTo>
                  <a:lnTo>
                    <a:pt x="7159447" y="1834692"/>
                  </a:lnTo>
                  <a:lnTo>
                    <a:pt x="7162165" y="1797672"/>
                  </a:lnTo>
                  <a:lnTo>
                    <a:pt x="7162165" y="962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72" y="999941"/>
              <a:ext cx="66675" cy="66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72" y="1723841"/>
              <a:ext cx="66675" cy="666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TABLE 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2394" y="759803"/>
            <a:ext cx="633539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Power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BI</a:t>
            </a:r>
            <a:r>
              <a:rPr sz="1550" spc="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tabular</a:t>
            </a:r>
            <a:r>
              <a:rPr sz="1550" spc="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format,</a:t>
            </a:r>
            <a:r>
              <a:rPr sz="1550" spc="9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similar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spreadsheet.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53200"/>
              </a:lnSpc>
            </a:pP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present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detailed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rows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columns,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allowing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users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view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compare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easily.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548" y="2390616"/>
            <a:ext cx="5915040" cy="4190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6" y="530044"/>
            <a:ext cx="1345565" cy="1162050"/>
          </a:xfrm>
          <a:custGeom>
            <a:avLst/>
            <a:gdLst/>
            <a:ahLst/>
            <a:cxnLst/>
            <a:rect l="l" t="t" r="r" b="b"/>
            <a:pathLst>
              <a:path w="1345565" h="1162050">
                <a:moveTo>
                  <a:pt x="237132" y="1161690"/>
                </a:moveTo>
                <a:lnTo>
                  <a:pt x="237132" y="889869"/>
                </a:lnTo>
                <a:lnTo>
                  <a:pt x="200021" y="870400"/>
                </a:lnTo>
                <a:lnTo>
                  <a:pt x="165292" y="847218"/>
                </a:lnTo>
                <a:lnTo>
                  <a:pt x="133189" y="820311"/>
                </a:lnTo>
                <a:lnTo>
                  <a:pt x="103954" y="789668"/>
                </a:lnTo>
                <a:lnTo>
                  <a:pt x="77830" y="755276"/>
                </a:lnTo>
                <a:lnTo>
                  <a:pt x="55059" y="717125"/>
                </a:lnTo>
                <a:lnTo>
                  <a:pt x="35884" y="675201"/>
                </a:lnTo>
                <a:lnTo>
                  <a:pt x="20548" y="629492"/>
                </a:lnTo>
                <a:lnTo>
                  <a:pt x="9293" y="579988"/>
                </a:lnTo>
                <a:lnTo>
                  <a:pt x="2362" y="526676"/>
                </a:lnTo>
                <a:lnTo>
                  <a:pt x="0" y="469507"/>
                </a:lnTo>
                <a:lnTo>
                  <a:pt x="2427" y="413217"/>
                </a:lnTo>
                <a:lnTo>
                  <a:pt x="9535" y="359936"/>
                </a:lnTo>
                <a:lnTo>
                  <a:pt x="21072" y="309794"/>
                </a:lnTo>
                <a:lnTo>
                  <a:pt x="36786" y="262921"/>
                </a:lnTo>
                <a:lnTo>
                  <a:pt x="56425" y="219445"/>
                </a:lnTo>
                <a:lnTo>
                  <a:pt x="79737" y="179496"/>
                </a:lnTo>
                <a:lnTo>
                  <a:pt x="106471" y="143203"/>
                </a:lnTo>
                <a:lnTo>
                  <a:pt x="136375" y="110695"/>
                </a:lnTo>
                <a:lnTo>
                  <a:pt x="169195" y="82103"/>
                </a:lnTo>
                <a:lnTo>
                  <a:pt x="204682" y="57555"/>
                </a:lnTo>
                <a:lnTo>
                  <a:pt x="242581" y="37180"/>
                </a:lnTo>
                <a:lnTo>
                  <a:pt x="282643" y="21107"/>
                </a:lnTo>
                <a:lnTo>
                  <a:pt x="324614" y="9467"/>
                </a:lnTo>
                <a:lnTo>
                  <a:pt x="368242" y="2388"/>
                </a:lnTo>
                <a:lnTo>
                  <a:pt x="413276" y="0"/>
                </a:lnTo>
                <a:lnTo>
                  <a:pt x="929608" y="0"/>
                </a:lnTo>
                <a:lnTo>
                  <a:pt x="975143" y="2388"/>
                </a:lnTo>
                <a:lnTo>
                  <a:pt x="1019208" y="9467"/>
                </a:lnTo>
                <a:lnTo>
                  <a:pt x="1061555" y="21107"/>
                </a:lnTo>
                <a:lnTo>
                  <a:pt x="1101934" y="37180"/>
                </a:lnTo>
                <a:lnTo>
                  <a:pt x="1140101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0" y="179504"/>
                </a:lnTo>
                <a:lnTo>
                  <a:pt x="1289066" y="219455"/>
                </a:lnTo>
                <a:lnTo>
                  <a:pt x="1308754" y="262935"/>
                </a:lnTo>
                <a:lnTo>
                  <a:pt x="1324495" y="309813"/>
                </a:lnTo>
                <a:lnTo>
                  <a:pt x="1336042" y="359960"/>
                </a:lnTo>
                <a:lnTo>
                  <a:pt x="1343149" y="413246"/>
                </a:lnTo>
                <a:lnTo>
                  <a:pt x="1345566" y="469548"/>
                </a:lnTo>
                <a:lnTo>
                  <a:pt x="1343142" y="523800"/>
                </a:lnTo>
                <a:lnTo>
                  <a:pt x="1336030" y="575349"/>
                </a:lnTo>
                <a:lnTo>
                  <a:pt x="1324479" y="624006"/>
                </a:lnTo>
                <a:lnTo>
                  <a:pt x="1308736" y="669622"/>
                </a:lnTo>
                <a:lnTo>
                  <a:pt x="1289048" y="712050"/>
                </a:lnTo>
                <a:lnTo>
                  <a:pt x="1265662" y="751141"/>
                </a:lnTo>
                <a:lnTo>
                  <a:pt x="1238827" y="786747"/>
                </a:lnTo>
                <a:lnTo>
                  <a:pt x="1208789" y="818719"/>
                </a:lnTo>
                <a:lnTo>
                  <a:pt x="1175795" y="846909"/>
                </a:lnTo>
                <a:lnTo>
                  <a:pt x="1140092" y="871169"/>
                </a:lnTo>
                <a:lnTo>
                  <a:pt x="1101928" y="891351"/>
                </a:lnTo>
                <a:lnTo>
                  <a:pt x="1061551" y="907307"/>
                </a:lnTo>
                <a:lnTo>
                  <a:pt x="1019207" y="918887"/>
                </a:lnTo>
                <a:lnTo>
                  <a:pt x="975143" y="925944"/>
                </a:lnTo>
                <a:lnTo>
                  <a:pt x="929607" y="928329"/>
                </a:lnTo>
                <a:lnTo>
                  <a:pt x="517823" y="928329"/>
                </a:lnTo>
                <a:lnTo>
                  <a:pt x="23713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4514" y="608669"/>
            <a:ext cx="126682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 Formatting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47376" y="6468861"/>
            <a:ext cx="2954020" cy="732155"/>
            <a:chOff x="6047376" y="6468861"/>
            <a:chExt cx="2954020" cy="732155"/>
          </a:xfrm>
        </p:grpSpPr>
        <p:sp>
          <p:nvSpPr>
            <p:cNvPr id="5" name="object 5"/>
            <p:cNvSpPr/>
            <p:nvPr/>
          </p:nvSpPr>
          <p:spPr>
            <a:xfrm>
              <a:off x="6047376" y="6468861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9" y="732037"/>
                  </a:moveTo>
                  <a:lnTo>
                    <a:pt x="0" y="732037"/>
                  </a:lnTo>
                  <a:lnTo>
                    <a:pt x="3583" y="721757"/>
                  </a:lnTo>
                  <a:lnTo>
                    <a:pt x="20160" y="680122"/>
                  </a:lnTo>
                  <a:lnTo>
                    <a:pt x="38484" y="639321"/>
                  </a:lnTo>
                  <a:lnTo>
                    <a:pt x="58511" y="599394"/>
                  </a:lnTo>
                  <a:lnTo>
                    <a:pt x="80198" y="560382"/>
                  </a:lnTo>
                  <a:lnTo>
                    <a:pt x="103502" y="522326"/>
                  </a:lnTo>
                  <a:lnTo>
                    <a:pt x="128380" y="485266"/>
                  </a:lnTo>
                  <a:lnTo>
                    <a:pt x="154789" y="449243"/>
                  </a:lnTo>
                  <a:lnTo>
                    <a:pt x="182687" y="414296"/>
                  </a:lnTo>
                  <a:lnTo>
                    <a:pt x="212029" y="380467"/>
                  </a:lnTo>
                  <a:lnTo>
                    <a:pt x="242773" y="347797"/>
                  </a:lnTo>
                  <a:lnTo>
                    <a:pt x="274876" y="316325"/>
                  </a:lnTo>
                  <a:lnTo>
                    <a:pt x="308294" y="286092"/>
                  </a:lnTo>
                  <a:lnTo>
                    <a:pt x="342986" y="257139"/>
                  </a:lnTo>
                  <a:lnTo>
                    <a:pt x="378907" y="229506"/>
                  </a:lnTo>
                  <a:lnTo>
                    <a:pt x="416016" y="203234"/>
                  </a:lnTo>
                  <a:lnTo>
                    <a:pt x="454268" y="178363"/>
                  </a:lnTo>
                  <a:lnTo>
                    <a:pt x="493620" y="154934"/>
                  </a:lnTo>
                  <a:lnTo>
                    <a:pt x="534031" y="132987"/>
                  </a:lnTo>
                  <a:lnTo>
                    <a:pt x="575456" y="112563"/>
                  </a:lnTo>
                  <a:lnTo>
                    <a:pt x="617853" y="93703"/>
                  </a:lnTo>
                  <a:lnTo>
                    <a:pt x="661178" y="76446"/>
                  </a:lnTo>
                  <a:lnTo>
                    <a:pt x="705389" y="60834"/>
                  </a:lnTo>
                  <a:lnTo>
                    <a:pt x="750443" y="46907"/>
                  </a:lnTo>
                  <a:lnTo>
                    <a:pt x="796296" y="34705"/>
                  </a:lnTo>
                  <a:lnTo>
                    <a:pt x="842906" y="24269"/>
                  </a:lnTo>
                  <a:lnTo>
                    <a:pt x="890229" y="15640"/>
                  </a:lnTo>
                  <a:lnTo>
                    <a:pt x="938222" y="8858"/>
                  </a:lnTo>
                  <a:lnTo>
                    <a:pt x="986844" y="3964"/>
                  </a:lnTo>
                  <a:lnTo>
                    <a:pt x="1036049" y="997"/>
                  </a:lnTo>
                  <a:lnTo>
                    <a:pt x="1085803" y="0"/>
                  </a:lnTo>
                  <a:lnTo>
                    <a:pt x="1135543" y="997"/>
                  </a:lnTo>
                  <a:lnTo>
                    <a:pt x="1184749" y="3964"/>
                  </a:lnTo>
                  <a:lnTo>
                    <a:pt x="1233370" y="8858"/>
                  </a:lnTo>
                  <a:lnTo>
                    <a:pt x="1281364" y="15640"/>
                  </a:lnTo>
                  <a:lnTo>
                    <a:pt x="1328688" y="24269"/>
                  </a:lnTo>
                  <a:lnTo>
                    <a:pt x="1375298" y="34705"/>
                  </a:lnTo>
                  <a:lnTo>
                    <a:pt x="1421152" y="46907"/>
                  </a:lnTo>
                  <a:lnTo>
                    <a:pt x="1466206" y="60834"/>
                  </a:lnTo>
                  <a:lnTo>
                    <a:pt x="1510418" y="76446"/>
                  </a:lnTo>
                  <a:lnTo>
                    <a:pt x="1553744" y="93703"/>
                  </a:lnTo>
                  <a:lnTo>
                    <a:pt x="1596142" y="112563"/>
                  </a:lnTo>
                  <a:lnTo>
                    <a:pt x="1637568" y="132987"/>
                  </a:lnTo>
                  <a:lnTo>
                    <a:pt x="1677980" y="154934"/>
                  </a:lnTo>
                  <a:lnTo>
                    <a:pt x="1717334" y="178363"/>
                  </a:lnTo>
                  <a:lnTo>
                    <a:pt x="1755587" y="203234"/>
                  </a:lnTo>
                  <a:lnTo>
                    <a:pt x="1792696" y="229506"/>
                  </a:lnTo>
                  <a:lnTo>
                    <a:pt x="1828619" y="257139"/>
                  </a:lnTo>
                  <a:lnTo>
                    <a:pt x="1863312" y="286092"/>
                  </a:lnTo>
                  <a:lnTo>
                    <a:pt x="1896732" y="316325"/>
                  </a:lnTo>
                  <a:lnTo>
                    <a:pt x="1928836" y="347797"/>
                  </a:lnTo>
                  <a:lnTo>
                    <a:pt x="1959581" y="380467"/>
                  </a:lnTo>
                  <a:lnTo>
                    <a:pt x="1988924" y="414296"/>
                  </a:lnTo>
                  <a:lnTo>
                    <a:pt x="2016822" y="449243"/>
                  </a:lnTo>
                  <a:lnTo>
                    <a:pt x="2043233" y="485266"/>
                  </a:lnTo>
                  <a:lnTo>
                    <a:pt x="2068112" y="522326"/>
                  </a:lnTo>
                  <a:lnTo>
                    <a:pt x="2091417" y="560382"/>
                  </a:lnTo>
                  <a:lnTo>
                    <a:pt x="2113105" y="599394"/>
                  </a:lnTo>
                  <a:lnTo>
                    <a:pt x="2133133" y="639321"/>
                  </a:lnTo>
                  <a:lnTo>
                    <a:pt x="2151458" y="680122"/>
                  </a:lnTo>
                  <a:lnTo>
                    <a:pt x="2168036" y="721757"/>
                  </a:lnTo>
                  <a:lnTo>
                    <a:pt x="2171619" y="732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601083"/>
              <a:ext cx="657224" cy="5998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69271" y="6621261"/>
              <a:ext cx="2032635" cy="579755"/>
            </a:xfrm>
            <a:custGeom>
              <a:avLst/>
              <a:gdLst/>
              <a:ahLst/>
              <a:cxnLst/>
              <a:rect l="l" t="t" r="r" b="b"/>
              <a:pathLst>
                <a:path w="2032634" h="579754">
                  <a:moveTo>
                    <a:pt x="2032627" y="579637"/>
                  </a:moveTo>
                  <a:lnTo>
                    <a:pt x="0" y="579637"/>
                  </a:lnTo>
                  <a:lnTo>
                    <a:pt x="10704" y="560382"/>
                  </a:lnTo>
                  <a:lnTo>
                    <a:pt x="34008" y="522326"/>
                  </a:lnTo>
                  <a:lnTo>
                    <a:pt x="58886" y="485266"/>
                  </a:lnTo>
                  <a:lnTo>
                    <a:pt x="85295" y="449243"/>
                  </a:lnTo>
                  <a:lnTo>
                    <a:pt x="113192" y="414296"/>
                  </a:lnTo>
                  <a:lnTo>
                    <a:pt x="142534" y="380467"/>
                  </a:lnTo>
                  <a:lnTo>
                    <a:pt x="173278" y="347797"/>
                  </a:lnTo>
                  <a:lnTo>
                    <a:pt x="205381" y="316325"/>
                  </a:lnTo>
                  <a:lnTo>
                    <a:pt x="238800" y="286092"/>
                  </a:lnTo>
                  <a:lnTo>
                    <a:pt x="273491" y="257139"/>
                  </a:lnTo>
                  <a:lnTo>
                    <a:pt x="309413" y="229506"/>
                  </a:lnTo>
                  <a:lnTo>
                    <a:pt x="346521" y="203234"/>
                  </a:lnTo>
                  <a:lnTo>
                    <a:pt x="384773" y="178363"/>
                  </a:lnTo>
                  <a:lnTo>
                    <a:pt x="424126" y="154934"/>
                  </a:lnTo>
                  <a:lnTo>
                    <a:pt x="464536" y="132987"/>
                  </a:lnTo>
                  <a:lnTo>
                    <a:pt x="505961" y="112563"/>
                  </a:lnTo>
                  <a:lnTo>
                    <a:pt x="548358" y="93703"/>
                  </a:lnTo>
                  <a:lnTo>
                    <a:pt x="591684" y="76446"/>
                  </a:lnTo>
                  <a:lnTo>
                    <a:pt x="635895" y="60834"/>
                  </a:lnTo>
                  <a:lnTo>
                    <a:pt x="680948" y="46907"/>
                  </a:lnTo>
                  <a:lnTo>
                    <a:pt x="726801" y="34705"/>
                  </a:lnTo>
                  <a:lnTo>
                    <a:pt x="773411" y="24269"/>
                  </a:lnTo>
                  <a:lnTo>
                    <a:pt x="820734" y="15640"/>
                  </a:lnTo>
                  <a:lnTo>
                    <a:pt x="868728" y="8858"/>
                  </a:lnTo>
                  <a:lnTo>
                    <a:pt x="917349" y="3964"/>
                  </a:lnTo>
                  <a:lnTo>
                    <a:pt x="966554" y="997"/>
                  </a:lnTo>
                  <a:lnTo>
                    <a:pt x="1016309" y="0"/>
                  </a:lnTo>
                  <a:lnTo>
                    <a:pt x="1066048" y="997"/>
                  </a:lnTo>
                  <a:lnTo>
                    <a:pt x="1115254" y="3964"/>
                  </a:lnTo>
                  <a:lnTo>
                    <a:pt x="1163875" y="8858"/>
                  </a:lnTo>
                  <a:lnTo>
                    <a:pt x="1211869" y="15640"/>
                  </a:lnTo>
                  <a:lnTo>
                    <a:pt x="1259193" y="24269"/>
                  </a:lnTo>
                  <a:lnTo>
                    <a:pt x="1305803" y="34705"/>
                  </a:lnTo>
                  <a:lnTo>
                    <a:pt x="1351657" y="46907"/>
                  </a:lnTo>
                  <a:lnTo>
                    <a:pt x="1396712" y="60834"/>
                  </a:lnTo>
                  <a:lnTo>
                    <a:pt x="1440923" y="76446"/>
                  </a:lnTo>
                  <a:lnTo>
                    <a:pt x="1484250" y="93703"/>
                  </a:lnTo>
                  <a:lnTo>
                    <a:pt x="1526648" y="112563"/>
                  </a:lnTo>
                  <a:lnTo>
                    <a:pt x="1568074" y="132987"/>
                  </a:lnTo>
                  <a:lnTo>
                    <a:pt x="1608485" y="154934"/>
                  </a:lnTo>
                  <a:lnTo>
                    <a:pt x="1647839" y="178363"/>
                  </a:lnTo>
                  <a:lnTo>
                    <a:pt x="1686092" y="203234"/>
                  </a:lnTo>
                  <a:lnTo>
                    <a:pt x="1723202" y="229506"/>
                  </a:lnTo>
                  <a:lnTo>
                    <a:pt x="1759124" y="257139"/>
                  </a:lnTo>
                  <a:lnTo>
                    <a:pt x="1793817" y="286092"/>
                  </a:lnTo>
                  <a:lnTo>
                    <a:pt x="1827237" y="316325"/>
                  </a:lnTo>
                  <a:lnTo>
                    <a:pt x="1859341" y="347797"/>
                  </a:lnTo>
                  <a:lnTo>
                    <a:pt x="1890086" y="380467"/>
                  </a:lnTo>
                  <a:lnTo>
                    <a:pt x="1919429" y="414296"/>
                  </a:lnTo>
                  <a:lnTo>
                    <a:pt x="1947328" y="449243"/>
                  </a:lnTo>
                  <a:lnTo>
                    <a:pt x="1973738" y="485266"/>
                  </a:lnTo>
                  <a:lnTo>
                    <a:pt x="1998617" y="522326"/>
                  </a:lnTo>
                  <a:lnTo>
                    <a:pt x="2021922" y="560382"/>
                  </a:lnTo>
                  <a:lnTo>
                    <a:pt x="2032627" y="57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413" y="6753483"/>
              <a:ext cx="568711" cy="44741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1337" y="216373"/>
            <a:ext cx="8696960" cy="6048375"/>
            <a:chOff x="171337" y="216373"/>
            <a:chExt cx="8696960" cy="60483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1337" y="216373"/>
              <a:ext cx="7144384" cy="2202180"/>
            </a:xfrm>
            <a:custGeom>
              <a:avLst/>
              <a:gdLst/>
              <a:ahLst/>
              <a:cxnLst/>
              <a:rect l="l" t="t" r="r" b="b"/>
              <a:pathLst>
                <a:path w="7144384" h="2202180">
                  <a:moveTo>
                    <a:pt x="6810789" y="2201582"/>
                  </a:moveTo>
                  <a:lnTo>
                    <a:pt x="333362" y="2201582"/>
                  </a:lnTo>
                  <a:lnTo>
                    <a:pt x="284111" y="2197968"/>
                  </a:lnTo>
                  <a:lnTo>
                    <a:pt x="237091" y="2187468"/>
                  </a:lnTo>
                  <a:lnTo>
                    <a:pt x="192832" y="2170598"/>
                  </a:lnTo>
                  <a:lnTo>
                    <a:pt x="151848" y="2147874"/>
                  </a:lnTo>
                  <a:lnTo>
                    <a:pt x="114656" y="2119812"/>
                  </a:lnTo>
                  <a:lnTo>
                    <a:pt x="81771" y="2086926"/>
                  </a:lnTo>
                  <a:lnTo>
                    <a:pt x="53708" y="2049734"/>
                  </a:lnTo>
                  <a:lnTo>
                    <a:pt x="30984" y="2008750"/>
                  </a:lnTo>
                  <a:lnTo>
                    <a:pt x="14114" y="1964491"/>
                  </a:lnTo>
                  <a:lnTo>
                    <a:pt x="3614" y="1917472"/>
                  </a:lnTo>
                  <a:lnTo>
                    <a:pt x="0" y="1868208"/>
                  </a:lnTo>
                  <a:lnTo>
                    <a:pt x="0" y="333375"/>
                  </a:lnTo>
                  <a:lnTo>
                    <a:pt x="3614" y="284112"/>
                  </a:lnTo>
                  <a:lnTo>
                    <a:pt x="14114" y="237092"/>
                  </a:lnTo>
                  <a:lnTo>
                    <a:pt x="30984" y="192833"/>
                  </a:lnTo>
                  <a:lnTo>
                    <a:pt x="53708" y="151849"/>
                  </a:lnTo>
                  <a:lnTo>
                    <a:pt x="81771" y="114657"/>
                  </a:lnTo>
                  <a:lnTo>
                    <a:pt x="114656" y="81771"/>
                  </a:lnTo>
                  <a:lnTo>
                    <a:pt x="151848" y="53709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810777" y="0"/>
                  </a:lnTo>
                  <a:lnTo>
                    <a:pt x="6860043" y="3614"/>
                  </a:lnTo>
                  <a:lnTo>
                    <a:pt x="6907063" y="14114"/>
                  </a:lnTo>
                  <a:lnTo>
                    <a:pt x="6951321" y="30984"/>
                  </a:lnTo>
                  <a:lnTo>
                    <a:pt x="6992303" y="53709"/>
                  </a:lnTo>
                  <a:lnTo>
                    <a:pt x="7029493" y="81771"/>
                  </a:lnTo>
                  <a:lnTo>
                    <a:pt x="7062376" y="114657"/>
                  </a:lnTo>
                  <a:lnTo>
                    <a:pt x="7090435" y="151849"/>
                  </a:lnTo>
                  <a:lnTo>
                    <a:pt x="7113156" y="192833"/>
                  </a:lnTo>
                  <a:lnTo>
                    <a:pt x="7130024" y="237092"/>
                  </a:lnTo>
                  <a:lnTo>
                    <a:pt x="7140522" y="284112"/>
                  </a:lnTo>
                  <a:lnTo>
                    <a:pt x="7144136" y="333375"/>
                  </a:lnTo>
                  <a:lnTo>
                    <a:pt x="7144136" y="1868208"/>
                  </a:lnTo>
                  <a:lnTo>
                    <a:pt x="7140522" y="1917472"/>
                  </a:lnTo>
                  <a:lnTo>
                    <a:pt x="7130024" y="1964491"/>
                  </a:lnTo>
                  <a:lnTo>
                    <a:pt x="7113156" y="2008750"/>
                  </a:lnTo>
                  <a:lnTo>
                    <a:pt x="7090435" y="2049734"/>
                  </a:lnTo>
                  <a:lnTo>
                    <a:pt x="7062376" y="2086926"/>
                  </a:lnTo>
                  <a:lnTo>
                    <a:pt x="7029493" y="2119812"/>
                  </a:lnTo>
                  <a:lnTo>
                    <a:pt x="6992303" y="2147874"/>
                  </a:lnTo>
                  <a:lnTo>
                    <a:pt x="6951321" y="2170598"/>
                  </a:lnTo>
                  <a:lnTo>
                    <a:pt x="6907063" y="2187468"/>
                  </a:lnTo>
                  <a:lnTo>
                    <a:pt x="6860043" y="2197968"/>
                  </a:lnTo>
                  <a:lnTo>
                    <a:pt x="6810789" y="2201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787" y="749773"/>
              <a:ext cx="66675" cy="666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787" y="1111723"/>
              <a:ext cx="66675" cy="66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87" y="1473673"/>
              <a:ext cx="66675" cy="66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87" y="2197573"/>
              <a:ext cx="66675" cy="666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9194" y="2501444"/>
              <a:ext cx="6474460" cy="2202180"/>
            </a:xfrm>
            <a:custGeom>
              <a:avLst/>
              <a:gdLst/>
              <a:ahLst/>
              <a:cxnLst/>
              <a:rect l="l" t="t" r="r" b="b"/>
              <a:pathLst>
                <a:path w="6474459" h="2202179">
                  <a:moveTo>
                    <a:pt x="6140702" y="2201582"/>
                  </a:moveTo>
                  <a:lnTo>
                    <a:pt x="333291" y="2201582"/>
                  </a:lnTo>
                  <a:lnTo>
                    <a:pt x="284111" y="2197973"/>
                  </a:lnTo>
                  <a:lnTo>
                    <a:pt x="237092" y="2187473"/>
                  </a:lnTo>
                  <a:lnTo>
                    <a:pt x="192832" y="2170603"/>
                  </a:lnTo>
                  <a:lnTo>
                    <a:pt x="151849" y="2147878"/>
                  </a:lnTo>
                  <a:lnTo>
                    <a:pt x="114656" y="2119814"/>
                  </a:lnTo>
                  <a:lnTo>
                    <a:pt x="81771" y="2086928"/>
                  </a:lnTo>
                  <a:lnTo>
                    <a:pt x="53708" y="2049734"/>
                  </a:lnTo>
                  <a:lnTo>
                    <a:pt x="30984" y="2008748"/>
                  </a:lnTo>
                  <a:lnTo>
                    <a:pt x="14114" y="1964487"/>
                  </a:lnTo>
                  <a:lnTo>
                    <a:pt x="3614" y="1917465"/>
                  </a:lnTo>
                  <a:lnTo>
                    <a:pt x="0" y="186819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140620" y="0"/>
                  </a:lnTo>
                  <a:lnTo>
                    <a:pt x="6189879" y="3614"/>
                  </a:lnTo>
                  <a:lnTo>
                    <a:pt x="6236894" y="14114"/>
                  </a:lnTo>
                  <a:lnTo>
                    <a:pt x="6281151" y="30984"/>
                  </a:lnTo>
                  <a:lnTo>
                    <a:pt x="6322133" y="53708"/>
                  </a:lnTo>
                  <a:lnTo>
                    <a:pt x="6359324" y="81771"/>
                  </a:lnTo>
                  <a:lnTo>
                    <a:pt x="6392208" y="114656"/>
                  </a:lnTo>
                  <a:lnTo>
                    <a:pt x="6420270" y="151848"/>
                  </a:lnTo>
                  <a:lnTo>
                    <a:pt x="6442994" y="192832"/>
                  </a:lnTo>
                  <a:lnTo>
                    <a:pt x="6459864" y="237092"/>
                  </a:lnTo>
                  <a:lnTo>
                    <a:pt x="6470364" y="284111"/>
                  </a:lnTo>
                  <a:lnTo>
                    <a:pt x="6473979" y="333374"/>
                  </a:lnTo>
                  <a:lnTo>
                    <a:pt x="6473979" y="1868198"/>
                  </a:lnTo>
                  <a:lnTo>
                    <a:pt x="6470364" y="1917465"/>
                  </a:lnTo>
                  <a:lnTo>
                    <a:pt x="6459864" y="1964487"/>
                  </a:lnTo>
                  <a:lnTo>
                    <a:pt x="6442994" y="2008748"/>
                  </a:lnTo>
                  <a:lnTo>
                    <a:pt x="6420270" y="2049734"/>
                  </a:lnTo>
                  <a:lnTo>
                    <a:pt x="6392208" y="2086928"/>
                  </a:lnTo>
                  <a:lnTo>
                    <a:pt x="6359324" y="2119814"/>
                  </a:lnTo>
                  <a:lnTo>
                    <a:pt x="6322133" y="2147878"/>
                  </a:lnTo>
                  <a:lnTo>
                    <a:pt x="6281151" y="2170603"/>
                  </a:lnTo>
                  <a:lnTo>
                    <a:pt x="6236894" y="2187473"/>
                  </a:lnTo>
                  <a:lnTo>
                    <a:pt x="6189879" y="2197973"/>
                  </a:lnTo>
                  <a:lnTo>
                    <a:pt x="6140702" y="2201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44" y="3034844"/>
              <a:ext cx="66675" cy="666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44" y="3396794"/>
              <a:ext cx="66675" cy="66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644" y="4120694"/>
              <a:ext cx="66675" cy="666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1337" y="4786518"/>
              <a:ext cx="7144384" cy="1478280"/>
            </a:xfrm>
            <a:custGeom>
              <a:avLst/>
              <a:gdLst/>
              <a:ahLst/>
              <a:cxnLst/>
              <a:rect l="l" t="t" r="r" b="b"/>
              <a:pathLst>
                <a:path w="7144384" h="1478279">
                  <a:moveTo>
                    <a:pt x="6810776" y="1477670"/>
                  </a:moveTo>
                  <a:lnTo>
                    <a:pt x="333374" y="1477670"/>
                  </a:lnTo>
                  <a:lnTo>
                    <a:pt x="284111" y="1474055"/>
                  </a:lnTo>
                  <a:lnTo>
                    <a:pt x="237091" y="1463555"/>
                  </a:lnTo>
                  <a:lnTo>
                    <a:pt x="192832" y="1446685"/>
                  </a:lnTo>
                  <a:lnTo>
                    <a:pt x="151848" y="1423961"/>
                  </a:lnTo>
                  <a:lnTo>
                    <a:pt x="114656" y="1395899"/>
                  </a:lnTo>
                  <a:lnTo>
                    <a:pt x="81771" y="1363014"/>
                  </a:lnTo>
                  <a:lnTo>
                    <a:pt x="53708" y="1325823"/>
                  </a:lnTo>
                  <a:lnTo>
                    <a:pt x="30984" y="1284841"/>
                  </a:lnTo>
                  <a:lnTo>
                    <a:pt x="14114" y="1240585"/>
                  </a:lnTo>
                  <a:lnTo>
                    <a:pt x="3614" y="1193569"/>
                  </a:lnTo>
                  <a:lnTo>
                    <a:pt x="0" y="1144310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810777" y="0"/>
                  </a:lnTo>
                  <a:lnTo>
                    <a:pt x="6860042" y="3614"/>
                  </a:lnTo>
                  <a:lnTo>
                    <a:pt x="6907062" y="14114"/>
                  </a:lnTo>
                  <a:lnTo>
                    <a:pt x="6951321" y="30984"/>
                  </a:lnTo>
                  <a:lnTo>
                    <a:pt x="6992303" y="53708"/>
                  </a:lnTo>
                  <a:lnTo>
                    <a:pt x="7029492" y="81770"/>
                  </a:lnTo>
                  <a:lnTo>
                    <a:pt x="7062375" y="114655"/>
                  </a:lnTo>
                  <a:lnTo>
                    <a:pt x="7090434" y="151846"/>
                  </a:lnTo>
                  <a:lnTo>
                    <a:pt x="7113155" y="192828"/>
                  </a:lnTo>
                  <a:lnTo>
                    <a:pt x="7130023" y="237084"/>
                  </a:lnTo>
                  <a:lnTo>
                    <a:pt x="7140521" y="284100"/>
                  </a:lnTo>
                  <a:lnTo>
                    <a:pt x="7144135" y="333359"/>
                  </a:lnTo>
                  <a:lnTo>
                    <a:pt x="7144135" y="1144310"/>
                  </a:lnTo>
                  <a:lnTo>
                    <a:pt x="7140521" y="1193569"/>
                  </a:lnTo>
                  <a:lnTo>
                    <a:pt x="7130023" y="1240585"/>
                  </a:lnTo>
                  <a:lnTo>
                    <a:pt x="7113155" y="1284841"/>
                  </a:lnTo>
                  <a:lnTo>
                    <a:pt x="7090434" y="1325823"/>
                  </a:lnTo>
                  <a:lnTo>
                    <a:pt x="7062375" y="1363014"/>
                  </a:lnTo>
                  <a:lnTo>
                    <a:pt x="7029492" y="1395899"/>
                  </a:lnTo>
                  <a:lnTo>
                    <a:pt x="6992303" y="1423961"/>
                  </a:lnTo>
                  <a:lnTo>
                    <a:pt x="6951321" y="1446685"/>
                  </a:lnTo>
                  <a:lnTo>
                    <a:pt x="6907062" y="1463555"/>
                  </a:lnTo>
                  <a:lnTo>
                    <a:pt x="6860042" y="1474055"/>
                  </a:lnTo>
                  <a:lnTo>
                    <a:pt x="6810776" y="1477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787" y="5319918"/>
              <a:ext cx="66675" cy="66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787" y="5681868"/>
              <a:ext cx="66675" cy="666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87" y="6043818"/>
              <a:ext cx="66675" cy="6667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96737" y="147686"/>
            <a:ext cx="7093584" cy="60439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50" b="1" dirty="0">
                <a:latin typeface="Comic Sans MS"/>
                <a:cs typeface="Comic Sans MS"/>
              </a:rPr>
              <a:t>Key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Features: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990"/>
              </a:spcBef>
            </a:pPr>
            <a:r>
              <a:rPr sz="1550" b="1" dirty="0">
                <a:latin typeface="Comic Sans MS"/>
                <a:cs typeface="Comic Sans MS"/>
              </a:rPr>
              <a:t>Columns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Rows: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Organizes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rows.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990"/>
              </a:spcBef>
            </a:pPr>
            <a:r>
              <a:rPr sz="1550" b="1" spc="-10" dirty="0">
                <a:latin typeface="Comic Sans MS"/>
                <a:cs typeface="Comic Sans MS"/>
              </a:rPr>
              <a:t>Sortable: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Allows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sorting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clicking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headers.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53200"/>
              </a:lnSpc>
              <a:tabLst>
                <a:tab pos="1109345" algn="l"/>
                <a:tab pos="1579880" algn="l"/>
              </a:tabLst>
            </a:pPr>
            <a:r>
              <a:rPr sz="1550" b="1" spc="-10" dirty="0">
                <a:latin typeface="Comic Sans MS"/>
                <a:cs typeface="Comic Sans MS"/>
              </a:rPr>
              <a:t>Filters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and</a:t>
            </a:r>
            <a:r>
              <a:rPr sz="1550" b="1" dirty="0">
                <a:latin typeface="Comic Sans MS"/>
                <a:cs typeface="Comic Sans MS"/>
              </a:rPr>
              <a:t>	Slicers:</a:t>
            </a:r>
            <a:r>
              <a:rPr sz="1550" b="1" spc="2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be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filtered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slicers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filters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view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subsets.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990"/>
              </a:spcBef>
            </a:pPr>
            <a:r>
              <a:rPr sz="1550" b="1" spc="-10" dirty="0">
                <a:latin typeface="Comic Sans MS"/>
                <a:cs typeface="Comic Sans MS"/>
              </a:rPr>
              <a:t>Aggregations: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Supports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aggregating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measures.</a:t>
            </a:r>
            <a:endParaRPr sz="1550">
              <a:latin typeface="Comic Sans MS"/>
              <a:cs typeface="Comic Sans MS"/>
            </a:endParaRPr>
          </a:p>
          <a:p>
            <a:pPr marL="500380">
              <a:lnSpc>
                <a:spcPct val="100000"/>
              </a:lnSpc>
              <a:spcBef>
                <a:spcPts val="1885"/>
              </a:spcBef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20" dirty="0">
                <a:latin typeface="Comic Sans MS"/>
                <a:cs typeface="Comic Sans MS"/>
              </a:rPr>
              <a:t> Use:</a:t>
            </a:r>
            <a:endParaRPr sz="1550">
              <a:latin typeface="Comic Sans MS"/>
              <a:cs typeface="Comic Sans MS"/>
            </a:endParaRPr>
          </a:p>
          <a:p>
            <a:pPr marL="833755" marR="187325">
              <a:lnSpc>
                <a:spcPct val="153200"/>
              </a:lnSpc>
              <a:tabLst>
                <a:tab pos="2138680" algn="l"/>
                <a:tab pos="3119120" algn="l"/>
                <a:tab pos="3566795" algn="l"/>
                <a:tab pos="4616450" algn="l"/>
                <a:tab pos="5302250" algn="l"/>
                <a:tab pos="6022975" algn="l"/>
              </a:tabLst>
            </a:pPr>
            <a:r>
              <a:rPr sz="1550" b="1" dirty="0">
                <a:latin typeface="Comic Sans MS"/>
                <a:cs typeface="Comic Sans MS"/>
              </a:rPr>
              <a:t>Detailed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Data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View: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large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amount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detailed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data. </a:t>
            </a:r>
            <a:r>
              <a:rPr sz="1550" b="1" spc="-10" dirty="0">
                <a:latin typeface="Comic Sans MS"/>
                <a:cs typeface="Comic Sans MS"/>
              </a:rPr>
              <a:t>Comparative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Analysis: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For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comparing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values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across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different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time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periods.</a:t>
            </a:r>
            <a:endParaRPr sz="1550">
              <a:latin typeface="Comic Sans MS"/>
              <a:cs typeface="Comic Sans MS"/>
            </a:endParaRPr>
          </a:p>
          <a:p>
            <a:pPr marL="833755" marR="187325">
              <a:lnSpc>
                <a:spcPct val="153200"/>
              </a:lnSpc>
              <a:tabLst>
                <a:tab pos="1423670" algn="l"/>
              </a:tabLst>
            </a:pPr>
            <a:r>
              <a:rPr sz="1550" b="1" spc="-20" dirty="0">
                <a:latin typeface="Comic Sans MS"/>
                <a:cs typeface="Comic Sans MS"/>
              </a:rPr>
              <a:t>Data</a:t>
            </a:r>
            <a:r>
              <a:rPr sz="1550" b="1" dirty="0">
                <a:latin typeface="Comic Sans MS"/>
                <a:cs typeface="Comic Sans MS"/>
              </a:rPr>
              <a:t>	Exploration:</a:t>
            </a:r>
            <a:r>
              <a:rPr sz="1550" b="1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Ideal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exploring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raw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without</a:t>
            </a:r>
            <a:r>
              <a:rPr sz="1550" spc="38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visual representation.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1550" b="1" dirty="0">
                <a:latin typeface="Comic Sans MS"/>
                <a:cs typeface="Comic Sans MS"/>
              </a:rPr>
              <a:t>Formatting</a:t>
            </a:r>
            <a:r>
              <a:rPr sz="1550" b="1" spc="-4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Tips:</a:t>
            </a:r>
            <a:endParaRPr sz="1550">
              <a:latin typeface="Comic Sans MS"/>
              <a:cs typeface="Comic Sans MS"/>
            </a:endParaRPr>
          </a:p>
          <a:p>
            <a:pPr marL="346075" marR="652780">
              <a:lnSpc>
                <a:spcPct val="153200"/>
              </a:lnSpc>
            </a:pPr>
            <a:r>
              <a:rPr sz="1550" dirty="0">
                <a:latin typeface="Comic Sans MS"/>
                <a:cs typeface="Comic Sans MS"/>
              </a:rPr>
              <a:t>Use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conditional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formatting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highlight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important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points. </a:t>
            </a:r>
            <a:r>
              <a:rPr sz="1550" dirty="0">
                <a:latin typeface="Comic Sans MS"/>
                <a:cs typeface="Comic Sans MS"/>
              </a:rPr>
              <a:t>Format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currency,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percentages,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dates,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etc.,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clarity.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subtotals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necessary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better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analysis.</a:t>
            </a:r>
            <a:endParaRPr sz="15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912" y="2795658"/>
            <a:ext cx="1724024" cy="31527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MATRIX 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7907" y="5276575"/>
            <a:ext cx="6402705" cy="1360805"/>
            <a:chOff x="147907" y="5276575"/>
            <a:chExt cx="6402705" cy="1360805"/>
          </a:xfrm>
        </p:grpSpPr>
        <p:sp>
          <p:nvSpPr>
            <p:cNvPr id="8" name="object 8"/>
            <p:cNvSpPr/>
            <p:nvPr/>
          </p:nvSpPr>
          <p:spPr>
            <a:xfrm>
              <a:off x="147907" y="5276575"/>
              <a:ext cx="6402705" cy="1360805"/>
            </a:xfrm>
            <a:custGeom>
              <a:avLst/>
              <a:gdLst/>
              <a:ahLst/>
              <a:cxnLst/>
              <a:rect l="l" t="t" r="r" b="b"/>
              <a:pathLst>
                <a:path w="6402705" h="1360804">
                  <a:moveTo>
                    <a:pt x="6068826" y="1360617"/>
                  </a:moveTo>
                  <a:lnTo>
                    <a:pt x="333250" y="1360617"/>
                  </a:lnTo>
                  <a:lnTo>
                    <a:pt x="284111" y="1357012"/>
                  </a:lnTo>
                  <a:lnTo>
                    <a:pt x="237091" y="1346512"/>
                  </a:lnTo>
                  <a:lnTo>
                    <a:pt x="192832" y="1329642"/>
                  </a:lnTo>
                  <a:lnTo>
                    <a:pt x="151848" y="1306918"/>
                  </a:lnTo>
                  <a:lnTo>
                    <a:pt x="114656" y="1278856"/>
                  </a:lnTo>
                  <a:lnTo>
                    <a:pt x="81771" y="1245971"/>
                  </a:lnTo>
                  <a:lnTo>
                    <a:pt x="53708" y="1208780"/>
                  </a:lnTo>
                  <a:lnTo>
                    <a:pt x="30984" y="1167798"/>
                  </a:lnTo>
                  <a:lnTo>
                    <a:pt x="14114" y="1123542"/>
                  </a:lnTo>
                  <a:lnTo>
                    <a:pt x="3614" y="1076526"/>
                  </a:lnTo>
                  <a:lnTo>
                    <a:pt x="0" y="1027267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8" y="53710"/>
                  </a:lnTo>
                  <a:lnTo>
                    <a:pt x="192832" y="30985"/>
                  </a:lnTo>
                  <a:lnTo>
                    <a:pt x="237091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068703" y="0"/>
                  </a:lnTo>
                  <a:lnTo>
                    <a:pt x="6117968" y="3614"/>
                  </a:lnTo>
                  <a:lnTo>
                    <a:pt x="6164990" y="14115"/>
                  </a:lnTo>
                  <a:lnTo>
                    <a:pt x="6209252" y="30985"/>
                  </a:lnTo>
                  <a:lnTo>
                    <a:pt x="6250237" y="53710"/>
                  </a:lnTo>
                  <a:lnTo>
                    <a:pt x="6287431" y="81773"/>
                  </a:lnTo>
                  <a:lnTo>
                    <a:pt x="6320318" y="114660"/>
                  </a:lnTo>
                  <a:lnTo>
                    <a:pt x="6348381" y="151854"/>
                  </a:lnTo>
                  <a:lnTo>
                    <a:pt x="6371106" y="192839"/>
                  </a:lnTo>
                  <a:lnTo>
                    <a:pt x="6387976" y="237101"/>
                  </a:lnTo>
                  <a:lnTo>
                    <a:pt x="6398477" y="284123"/>
                  </a:lnTo>
                  <a:lnTo>
                    <a:pt x="6402091" y="333390"/>
                  </a:lnTo>
                  <a:lnTo>
                    <a:pt x="6402091" y="1027267"/>
                  </a:lnTo>
                  <a:lnTo>
                    <a:pt x="6398477" y="1076526"/>
                  </a:lnTo>
                  <a:lnTo>
                    <a:pt x="6387976" y="1123542"/>
                  </a:lnTo>
                  <a:lnTo>
                    <a:pt x="6371106" y="1167798"/>
                  </a:lnTo>
                  <a:lnTo>
                    <a:pt x="6348381" y="1208780"/>
                  </a:lnTo>
                  <a:lnTo>
                    <a:pt x="6320318" y="1245971"/>
                  </a:lnTo>
                  <a:lnTo>
                    <a:pt x="6287431" y="1278856"/>
                  </a:lnTo>
                  <a:lnTo>
                    <a:pt x="6250237" y="1306918"/>
                  </a:lnTo>
                  <a:lnTo>
                    <a:pt x="6209252" y="1329642"/>
                  </a:lnTo>
                  <a:lnTo>
                    <a:pt x="6164990" y="1346512"/>
                  </a:lnTo>
                  <a:lnTo>
                    <a:pt x="6117968" y="1357012"/>
                  </a:lnTo>
                  <a:lnTo>
                    <a:pt x="6068826" y="1360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357" y="5438500"/>
              <a:ext cx="66675" cy="66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357" y="6086200"/>
              <a:ext cx="66675" cy="6667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6914977" y="938680"/>
            <a:ext cx="1614805" cy="1849120"/>
          </a:xfrm>
          <a:custGeom>
            <a:avLst/>
            <a:gdLst/>
            <a:ahLst/>
            <a:cxnLst/>
            <a:rect l="l" t="t" r="r" b="b"/>
            <a:pathLst>
              <a:path w="1614804" h="1849120">
                <a:moveTo>
                  <a:pt x="190477" y="1848793"/>
                </a:moveTo>
                <a:lnTo>
                  <a:pt x="189571" y="1848760"/>
                </a:lnTo>
                <a:lnTo>
                  <a:pt x="198931" y="1593506"/>
                </a:lnTo>
                <a:lnTo>
                  <a:pt x="176495" y="1581132"/>
                </a:lnTo>
                <a:lnTo>
                  <a:pt x="134623" y="1550401"/>
                </a:lnTo>
                <a:lnTo>
                  <a:pt x="97268" y="1508863"/>
                </a:lnTo>
                <a:lnTo>
                  <a:pt x="65053" y="1453123"/>
                </a:lnTo>
                <a:lnTo>
                  <a:pt x="38598" y="1379785"/>
                </a:lnTo>
                <a:lnTo>
                  <a:pt x="27724" y="1335456"/>
                </a:lnTo>
                <a:lnTo>
                  <a:pt x="18523" y="1285454"/>
                </a:lnTo>
                <a:lnTo>
                  <a:pt x="11073" y="1229355"/>
                </a:lnTo>
                <a:lnTo>
                  <a:pt x="5450" y="1166734"/>
                </a:lnTo>
                <a:lnTo>
                  <a:pt x="1733" y="1097167"/>
                </a:lnTo>
                <a:lnTo>
                  <a:pt x="0" y="1020230"/>
                </a:lnTo>
                <a:lnTo>
                  <a:pt x="327" y="935498"/>
                </a:lnTo>
                <a:lnTo>
                  <a:pt x="2766" y="843556"/>
                </a:lnTo>
                <a:lnTo>
                  <a:pt x="6957" y="755797"/>
                </a:lnTo>
                <a:lnTo>
                  <a:pt x="12815" y="674956"/>
                </a:lnTo>
                <a:lnTo>
                  <a:pt x="20315" y="599695"/>
                </a:lnTo>
                <a:lnTo>
                  <a:pt x="29398" y="529842"/>
                </a:lnTo>
                <a:lnTo>
                  <a:pt x="40003" y="465223"/>
                </a:lnTo>
                <a:lnTo>
                  <a:pt x="52071" y="405667"/>
                </a:lnTo>
                <a:lnTo>
                  <a:pt x="65543" y="350999"/>
                </a:lnTo>
                <a:lnTo>
                  <a:pt x="80360" y="301048"/>
                </a:lnTo>
                <a:lnTo>
                  <a:pt x="96460" y="255639"/>
                </a:lnTo>
                <a:lnTo>
                  <a:pt x="113786" y="214600"/>
                </a:lnTo>
                <a:lnTo>
                  <a:pt x="132278" y="177757"/>
                </a:lnTo>
                <a:lnTo>
                  <a:pt x="151875" y="144939"/>
                </a:lnTo>
                <a:lnTo>
                  <a:pt x="194149" y="90681"/>
                </a:lnTo>
                <a:lnTo>
                  <a:pt x="240133" y="50442"/>
                </a:lnTo>
                <a:lnTo>
                  <a:pt x="289351" y="22839"/>
                </a:lnTo>
                <a:lnTo>
                  <a:pt x="341325" y="6486"/>
                </a:lnTo>
                <a:lnTo>
                  <a:pt x="395582" y="0"/>
                </a:lnTo>
                <a:lnTo>
                  <a:pt x="423416" y="24"/>
                </a:lnTo>
                <a:lnTo>
                  <a:pt x="1246198" y="30163"/>
                </a:lnTo>
                <a:lnTo>
                  <a:pt x="1303108" y="36342"/>
                </a:lnTo>
                <a:lnTo>
                  <a:pt x="1356973" y="51510"/>
                </a:lnTo>
                <a:lnTo>
                  <a:pt x="1407243" y="77014"/>
                </a:lnTo>
                <a:lnTo>
                  <a:pt x="1453373" y="114202"/>
                </a:lnTo>
                <a:lnTo>
                  <a:pt x="1494818" y="164420"/>
                </a:lnTo>
                <a:lnTo>
                  <a:pt x="1531033" y="229016"/>
                </a:lnTo>
                <a:lnTo>
                  <a:pt x="1547010" y="267127"/>
                </a:lnTo>
                <a:lnTo>
                  <a:pt x="1561475" y="309337"/>
                </a:lnTo>
                <a:lnTo>
                  <a:pt x="1574360" y="355816"/>
                </a:lnTo>
                <a:lnTo>
                  <a:pt x="1585598" y="406731"/>
                </a:lnTo>
                <a:lnTo>
                  <a:pt x="1595119" y="462251"/>
                </a:lnTo>
                <a:lnTo>
                  <a:pt x="1602857" y="522545"/>
                </a:lnTo>
                <a:lnTo>
                  <a:pt x="1608742" y="587780"/>
                </a:lnTo>
                <a:lnTo>
                  <a:pt x="1612708" y="658126"/>
                </a:lnTo>
                <a:lnTo>
                  <a:pt x="1614685" y="733750"/>
                </a:lnTo>
                <a:lnTo>
                  <a:pt x="1614606" y="814821"/>
                </a:lnTo>
                <a:lnTo>
                  <a:pt x="1612430" y="900606"/>
                </a:lnTo>
                <a:lnTo>
                  <a:pt x="1608160" y="985345"/>
                </a:lnTo>
                <a:lnTo>
                  <a:pt x="1601831" y="1063458"/>
                </a:lnTo>
                <a:lnTo>
                  <a:pt x="1593500" y="1135869"/>
                </a:lnTo>
                <a:lnTo>
                  <a:pt x="1583240" y="1202755"/>
                </a:lnTo>
                <a:lnTo>
                  <a:pt x="1571128" y="1264293"/>
                </a:lnTo>
                <a:lnTo>
                  <a:pt x="1557237" y="1320660"/>
                </a:lnTo>
                <a:lnTo>
                  <a:pt x="1541642" y="1372033"/>
                </a:lnTo>
                <a:lnTo>
                  <a:pt x="1524418" y="1418589"/>
                </a:lnTo>
                <a:lnTo>
                  <a:pt x="1505639" y="1460505"/>
                </a:lnTo>
                <a:lnTo>
                  <a:pt x="1485381" y="1497957"/>
                </a:lnTo>
                <a:lnTo>
                  <a:pt x="1463719" y="1531123"/>
                </a:lnTo>
                <a:lnTo>
                  <a:pt x="1416478" y="1585303"/>
                </a:lnTo>
                <a:lnTo>
                  <a:pt x="1364514" y="1624460"/>
                </a:lnTo>
                <a:lnTo>
                  <a:pt x="461943" y="1639412"/>
                </a:lnTo>
                <a:lnTo>
                  <a:pt x="190477" y="1848793"/>
                </a:lnTo>
                <a:close/>
              </a:path>
              <a:path w="1614804" h="1849120">
                <a:moveTo>
                  <a:pt x="1186270" y="1665945"/>
                </a:moveTo>
                <a:lnTo>
                  <a:pt x="461943" y="1639412"/>
                </a:lnTo>
                <a:lnTo>
                  <a:pt x="1335504" y="1639412"/>
                </a:lnTo>
                <a:lnTo>
                  <a:pt x="1308427" y="1650009"/>
                </a:lnTo>
                <a:lnTo>
                  <a:pt x="1279023" y="1658123"/>
                </a:lnTo>
                <a:lnTo>
                  <a:pt x="1248812" y="1663365"/>
                </a:lnTo>
                <a:lnTo>
                  <a:pt x="1217870" y="1665914"/>
                </a:lnTo>
                <a:lnTo>
                  <a:pt x="1186270" y="16659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182297" y="1104891"/>
            <a:ext cx="12745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You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can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view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7028953" y="1340200"/>
            <a:ext cx="141567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multi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dimensions.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7295919" y="1577929"/>
            <a:ext cx="86426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7077800" y="1816076"/>
            <a:ext cx="128277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example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matrix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7299473" y="2053844"/>
            <a:ext cx="8226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visual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 rot="120000">
            <a:off x="7094644" y="2290593"/>
            <a:ext cx="114071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understand...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8" y="942782"/>
            <a:ext cx="5829299" cy="417194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06979" y="5236462"/>
            <a:ext cx="7679055" cy="128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5605">
              <a:lnSpc>
                <a:spcPct val="137100"/>
              </a:lnSpc>
              <a:spcBef>
                <a:spcPts val="100"/>
              </a:spcBef>
              <a:tabLst>
                <a:tab pos="287655" algn="l"/>
                <a:tab pos="1085850" algn="l"/>
                <a:tab pos="1727835" algn="l"/>
                <a:tab pos="2727960" algn="l"/>
                <a:tab pos="3268345" algn="l"/>
                <a:tab pos="4006850" algn="l"/>
                <a:tab pos="4333875" algn="l"/>
                <a:tab pos="4565650" algn="l"/>
                <a:tab pos="5208905" algn="l"/>
                <a:tab pos="5651500" algn="l"/>
              </a:tabLst>
            </a:pPr>
            <a:r>
              <a:rPr sz="1550" spc="-50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Matrix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visual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organizes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data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similar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50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Table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but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also </a:t>
            </a:r>
            <a:r>
              <a:rPr sz="1550" dirty="0">
                <a:latin typeface="Comic Sans MS"/>
                <a:cs typeface="Comic Sans MS"/>
              </a:rPr>
              <a:t>provides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summarized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both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rows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columns.</a:t>
            </a:r>
            <a:endParaRPr sz="1550" dirty="0">
              <a:latin typeface="Comic Sans MS"/>
              <a:cs typeface="Comic Sans MS"/>
            </a:endParaRPr>
          </a:p>
          <a:p>
            <a:pPr marL="12700" marR="1666239">
              <a:lnSpc>
                <a:spcPct val="137100"/>
              </a:lnSpc>
              <a:tabLst>
                <a:tab pos="551815" algn="l"/>
                <a:tab pos="1280160" algn="l"/>
                <a:tab pos="1745614" algn="l"/>
                <a:tab pos="2740660" algn="l"/>
                <a:tab pos="3317240" algn="l"/>
                <a:tab pos="4074795" algn="l"/>
                <a:tab pos="4965065" algn="l"/>
              </a:tabLst>
            </a:pPr>
            <a:r>
              <a:rPr sz="1550" spc="-20" dirty="0">
                <a:latin typeface="Comic Sans MS"/>
                <a:cs typeface="Comic Sans MS"/>
              </a:rPr>
              <a:t>It's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useful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for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analyzing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data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across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multiple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dimensions, </a:t>
            </a:r>
            <a:r>
              <a:rPr sz="1550" dirty="0">
                <a:latin typeface="Comic Sans MS"/>
                <a:cs typeface="Comic Sans MS"/>
              </a:rPr>
              <a:t>providing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compact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view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summaries.</a:t>
            </a:r>
            <a:endParaRPr sz="15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3909" y="239817"/>
            <a:ext cx="1706880" cy="5740400"/>
            <a:chOff x="7233909" y="239817"/>
            <a:chExt cx="1706880" cy="5740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3909" y="2626827"/>
              <a:ext cx="1704974" cy="33527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94977" y="239817"/>
              <a:ext cx="1345565" cy="2352675"/>
            </a:xfrm>
            <a:custGeom>
              <a:avLst/>
              <a:gdLst/>
              <a:ahLst/>
              <a:cxnLst/>
              <a:rect l="l" t="t" r="r" b="b"/>
              <a:pathLst>
                <a:path w="1345565" h="2352675">
                  <a:moveTo>
                    <a:pt x="237132" y="2352314"/>
                  </a:moveTo>
                  <a:lnTo>
                    <a:pt x="237132" y="2080493"/>
                  </a:lnTo>
                  <a:lnTo>
                    <a:pt x="217391" y="2070687"/>
                  </a:lnTo>
                  <a:lnTo>
                    <a:pt x="198311" y="2059535"/>
                  </a:lnTo>
                  <a:lnTo>
                    <a:pt x="162118" y="2031691"/>
                  </a:lnTo>
                  <a:lnTo>
                    <a:pt x="128831" y="1994135"/>
                  </a:lnTo>
                  <a:lnTo>
                    <a:pt x="98731" y="1944042"/>
                  </a:lnTo>
                  <a:lnTo>
                    <a:pt x="72095" y="1878587"/>
                  </a:lnTo>
                  <a:lnTo>
                    <a:pt x="60163" y="1839216"/>
                  </a:lnTo>
                  <a:lnTo>
                    <a:pt x="49203" y="1794945"/>
                  </a:lnTo>
                  <a:lnTo>
                    <a:pt x="39248" y="1745421"/>
                  </a:lnTo>
                  <a:lnTo>
                    <a:pt x="30333" y="1690291"/>
                  </a:lnTo>
                  <a:lnTo>
                    <a:pt x="22494" y="1629202"/>
                  </a:lnTo>
                  <a:lnTo>
                    <a:pt x="15766" y="1561800"/>
                  </a:lnTo>
                  <a:lnTo>
                    <a:pt x="10182" y="1487732"/>
                  </a:lnTo>
                  <a:lnTo>
                    <a:pt x="5779" y="1406646"/>
                  </a:lnTo>
                  <a:lnTo>
                    <a:pt x="2590" y="1318187"/>
                  </a:lnTo>
                  <a:lnTo>
                    <a:pt x="652" y="1222004"/>
                  </a:lnTo>
                  <a:lnTo>
                    <a:pt x="0" y="1117517"/>
                  </a:lnTo>
                  <a:lnTo>
                    <a:pt x="704" y="1020015"/>
                  </a:lnTo>
                  <a:lnTo>
                    <a:pt x="2785" y="928142"/>
                  </a:lnTo>
                  <a:lnTo>
                    <a:pt x="6204" y="841741"/>
                  </a:lnTo>
                  <a:lnTo>
                    <a:pt x="10923" y="760653"/>
                  </a:lnTo>
                  <a:lnTo>
                    <a:pt x="16902" y="684723"/>
                  </a:lnTo>
                  <a:lnTo>
                    <a:pt x="24103" y="613792"/>
                  </a:lnTo>
                  <a:lnTo>
                    <a:pt x="32488" y="547704"/>
                  </a:lnTo>
                  <a:lnTo>
                    <a:pt x="42016" y="486301"/>
                  </a:lnTo>
                  <a:lnTo>
                    <a:pt x="52651" y="429426"/>
                  </a:lnTo>
                  <a:lnTo>
                    <a:pt x="64352" y="376922"/>
                  </a:lnTo>
                  <a:lnTo>
                    <a:pt x="77081" y="328632"/>
                  </a:lnTo>
                  <a:lnTo>
                    <a:pt x="90800" y="284397"/>
                  </a:lnTo>
                  <a:lnTo>
                    <a:pt x="105470" y="244062"/>
                  </a:lnTo>
                  <a:lnTo>
                    <a:pt x="121052" y="207469"/>
                  </a:lnTo>
                  <a:lnTo>
                    <a:pt x="154797" y="144878"/>
                  </a:lnTo>
                  <a:lnTo>
                    <a:pt x="191725" y="95369"/>
                  </a:lnTo>
                  <a:lnTo>
                    <a:pt x="231527" y="57681"/>
                  </a:lnTo>
                  <a:lnTo>
                    <a:pt x="273892" y="30559"/>
                  </a:lnTo>
                  <a:lnTo>
                    <a:pt x="318512" y="12743"/>
                  </a:lnTo>
                  <a:lnTo>
                    <a:pt x="365077" y="2976"/>
                  </a:lnTo>
                  <a:lnTo>
                    <a:pt x="413276" y="0"/>
                  </a:lnTo>
                  <a:lnTo>
                    <a:pt x="929608" y="0"/>
                  </a:lnTo>
                  <a:lnTo>
                    <a:pt x="954170" y="717"/>
                  </a:lnTo>
                  <a:lnTo>
                    <a:pt x="1002090" y="6932"/>
                  </a:lnTo>
                  <a:lnTo>
                    <a:pt x="1048148" y="20567"/>
                  </a:lnTo>
                  <a:lnTo>
                    <a:pt x="1092041" y="42882"/>
                  </a:lnTo>
                  <a:lnTo>
                    <a:pt x="1133464" y="75133"/>
                  </a:lnTo>
                  <a:lnTo>
                    <a:pt x="1172113" y="118581"/>
                  </a:lnTo>
                  <a:lnTo>
                    <a:pt x="1207682" y="174482"/>
                  </a:lnTo>
                  <a:lnTo>
                    <a:pt x="1239867" y="244097"/>
                  </a:lnTo>
                  <a:lnTo>
                    <a:pt x="1254596" y="284439"/>
                  </a:lnTo>
                  <a:lnTo>
                    <a:pt x="1268364" y="328682"/>
                  </a:lnTo>
                  <a:lnTo>
                    <a:pt x="1281135" y="376982"/>
                  </a:lnTo>
                  <a:lnTo>
                    <a:pt x="1292869" y="429497"/>
                  </a:lnTo>
                  <a:lnTo>
                    <a:pt x="1303529" y="486383"/>
                  </a:lnTo>
                  <a:lnTo>
                    <a:pt x="1313076" y="547799"/>
                  </a:lnTo>
                  <a:lnTo>
                    <a:pt x="1321473" y="613902"/>
                  </a:lnTo>
                  <a:lnTo>
                    <a:pt x="1328682" y="684848"/>
                  </a:lnTo>
                  <a:lnTo>
                    <a:pt x="1334664" y="760795"/>
                  </a:lnTo>
                  <a:lnTo>
                    <a:pt x="1339382" y="841901"/>
                  </a:lnTo>
                  <a:lnTo>
                    <a:pt x="1342797" y="928323"/>
                  </a:lnTo>
                  <a:lnTo>
                    <a:pt x="1344871" y="1020218"/>
                  </a:lnTo>
                  <a:lnTo>
                    <a:pt x="1345566" y="1117770"/>
                  </a:lnTo>
                  <a:lnTo>
                    <a:pt x="1344755" y="1209398"/>
                  </a:lnTo>
                  <a:lnTo>
                    <a:pt x="1342347" y="1295756"/>
                  </a:lnTo>
                  <a:lnTo>
                    <a:pt x="1338392" y="1376747"/>
                  </a:lnTo>
                  <a:lnTo>
                    <a:pt x="1332937" y="1452529"/>
                  </a:lnTo>
                  <a:lnTo>
                    <a:pt x="1326031" y="1523258"/>
                  </a:lnTo>
                  <a:lnTo>
                    <a:pt x="1317719" y="1589090"/>
                  </a:lnTo>
                  <a:lnTo>
                    <a:pt x="1308050" y="1650184"/>
                  </a:lnTo>
                  <a:lnTo>
                    <a:pt x="1297071" y="1706694"/>
                  </a:lnTo>
                  <a:lnTo>
                    <a:pt x="1284830" y="1758779"/>
                  </a:lnTo>
                  <a:lnTo>
                    <a:pt x="1271374" y="1806594"/>
                  </a:lnTo>
                  <a:lnTo>
                    <a:pt x="1256751" y="1850297"/>
                  </a:lnTo>
                  <a:lnTo>
                    <a:pt x="1241008" y="1890045"/>
                  </a:lnTo>
                  <a:lnTo>
                    <a:pt x="1224193" y="1925993"/>
                  </a:lnTo>
                  <a:lnTo>
                    <a:pt x="1187535" y="1987121"/>
                  </a:lnTo>
                  <a:lnTo>
                    <a:pt x="1147157" y="2034934"/>
                  </a:lnTo>
                  <a:lnTo>
                    <a:pt x="1103420" y="2070699"/>
                  </a:lnTo>
                  <a:lnTo>
                    <a:pt x="1056761" y="2095634"/>
                  </a:lnTo>
                  <a:lnTo>
                    <a:pt x="1007502" y="2111028"/>
                  </a:lnTo>
                  <a:lnTo>
                    <a:pt x="956043" y="2118124"/>
                  </a:lnTo>
                  <a:lnTo>
                    <a:pt x="929607" y="2118953"/>
                  </a:lnTo>
                  <a:lnTo>
                    <a:pt x="517823" y="2118953"/>
                  </a:lnTo>
                  <a:lnTo>
                    <a:pt x="237132" y="2352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269271" y="6621261"/>
            <a:ext cx="2032635" cy="579755"/>
          </a:xfrm>
          <a:custGeom>
            <a:avLst/>
            <a:gdLst/>
            <a:ahLst/>
            <a:cxnLst/>
            <a:rect l="l" t="t" r="r" b="b"/>
            <a:pathLst>
              <a:path w="2032634" h="579754">
                <a:moveTo>
                  <a:pt x="2032627" y="579637"/>
                </a:moveTo>
                <a:lnTo>
                  <a:pt x="0" y="579637"/>
                </a:lnTo>
                <a:lnTo>
                  <a:pt x="10704" y="560382"/>
                </a:lnTo>
                <a:lnTo>
                  <a:pt x="34008" y="522326"/>
                </a:lnTo>
                <a:lnTo>
                  <a:pt x="58886" y="485266"/>
                </a:lnTo>
                <a:lnTo>
                  <a:pt x="85295" y="449243"/>
                </a:lnTo>
                <a:lnTo>
                  <a:pt x="113192" y="414296"/>
                </a:lnTo>
                <a:lnTo>
                  <a:pt x="142534" y="380467"/>
                </a:lnTo>
                <a:lnTo>
                  <a:pt x="173278" y="347797"/>
                </a:lnTo>
                <a:lnTo>
                  <a:pt x="205381" y="316325"/>
                </a:lnTo>
                <a:lnTo>
                  <a:pt x="238800" y="286092"/>
                </a:lnTo>
                <a:lnTo>
                  <a:pt x="273491" y="257139"/>
                </a:lnTo>
                <a:lnTo>
                  <a:pt x="309413" y="229506"/>
                </a:lnTo>
                <a:lnTo>
                  <a:pt x="346521" y="203234"/>
                </a:lnTo>
                <a:lnTo>
                  <a:pt x="384773" y="178363"/>
                </a:lnTo>
                <a:lnTo>
                  <a:pt x="424126" y="154934"/>
                </a:lnTo>
                <a:lnTo>
                  <a:pt x="464536" y="132987"/>
                </a:lnTo>
                <a:lnTo>
                  <a:pt x="505961" y="112563"/>
                </a:lnTo>
                <a:lnTo>
                  <a:pt x="548358" y="93703"/>
                </a:lnTo>
                <a:lnTo>
                  <a:pt x="591684" y="76446"/>
                </a:lnTo>
                <a:lnTo>
                  <a:pt x="635895" y="60834"/>
                </a:lnTo>
                <a:lnTo>
                  <a:pt x="680948" y="46907"/>
                </a:lnTo>
                <a:lnTo>
                  <a:pt x="726801" y="34705"/>
                </a:lnTo>
                <a:lnTo>
                  <a:pt x="773411" y="24269"/>
                </a:lnTo>
                <a:lnTo>
                  <a:pt x="820734" y="15640"/>
                </a:lnTo>
                <a:lnTo>
                  <a:pt x="868728" y="8858"/>
                </a:lnTo>
                <a:lnTo>
                  <a:pt x="917349" y="3964"/>
                </a:lnTo>
                <a:lnTo>
                  <a:pt x="966554" y="997"/>
                </a:lnTo>
                <a:lnTo>
                  <a:pt x="1016309" y="0"/>
                </a:lnTo>
                <a:lnTo>
                  <a:pt x="1066048" y="997"/>
                </a:lnTo>
                <a:lnTo>
                  <a:pt x="1115254" y="3964"/>
                </a:lnTo>
                <a:lnTo>
                  <a:pt x="1163875" y="8858"/>
                </a:lnTo>
                <a:lnTo>
                  <a:pt x="1211869" y="15640"/>
                </a:lnTo>
                <a:lnTo>
                  <a:pt x="1259193" y="24269"/>
                </a:lnTo>
                <a:lnTo>
                  <a:pt x="1305803" y="34705"/>
                </a:lnTo>
                <a:lnTo>
                  <a:pt x="1351657" y="46907"/>
                </a:lnTo>
                <a:lnTo>
                  <a:pt x="1396712" y="60834"/>
                </a:lnTo>
                <a:lnTo>
                  <a:pt x="1440923" y="76446"/>
                </a:lnTo>
                <a:lnTo>
                  <a:pt x="1484250" y="93703"/>
                </a:lnTo>
                <a:lnTo>
                  <a:pt x="1526648" y="112563"/>
                </a:lnTo>
                <a:lnTo>
                  <a:pt x="1568074" y="132987"/>
                </a:lnTo>
                <a:lnTo>
                  <a:pt x="1608485" y="154934"/>
                </a:lnTo>
                <a:lnTo>
                  <a:pt x="1647839" y="178363"/>
                </a:lnTo>
                <a:lnTo>
                  <a:pt x="1686092" y="203234"/>
                </a:lnTo>
                <a:lnTo>
                  <a:pt x="1723202" y="229506"/>
                </a:lnTo>
                <a:lnTo>
                  <a:pt x="1759124" y="257139"/>
                </a:lnTo>
                <a:lnTo>
                  <a:pt x="1793817" y="286092"/>
                </a:lnTo>
                <a:lnTo>
                  <a:pt x="1827237" y="316325"/>
                </a:lnTo>
                <a:lnTo>
                  <a:pt x="1859341" y="347797"/>
                </a:lnTo>
                <a:lnTo>
                  <a:pt x="1890086" y="380467"/>
                </a:lnTo>
                <a:lnTo>
                  <a:pt x="1919429" y="414296"/>
                </a:lnTo>
                <a:lnTo>
                  <a:pt x="1947328" y="449243"/>
                </a:lnTo>
                <a:lnTo>
                  <a:pt x="1973738" y="485266"/>
                </a:lnTo>
                <a:lnTo>
                  <a:pt x="1998617" y="522326"/>
                </a:lnTo>
                <a:lnTo>
                  <a:pt x="2021922" y="560382"/>
                </a:lnTo>
                <a:lnTo>
                  <a:pt x="2032627" y="579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413" y="6753483"/>
            <a:ext cx="568711" cy="44741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44642" y="239816"/>
            <a:ext cx="7285355" cy="2236470"/>
            <a:chOff x="144642" y="239816"/>
            <a:chExt cx="7285355" cy="2236470"/>
          </a:xfrm>
        </p:grpSpPr>
        <p:sp>
          <p:nvSpPr>
            <p:cNvPr id="11" name="object 11"/>
            <p:cNvSpPr/>
            <p:nvPr/>
          </p:nvSpPr>
          <p:spPr>
            <a:xfrm>
              <a:off x="144642" y="239816"/>
              <a:ext cx="7285355" cy="2236470"/>
            </a:xfrm>
            <a:custGeom>
              <a:avLst/>
              <a:gdLst/>
              <a:ahLst/>
              <a:cxnLst/>
              <a:rect l="l" t="t" r="r" b="b"/>
              <a:pathLst>
                <a:path w="7285355" h="2236470">
                  <a:moveTo>
                    <a:pt x="6952230" y="2236149"/>
                  </a:moveTo>
                  <a:lnTo>
                    <a:pt x="333342" y="2236149"/>
                  </a:lnTo>
                  <a:lnTo>
                    <a:pt x="284111" y="2232537"/>
                  </a:lnTo>
                  <a:lnTo>
                    <a:pt x="237091" y="2222036"/>
                  </a:lnTo>
                  <a:lnTo>
                    <a:pt x="192832" y="2205166"/>
                  </a:lnTo>
                  <a:lnTo>
                    <a:pt x="151848" y="2182442"/>
                  </a:lnTo>
                  <a:lnTo>
                    <a:pt x="114656" y="2154380"/>
                  </a:lnTo>
                  <a:lnTo>
                    <a:pt x="81771" y="2121495"/>
                  </a:lnTo>
                  <a:lnTo>
                    <a:pt x="53708" y="2084302"/>
                  </a:lnTo>
                  <a:lnTo>
                    <a:pt x="30984" y="2043319"/>
                  </a:lnTo>
                  <a:lnTo>
                    <a:pt x="14114" y="1999059"/>
                  </a:lnTo>
                  <a:lnTo>
                    <a:pt x="3614" y="1952040"/>
                  </a:lnTo>
                  <a:lnTo>
                    <a:pt x="0" y="1902776"/>
                  </a:lnTo>
                  <a:lnTo>
                    <a:pt x="0" y="333373"/>
                  </a:lnTo>
                  <a:lnTo>
                    <a:pt x="3614" y="284110"/>
                  </a:lnTo>
                  <a:lnTo>
                    <a:pt x="14114" y="237090"/>
                  </a:lnTo>
                  <a:lnTo>
                    <a:pt x="30984" y="192831"/>
                  </a:lnTo>
                  <a:lnTo>
                    <a:pt x="53708" y="151848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52198" y="0"/>
                  </a:lnTo>
                  <a:lnTo>
                    <a:pt x="7001465" y="3614"/>
                  </a:lnTo>
                  <a:lnTo>
                    <a:pt x="7048487" y="14114"/>
                  </a:lnTo>
                  <a:lnTo>
                    <a:pt x="7092748" y="30984"/>
                  </a:lnTo>
                  <a:lnTo>
                    <a:pt x="7133734" y="53708"/>
                  </a:lnTo>
                  <a:lnTo>
                    <a:pt x="7170928" y="81770"/>
                  </a:lnTo>
                  <a:lnTo>
                    <a:pt x="7203814" y="114655"/>
                  </a:lnTo>
                  <a:lnTo>
                    <a:pt x="7231878" y="151848"/>
                  </a:lnTo>
                  <a:lnTo>
                    <a:pt x="7254603" y="192831"/>
                  </a:lnTo>
                  <a:lnTo>
                    <a:pt x="7271473" y="237090"/>
                  </a:lnTo>
                  <a:lnTo>
                    <a:pt x="7281973" y="284110"/>
                  </a:lnTo>
                  <a:lnTo>
                    <a:pt x="7284955" y="324744"/>
                  </a:lnTo>
                  <a:lnTo>
                    <a:pt x="7284955" y="1911406"/>
                  </a:lnTo>
                  <a:lnTo>
                    <a:pt x="7281973" y="1952040"/>
                  </a:lnTo>
                  <a:lnTo>
                    <a:pt x="7271473" y="1999059"/>
                  </a:lnTo>
                  <a:lnTo>
                    <a:pt x="7254603" y="2043319"/>
                  </a:lnTo>
                  <a:lnTo>
                    <a:pt x="7231878" y="2084302"/>
                  </a:lnTo>
                  <a:lnTo>
                    <a:pt x="7203814" y="2121495"/>
                  </a:lnTo>
                  <a:lnTo>
                    <a:pt x="7170928" y="2154380"/>
                  </a:lnTo>
                  <a:lnTo>
                    <a:pt x="7133734" y="2182442"/>
                  </a:lnTo>
                  <a:lnTo>
                    <a:pt x="7092748" y="2205166"/>
                  </a:lnTo>
                  <a:lnTo>
                    <a:pt x="7048487" y="2222036"/>
                  </a:lnTo>
                  <a:lnTo>
                    <a:pt x="7001465" y="2232537"/>
                  </a:lnTo>
                  <a:lnTo>
                    <a:pt x="6952230" y="2236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040" y="706551"/>
              <a:ext cx="57150" cy="1628775"/>
            </a:xfrm>
            <a:custGeom>
              <a:avLst/>
              <a:gdLst/>
              <a:ahLst/>
              <a:cxnLst/>
              <a:rect l="l" t="t" r="r" b="b"/>
              <a:pathLst>
                <a:path w="57150" h="1628775">
                  <a:moveTo>
                    <a:pt x="57150" y="1596402"/>
                  </a:moveTo>
                  <a:lnTo>
                    <a:pt x="32359" y="1571625"/>
                  </a:lnTo>
                  <a:lnTo>
                    <a:pt x="24777" y="1571625"/>
                  </a:lnTo>
                  <a:lnTo>
                    <a:pt x="0" y="1596402"/>
                  </a:lnTo>
                  <a:lnTo>
                    <a:pt x="0" y="1603984"/>
                  </a:lnTo>
                  <a:lnTo>
                    <a:pt x="24777" y="1628775"/>
                  </a:lnTo>
                  <a:lnTo>
                    <a:pt x="32359" y="1628775"/>
                  </a:lnTo>
                  <a:lnTo>
                    <a:pt x="57150" y="1603984"/>
                  </a:lnTo>
                  <a:lnTo>
                    <a:pt x="57150" y="1600200"/>
                  </a:lnTo>
                  <a:lnTo>
                    <a:pt x="57150" y="1596402"/>
                  </a:lnTo>
                  <a:close/>
                </a:path>
                <a:path w="57150" h="1628775">
                  <a:moveTo>
                    <a:pt x="57150" y="967752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52"/>
                  </a:lnTo>
                  <a:lnTo>
                    <a:pt x="0" y="975334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34"/>
                  </a:lnTo>
                  <a:lnTo>
                    <a:pt x="57150" y="971550"/>
                  </a:lnTo>
                  <a:lnTo>
                    <a:pt x="57150" y="967752"/>
                  </a:lnTo>
                  <a:close/>
                </a:path>
                <a:path w="57150" h="1628775">
                  <a:moveTo>
                    <a:pt x="57150" y="339102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42900"/>
                  </a:lnTo>
                  <a:lnTo>
                    <a:pt x="57150" y="339102"/>
                  </a:lnTo>
                  <a:close/>
                </a:path>
                <a:path w="57150" h="1628775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0042" y="185093"/>
            <a:ext cx="7234555" cy="22256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350" b="1" dirty="0">
                <a:latin typeface="Comic Sans MS"/>
                <a:cs typeface="Comic Sans MS"/>
              </a:rPr>
              <a:t>Key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Features: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52800"/>
              </a:lnSpc>
            </a:pPr>
            <a:r>
              <a:rPr sz="1350" b="1" dirty="0">
                <a:latin typeface="Comic Sans MS"/>
                <a:cs typeface="Comic Sans MS"/>
              </a:rPr>
              <a:t>Rows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Columns: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Organizes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into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rows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columns,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similar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pivot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table. </a:t>
            </a:r>
            <a:r>
              <a:rPr sz="1350" b="1" dirty="0">
                <a:latin typeface="Comic Sans MS"/>
                <a:cs typeface="Comic Sans MS"/>
              </a:rPr>
              <a:t>Aggregations: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Provides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summarized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values,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such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as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sums,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averages,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3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counts,</a:t>
            </a:r>
            <a:r>
              <a:rPr sz="1350" spc="320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at </a:t>
            </a:r>
            <a:r>
              <a:rPr sz="1350" spc="-10" dirty="0">
                <a:latin typeface="Comic Sans MS"/>
                <a:cs typeface="Comic Sans MS"/>
              </a:rPr>
              <a:t>intersections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columns.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52800"/>
              </a:lnSpc>
            </a:pPr>
            <a:r>
              <a:rPr sz="1350" b="1" spc="-20" dirty="0">
                <a:latin typeface="Comic Sans MS"/>
                <a:cs typeface="Comic Sans MS"/>
              </a:rPr>
              <a:t>Drill-</a:t>
            </a:r>
            <a:r>
              <a:rPr sz="1350" b="1" dirty="0">
                <a:latin typeface="Comic Sans MS"/>
                <a:cs typeface="Comic Sans MS"/>
              </a:rPr>
              <a:t>down</a:t>
            </a:r>
            <a:r>
              <a:rPr sz="1350" b="1" spc="1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Capability: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Allows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users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1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drill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down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into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details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by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expanding</a:t>
            </a:r>
            <a:r>
              <a:rPr sz="1350" spc="1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or </a:t>
            </a:r>
            <a:r>
              <a:rPr sz="1350" spc="-10" dirty="0">
                <a:latin typeface="Comic Sans MS"/>
                <a:cs typeface="Comic Sans MS"/>
              </a:rPr>
              <a:t>columns.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855"/>
              </a:spcBef>
            </a:pPr>
            <a:r>
              <a:rPr sz="1350" b="1" dirty="0">
                <a:latin typeface="Comic Sans MS"/>
                <a:cs typeface="Comic Sans MS"/>
              </a:rPr>
              <a:t>Conditional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Formatting: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Supports</a:t>
            </a:r>
            <a:r>
              <a:rPr sz="1350" spc="-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conditional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formatting</a:t>
            </a:r>
            <a:r>
              <a:rPr sz="1350" spc="-2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2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highlight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key</a:t>
            </a:r>
            <a:r>
              <a:rPr sz="1350" spc="-2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metrics.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0204" y="318443"/>
            <a:ext cx="117538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260350" indent="9271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</a:t>
            </a:r>
            <a:endParaRPr sz="135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more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about matrix.There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lot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learn </a:t>
            </a:r>
            <a:r>
              <a:rPr sz="1350" b="1" dirty="0">
                <a:latin typeface="Comic Sans MS"/>
                <a:cs typeface="Comic Sans MS"/>
              </a:rPr>
              <a:t>about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matrix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its </a:t>
            </a:r>
            <a:r>
              <a:rPr sz="1350" b="1" spc="-10" dirty="0">
                <a:latin typeface="Comic Sans MS"/>
                <a:cs typeface="Comic Sans MS"/>
              </a:rPr>
              <a:t>formating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642" y="2626823"/>
            <a:ext cx="7141209" cy="3681729"/>
            <a:chOff x="144642" y="2626823"/>
            <a:chExt cx="7141209" cy="3681729"/>
          </a:xfrm>
        </p:grpSpPr>
        <p:sp>
          <p:nvSpPr>
            <p:cNvPr id="16" name="object 16"/>
            <p:cNvSpPr/>
            <p:nvPr/>
          </p:nvSpPr>
          <p:spPr>
            <a:xfrm>
              <a:off x="554184" y="2626823"/>
              <a:ext cx="6731634" cy="2236470"/>
            </a:xfrm>
            <a:custGeom>
              <a:avLst/>
              <a:gdLst/>
              <a:ahLst/>
              <a:cxnLst/>
              <a:rect l="l" t="t" r="r" b="b"/>
              <a:pathLst>
                <a:path w="6731634" h="2236470">
                  <a:moveTo>
                    <a:pt x="6398029" y="2236137"/>
                  </a:moveTo>
                  <a:lnTo>
                    <a:pt x="333374" y="2236137"/>
                  </a:lnTo>
                  <a:lnTo>
                    <a:pt x="284111" y="2232523"/>
                  </a:lnTo>
                  <a:lnTo>
                    <a:pt x="237092" y="2222025"/>
                  </a:lnTo>
                  <a:lnTo>
                    <a:pt x="192832" y="2205157"/>
                  </a:lnTo>
                  <a:lnTo>
                    <a:pt x="151849" y="2182436"/>
                  </a:lnTo>
                  <a:lnTo>
                    <a:pt x="114656" y="2154376"/>
                  </a:lnTo>
                  <a:lnTo>
                    <a:pt x="81771" y="2121494"/>
                  </a:lnTo>
                  <a:lnTo>
                    <a:pt x="53708" y="2084304"/>
                  </a:lnTo>
                  <a:lnTo>
                    <a:pt x="30984" y="2043322"/>
                  </a:lnTo>
                  <a:lnTo>
                    <a:pt x="14114" y="1999063"/>
                  </a:lnTo>
                  <a:lnTo>
                    <a:pt x="3614" y="1952043"/>
                  </a:lnTo>
                  <a:lnTo>
                    <a:pt x="0" y="190277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98030" y="0"/>
                  </a:lnTo>
                  <a:lnTo>
                    <a:pt x="6447288" y="3614"/>
                  </a:lnTo>
                  <a:lnTo>
                    <a:pt x="6494304" y="14114"/>
                  </a:lnTo>
                  <a:lnTo>
                    <a:pt x="6538560" y="30984"/>
                  </a:lnTo>
                  <a:lnTo>
                    <a:pt x="6579542" y="53708"/>
                  </a:lnTo>
                  <a:lnTo>
                    <a:pt x="6616733" y="81771"/>
                  </a:lnTo>
                  <a:lnTo>
                    <a:pt x="6649618" y="114656"/>
                  </a:lnTo>
                  <a:lnTo>
                    <a:pt x="6677680" y="151848"/>
                  </a:lnTo>
                  <a:lnTo>
                    <a:pt x="6700404" y="192832"/>
                  </a:lnTo>
                  <a:lnTo>
                    <a:pt x="6717274" y="237091"/>
                  </a:lnTo>
                  <a:lnTo>
                    <a:pt x="6727774" y="284111"/>
                  </a:lnTo>
                  <a:lnTo>
                    <a:pt x="6731389" y="333374"/>
                  </a:lnTo>
                  <a:lnTo>
                    <a:pt x="6731389" y="1902778"/>
                  </a:lnTo>
                  <a:lnTo>
                    <a:pt x="6727774" y="1952043"/>
                  </a:lnTo>
                  <a:lnTo>
                    <a:pt x="6717274" y="1999063"/>
                  </a:lnTo>
                  <a:lnTo>
                    <a:pt x="6700404" y="2043322"/>
                  </a:lnTo>
                  <a:lnTo>
                    <a:pt x="6677680" y="2084304"/>
                  </a:lnTo>
                  <a:lnTo>
                    <a:pt x="6649618" y="2121494"/>
                  </a:lnTo>
                  <a:lnTo>
                    <a:pt x="6616733" y="2154376"/>
                  </a:lnTo>
                  <a:lnTo>
                    <a:pt x="6579542" y="2182436"/>
                  </a:lnTo>
                  <a:lnTo>
                    <a:pt x="6538560" y="2205157"/>
                  </a:lnTo>
                  <a:lnTo>
                    <a:pt x="6494304" y="2222025"/>
                  </a:lnTo>
                  <a:lnTo>
                    <a:pt x="6447288" y="2232523"/>
                  </a:lnTo>
                  <a:lnTo>
                    <a:pt x="6398029" y="2236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577" y="3093554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5875"/>
                  </a:lnTo>
                  <a:lnTo>
                    <a:pt x="57150" y="1282090"/>
                  </a:lnTo>
                  <a:close/>
                </a:path>
                <a:path w="57150" h="1314450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22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22"/>
                  </a:lnTo>
                  <a:lnTo>
                    <a:pt x="57150" y="657225"/>
                  </a:lnTo>
                  <a:lnTo>
                    <a:pt x="57150" y="653440"/>
                  </a:lnTo>
                  <a:close/>
                </a:path>
                <a:path w="57150" h="131445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642" y="5015361"/>
              <a:ext cx="6731634" cy="1293495"/>
            </a:xfrm>
            <a:custGeom>
              <a:avLst/>
              <a:gdLst/>
              <a:ahLst/>
              <a:cxnLst/>
              <a:rect l="l" t="t" r="r" b="b"/>
              <a:pathLst>
                <a:path w="6731634" h="1293495">
                  <a:moveTo>
                    <a:pt x="6398010" y="1293174"/>
                  </a:moveTo>
                  <a:lnTo>
                    <a:pt x="333374" y="1293174"/>
                  </a:lnTo>
                  <a:lnTo>
                    <a:pt x="284111" y="1289560"/>
                  </a:lnTo>
                  <a:lnTo>
                    <a:pt x="237091" y="1279062"/>
                  </a:lnTo>
                  <a:lnTo>
                    <a:pt x="192832" y="1262194"/>
                  </a:lnTo>
                  <a:lnTo>
                    <a:pt x="151848" y="1239473"/>
                  </a:lnTo>
                  <a:lnTo>
                    <a:pt x="114656" y="1211414"/>
                  </a:lnTo>
                  <a:lnTo>
                    <a:pt x="81771" y="1178531"/>
                  </a:lnTo>
                  <a:lnTo>
                    <a:pt x="53708" y="1141341"/>
                  </a:lnTo>
                  <a:lnTo>
                    <a:pt x="30984" y="1100359"/>
                  </a:lnTo>
                  <a:lnTo>
                    <a:pt x="14114" y="1056101"/>
                  </a:lnTo>
                  <a:lnTo>
                    <a:pt x="3614" y="1009081"/>
                  </a:lnTo>
                  <a:lnTo>
                    <a:pt x="0" y="959815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8" y="53710"/>
                  </a:lnTo>
                  <a:lnTo>
                    <a:pt x="192832" y="30985"/>
                  </a:lnTo>
                  <a:lnTo>
                    <a:pt x="237091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398012" y="0"/>
                  </a:lnTo>
                  <a:lnTo>
                    <a:pt x="6447277" y="3614"/>
                  </a:lnTo>
                  <a:lnTo>
                    <a:pt x="6494299" y="14115"/>
                  </a:lnTo>
                  <a:lnTo>
                    <a:pt x="6538560" y="30985"/>
                  </a:lnTo>
                  <a:lnTo>
                    <a:pt x="6579546" y="53710"/>
                  </a:lnTo>
                  <a:lnTo>
                    <a:pt x="6616740" y="81773"/>
                  </a:lnTo>
                  <a:lnTo>
                    <a:pt x="6649626" y="114660"/>
                  </a:lnTo>
                  <a:lnTo>
                    <a:pt x="6677690" y="151854"/>
                  </a:lnTo>
                  <a:lnTo>
                    <a:pt x="6700415" y="192839"/>
                  </a:lnTo>
                  <a:lnTo>
                    <a:pt x="6717285" y="237101"/>
                  </a:lnTo>
                  <a:lnTo>
                    <a:pt x="6727785" y="284123"/>
                  </a:lnTo>
                  <a:lnTo>
                    <a:pt x="6731400" y="333390"/>
                  </a:lnTo>
                  <a:lnTo>
                    <a:pt x="6731400" y="959815"/>
                  </a:lnTo>
                  <a:lnTo>
                    <a:pt x="6727785" y="1009081"/>
                  </a:lnTo>
                  <a:lnTo>
                    <a:pt x="6717285" y="1056101"/>
                  </a:lnTo>
                  <a:lnTo>
                    <a:pt x="6700415" y="1100359"/>
                  </a:lnTo>
                  <a:lnTo>
                    <a:pt x="6677690" y="1141341"/>
                  </a:lnTo>
                  <a:lnTo>
                    <a:pt x="6649626" y="1178531"/>
                  </a:lnTo>
                  <a:lnTo>
                    <a:pt x="6616740" y="1211414"/>
                  </a:lnTo>
                  <a:lnTo>
                    <a:pt x="6579546" y="1239473"/>
                  </a:lnTo>
                  <a:lnTo>
                    <a:pt x="6538560" y="1262194"/>
                  </a:lnTo>
                  <a:lnTo>
                    <a:pt x="6494299" y="1279062"/>
                  </a:lnTo>
                  <a:lnTo>
                    <a:pt x="6447277" y="1289560"/>
                  </a:lnTo>
                  <a:lnTo>
                    <a:pt x="6398010" y="1293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040" y="5482094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27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7225"/>
                  </a:lnTo>
                  <a:lnTo>
                    <a:pt x="57150" y="653427"/>
                  </a:lnTo>
                  <a:close/>
                </a:path>
                <a:path w="57150" h="685800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42900"/>
                  </a:lnTo>
                  <a:lnTo>
                    <a:pt x="57150" y="339115"/>
                  </a:lnTo>
                  <a:close/>
                </a:path>
                <a:path w="57150" h="68580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0042" y="2572099"/>
            <a:ext cx="7090409" cy="36715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955"/>
              </a:spcBef>
            </a:pPr>
            <a:r>
              <a:rPr sz="1350" b="1" dirty="0">
                <a:latin typeface="Comic Sans MS"/>
                <a:cs typeface="Comic Sans MS"/>
              </a:rPr>
              <a:t>When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Use:</a:t>
            </a:r>
            <a:endParaRPr sz="1350">
              <a:latin typeface="Comic Sans MS"/>
              <a:cs typeface="Comic Sans MS"/>
            </a:endParaRPr>
          </a:p>
          <a:p>
            <a:pPr marL="712470" marR="5080">
              <a:lnSpc>
                <a:spcPct val="152800"/>
              </a:lnSpc>
              <a:tabLst>
                <a:tab pos="2306320" algn="l"/>
              </a:tabLst>
            </a:pPr>
            <a:r>
              <a:rPr sz="1350" b="1" spc="-20" dirty="0">
                <a:latin typeface="Comic Sans MS"/>
                <a:cs typeface="Comic Sans MS"/>
              </a:rPr>
              <a:t>Cross-</a:t>
            </a:r>
            <a:r>
              <a:rPr sz="1350" b="1" spc="-10" dirty="0">
                <a:latin typeface="Comic Sans MS"/>
                <a:cs typeface="Comic Sans MS"/>
              </a:rPr>
              <a:t>dimensional</a:t>
            </a:r>
            <a:r>
              <a:rPr sz="1350" b="1" dirty="0">
                <a:latin typeface="Comic Sans MS"/>
                <a:cs typeface="Comic Sans MS"/>
              </a:rPr>
              <a:t>	Analysis:</a:t>
            </a:r>
            <a:r>
              <a:rPr sz="1350" b="1" spc="17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3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analyze</a:t>
            </a:r>
            <a:r>
              <a:rPr sz="1350" spc="3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3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across</a:t>
            </a:r>
            <a:r>
              <a:rPr sz="1350" spc="3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multiple</a:t>
            </a:r>
            <a:r>
              <a:rPr sz="1350" spc="3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categories</a:t>
            </a:r>
            <a:r>
              <a:rPr sz="1350" spc="34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or </a:t>
            </a:r>
            <a:r>
              <a:rPr sz="1350" spc="-10" dirty="0">
                <a:latin typeface="Comic Sans MS"/>
                <a:cs typeface="Comic Sans MS"/>
              </a:rPr>
              <a:t>dimensions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simultaneously.</a:t>
            </a:r>
            <a:endParaRPr sz="1350">
              <a:latin typeface="Comic Sans MS"/>
              <a:cs typeface="Comic Sans MS"/>
            </a:endParaRPr>
          </a:p>
          <a:p>
            <a:pPr marL="712470" marR="5080">
              <a:lnSpc>
                <a:spcPct val="152800"/>
              </a:lnSpc>
            </a:pPr>
            <a:r>
              <a:rPr sz="1350" b="1" dirty="0">
                <a:latin typeface="Comic Sans MS"/>
                <a:cs typeface="Comic Sans MS"/>
              </a:rPr>
              <a:t>Summarized</a:t>
            </a:r>
            <a:r>
              <a:rPr sz="1350" b="1" spc="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View:</a:t>
            </a:r>
            <a:r>
              <a:rPr sz="1350" b="1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viewing</a:t>
            </a:r>
            <a:r>
              <a:rPr sz="1350" spc="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summaries</a:t>
            </a:r>
            <a:r>
              <a:rPr sz="1350" spc="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without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need</a:t>
            </a:r>
            <a:r>
              <a:rPr sz="1350" spc="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detailed rows.</a:t>
            </a:r>
            <a:endParaRPr sz="1350">
              <a:latin typeface="Comic Sans MS"/>
              <a:cs typeface="Comic Sans MS"/>
            </a:endParaRPr>
          </a:p>
          <a:p>
            <a:pPr marL="712470" marR="5080">
              <a:lnSpc>
                <a:spcPct val="152800"/>
              </a:lnSpc>
            </a:pPr>
            <a:r>
              <a:rPr sz="1350" b="1" dirty="0">
                <a:latin typeface="Comic Sans MS"/>
                <a:cs typeface="Comic Sans MS"/>
              </a:rPr>
              <a:t>Comparative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Analysis:</a:t>
            </a:r>
            <a:r>
              <a:rPr sz="1350" b="1" spc="-1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Helps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comparing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across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different</a:t>
            </a:r>
            <a:r>
              <a:rPr sz="1350" spc="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categories</a:t>
            </a:r>
            <a:r>
              <a:rPr sz="1350" spc="4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or </a:t>
            </a:r>
            <a:r>
              <a:rPr sz="1350" dirty="0">
                <a:latin typeface="Comic Sans MS"/>
                <a:cs typeface="Comic Sans MS"/>
              </a:rPr>
              <a:t>time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periods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structured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format.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Tips:</a:t>
            </a:r>
            <a:endParaRPr sz="1350">
              <a:latin typeface="Comic Sans MS"/>
              <a:cs typeface="Comic Sans MS"/>
            </a:endParaRPr>
          </a:p>
          <a:p>
            <a:pPr marL="302895" marR="2023745">
              <a:lnSpc>
                <a:spcPct val="152800"/>
              </a:lnSpc>
            </a:pPr>
            <a:r>
              <a:rPr sz="1350" dirty="0">
                <a:latin typeface="Comic Sans MS"/>
                <a:cs typeface="Comic Sans MS"/>
              </a:rPr>
              <a:t>Use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headers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effectively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categorize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data. </a:t>
            </a:r>
            <a:r>
              <a:rPr sz="1350" dirty="0">
                <a:latin typeface="Comic Sans MS"/>
                <a:cs typeface="Comic Sans MS"/>
              </a:rPr>
              <a:t>Highlight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important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metrics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using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conditional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formatting.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855"/>
              </a:spcBef>
            </a:pPr>
            <a:r>
              <a:rPr sz="1350" dirty="0">
                <a:latin typeface="Comic Sans MS"/>
                <a:cs typeface="Comic Sans MS"/>
              </a:rPr>
              <a:t>Utilize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drill-</a:t>
            </a:r>
            <a:r>
              <a:rPr sz="1350" dirty="0">
                <a:latin typeface="Comic Sans MS"/>
                <a:cs typeface="Comic Sans MS"/>
              </a:rPr>
              <a:t>downs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explore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detailed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behind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summaries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70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TABLE </vt:lpstr>
      <vt:lpstr>PowerPoint Presentation</vt:lpstr>
      <vt:lpstr>MATRIX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2024-09-29T07:12:00Z</dcterms:created>
  <dcterms:modified xsi:type="dcterms:W3CDTF">2024-10-08T15:33:55Z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