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7AB5F-7703-4297-9028-F2DD2951200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0CEDF-27EB-4A7C-B712-18E485C87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94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1FFE9-2361-4FBF-81DA-57E1B31C8A6E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B134-422F-449F-BF1B-D94DCB4381DA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18C16-865D-4688-9019-039FC42D817C}" type="datetime1">
              <a:rPr lang="en-US" smtClean="0"/>
              <a:t>10/9/2024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23122-410F-452E-83AB-30CBCFD4E235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E7868-7457-48AD-A260-9A735078AB69}" type="datetime1">
              <a:rPr lang="en-US" smtClean="0"/>
              <a:t>10/9/2024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5" y="7200900"/>
                </a:moveTo>
                <a:lnTo>
                  <a:pt x="0" y="7200900"/>
                </a:lnTo>
                <a:lnTo>
                  <a:pt x="0" y="0"/>
                </a:lnTo>
                <a:lnTo>
                  <a:pt x="9001125" y="0"/>
                </a:lnTo>
                <a:lnTo>
                  <a:pt x="9001125" y="7200900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1900" y="305351"/>
            <a:ext cx="5839159" cy="5649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9081" y="2396563"/>
            <a:ext cx="6174740" cy="3930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9" y="6675281"/>
            <a:ext cx="2075235" cy="4894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1A660-E6F2-44AC-9F19-6BD8D5B076B0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4" y="1622087"/>
            <a:ext cx="1762124" cy="31527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74" y="1723544"/>
            <a:ext cx="3016376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lang="en-US" sz="3150" u="none" dirty="0" err="1"/>
              <a:t>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49" y="2926058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74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6" y="1730318"/>
                </a:moveTo>
                <a:lnTo>
                  <a:pt x="0" y="1730318"/>
                </a:lnTo>
                <a:lnTo>
                  <a:pt x="0" y="376707"/>
                </a:lnTo>
                <a:lnTo>
                  <a:pt x="40017" y="332334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5" y="162999"/>
                </a:lnTo>
                <a:lnTo>
                  <a:pt x="287308" y="139940"/>
                </a:lnTo>
                <a:lnTo>
                  <a:pt x="327074" y="118474"/>
                </a:lnTo>
                <a:lnTo>
                  <a:pt x="367817" y="98644"/>
                </a:lnTo>
                <a:lnTo>
                  <a:pt x="409495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8" y="1052"/>
                </a:lnTo>
                <a:lnTo>
                  <a:pt x="819369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7" y="9338"/>
                </a:lnTo>
                <a:lnTo>
                  <a:pt x="1008396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4"/>
                </a:lnTo>
                <a:lnTo>
                  <a:pt x="1311676" y="118474"/>
                </a:lnTo>
                <a:lnTo>
                  <a:pt x="1351441" y="139940"/>
                </a:lnTo>
                <a:lnTo>
                  <a:pt x="1390185" y="162999"/>
                </a:lnTo>
                <a:lnTo>
                  <a:pt x="1427863" y="187606"/>
                </a:lnTo>
                <a:lnTo>
                  <a:pt x="1464432" y="213718"/>
                </a:lnTo>
                <a:lnTo>
                  <a:pt x="1499847" y="241290"/>
                </a:lnTo>
                <a:lnTo>
                  <a:pt x="1534065" y="270280"/>
                </a:lnTo>
                <a:lnTo>
                  <a:pt x="1567041" y="300642"/>
                </a:lnTo>
                <a:lnTo>
                  <a:pt x="1598733" y="332334"/>
                </a:lnTo>
                <a:lnTo>
                  <a:pt x="1629095" y="365310"/>
                </a:lnTo>
                <a:lnTo>
                  <a:pt x="1658085" y="399528"/>
                </a:lnTo>
                <a:lnTo>
                  <a:pt x="1685657" y="434943"/>
                </a:lnTo>
                <a:lnTo>
                  <a:pt x="1711769" y="471512"/>
                </a:lnTo>
                <a:lnTo>
                  <a:pt x="1736376" y="509190"/>
                </a:lnTo>
                <a:lnTo>
                  <a:pt x="1759435" y="547933"/>
                </a:lnTo>
                <a:lnTo>
                  <a:pt x="1780902" y="587699"/>
                </a:lnTo>
                <a:lnTo>
                  <a:pt x="1800732" y="628442"/>
                </a:lnTo>
                <a:lnTo>
                  <a:pt x="1818881" y="670119"/>
                </a:lnTo>
                <a:lnTo>
                  <a:pt x="1835307" y="712686"/>
                </a:lnTo>
                <a:lnTo>
                  <a:pt x="1849965" y="756100"/>
                </a:lnTo>
                <a:lnTo>
                  <a:pt x="1862810" y="800315"/>
                </a:lnTo>
                <a:lnTo>
                  <a:pt x="1873800" y="845289"/>
                </a:lnTo>
                <a:lnTo>
                  <a:pt x="1882890" y="890977"/>
                </a:lnTo>
                <a:lnTo>
                  <a:pt x="1890037" y="937336"/>
                </a:lnTo>
                <a:lnTo>
                  <a:pt x="1895196" y="984322"/>
                </a:lnTo>
                <a:lnTo>
                  <a:pt x="1898324" y="1031890"/>
                </a:lnTo>
                <a:lnTo>
                  <a:pt x="1899373" y="1079872"/>
                </a:lnTo>
                <a:lnTo>
                  <a:pt x="1898324" y="1128104"/>
                </a:lnTo>
                <a:lnTo>
                  <a:pt x="1895196" y="1175673"/>
                </a:lnTo>
                <a:lnTo>
                  <a:pt x="1890037" y="1222658"/>
                </a:lnTo>
                <a:lnTo>
                  <a:pt x="1882890" y="1269017"/>
                </a:lnTo>
                <a:lnTo>
                  <a:pt x="1873800" y="1314705"/>
                </a:lnTo>
                <a:lnTo>
                  <a:pt x="1862810" y="1359679"/>
                </a:lnTo>
                <a:lnTo>
                  <a:pt x="1849965" y="1403895"/>
                </a:lnTo>
                <a:lnTo>
                  <a:pt x="1835307" y="1447308"/>
                </a:lnTo>
                <a:lnTo>
                  <a:pt x="1818881" y="1489875"/>
                </a:lnTo>
                <a:lnTo>
                  <a:pt x="1800732" y="1531552"/>
                </a:lnTo>
                <a:lnTo>
                  <a:pt x="1780902" y="1572296"/>
                </a:lnTo>
                <a:lnTo>
                  <a:pt x="1759435" y="1612061"/>
                </a:lnTo>
                <a:lnTo>
                  <a:pt x="1736376" y="1650805"/>
                </a:lnTo>
                <a:lnTo>
                  <a:pt x="1711769" y="1688483"/>
                </a:lnTo>
                <a:lnTo>
                  <a:pt x="1685657" y="1725051"/>
                </a:lnTo>
                <a:lnTo>
                  <a:pt x="1681556" y="1730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2" y="509966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9" y="370901"/>
                </a:moveTo>
                <a:lnTo>
                  <a:pt x="185393" y="370901"/>
                </a:lnTo>
                <a:lnTo>
                  <a:pt x="136163" y="364286"/>
                </a:lnTo>
                <a:lnTo>
                  <a:pt x="91859" y="345592"/>
                </a:lnTo>
                <a:lnTo>
                  <a:pt x="54321" y="316595"/>
                </a:lnTo>
                <a:lnTo>
                  <a:pt x="25317" y="279064"/>
                </a:lnTo>
                <a:lnTo>
                  <a:pt x="6617" y="234766"/>
                </a:lnTo>
                <a:lnTo>
                  <a:pt x="0" y="185538"/>
                </a:lnTo>
                <a:lnTo>
                  <a:pt x="0" y="185402"/>
                </a:lnTo>
                <a:lnTo>
                  <a:pt x="6617" y="136161"/>
                </a:lnTo>
                <a:lnTo>
                  <a:pt x="25317" y="91855"/>
                </a:lnTo>
                <a:lnTo>
                  <a:pt x="54321" y="54319"/>
                </a:lnTo>
                <a:lnTo>
                  <a:pt x="91859" y="25319"/>
                </a:lnTo>
                <a:lnTo>
                  <a:pt x="136163" y="6624"/>
                </a:lnTo>
                <a:lnTo>
                  <a:pt x="185460" y="0"/>
                </a:lnTo>
                <a:lnTo>
                  <a:pt x="234757" y="6624"/>
                </a:lnTo>
                <a:lnTo>
                  <a:pt x="279055" y="25319"/>
                </a:lnTo>
                <a:lnTo>
                  <a:pt x="316586" y="54319"/>
                </a:lnTo>
                <a:lnTo>
                  <a:pt x="345583" y="91855"/>
                </a:lnTo>
                <a:lnTo>
                  <a:pt x="364277" y="136161"/>
                </a:lnTo>
                <a:lnTo>
                  <a:pt x="370892" y="185402"/>
                </a:lnTo>
                <a:lnTo>
                  <a:pt x="370892" y="185538"/>
                </a:lnTo>
                <a:lnTo>
                  <a:pt x="364277" y="234766"/>
                </a:lnTo>
                <a:lnTo>
                  <a:pt x="345583" y="279064"/>
                </a:lnTo>
                <a:lnTo>
                  <a:pt x="316586" y="316595"/>
                </a:lnTo>
                <a:lnTo>
                  <a:pt x="279055" y="345592"/>
                </a:lnTo>
                <a:lnTo>
                  <a:pt x="234757" y="364286"/>
                </a:lnTo>
                <a:lnTo>
                  <a:pt x="185529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18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63" y="1009418"/>
                </a:moveTo>
                <a:lnTo>
                  <a:pt x="672658" y="1007889"/>
                </a:lnTo>
                <a:lnTo>
                  <a:pt x="626136" y="1003358"/>
                </a:lnTo>
                <a:lnTo>
                  <a:pt x="580526" y="995922"/>
                </a:lnTo>
                <a:lnTo>
                  <a:pt x="535924" y="985676"/>
                </a:lnTo>
                <a:lnTo>
                  <a:pt x="492423" y="972714"/>
                </a:lnTo>
                <a:lnTo>
                  <a:pt x="450120" y="957133"/>
                </a:lnTo>
                <a:lnTo>
                  <a:pt x="409109" y="939026"/>
                </a:lnTo>
                <a:lnTo>
                  <a:pt x="369485" y="918489"/>
                </a:lnTo>
                <a:lnTo>
                  <a:pt x="331343" y="895616"/>
                </a:lnTo>
                <a:lnTo>
                  <a:pt x="294777" y="870502"/>
                </a:lnTo>
                <a:lnTo>
                  <a:pt x="259883" y="843242"/>
                </a:lnTo>
                <a:lnTo>
                  <a:pt x="226755" y="813932"/>
                </a:lnTo>
                <a:lnTo>
                  <a:pt x="195488" y="782665"/>
                </a:lnTo>
                <a:lnTo>
                  <a:pt x="166177" y="749537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59"/>
                </a:lnTo>
                <a:lnTo>
                  <a:pt x="0" y="289425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490" y="0"/>
                </a:lnTo>
                <a:lnTo>
                  <a:pt x="1180490" y="842909"/>
                </a:lnTo>
                <a:lnTo>
                  <a:pt x="1180113" y="843242"/>
                </a:lnTo>
                <a:lnTo>
                  <a:pt x="1145219" y="870502"/>
                </a:lnTo>
                <a:lnTo>
                  <a:pt x="1108653" y="895616"/>
                </a:lnTo>
                <a:lnTo>
                  <a:pt x="1070510" y="918489"/>
                </a:lnTo>
                <a:lnTo>
                  <a:pt x="1030886" y="939026"/>
                </a:lnTo>
                <a:lnTo>
                  <a:pt x="989875" y="957133"/>
                </a:lnTo>
                <a:lnTo>
                  <a:pt x="947572" y="972714"/>
                </a:lnTo>
                <a:lnTo>
                  <a:pt x="904072" y="985676"/>
                </a:lnTo>
                <a:lnTo>
                  <a:pt x="859470" y="995922"/>
                </a:lnTo>
                <a:lnTo>
                  <a:pt x="813860" y="1003358"/>
                </a:lnTo>
                <a:lnTo>
                  <a:pt x="767338" y="1007889"/>
                </a:lnTo>
                <a:lnTo>
                  <a:pt x="720063" y="1009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5" y="70579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305" y="972566"/>
                </a:moveTo>
                <a:lnTo>
                  <a:pt x="439457" y="970341"/>
                </a:lnTo>
                <a:lnTo>
                  <a:pt x="393885" y="963798"/>
                </a:lnTo>
                <a:lnTo>
                  <a:pt x="349776" y="953144"/>
                </a:lnTo>
                <a:lnTo>
                  <a:pt x="307333" y="938580"/>
                </a:lnTo>
                <a:lnTo>
                  <a:pt x="266761" y="920312"/>
                </a:lnTo>
                <a:lnTo>
                  <a:pt x="228264" y="898542"/>
                </a:lnTo>
                <a:lnTo>
                  <a:pt x="192045" y="873475"/>
                </a:lnTo>
                <a:lnTo>
                  <a:pt x="158308" y="845315"/>
                </a:lnTo>
                <a:lnTo>
                  <a:pt x="127256" y="814264"/>
                </a:lnTo>
                <a:lnTo>
                  <a:pt x="99095" y="780528"/>
                </a:lnTo>
                <a:lnTo>
                  <a:pt x="74027" y="744309"/>
                </a:lnTo>
                <a:lnTo>
                  <a:pt x="52256" y="705812"/>
                </a:lnTo>
                <a:lnTo>
                  <a:pt x="33987" y="665241"/>
                </a:lnTo>
                <a:lnTo>
                  <a:pt x="19423" y="622798"/>
                </a:lnTo>
                <a:lnTo>
                  <a:pt x="8767" y="578688"/>
                </a:lnTo>
                <a:lnTo>
                  <a:pt x="2224" y="533115"/>
                </a:lnTo>
                <a:lnTo>
                  <a:pt x="0" y="486255"/>
                </a:lnTo>
                <a:lnTo>
                  <a:pt x="2224" y="439451"/>
                </a:lnTo>
                <a:lnTo>
                  <a:pt x="8767" y="393878"/>
                </a:lnTo>
                <a:lnTo>
                  <a:pt x="19423" y="349768"/>
                </a:lnTo>
                <a:lnTo>
                  <a:pt x="33987" y="307326"/>
                </a:lnTo>
                <a:lnTo>
                  <a:pt x="52256" y="266754"/>
                </a:lnTo>
                <a:lnTo>
                  <a:pt x="74027" y="228257"/>
                </a:lnTo>
                <a:lnTo>
                  <a:pt x="99095" y="192039"/>
                </a:lnTo>
                <a:lnTo>
                  <a:pt x="127256" y="158302"/>
                </a:lnTo>
                <a:lnTo>
                  <a:pt x="158308" y="127252"/>
                </a:lnTo>
                <a:lnTo>
                  <a:pt x="192045" y="99091"/>
                </a:lnTo>
                <a:lnTo>
                  <a:pt x="228264" y="74024"/>
                </a:lnTo>
                <a:lnTo>
                  <a:pt x="266761" y="52255"/>
                </a:lnTo>
                <a:lnTo>
                  <a:pt x="307333" y="33986"/>
                </a:lnTo>
                <a:lnTo>
                  <a:pt x="349776" y="19423"/>
                </a:lnTo>
                <a:lnTo>
                  <a:pt x="393885" y="8768"/>
                </a:lnTo>
                <a:lnTo>
                  <a:pt x="439457" y="2226"/>
                </a:lnTo>
                <a:lnTo>
                  <a:pt x="486288" y="0"/>
                </a:lnTo>
                <a:lnTo>
                  <a:pt x="533119" y="2226"/>
                </a:lnTo>
                <a:lnTo>
                  <a:pt x="578691" y="8768"/>
                </a:lnTo>
                <a:lnTo>
                  <a:pt x="622800" y="19423"/>
                </a:lnTo>
                <a:lnTo>
                  <a:pt x="665241" y="33986"/>
                </a:lnTo>
                <a:lnTo>
                  <a:pt x="705813" y="52255"/>
                </a:lnTo>
                <a:lnTo>
                  <a:pt x="744309" y="74024"/>
                </a:lnTo>
                <a:lnTo>
                  <a:pt x="780527" y="99091"/>
                </a:lnTo>
                <a:lnTo>
                  <a:pt x="814263" y="127252"/>
                </a:lnTo>
                <a:lnTo>
                  <a:pt x="845314" y="158302"/>
                </a:lnTo>
                <a:lnTo>
                  <a:pt x="873474" y="192039"/>
                </a:lnTo>
                <a:lnTo>
                  <a:pt x="898541" y="228257"/>
                </a:lnTo>
                <a:lnTo>
                  <a:pt x="920311" y="266754"/>
                </a:lnTo>
                <a:lnTo>
                  <a:pt x="938579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0" y="439451"/>
                </a:lnTo>
                <a:lnTo>
                  <a:pt x="972563" y="486284"/>
                </a:lnTo>
                <a:lnTo>
                  <a:pt x="970340" y="533115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79" y="665241"/>
                </a:lnTo>
                <a:lnTo>
                  <a:pt x="920311" y="705812"/>
                </a:lnTo>
                <a:lnTo>
                  <a:pt x="898541" y="744309"/>
                </a:lnTo>
                <a:lnTo>
                  <a:pt x="873474" y="780528"/>
                </a:lnTo>
                <a:lnTo>
                  <a:pt x="845314" y="814264"/>
                </a:lnTo>
                <a:lnTo>
                  <a:pt x="814263" y="845315"/>
                </a:lnTo>
                <a:lnTo>
                  <a:pt x="780527" y="873475"/>
                </a:lnTo>
                <a:lnTo>
                  <a:pt x="744309" y="898542"/>
                </a:lnTo>
                <a:lnTo>
                  <a:pt x="705813" y="920312"/>
                </a:lnTo>
                <a:lnTo>
                  <a:pt x="665241" y="938580"/>
                </a:lnTo>
                <a:lnTo>
                  <a:pt x="622800" y="953144"/>
                </a:lnTo>
                <a:lnTo>
                  <a:pt x="578691" y="963798"/>
                </a:lnTo>
                <a:lnTo>
                  <a:pt x="533119" y="970341"/>
                </a:lnTo>
                <a:lnTo>
                  <a:pt x="486305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470580"/>
            <a:ext cx="2921000" cy="1730375"/>
            <a:chOff x="6016264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4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5" y="1730318"/>
                  </a:moveTo>
                  <a:lnTo>
                    <a:pt x="231432" y="1730318"/>
                  </a:lnTo>
                  <a:lnTo>
                    <a:pt x="215812" y="1710752"/>
                  </a:lnTo>
                  <a:lnTo>
                    <a:pt x="189402" y="1674728"/>
                  </a:lnTo>
                  <a:lnTo>
                    <a:pt x="164523" y="1637668"/>
                  </a:lnTo>
                  <a:lnTo>
                    <a:pt x="141218" y="1599612"/>
                  </a:lnTo>
                  <a:lnTo>
                    <a:pt x="119530" y="1560600"/>
                  </a:lnTo>
                  <a:lnTo>
                    <a:pt x="99502" y="1520674"/>
                  </a:lnTo>
                  <a:lnTo>
                    <a:pt x="81178" y="1479872"/>
                  </a:lnTo>
                  <a:lnTo>
                    <a:pt x="64599" y="1438237"/>
                  </a:lnTo>
                  <a:lnTo>
                    <a:pt x="49810" y="1395809"/>
                  </a:lnTo>
                  <a:lnTo>
                    <a:pt x="36853" y="1352627"/>
                  </a:lnTo>
                  <a:lnTo>
                    <a:pt x="25772" y="1308734"/>
                  </a:lnTo>
                  <a:lnTo>
                    <a:pt x="16608" y="1264168"/>
                  </a:lnTo>
                  <a:lnTo>
                    <a:pt x="9407" y="1218971"/>
                  </a:lnTo>
                  <a:lnTo>
                    <a:pt x="4209" y="1173183"/>
                  </a:lnTo>
                  <a:lnTo>
                    <a:pt x="1059" y="1126845"/>
                  </a:lnTo>
                  <a:lnTo>
                    <a:pt x="0" y="1080003"/>
                  </a:lnTo>
                  <a:lnTo>
                    <a:pt x="1059" y="1033149"/>
                  </a:lnTo>
                  <a:lnTo>
                    <a:pt x="4209" y="986811"/>
                  </a:lnTo>
                  <a:lnTo>
                    <a:pt x="9407" y="941024"/>
                  </a:lnTo>
                  <a:lnTo>
                    <a:pt x="16608" y="895827"/>
                  </a:lnTo>
                  <a:lnTo>
                    <a:pt x="25772" y="851261"/>
                  </a:lnTo>
                  <a:lnTo>
                    <a:pt x="36853" y="807367"/>
                  </a:lnTo>
                  <a:lnTo>
                    <a:pt x="49810" y="764186"/>
                  </a:lnTo>
                  <a:lnTo>
                    <a:pt x="64599" y="721757"/>
                  </a:lnTo>
                  <a:lnTo>
                    <a:pt x="81178" y="680122"/>
                  </a:lnTo>
                  <a:lnTo>
                    <a:pt x="99502" y="639321"/>
                  </a:lnTo>
                  <a:lnTo>
                    <a:pt x="119530" y="599394"/>
                  </a:lnTo>
                  <a:lnTo>
                    <a:pt x="141218" y="560382"/>
                  </a:lnTo>
                  <a:lnTo>
                    <a:pt x="164523" y="522326"/>
                  </a:lnTo>
                  <a:lnTo>
                    <a:pt x="189402" y="485266"/>
                  </a:lnTo>
                  <a:lnTo>
                    <a:pt x="215812" y="449243"/>
                  </a:lnTo>
                  <a:lnTo>
                    <a:pt x="243709" y="414296"/>
                  </a:lnTo>
                  <a:lnTo>
                    <a:pt x="273052" y="380467"/>
                  </a:lnTo>
                  <a:lnTo>
                    <a:pt x="303797" y="347797"/>
                  </a:lnTo>
                  <a:lnTo>
                    <a:pt x="335900" y="316325"/>
                  </a:lnTo>
                  <a:lnTo>
                    <a:pt x="369320" y="286092"/>
                  </a:lnTo>
                  <a:lnTo>
                    <a:pt x="404012" y="257139"/>
                  </a:lnTo>
                  <a:lnTo>
                    <a:pt x="439934" y="229506"/>
                  </a:lnTo>
                  <a:lnTo>
                    <a:pt x="477042" y="203234"/>
                  </a:lnTo>
                  <a:lnTo>
                    <a:pt x="515294" y="178363"/>
                  </a:lnTo>
                  <a:lnTo>
                    <a:pt x="554647" y="154934"/>
                  </a:lnTo>
                  <a:lnTo>
                    <a:pt x="595058" y="132987"/>
                  </a:lnTo>
                  <a:lnTo>
                    <a:pt x="636483" y="112563"/>
                  </a:lnTo>
                  <a:lnTo>
                    <a:pt x="678879" y="93703"/>
                  </a:lnTo>
                  <a:lnTo>
                    <a:pt x="722204" y="76446"/>
                  </a:lnTo>
                  <a:lnTo>
                    <a:pt x="766415" y="60834"/>
                  </a:lnTo>
                  <a:lnTo>
                    <a:pt x="811467" y="46907"/>
                  </a:lnTo>
                  <a:lnTo>
                    <a:pt x="857320" y="34705"/>
                  </a:lnTo>
                  <a:lnTo>
                    <a:pt x="903928" y="24269"/>
                  </a:lnTo>
                  <a:lnTo>
                    <a:pt x="951250" y="15640"/>
                  </a:lnTo>
                  <a:lnTo>
                    <a:pt x="999242" y="8858"/>
                  </a:lnTo>
                  <a:lnTo>
                    <a:pt x="1047861" y="3964"/>
                  </a:lnTo>
                  <a:lnTo>
                    <a:pt x="1097065" y="997"/>
                  </a:lnTo>
                  <a:lnTo>
                    <a:pt x="1146803" y="0"/>
                  </a:lnTo>
                  <a:lnTo>
                    <a:pt x="1196556" y="997"/>
                  </a:lnTo>
                  <a:lnTo>
                    <a:pt x="1245762" y="3964"/>
                  </a:lnTo>
                  <a:lnTo>
                    <a:pt x="1294383" y="8858"/>
                  </a:lnTo>
                  <a:lnTo>
                    <a:pt x="1342377" y="15640"/>
                  </a:lnTo>
                  <a:lnTo>
                    <a:pt x="1389701" y="24269"/>
                  </a:lnTo>
                  <a:lnTo>
                    <a:pt x="1436311" y="34705"/>
                  </a:lnTo>
                  <a:lnTo>
                    <a:pt x="1482165" y="46907"/>
                  </a:lnTo>
                  <a:lnTo>
                    <a:pt x="1527220" y="60834"/>
                  </a:lnTo>
                  <a:lnTo>
                    <a:pt x="1571431" y="76446"/>
                  </a:lnTo>
                  <a:lnTo>
                    <a:pt x="1614758" y="93703"/>
                  </a:lnTo>
                  <a:lnTo>
                    <a:pt x="1657156" y="112563"/>
                  </a:lnTo>
                  <a:lnTo>
                    <a:pt x="1698582" y="132987"/>
                  </a:lnTo>
                  <a:lnTo>
                    <a:pt x="1738993" y="154934"/>
                  </a:lnTo>
                  <a:lnTo>
                    <a:pt x="1778347" y="178363"/>
                  </a:lnTo>
                  <a:lnTo>
                    <a:pt x="1816600" y="203234"/>
                  </a:lnTo>
                  <a:lnTo>
                    <a:pt x="1853710" y="229506"/>
                  </a:lnTo>
                  <a:lnTo>
                    <a:pt x="1889632" y="257139"/>
                  </a:lnTo>
                  <a:lnTo>
                    <a:pt x="1924325" y="286092"/>
                  </a:lnTo>
                  <a:lnTo>
                    <a:pt x="1957745" y="316325"/>
                  </a:lnTo>
                  <a:lnTo>
                    <a:pt x="1989849" y="347797"/>
                  </a:lnTo>
                  <a:lnTo>
                    <a:pt x="2020594" y="380467"/>
                  </a:lnTo>
                  <a:lnTo>
                    <a:pt x="2049937" y="414296"/>
                  </a:lnTo>
                  <a:lnTo>
                    <a:pt x="2077836" y="449243"/>
                  </a:lnTo>
                  <a:lnTo>
                    <a:pt x="2104246" y="485266"/>
                  </a:lnTo>
                  <a:lnTo>
                    <a:pt x="2129125" y="522326"/>
                  </a:lnTo>
                  <a:lnTo>
                    <a:pt x="2152430" y="560382"/>
                  </a:lnTo>
                  <a:lnTo>
                    <a:pt x="2174118" y="599394"/>
                  </a:lnTo>
                  <a:lnTo>
                    <a:pt x="2194146" y="639321"/>
                  </a:lnTo>
                  <a:lnTo>
                    <a:pt x="2212471" y="680122"/>
                  </a:lnTo>
                  <a:lnTo>
                    <a:pt x="2229049" y="721757"/>
                  </a:lnTo>
                  <a:lnTo>
                    <a:pt x="2243839" y="764186"/>
                  </a:lnTo>
                  <a:lnTo>
                    <a:pt x="2256796" y="807367"/>
                  </a:lnTo>
                  <a:lnTo>
                    <a:pt x="2267877" y="851261"/>
                  </a:lnTo>
                  <a:lnTo>
                    <a:pt x="2277041" y="895827"/>
                  </a:lnTo>
                  <a:lnTo>
                    <a:pt x="2284243" y="941024"/>
                  </a:lnTo>
                  <a:lnTo>
                    <a:pt x="2289440" y="986811"/>
                  </a:lnTo>
                  <a:lnTo>
                    <a:pt x="2292590" y="1033149"/>
                  </a:lnTo>
                  <a:lnTo>
                    <a:pt x="2293650" y="1079991"/>
                  </a:lnTo>
                  <a:lnTo>
                    <a:pt x="2292590" y="1126845"/>
                  </a:lnTo>
                  <a:lnTo>
                    <a:pt x="2289440" y="1173183"/>
                  </a:lnTo>
                  <a:lnTo>
                    <a:pt x="2284243" y="1218971"/>
                  </a:lnTo>
                  <a:lnTo>
                    <a:pt x="2277041" y="1264168"/>
                  </a:lnTo>
                  <a:lnTo>
                    <a:pt x="2267877" y="1308734"/>
                  </a:lnTo>
                  <a:lnTo>
                    <a:pt x="2256796" y="1352627"/>
                  </a:lnTo>
                  <a:lnTo>
                    <a:pt x="2243839" y="1395809"/>
                  </a:lnTo>
                  <a:lnTo>
                    <a:pt x="2229049" y="1438237"/>
                  </a:lnTo>
                  <a:lnTo>
                    <a:pt x="2212471" y="1479872"/>
                  </a:lnTo>
                  <a:lnTo>
                    <a:pt x="2194146" y="1520674"/>
                  </a:lnTo>
                  <a:lnTo>
                    <a:pt x="2174118" y="1560600"/>
                  </a:lnTo>
                  <a:lnTo>
                    <a:pt x="2152430" y="1599612"/>
                  </a:lnTo>
                  <a:lnTo>
                    <a:pt x="2129125" y="1637668"/>
                  </a:lnTo>
                  <a:lnTo>
                    <a:pt x="2104246" y="1674728"/>
                  </a:lnTo>
                  <a:lnTo>
                    <a:pt x="2077836" y="1710752"/>
                  </a:lnTo>
                  <a:lnTo>
                    <a:pt x="2062215" y="17303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39453"/>
              <a:ext cx="657224" cy="65720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2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4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502" y="1868069"/>
                </a:moveTo>
                <a:lnTo>
                  <a:pt x="196502" y="1642831"/>
                </a:lnTo>
                <a:lnTo>
                  <a:pt x="176389" y="1632659"/>
                </a:lnTo>
                <a:lnTo>
                  <a:pt x="157073" y="1620697"/>
                </a:lnTo>
                <a:lnTo>
                  <a:pt x="121049" y="1589375"/>
                </a:lnTo>
                <a:lnTo>
                  <a:pt x="88865" y="1544814"/>
                </a:lnTo>
                <a:lnTo>
                  <a:pt x="60959" y="1482963"/>
                </a:lnTo>
                <a:lnTo>
                  <a:pt x="48746" y="1444287"/>
                </a:lnTo>
                <a:lnTo>
                  <a:pt x="37766" y="1399770"/>
                </a:lnTo>
                <a:lnTo>
                  <a:pt x="28073" y="1348903"/>
                </a:lnTo>
                <a:lnTo>
                  <a:pt x="19721" y="1291182"/>
                </a:lnTo>
                <a:lnTo>
                  <a:pt x="12766" y="1226100"/>
                </a:lnTo>
                <a:lnTo>
                  <a:pt x="7262" y="1153149"/>
                </a:lnTo>
                <a:lnTo>
                  <a:pt x="3263" y="1071825"/>
                </a:lnTo>
                <a:lnTo>
                  <a:pt x="823" y="981619"/>
                </a:lnTo>
                <a:lnTo>
                  <a:pt x="0" y="881853"/>
                </a:lnTo>
                <a:lnTo>
                  <a:pt x="937" y="785743"/>
                </a:lnTo>
                <a:lnTo>
                  <a:pt x="3711" y="696436"/>
                </a:lnTo>
                <a:lnTo>
                  <a:pt x="8253" y="613863"/>
                </a:lnTo>
                <a:lnTo>
                  <a:pt x="14496" y="537780"/>
                </a:lnTo>
                <a:lnTo>
                  <a:pt x="22376" y="467942"/>
                </a:lnTo>
                <a:lnTo>
                  <a:pt x="31825" y="404105"/>
                </a:lnTo>
                <a:lnTo>
                  <a:pt x="42777" y="346027"/>
                </a:lnTo>
                <a:lnTo>
                  <a:pt x="55167" y="293463"/>
                </a:lnTo>
                <a:lnTo>
                  <a:pt x="68927" y="246169"/>
                </a:lnTo>
                <a:lnTo>
                  <a:pt x="83992" y="203901"/>
                </a:lnTo>
                <a:lnTo>
                  <a:pt x="100296" y="166416"/>
                </a:lnTo>
                <a:lnTo>
                  <a:pt x="136354" y="104819"/>
                </a:lnTo>
                <a:lnTo>
                  <a:pt x="176571" y="59426"/>
                </a:lnTo>
                <a:lnTo>
                  <a:pt x="220418" y="28287"/>
                </a:lnTo>
                <a:lnTo>
                  <a:pt x="267366" y="9452"/>
                </a:lnTo>
                <a:lnTo>
                  <a:pt x="316883" y="968"/>
                </a:lnTo>
                <a:lnTo>
                  <a:pt x="342440" y="0"/>
                </a:lnTo>
                <a:lnTo>
                  <a:pt x="1595534" y="0"/>
                </a:lnTo>
                <a:lnTo>
                  <a:pt x="1647929" y="3681"/>
                </a:lnTo>
                <a:lnTo>
                  <a:pt x="1697552" y="15864"/>
                </a:lnTo>
                <a:lnTo>
                  <a:pt x="1744005" y="38255"/>
                </a:lnTo>
                <a:lnTo>
                  <a:pt x="1786889" y="72560"/>
                </a:lnTo>
                <a:lnTo>
                  <a:pt x="1825805" y="120485"/>
                </a:lnTo>
                <a:lnTo>
                  <a:pt x="1860356" y="183738"/>
                </a:lnTo>
                <a:lnTo>
                  <a:pt x="1875869" y="221645"/>
                </a:lnTo>
                <a:lnTo>
                  <a:pt x="1890142" y="264024"/>
                </a:lnTo>
                <a:lnTo>
                  <a:pt x="1903123" y="311088"/>
                </a:lnTo>
                <a:lnTo>
                  <a:pt x="1914764" y="363050"/>
                </a:lnTo>
                <a:lnTo>
                  <a:pt x="1925015" y="420123"/>
                </a:lnTo>
                <a:lnTo>
                  <a:pt x="1933825" y="482522"/>
                </a:lnTo>
                <a:lnTo>
                  <a:pt x="1941145" y="550458"/>
                </a:lnTo>
                <a:lnTo>
                  <a:pt x="1946925" y="624146"/>
                </a:lnTo>
                <a:lnTo>
                  <a:pt x="1951116" y="703799"/>
                </a:lnTo>
                <a:lnTo>
                  <a:pt x="1953666" y="789630"/>
                </a:lnTo>
                <a:lnTo>
                  <a:pt x="1954525" y="882045"/>
                </a:lnTo>
                <a:lnTo>
                  <a:pt x="1953495" y="970402"/>
                </a:lnTo>
                <a:lnTo>
                  <a:pt x="1950442" y="1052462"/>
                </a:lnTo>
                <a:lnTo>
                  <a:pt x="1945434" y="1128256"/>
                </a:lnTo>
                <a:lnTo>
                  <a:pt x="1938535" y="1198006"/>
                </a:lnTo>
                <a:lnTo>
                  <a:pt x="1929812" y="1261934"/>
                </a:lnTo>
                <a:lnTo>
                  <a:pt x="1919330" y="1320264"/>
                </a:lnTo>
                <a:lnTo>
                  <a:pt x="1907155" y="1373218"/>
                </a:lnTo>
                <a:lnTo>
                  <a:pt x="1893351" y="1421017"/>
                </a:lnTo>
                <a:lnTo>
                  <a:pt x="1877985" y="1463886"/>
                </a:lnTo>
                <a:lnTo>
                  <a:pt x="1861122" y="1502047"/>
                </a:lnTo>
                <a:lnTo>
                  <a:pt x="1842827" y="1535721"/>
                </a:lnTo>
                <a:lnTo>
                  <a:pt x="1802203" y="1590502"/>
                </a:lnTo>
                <a:lnTo>
                  <a:pt x="1756639" y="1630010"/>
                </a:lnTo>
                <a:lnTo>
                  <a:pt x="1706657" y="1656026"/>
                </a:lnTo>
                <a:lnTo>
                  <a:pt x="1652780" y="1670329"/>
                </a:lnTo>
                <a:lnTo>
                  <a:pt x="1595534" y="1674701"/>
                </a:lnTo>
                <a:lnTo>
                  <a:pt x="429065" y="1674701"/>
                </a:lnTo>
                <a:lnTo>
                  <a:pt x="196502" y="1868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2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very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20" dirty="0">
                <a:latin typeface="Arial Black"/>
                <a:cs typeface="Arial Black"/>
              </a:rPr>
              <a:t>excited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35" dirty="0">
                <a:latin typeface="Arial Black"/>
                <a:cs typeface="Arial Black"/>
              </a:rPr>
              <a:t>to </a:t>
            </a:r>
            <a:r>
              <a:rPr sz="1400" spc="-75" dirty="0">
                <a:latin typeface="Arial Black"/>
                <a:cs typeface="Arial Black"/>
              </a:rPr>
              <a:t>dive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into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this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with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all!</a:t>
            </a:r>
            <a:endParaRPr sz="1400">
              <a:latin typeface="Arial Black"/>
              <a:cs typeface="Arial Black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to </a:t>
            </a:r>
            <a:r>
              <a:rPr sz="1400" spc="-114" dirty="0">
                <a:latin typeface="Arial Black"/>
                <a:cs typeface="Arial Black"/>
              </a:rPr>
              <a:t>enhance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65" dirty="0">
                <a:latin typeface="Arial Black"/>
                <a:cs typeface="Arial Black"/>
              </a:rPr>
              <a:t>your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data </a:t>
            </a:r>
            <a:r>
              <a:rPr sz="1400" spc="-95" dirty="0">
                <a:latin typeface="Arial Black"/>
                <a:cs typeface="Arial Black"/>
              </a:rPr>
              <a:t>visualization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skills?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7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8" y="870346"/>
                </a:moveTo>
                <a:lnTo>
                  <a:pt x="439452" y="868120"/>
                </a:lnTo>
                <a:lnTo>
                  <a:pt x="393876" y="861578"/>
                </a:lnTo>
                <a:lnTo>
                  <a:pt x="349763" y="850923"/>
                </a:lnTo>
                <a:lnTo>
                  <a:pt x="307318" y="836360"/>
                </a:lnTo>
                <a:lnTo>
                  <a:pt x="266744" y="818091"/>
                </a:lnTo>
                <a:lnTo>
                  <a:pt x="228245" y="796322"/>
                </a:lnTo>
                <a:lnTo>
                  <a:pt x="192025" y="771255"/>
                </a:lnTo>
                <a:lnTo>
                  <a:pt x="158287" y="743094"/>
                </a:lnTo>
                <a:lnTo>
                  <a:pt x="127236" y="712044"/>
                </a:lnTo>
                <a:lnTo>
                  <a:pt x="99074" y="678308"/>
                </a:lnTo>
                <a:lnTo>
                  <a:pt x="74006" y="642089"/>
                </a:lnTo>
                <a:lnTo>
                  <a:pt x="52236" y="603592"/>
                </a:lnTo>
                <a:lnTo>
                  <a:pt x="33967" y="563020"/>
                </a:lnTo>
                <a:lnTo>
                  <a:pt x="19403" y="520578"/>
                </a:lnTo>
                <a:lnTo>
                  <a:pt x="8748" y="476468"/>
                </a:lnTo>
                <a:lnTo>
                  <a:pt x="2206" y="430895"/>
                </a:lnTo>
                <a:lnTo>
                  <a:pt x="0" y="384475"/>
                </a:lnTo>
                <a:lnTo>
                  <a:pt x="0" y="383650"/>
                </a:lnTo>
                <a:lnTo>
                  <a:pt x="2206" y="337230"/>
                </a:lnTo>
                <a:lnTo>
                  <a:pt x="8748" y="291658"/>
                </a:lnTo>
                <a:lnTo>
                  <a:pt x="19403" y="247548"/>
                </a:lnTo>
                <a:lnTo>
                  <a:pt x="33967" y="205106"/>
                </a:lnTo>
                <a:lnTo>
                  <a:pt x="52236" y="164534"/>
                </a:lnTo>
                <a:lnTo>
                  <a:pt x="74006" y="126037"/>
                </a:lnTo>
                <a:lnTo>
                  <a:pt x="99074" y="89819"/>
                </a:lnTo>
                <a:lnTo>
                  <a:pt x="127236" y="56083"/>
                </a:lnTo>
                <a:lnTo>
                  <a:pt x="158287" y="25032"/>
                </a:lnTo>
                <a:lnTo>
                  <a:pt x="188278" y="0"/>
                </a:lnTo>
                <a:lnTo>
                  <a:pt x="784274" y="0"/>
                </a:lnTo>
                <a:lnTo>
                  <a:pt x="814263" y="25032"/>
                </a:lnTo>
                <a:lnTo>
                  <a:pt x="845314" y="56083"/>
                </a:lnTo>
                <a:lnTo>
                  <a:pt x="873474" y="89819"/>
                </a:lnTo>
                <a:lnTo>
                  <a:pt x="898541" y="126037"/>
                </a:lnTo>
                <a:lnTo>
                  <a:pt x="920311" y="164534"/>
                </a:lnTo>
                <a:lnTo>
                  <a:pt x="938579" y="205106"/>
                </a:lnTo>
                <a:lnTo>
                  <a:pt x="953143" y="247548"/>
                </a:lnTo>
                <a:lnTo>
                  <a:pt x="963798" y="291658"/>
                </a:lnTo>
                <a:lnTo>
                  <a:pt x="970340" y="337230"/>
                </a:lnTo>
                <a:lnTo>
                  <a:pt x="972547" y="383650"/>
                </a:lnTo>
                <a:lnTo>
                  <a:pt x="972547" y="384475"/>
                </a:lnTo>
                <a:lnTo>
                  <a:pt x="970340" y="430895"/>
                </a:lnTo>
                <a:lnTo>
                  <a:pt x="963798" y="476468"/>
                </a:lnTo>
                <a:lnTo>
                  <a:pt x="953143" y="520578"/>
                </a:lnTo>
                <a:lnTo>
                  <a:pt x="938579" y="563020"/>
                </a:lnTo>
                <a:lnTo>
                  <a:pt x="920311" y="603592"/>
                </a:lnTo>
                <a:lnTo>
                  <a:pt x="898541" y="642089"/>
                </a:lnTo>
                <a:lnTo>
                  <a:pt x="873474" y="678308"/>
                </a:lnTo>
                <a:lnTo>
                  <a:pt x="845314" y="712044"/>
                </a:lnTo>
                <a:lnTo>
                  <a:pt x="814263" y="743094"/>
                </a:lnTo>
                <a:lnTo>
                  <a:pt x="780527" y="771255"/>
                </a:lnTo>
                <a:lnTo>
                  <a:pt x="744309" y="796322"/>
                </a:lnTo>
                <a:lnTo>
                  <a:pt x="705813" y="818091"/>
                </a:lnTo>
                <a:lnTo>
                  <a:pt x="665242" y="836360"/>
                </a:lnTo>
                <a:lnTo>
                  <a:pt x="622800" y="850923"/>
                </a:lnTo>
                <a:lnTo>
                  <a:pt x="578691" y="861578"/>
                </a:lnTo>
                <a:lnTo>
                  <a:pt x="533119" y="868120"/>
                </a:lnTo>
                <a:lnTo>
                  <a:pt x="486288" y="870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14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72"/>
                </a:moveTo>
                <a:lnTo>
                  <a:pt x="1230096" y="1739265"/>
                </a:lnTo>
                <a:lnTo>
                  <a:pt x="1226972" y="1691703"/>
                </a:lnTo>
                <a:lnTo>
                  <a:pt x="1221816" y="1644713"/>
                </a:lnTo>
                <a:lnTo>
                  <a:pt x="1214666" y="1598345"/>
                </a:lnTo>
                <a:lnTo>
                  <a:pt x="1205572" y="1552663"/>
                </a:lnTo>
                <a:lnTo>
                  <a:pt x="1194587" y="1507680"/>
                </a:lnTo>
                <a:lnTo>
                  <a:pt x="1181747" y="1463471"/>
                </a:lnTo>
                <a:lnTo>
                  <a:pt x="1167079" y="1420050"/>
                </a:lnTo>
                <a:lnTo>
                  <a:pt x="1150658" y="1377480"/>
                </a:lnTo>
                <a:lnTo>
                  <a:pt x="1132509" y="1335798"/>
                </a:lnTo>
                <a:lnTo>
                  <a:pt x="1112685" y="1295057"/>
                </a:lnTo>
                <a:lnTo>
                  <a:pt x="1091209" y="1255293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301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54"/>
                </a:lnTo>
                <a:lnTo>
                  <a:pt x="1230096" y="1835480"/>
                </a:lnTo>
                <a:lnTo>
                  <a:pt x="1231150" y="1787372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29"/>
                </a:lnTo>
                <a:lnTo>
                  <a:pt x="2618867" y="450126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25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49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36"/>
                </a:lnTo>
                <a:lnTo>
                  <a:pt x="1951151" y="0"/>
                </a:lnTo>
                <a:lnTo>
                  <a:pt x="1903818" y="1536"/>
                </a:lnTo>
                <a:lnTo>
                  <a:pt x="1857298" y="6057"/>
                </a:lnTo>
                <a:lnTo>
                  <a:pt x="1811680" y="13500"/>
                </a:lnTo>
                <a:lnTo>
                  <a:pt x="1767078" y="23749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25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26"/>
                </a:lnTo>
                <a:lnTo>
                  <a:pt x="1267866" y="492429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37"/>
                </a:lnTo>
                <a:lnTo>
                  <a:pt x="1232687" y="767334"/>
                </a:lnTo>
                <a:lnTo>
                  <a:pt x="1237221" y="813866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98" y="1433931"/>
                </a:lnTo>
                <a:lnTo>
                  <a:pt x="1903818" y="1438465"/>
                </a:lnTo>
                <a:lnTo>
                  <a:pt x="1951151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66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44" y="592363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08" y="370901"/>
                </a:moveTo>
                <a:lnTo>
                  <a:pt x="185372" y="370901"/>
                </a:lnTo>
                <a:lnTo>
                  <a:pt x="136139" y="364286"/>
                </a:lnTo>
                <a:lnTo>
                  <a:pt x="91839" y="345592"/>
                </a:lnTo>
                <a:lnTo>
                  <a:pt x="54305" y="316595"/>
                </a:lnTo>
                <a:lnTo>
                  <a:pt x="25307" y="279064"/>
                </a:lnTo>
                <a:lnTo>
                  <a:pt x="6612" y="234766"/>
                </a:lnTo>
                <a:lnTo>
                  <a:pt x="0" y="185561"/>
                </a:lnTo>
                <a:lnTo>
                  <a:pt x="0" y="185379"/>
                </a:lnTo>
                <a:lnTo>
                  <a:pt x="6612" y="136161"/>
                </a:lnTo>
                <a:lnTo>
                  <a:pt x="25307" y="91855"/>
                </a:lnTo>
                <a:lnTo>
                  <a:pt x="54305" y="54319"/>
                </a:lnTo>
                <a:lnTo>
                  <a:pt x="91839" y="25319"/>
                </a:lnTo>
                <a:lnTo>
                  <a:pt x="136139" y="6624"/>
                </a:lnTo>
                <a:lnTo>
                  <a:pt x="185439" y="0"/>
                </a:lnTo>
                <a:lnTo>
                  <a:pt x="234745" y="6624"/>
                </a:lnTo>
                <a:lnTo>
                  <a:pt x="279049" y="25319"/>
                </a:lnTo>
                <a:lnTo>
                  <a:pt x="316583" y="54319"/>
                </a:lnTo>
                <a:lnTo>
                  <a:pt x="345582" y="91855"/>
                </a:lnTo>
                <a:lnTo>
                  <a:pt x="364277" y="136161"/>
                </a:lnTo>
                <a:lnTo>
                  <a:pt x="370889" y="185379"/>
                </a:lnTo>
                <a:lnTo>
                  <a:pt x="370889" y="185561"/>
                </a:lnTo>
                <a:lnTo>
                  <a:pt x="364277" y="234766"/>
                </a:lnTo>
                <a:lnTo>
                  <a:pt x="345582" y="279064"/>
                </a:lnTo>
                <a:lnTo>
                  <a:pt x="316583" y="316595"/>
                </a:lnTo>
                <a:lnTo>
                  <a:pt x="279049" y="345592"/>
                </a:lnTo>
                <a:lnTo>
                  <a:pt x="234745" y="364286"/>
                </a:lnTo>
                <a:lnTo>
                  <a:pt x="185508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75" y="692518"/>
                </a:moveTo>
                <a:lnTo>
                  <a:pt x="671770" y="690989"/>
                </a:lnTo>
                <a:lnTo>
                  <a:pt x="625247" y="686457"/>
                </a:lnTo>
                <a:lnTo>
                  <a:pt x="579637" y="679021"/>
                </a:lnTo>
                <a:lnTo>
                  <a:pt x="535035" y="668775"/>
                </a:lnTo>
                <a:lnTo>
                  <a:pt x="491534" y="655814"/>
                </a:lnTo>
                <a:lnTo>
                  <a:pt x="449231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3" y="578715"/>
                </a:lnTo>
                <a:lnTo>
                  <a:pt x="293887" y="553601"/>
                </a:lnTo>
                <a:lnTo>
                  <a:pt x="258993" y="526342"/>
                </a:lnTo>
                <a:lnTo>
                  <a:pt x="225865" y="497031"/>
                </a:lnTo>
                <a:lnTo>
                  <a:pt x="194599" y="465764"/>
                </a:lnTo>
                <a:lnTo>
                  <a:pt x="165288" y="432636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3"/>
                </a:lnTo>
                <a:lnTo>
                  <a:pt x="69505" y="283409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2" y="0"/>
                </a:lnTo>
                <a:lnTo>
                  <a:pt x="1433049" y="66382"/>
                </a:lnTo>
                <a:lnTo>
                  <a:pt x="1425613" y="111992"/>
                </a:lnTo>
                <a:lnTo>
                  <a:pt x="1415367" y="156595"/>
                </a:lnTo>
                <a:lnTo>
                  <a:pt x="1402405" y="200095"/>
                </a:lnTo>
                <a:lnTo>
                  <a:pt x="1386824" y="242398"/>
                </a:lnTo>
                <a:lnTo>
                  <a:pt x="1368717" y="283409"/>
                </a:lnTo>
                <a:lnTo>
                  <a:pt x="1348180" y="323033"/>
                </a:lnTo>
                <a:lnTo>
                  <a:pt x="1325307" y="361176"/>
                </a:lnTo>
                <a:lnTo>
                  <a:pt x="1300193" y="397742"/>
                </a:lnTo>
                <a:lnTo>
                  <a:pt x="1272933" y="432636"/>
                </a:lnTo>
                <a:lnTo>
                  <a:pt x="1243622" y="465764"/>
                </a:lnTo>
                <a:lnTo>
                  <a:pt x="1212356" y="497031"/>
                </a:lnTo>
                <a:lnTo>
                  <a:pt x="1179228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5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0" y="690989"/>
                </a:lnTo>
                <a:lnTo>
                  <a:pt x="719175" y="692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82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91" y="486283"/>
                </a:moveTo>
                <a:lnTo>
                  <a:pt x="219629" y="482366"/>
                </a:lnTo>
                <a:lnTo>
                  <a:pt x="174308" y="471072"/>
                </a:lnTo>
                <a:lnTo>
                  <a:pt x="132574" y="453087"/>
                </a:lnTo>
                <a:lnTo>
                  <a:pt x="95185" y="429099"/>
                </a:lnTo>
                <a:lnTo>
                  <a:pt x="62898" y="399794"/>
                </a:lnTo>
                <a:lnTo>
                  <a:pt x="36468" y="365859"/>
                </a:lnTo>
                <a:lnTo>
                  <a:pt x="16654" y="327981"/>
                </a:lnTo>
                <a:lnTo>
                  <a:pt x="4210" y="286846"/>
                </a:lnTo>
                <a:lnTo>
                  <a:pt x="0" y="244214"/>
                </a:lnTo>
                <a:lnTo>
                  <a:pt x="0" y="242069"/>
                </a:lnTo>
                <a:lnTo>
                  <a:pt x="4210" y="199436"/>
                </a:lnTo>
                <a:lnTo>
                  <a:pt x="16654" y="158300"/>
                </a:lnTo>
                <a:lnTo>
                  <a:pt x="36468" y="120422"/>
                </a:lnTo>
                <a:lnTo>
                  <a:pt x="62898" y="86487"/>
                </a:lnTo>
                <a:lnTo>
                  <a:pt x="95185" y="57183"/>
                </a:lnTo>
                <a:lnTo>
                  <a:pt x="132574" y="33195"/>
                </a:lnTo>
                <a:lnTo>
                  <a:pt x="174308" y="15211"/>
                </a:lnTo>
                <a:lnTo>
                  <a:pt x="219629" y="3917"/>
                </a:lnTo>
                <a:lnTo>
                  <a:pt x="267782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0" y="33195"/>
                </a:lnTo>
                <a:lnTo>
                  <a:pt x="440379" y="57183"/>
                </a:lnTo>
                <a:lnTo>
                  <a:pt x="472667" y="86487"/>
                </a:lnTo>
                <a:lnTo>
                  <a:pt x="499096" y="120422"/>
                </a:lnTo>
                <a:lnTo>
                  <a:pt x="518911" y="158300"/>
                </a:lnTo>
                <a:lnTo>
                  <a:pt x="531355" y="199436"/>
                </a:lnTo>
                <a:lnTo>
                  <a:pt x="535565" y="242069"/>
                </a:lnTo>
                <a:lnTo>
                  <a:pt x="535565" y="244214"/>
                </a:lnTo>
                <a:lnTo>
                  <a:pt x="531355" y="286846"/>
                </a:lnTo>
                <a:lnTo>
                  <a:pt x="518911" y="327981"/>
                </a:lnTo>
                <a:lnTo>
                  <a:pt x="499096" y="365859"/>
                </a:lnTo>
                <a:lnTo>
                  <a:pt x="472667" y="399794"/>
                </a:lnTo>
                <a:lnTo>
                  <a:pt x="440379" y="429099"/>
                </a:lnTo>
                <a:lnTo>
                  <a:pt x="402990" y="453087"/>
                </a:lnTo>
                <a:lnTo>
                  <a:pt x="361257" y="471072"/>
                </a:lnTo>
                <a:lnTo>
                  <a:pt x="315935" y="482366"/>
                </a:lnTo>
                <a:lnTo>
                  <a:pt x="26779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983559"/>
            <a:ext cx="2921000" cy="1217930"/>
            <a:chOff x="6016264" y="5983559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66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37" y="734834"/>
                  </a:moveTo>
                  <a:lnTo>
                    <a:pt x="2281212" y="671741"/>
                  </a:lnTo>
                  <a:lnTo>
                    <a:pt x="2271725" y="634034"/>
                  </a:lnTo>
                  <a:lnTo>
                    <a:pt x="2259660" y="596963"/>
                  </a:lnTo>
                  <a:lnTo>
                    <a:pt x="2245093" y="560565"/>
                  </a:lnTo>
                  <a:lnTo>
                    <a:pt x="2228100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24" y="169887"/>
                  </a:lnTo>
                  <a:lnTo>
                    <a:pt x="1815465" y="147764"/>
                  </a:lnTo>
                  <a:lnTo>
                    <a:pt x="1771269" y="126987"/>
                  </a:lnTo>
                  <a:lnTo>
                    <a:pt x="1725637" y="107607"/>
                  </a:lnTo>
                  <a:lnTo>
                    <a:pt x="1678622" y="89687"/>
                  </a:lnTo>
                  <a:lnTo>
                    <a:pt x="1630286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26" y="33375"/>
                  </a:lnTo>
                  <a:lnTo>
                    <a:pt x="1425079" y="23368"/>
                  </a:lnTo>
                  <a:lnTo>
                    <a:pt x="1371142" y="15074"/>
                  </a:lnTo>
                  <a:lnTo>
                    <a:pt x="1316278" y="8547"/>
                  </a:lnTo>
                  <a:lnTo>
                    <a:pt x="1260563" y="3822"/>
                  </a:lnTo>
                  <a:lnTo>
                    <a:pt x="1204048" y="965"/>
                  </a:lnTo>
                  <a:lnTo>
                    <a:pt x="1146797" y="0"/>
                  </a:lnTo>
                  <a:lnTo>
                    <a:pt x="1089571" y="965"/>
                  </a:lnTo>
                  <a:lnTo>
                    <a:pt x="1033068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07"/>
                  </a:lnTo>
                  <a:lnTo>
                    <a:pt x="522376" y="126987"/>
                  </a:lnTo>
                  <a:lnTo>
                    <a:pt x="478193" y="147764"/>
                  </a:lnTo>
                  <a:lnTo>
                    <a:pt x="435521" y="169887"/>
                  </a:lnTo>
                  <a:lnTo>
                    <a:pt x="394423" y="193332"/>
                  </a:lnTo>
                  <a:lnTo>
                    <a:pt x="354990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52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97"/>
                  </a:lnTo>
                  <a:lnTo>
                    <a:pt x="21932" y="942403"/>
                  </a:lnTo>
                  <a:lnTo>
                    <a:pt x="33997" y="979474"/>
                  </a:lnTo>
                  <a:lnTo>
                    <a:pt x="48552" y="1015873"/>
                  </a:lnTo>
                  <a:lnTo>
                    <a:pt x="65557" y="1051534"/>
                  </a:lnTo>
                  <a:lnTo>
                    <a:pt x="84924" y="1086434"/>
                  </a:lnTo>
                  <a:lnTo>
                    <a:pt x="106591" y="1120508"/>
                  </a:lnTo>
                  <a:lnTo>
                    <a:pt x="130505" y="1153731"/>
                  </a:lnTo>
                  <a:lnTo>
                    <a:pt x="156578" y="1186053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53"/>
                  </a:lnTo>
                  <a:lnTo>
                    <a:pt x="2163153" y="1153731"/>
                  </a:lnTo>
                  <a:lnTo>
                    <a:pt x="2187054" y="1120508"/>
                  </a:lnTo>
                  <a:lnTo>
                    <a:pt x="2208733" y="1086434"/>
                  </a:lnTo>
                  <a:lnTo>
                    <a:pt x="2228100" y="1051534"/>
                  </a:lnTo>
                  <a:lnTo>
                    <a:pt x="2245093" y="1015873"/>
                  </a:lnTo>
                  <a:lnTo>
                    <a:pt x="2259660" y="979474"/>
                  </a:lnTo>
                  <a:lnTo>
                    <a:pt x="2271725" y="942403"/>
                  </a:lnTo>
                  <a:lnTo>
                    <a:pt x="2281212" y="904697"/>
                  </a:lnTo>
                  <a:lnTo>
                    <a:pt x="2288082" y="866394"/>
                  </a:lnTo>
                  <a:lnTo>
                    <a:pt x="2290737" y="841590"/>
                  </a:lnTo>
                  <a:lnTo>
                    <a:pt x="2290737" y="734834"/>
                  </a:lnTo>
                  <a:close/>
                </a:path>
                <a:path w="2785109" h="1217929">
                  <a:moveTo>
                    <a:pt x="2784983" y="310921"/>
                  </a:moveTo>
                  <a:lnTo>
                    <a:pt x="2778366" y="261683"/>
                  </a:lnTo>
                  <a:lnTo>
                    <a:pt x="2759672" y="217385"/>
                  </a:lnTo>
                  <a:lnTo>
                    <a:pt x="2730677" y="179857"/>
                  </a:lnTo>
                  <a:lnTo>
                    <a:pt x="2693136" y="150863"/>
                  </a:lnTo>
                  <a:lnTo>
                    <a:pt x="2648839" y="132168"/>
                  </a:lnTo>
                  <a:lnTo>
                    <a:pt x="2599550" y="125552"/>
                  </a:lnTo>
                  <a:lnTo>
                    <a:pt x="2550236" y="132168"/>
                  </a:lnTo>
                  <a:lnTo>
                    <a:pt x="2505938" y="150863"/>
                  </a:lnTo>
                  <a:lnTo>
                    <a:pt x="2468397" y="179857"/>
                  </a:lnTo>
                  <a:lnTo>
                    <a:pt x="2439403" y="217385"/>
                  </a:lnTo>
                  <a:lnTo>
                    <a:pt x="2420696" y="261683"/>
                  </a:lnTo>
                  <a:lnTo>
                    <a:pt x="2414092" y="310921"/>
                  </a:lnTo>
                  <a:lnTo>
                    <a:pt x="2414092" y="311048"/>
                  </a:lnTo>
                  <a:lnTo>
                    <a:pt x="2420696" y="360286"/>
                  </a:lnTo>
                  <a:lnTo>
                    <a:pt x="2439403" y="404583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50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77" y="442112"/>
                  </a:lnTo>
                  <a:lnTo>
                    <a:pt x="2759672" y="404583"/>
                  </a:lnTo>
                  <a:lnTo>
                    <a:pt x="2778366" y="360286"/>
                  </a:lnTo>
                  <a:lnTo>
                    <a:pt x="2784983" y="311048"/>
                  </a:lnTo>
                  <a:lnTo>
                    <a:pt x="2784983" y="3109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76" y="243673"/>
            <a:ext cx="4707255" cy="5516880"/>
            <a:chOff x="4230776" y="243673"/>
            <a:chExt cx="4707255" cy="5516880"/>
          </a:xfrm>
        </p:grpSpPr>
        <p:sp>
          <p:nvSpPr>
            <p:cNvPr id="13" name="object 13"/>
            <p:cNvSpPr/>
            <p:nvPr/>
          </p:nvSpPr>
          <p:spPr>
            <a:xfrm>
              <a:off x="4230776" y="3342345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15" y="1446062"/>
                  </a:moveTo>
                  <a:lnTo>
                    <a:pt x="675476" y="1444524"/>
                  </a:lnTo>
                  <a:lnTo>
                    <a:pt x="628758" y="1439974"/>
                  </a:lnTo>
                  <a:lnTo>
                    <a:pt x="582956" y="1432507"/>
                  </a:lnTo>
                  <a:lnTo>
                    <a:pt x="538166" y="1422218"/>
                  </a:lnTo>
                  <a:lnTo>
                    <a:pt x="494483" y="1409203"/>
                  </a:lnTo>
                  <a:lnTo>
                    <a:pt x="452003" y="1393556"/>
                  </a:lnTo>
                  <a:lnTo>
                    <a:pt x="410820" y="1375373"/>
                  </a:lnTo>
                  <a:lnTo>
                    <a:pt x="371029" y="1354750"/>
                  </a:lnTo>
                  <a:lnTo>
                    <a:pt x="332727" y="1331781"/>
                  </a:lnTo>
                  <a:lnTo>
                    <a:pt x="296008" y="1306562"/>
                  </a:lnTo>
                  <a:lnTo>
                    <a:pt x="260968" y="1279188"/>
                  </a:lnTo>
                  <a:lnTo>
                    <a:pt x="227701" y="1249754"/>
                  </a:lnTo>
                  <a:lnTo>
                    <a:pt x="196304" y="1218356"/>
                  </a:lnTo>
                  <a:lnTo>
                    <a:pt x="166871" y="1185088"/>
                  </a:lnTo>
                  <a:lnTo>
                    <a:pt x="139497" y="1150047"/>
                  </a:lnTo>
                  <a:lnTo>
                    <a:pt x="114279" y="1113326"/>
                  </a:lnTo>
                  <a:lnTo>
                    <a:pt x="91310" y="1075022"/>
                  </a:lnTo>
                  <a:lnTo>
                    <a:pt x="70687" y="1035230"/>
                  </a:lnTo>
                  <a:lnTo>
                    <a:pt x="52505" y="994045"/>
                  </a:lnTo>
                  <a:lnTo>
                    <a:pt x="36859" y="951562"/>
                  </a:lnTo>
                  <a:lnTo>
                    <a:pt x="23843" y="907877"/>
                  </a:lnTo>
                  <a:lnTo>
                    <a:pt x="13554" y="863084"/>
                  </a:lnTo>
                  <a:lnTo>
                    <a:pt x="6087" y="817280"/>
                  </a:lnTo>
                  <a:lnTo>
                    <a:pt x="1537" y="770558"/>
                  </a:lnTo>
                  <a:lnTo>
                    <a:pt x="0" y="723018"/>
                  </a:lnTo>
                  <a:lnTo>
                    <a:pt x="1537" y="675476"/>
                  </a:lnTo>
                  <a:lnTo>
                    <a:pt x="6087" y="628758"/>
                  </a:lnTo>
                  <a:lnTo>
                    <a:pt x="13554" y="582956"/>
                  </a:lnTo>
                  <a:lnTo>
                    <a:pt x="23843" y="538166"/>
                  </a:lnTo>
                  <a:lnTo>
                    <a:pt x="36859" y="494483"/>
                  </a:lnTo>
                  <a:lnTo>
                    <a:pt x="52505" y="452003"/>
                  </a:lnTo>
                  <a:lnTo>
                    <a:pt x="70687" y="410820"/>
                  </a:lnTo>
                  <a:lnTo>
                    <a:pt x="91310" y="371029"/>
                  </a:lnTo>
                  <a:lnTo>
                    <a:pt x="114279" y="332727"/>
                  </a:lnTo>
                  <a:lnTo>
                    <a:pt x="139497" y="296008"/>
                  </a:lnTo>
                  <a:lnTo>
                    <a:pt x="166871" y="260968"/>
                  </a:lnTo>
                  <a:lnTo>
                    <a:pt x="196304" y="227701"/>
                  </a:lnTo>
                  <a:lnTo>
                    <a:pt x="227701" y="196304"/>
                  </a:lnTo>
                  <a:lnTo>
                    <a:pt x="260968" y="166871"/>
                  </a:lnTo>
                  <a:lnTo>
                    <a:pt x="296008" y="139497"/>
                  </a:lnTo>
                  <a:lnTo>
                    <a:pt x="332727" y="114279"/>
                  </a:lnTo>
                  <a:lnTo>
                    <a:pt x="371029" y="91310"/>
                  </a:lnTo>
                  <a:lnTo>
                    <a:pt x="410820" y="70687"/>
                  </a:lnTo>
                  <a:lnTo>
                    <a:pt x="452003" y="52505"/>
                  </a:lnTo>
                  <a:lnTo>
                    <a:pt x="494483" y="36859"/>
                  </a:lnTo>
                  <a:lnTo>
                    <a:pt x="538166" y="23843"/>
                  </a:lnTo>
                  <a:lnTo>
                    <a:pt x="582956" y="13554"/>
                  </a:lnTo>
                  <a:lnTo>
                    <a:pt x="628758" y="6087"/>
                  </a:lnTo>
                  <a:lnTo>
                    <a:pt x="675476" y="1537"/>
                  </a:lnTo>
                  <a:lnTo>
                    <a:pt x="723013" y="0"/>
                  </a:lnTo>
                  <a:lnTo>
                    <a:pt x="770558" y="1537"/>
                  </a:lnTo>
                  <a:lnTo>
                    <a:pt x="817280" y="6087"/>
                  </a:lnTo>
                  <a:lnTo>
                    <a:pt x="863084" y="13554"/>
                  </a:lnTo>
                  <a:lnTo>
                    <a:pt x="907877" y="23843"/>
                  </a:lnTo>
                  <a:lnTo>
                    <a:pt x="951562" y="36859"/>
                  </a:lnTo>
                  <a:lnTo>
                    <a:pt x="994045" y="52505"/>
                  </a:lnTo>
                  <a:lnTo>
                    <a:pt x="1035230" y="70687"/>
                  </a:lnTo>
                  <a:lnTo>
                    <a:pt x="1075022" y="91310"/>
                  </a:lnTo>
                  <a:lnTo>
                    <a:pt x="1113326" y="114279"/>
                  </a:lnTo>
                  <a:lnTo>
                    <a:pt x="1150047" y="139497"/>
                  </a:lnTo>
                  <a:lnTo>
                    <a:pt x="1185088" y="166871"/>
                  </a:lnTo>
                  <a:lnTo>
                    <a:pt x="1218356" y="196304"/>
                  </a:lnTo>
                  <a:lnTo>
                    <a:pt x="1249754" y="227701"/>
                  </a:lnTo>
                  <a:lnTo>
                    <a:pt x="1279188" y="260968"/>
                  </a:lnTo>
                  <a:lnTo>
                    <a:pt x="1306562" y="296008"/>
                  </a:lnTo>
                  <a:lnTo>
                    <a:pt x="1331781" y="332727"/>
                  </a:lnTo>
                  <a:lnTo>
                    <a:pt x="1354750" y="371029"/>
                  </a:lnTo>
                  <a:lnTo>
                    <a:pt x="1375373" y="410820"/>
                  </a:lnTo>
                  <a:lnTo>
                    <a:pt x="1393556" y="452003"/>
                  </a:lnTo>
                  <a:lnTo>
                    <a:pt x="1409203" y="494483"/>
                  </a:lnTo>
                  <a:lnTo>
                    <a:pt x="1422218" y="538166"/>
                  </a:lnTo>
                  <a:lnTo>
                    <a:pt x="1432507" y="582956"/>
                  </a:lnTo>
                  <a:lnTo>
                    <a:pt x="1439974" y="628758"/>
                  </a:lnTo>
                  <a:lnTo>
                    <a:pt x="1444524" y="675476"/>
                  </a:lnTo>
                  <a:lnTo>
                    <a:pt x="1446062" y="723013"/>
                  </a:lnTo>
                  <a:lnTo>
                    <a:pt x="1444524" y="770558"/>
                  </a:lnTo>
                  <a:lnTo>
                    <a:pt x="1439974" y="817280"/>
                  </a:lnTo>
                  <a:lnTo>
                    <a:pt x="1432507" y="863084"/>
                  </a:lnTo>
                  <a:lnTo>
                    <a:pt x="1422218" y="907877"/>
                  </a:lnTo>
                  <a:lnTo>
                    <a:pt x="1409203" y="951562"/>
                  </a:lnTo>
                  <a:lnTo>
                    <a:pt x="1393556" y="994045"/>
                  </a:lnTo>
                  <a:lnTo>
                    <a:pt x="1375373" y="1035230"/>
                  </a:lnTo>
                  <a:lnTo>
                    <a:pt x="1354750" y="1075022"/>
                  </a:lnTo>
                  <a:lnTo>
                    <a:pt x="1331781" y="1113326"/>
                  </a:lnTo>
                  <a:lnTo>
                    <a:pt x="1306562" y="1150047"/>
                  </a:lnTo>
                  <a:lnTo>
                    <a:pt x="1279188" y="1185088"/>
                  </a:lnTo>
                  <a:lnTo>
                    <a:pt x="1249754" y="1218356"/>
                  </a:lnTo>
                  <a:lnTo>
                    <a:pt x="1218356" y="1249754"/>
                  </a:lnTo>
                  <a:lnTo>
                    <a:pt x="1185088" y="1279188"/>
                  </a:lnTo>
                  <a:lnTo>
                    <a:pt x="1150047" y="1306562"/>
                  </a:lnTo>
                  <a:lnTo>
                    <a:pt x="1113326" y="1331781"/>
                  </a:lnTo>
                  <a:lnTo>
                    <a:pt x="1075022" y="1354750"/>
                  </a:lnTo>
                  <a:lnTo>
                    <a:pt x="1035230" y="1375373"/>
                  </a:lnTo>
                  <a:lnTo>
                    <a:pt x="994045" y="1393556"/>
                  </a:lnTo>
                  <a:lnTo>
                    <a:pt x="951562" y="1409203"/>
                  </a:lnTo>
                  <a:lnTo>
                    <a:pt x="907877" y="1422218"/>
                  </a:lnTo>
                  <a:lnTo>
                    <a:pt x="863084" y="1432507"/>
                  </a:lnTo>
                  <a:lnTo>
                    <a:pt x="817280" y="1439974"/>
                  </a:lnTo>
                  <a:lnTo>
                    <a:pt x="770558" y="1444524"/>
                  </a:lnTo>
                  <a:lnTo>
                    <a:pt x="723015" y="1446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4"/>
              <a:ext cx="2419349" cy="35051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57" y="517474"/>
                  </a:moveTo>
                  <a:lnTo>
                    <a:pt x="2539288" y="461835"/>
                  </a:lnTo>
                  <a:lnTo>
                    <a:pt x="2531719" y="395808"/>
                  </a:lnTo>
                  <a:lnTo>
                    <a:pt x="2521343" y="335673"/>
                  </a:lnTo>
                  <a:lnTo>
                    <a:pt x="2508275" y="281241"/>
                  </a:lnTo>
                  <a:lnTo>
                    <a:pt x="2492629" y="232308"/>
                  </a:lnTo>
                  <a:lnTo>
                    <a:pt x="2474557" y="188671"/>
                  </a:lnTo>
                  <a:lnTo>
                    <a:pt x="2454160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24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37" y="116484"/>
                  </a:lnTo>
                  <a:lnTo>
                    <a:pt x="680567" y="150114"/>
                  </a:lnTo>
                  <a:lnTo>
                    <a:pt x="660742" y="188645"/>
                  </a:lnTo>
                  <a:lnTo>
                    <a:pt x="643089" y="232270"/>
                  </a:lnTo>
                  <a:lnTo>
                    <a:pt x="627761" y="281203"/>
                  </a:lnTo>
                  <a:lnTo>
                    <a:pt x="614895" y="335635"/>
                  </a:lnTo>
                  <a:lnTo>
                    <a:pt x="604634" y="395757"/>
                  </a:lnTo>
                  <a:lnTo>
                    <a:pt x="597128" y="461772"/>
                  </a:lnTo>
                  <a:lnTo>
                    <a:pt x="592518" y="533958"/>
                  </a:lnTo>
                  <a:lnTo>
                    <a:pt x="590956" y="612394"/>
                  </a:lnTo>
                  <a:lnTo>
                    <a:pt x="592594" y="698715"/>
                  </a:lnTo>
                  <a:lnTo>
                    <a:pt x="597446" y="775474"/>
                  </a:lnTo>
                  <a:lnTo>
                    <a:pt x="605320" y="842987"/>
                  </a:lnTo>
                  <a:lnTo>
                    <a:pt x="616089" y="902017"/>
                  </a:lnTo>
                  <a:lnTo>
                    <a:pt x="629589" y="953211"/>
                  </a:lnTo>
                  <a:lnTo>
                    <a:pt x="645655" y="997229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51"/>
                  </a:lnTo>
                  <a:lnTo>
                    <a:pt x="787463" y="1147533"/>
                  </a:lnTo>
                  <a:lnTo>
                    <a:pt x="787463" y="1372768"/>
                  </a:lnTo>
                  <a:lnTo>
                    <a:pt x="1020025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92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26" y="975131"/>
                  </a:lnTo>
                  <a:lnTo>
                    <a:pt x="2503652" y="928751"/>
                  </a:lnTo>
                  <a:lnTo>
                    <a:pt x="2518308" y="876973"/>
                  </a:lnTo>
                  <a:lnTo>
                    <a:pt x="2529979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57" y="517474"/>
                  </a:lnTo>
                  <a:close/>
                </a:path>
                <a:path w="2932429" h="5516880">
                  <a:moveTo>
                    <a:pt x="2932303" y="5336400"/>
                  </a:moveTo>
                  <a:lnTo>
                    <a:pt x="2925876" y="5288521"/>
                  </a:lnTo>
                  <a:lnTo>
                    <a:pt x="2907728" y="5245506"/>
                  </a:lnTo>
                  <a:lnTo>
                    <a:pt x="2879572" y="5209057"/>
                  </a:lnTo>
                  <a:lnTo>
                    <a:pt x="2843136" y="5180901"/>
                  </a:lnTo>
                  <a:lnTo>
                    <a:pt x="2800134" y="5162753"/>
                  </a:lnTo>
                  <a:lnTo>
                    <a:pt x="2752255" y="5156314"/>
                  </a:lnTo>
                  <a:lnTo>
                    <a:pt x="2150516" y="5156314"/>
                  </a:lnTo>
                  <a:lnTo>
                    <a:pt x="2154085" y="5153393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05" y="5036172"/>
                  </a:lnTo>
                  <a:lnTo>
                    <a:pt x="2203805" y="5028908"/>
                  </a:lnTo>
                  <a:lnTo>
                    <a:pt x="2191156" y="4967148"/>
                  </a:lnTo>
                  <a:lnTo>
                    <a:pt x="2154085" y="4911687"/>
                  </a:lnTo>
                  <a:lnTo>
                    <a:pt x="2098649" y="4874641"/>
                  </a:lnTo>
                  <a:lnTo>
                    <a:pt x="2033231" y="4861636"/>
                  </a:lnTo>
                  <a:lnTo>
                    <a:pt x="1450670" y="4861636"/>
                  </a:lnTo>
                  <a:lnTo>
                    <a:pt x="1497101" y="4856289"/>
                  </a:lnTo>
                  <a:lnTo>
                    <a:pt x="1539722" y="4841049"/>
                  </a:lnTo>
                  <a:lnTo>
                    <a:pt x="1577327" y="4817148"/>
                  </a:lnTo>
                  <a:lnTo>
                    <a:pt x="1608683" y="4785779"/>
                  </a:lnTo>
                  <a:lnTo>
                    <a:pt x="1632597" y="4748187"/>
                  </a:lnTo>
                  <a:lnTo>
                    <a:pt x="1647837" y="4705566"/>
                  </a:lnTo>
                  <a:lnTo>
                    <a:pt x="1653184" y="4659134"/>
                  </a:lnTo>
                  <a:lnTo>
                    <a:pt x="1647837" y="4612691"/>
                  </a:lnTo>
                  <a:lnTo>
                    <a:pt x="1632597" y="4570069"/>
                  </a:lnTo>
                  <a:lnTo>
                    <a:pt x="1608683" y="4532465"/>
                  </a:lnTo>
                  <a:lnTo>
                    <a:pt x="1577327" y="4501108"/>
                  </a:lnTo>
                  <a:lnTo>
                    <a:pt x="1539722" y="4477207"/>
                  </a:lnTo>
                  <a:lnTo>
                    <a:pt x="1497101" y="4461967"/>
                  </a:lnTo>
                  <a:lnTo>
                    <a:pt x="1450670" y="4456620"/>
                  </a:lnTo>
                  <a:lnTo>
                    <a:pt x="202514" y="4456620"/>
                  </a:lnTo>
                  <a:lnTo>
                    <a:pt x="156070" y="4461967"/>
                  </a:lnTo>
                  <a:lnTo>
                    <a:pt x="113449" y="4477207"/>
                  </a:lnTo>
                  <a:lnTo>
                    <a:pt x="75844" y="4501108"/>
                  </a:lnTo>
                  <a:lnTo>
                    <a:pt x="44488" y="4532465"/>
                  </a:lnTo>
                  <a:lnTo>
                    <a:pt x="20586" y="4570069"/>
                  </a:lnTo>
                  <a:lnTo>
                    <a:pt x="5359" y="4612691"/>
                  </a:lnTo>
                  <a:lnTo>
                    <a:pt x="0" y="4659134"/>
                  </a:lnTo>
                  <a:lnTo>
                    <a:pt x="5359" y="4705566"/>
                  </a:lnTo>
                  <a:lnTo>
                    <a:pt x="20586" y="4748187"/>
                  </a:lnTo>
                  <a:lnTo>
                    <a:pt x="44488" y="4785779"/>
                  </a:lnTo>
                  <a:lnTo>
                    <a:pt x="75844" y="4817148"/>
                  </a:lnTo>
                  <a:lnTo>
                    <a:pt x="113449" y="4841049"/>
                  </a:lnTo>
                  <a:lnTo>
                    <a:pt x="156070" y="4856289"/>
                  </a:lnTo>
                  <a:lnTo>
                    <a:pt x="202514" y="4861636"/>
                  </a:lnTo>
                  <a:lnTo>
                    <a:pt x="594766" y="4861636"/>
                  </a:lnTo>
                  <a:lnTo>
                    <a:pt x="561263" y="4864951"/>
                  </a:lnTo>
                  <a:lnTo>
                    <a:pt x="499935" y="4890338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40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42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47" y="5209057"/>
                  </a:lnTo>
                  <a:lnTo>
                    <a:pt x="1193279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79" y="5427281"/>
                  </a:lnTo>
                  <a:lnTo>
                    <a:pt x="1221447" y="5463718"/>
                  </a:lnTo>
                  <a:lnTo>
                    <a:pt x="1257884" y="5491861"/>
                  </a:lnTo>
                  <a:lnTo>
                    <a:pt x="1300899" y="5510009"/>
                  </a:lnTo>
                  <a:lnTo>
                    <a:pt x="1348778" y="5516435"/>
                  </a:lnTo>
                  <a:lnTo>
                    <a:pt x="2752255" y="5516435"/>
                  </a:lnTo>
                  <a:lnTo>
                    <a:pt x="2800134" y="5510009"/>
                  </a:lnTo>
                  <a:lnTo>
                    <a:pt x="2843136" y="5491861"/>
                  </a:lnTo>
                  <a:lnTo>
                    <a:pt x="2879572" y="5463718"/>
                  </a:lnTo>
                  <a:lnTo>
                    <a:pt x="2907728" y="5427281"/>
                  </a:lnTo>
                  <a:lnTo>
                    <a:pt x="2925876" y="5384266"/>
                  </a:lnTo>
                  <a:lnTo>
                    <a:pt x="2932303" y="533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017" y="903787"/>
            <a:ext cx="34397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dirty="0">
                <a:latin typeface="Comic Sans MS"/>
                <a:cs typeface="Comic Sans MS"/>
              </a:rPr>
              <a:t>VISUALIZING</a:t>
            </a:r>
            <a:r>
              <a:rPr sz="2500" b="1" spc="-145" dirty="0">
                <a:latin typeface="Comic Sans MS"/>
                <a:cs typeface="Comic Sans MS"/>
              </a:rPr>
              <a:t> </a:t>
            </a:r>
            <a:r>
              <a:rPr sz="2500" b="1" spc="-20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0906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Visuals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5756" y="2958098"/>
            <a:ext cx="3202940" cy="1219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Comic Sans MS"/>
                <a:cs typeface="Comic Sans MS"/>
              </a:rPr>
              <a:t>DRILL</a:t>
            </a:r>
            <a:r>
              <a:rPr sz="1800" spc="114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THROUGH</a:t>
            </a:r>
            <a:endParaRPr sz="1800">
              <a:latin typeface="Comic Sans MS"/>
              <a:cs typeface="Comic Sans MS"/>
            </a:endParaRPr>
          </a:p>
          <a:p>
            <a:pPr marL="12700" marR="5080">
              <a:lnSpc>
                <a:spcPct val="166700"/>
              </a:lnSpc>
            </a:pPr>
            <a:r>
              <a:rPr sz="1800" dirty="0">
                <a:latin typeface="Comic Sans MS"/>
                <a:cs typeface="Comic Sans MS"/>
              </a:rPr>
              <a:t>SETUP</a:t>
            </a:r>
            <a:r>
              <a:rPr sz="1800" spc="10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10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DRILL</a:t>
            </a:r>
            <a:r>
              <a:rPr sz="1800" spc="10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THROUGH </a:t>
            </a:r>
            <a:r>
              <a:rPr sz="1800" dirty="0">
                <a:latin typeface="Comic Sans MS"/>
                <a:cs typeface="Comic Sans MS"/>
              </a:rPr>
              <a:t>&amp;</a:t>
            </a:r>
            <a:r>
              <a:rPr sz="1800" spc="3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EXAMPLE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9342" y="2973390"/>
            <a:ext cx="241312" cy="24130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9342" y="3410376"/>
            <a:ext cx="241312" cy="24131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5" y="530044"/>
            <a:ext cx="1344295" cy="948055"/>
          </a:xfrm>
          <a:custGeom>
            <a:avLst/>
            <a:gdLst/>
            <a:ahLst/>
            <a:cxnLst/>
            <a:rect l="l" t="t" r="r" b="b"/>
            <a:pathLst>
              <a:path w="1344295" h="948055">
                <a:moveTo>
                  <a:pt x="237140" y="947831"/>
                </a:moveTo>
                <a:lnTo>
                  <a:pt x="237134" y="676012"/>
                </a:lnTo>
                <a:lnTo>
                  <a:pt x="192090" y="651846"/>
                </a:lnTo>
                <a:lnTo>
                  <a:pt x="150687" y="622932"/>
                </a:lnTo>
                <a:lnTo>
                  <a:pt x="113367" y="590050"/>
                </a:lnTo>
                <a:lnTo>
                  <a:pt x="80573" y="553980"/>
                </a:lnTo>
                <a:lnTo>
                  <a:pt x="52748" y="515502"/>
                </a:lnTo>
                <a:lnTo>
                  <a:pt x="30335" y="475397"/>
                </a:lnTo>
                <a:lnTo>
                  <a:pt x="13777" y="434444"/>
                </a:lnTo>
                <a:lnTo>
                  <a:pt x="3518" y="393424"/>
                </a:lnTo>
                <a:lnTo>
                  <a:pt x="0" y="353118"/>
                </a:lnTo>
                <a:lnTo>
                  <a:pt x="3219" y="313276"/>
                </a:lnTo>
                <a:lnTo>
                  <a:pt x="12620" y="273655"/>
                </a:lnTo>
                <a:lnTo>
                  <a:pt x="27816" y="234769"/>
                </a:lnTo>
                <a:lnTo>
                  <a:pt x="48418" y="197135"/>
                </a:lnTo>
                <a:lnTo>
                  <a:pt x="74040" y="161270"/>
                </a:lnTo>
                <a:lnTo>
                  <a:pt x="104295" y="127691"/>
                </a:lnTo>
                <a:lnTo>
                  <a:pt x="138796" y="96912"/>
                </a:lnTo>
                <a:lnTo>
                  <a:pt x="177155" y="69452"/>
                </a:lnTo>
                <a:lnTo>
                  <a:pt x="218986" y="45826"/>
                </a:lnTo>
                <a:lnTo>
                  <a:pt x="263900" y="26552"/>
                </a:lnTo>
                <a:lnTo>
                  <a:pt x="311512" y="12145"/>
                </a:lnTo>
                <a:lnTo>
                  <a:pt x="361433" y="3122"/>
                </a:lnTo>
                <a:lnTo>
                  <a:pt x="413277" y="0"/>
                </a:lnTo>
                <a:lnTo>
                  <a:pt x="929609" y="0"/>
                </a:lnTo>
                <a:lnTo>
                  <a:pt x="982026" y="3122"/>
                </a:lnTo>
                <a:lnTo>
                  <a:pt x="1032434" y="12145"/>
                </a:lnTo>
                <a:lnTo>
                  <a:pt x="1080451" y="26552"/>
                </a:lnTo>
                <a:lnTo>
                  <a:pt x="1125699" y="45826"/>
                </a:lnTo>
                <a:lnTo>
                  <a:pt x="1167797" y="69452"/>
                </a:lnTo>
                <a:lnTo>
                  <a:pt x="1206364" y="96912"/>
                </a:lnTo>
                <a:lnTo>
                  <a:pt x="1241022" y="127691"/>
                </a:lnTo>
                <a:lnTo>
                  <a:pt x="1271389" y="161270"/>
                </a:lnTo>
                <a:lnTo>
                  <a:pt x="1297086" y="197135"/>
                </a:lnTo>
                <a:lnTo>
                  <a:pt x="1317733" y="234769"/>
                </a:lnTo>
                <a:lnTo>
                  <a:pt x="1332949" y="273655"/>
                </a:lnTo>
                <a:lnTo>
                  <a:pt x="1342354" y="313276"/>
                </a:lnTo>
                <a:lnTo>
                  <a:pt x="1343995" y="333606"/>
                </a:lnTo>
                <a:lnTo>
                  <a:pt x="1343995" y="373451"/>
                </a:lnTo>
                <a:lnTo>
                  <a:pt x="1332939" y="435826"/>
                </a:lnTo>
                <a:lnTo>
                  <a:pt x="1317720" y="475952"/>
                </a:lnTo>
                <a:lnTo>
                  <a:pt x="1297073" y="514602"/>
                </a:lnTo>
                <a:lnTo>
                  <a:pt x="1271376" y="551281"/>
                </a:lnTo>
                <a:lnTo>
                  <a:pt x="1241010" y="585495"/>
                </a:lnTo>
                <a:lnTo>
                  <a:pt x="1206354" y="616749"/>
                </a:lnTo>
                <a:lnTo>
                  <a:pt x="1167788" y="644551"/>
                </a:lnTo>
                <a:lnTo>
                  <a:pt x="1125693" y="668405"/>
                </a:lnTo>
                <a:lnTo>
                  <a:pt x="1080448" y="687818"/>
                </a:lnTo>
                <a:lnTo>
                  <a:pt x="1032432" y="702297"/>
                </a:lnTo>
                <a:lnTo>
                  <a:pt x="982026" y="711346"/>
                </a:lnTo>
                <a:lnTo>
                  <a:pt x="929609" y="714472"/>
                </a:lnTo>
                <a:lnTo>
                  <a:pt x="517824" y="714472"/>
                </a:lnTo>
                <a:lnTo>
                  <a:pt x="237140" y="947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03732" y="618194"/>
            <a:ext cx="928369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735" marR="5080" indent="-153670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check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next </a:t>
            </a:r>
            <a:r>
              <a:rPr sz="1350" b="1" dirty="0">
                <a:latin typeface="Comic Sans MS"/>
                <a:cs typeface="Comic Sans MS"/>
              </a:rPr>
              <a:t>slide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3074" y="1691734"/>
            <a:ext cx="1704974" cy="335279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55876" y="1193178"/>
            <a:ext cx="6902450" cy="2072005"/>
          </a:xfrm>
          <a:custGeom>
            <a:avLst/>
            <a:gdLst/>
            <a:ahLst/>
            <a:cxnLst/>
            <a:rect l="l" t="t" r="r" b="b"/>
            <a:pathLst>
              <a:path w="6902450" h="2072004">
                <a:moveTo>
                  <a:pt x="6569061" y="2071765"/>
                </a:moveTo>
                <a:lnTo>
                  <a:pt x="333210" y="2071765"/>
                </a:lnTo>
                <a:lnTo>
                  <a:pt x="284112" y="2068162"/>
                </a:lnTo>
                <a:lnTo>
                  <a:pt x="237092" y="2057662"/>
                </a:lnTo>
                <a:lnTo>
                  <a:pt x="192832" y="2040791"/>
                </a:lnTo>
                <a:lnTo>
                  <a:pt x="151848" y="2018067"/>
                </a:lnTo>
                <a:lnTo>
                  <a:pt x="114656" y="1990004"/>
                </a:lnTo>
                <a:lnTo>
                  <a:pt x="81771" y="1957117"/>
                </a:lnTo>
                <a:lnTo>
                  <a:pt x="53708" y="1919924"/>
                </a:lnTo>
                <a:lnTo>
                  <a:pt x="30984" y="1878939"/>
                </a:lnTo>
                <a:lnTo>
                  <a:pt x="14114" y="1834679"/>
                </a:lnTo>
                <a:lnTo>
                  <a:pt x="3614" y="1787658"/>
                </a:lnTo>
                <a:lnTo>
                  <a:pt x="0" y="1738393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2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2" y="14114"/>
                </a:lnTo>
                <a:lnTo>
                  <a:pt x="284112" y="3614"/>
                </a:lnTo>
                <a:lnTo>
                  <a:pt x="333376" y="0"/>
                </a:lnTo>
                <a:lnTo>
                  <a:pt x="6568895" y="0"/>
                </a:lnTo>
                <a:lnTo>
                  <a:pt x="6618154" y="3614"/>
                </a:lnTo>
                <a:lnTo>
                  <a:pt x="6665170" y="14114"/>
                </a:lnTo>
                <a:lnTo>
                  <a:pt x="6709427" y="30984"/>
                </a:lnTo>
                <a:lnTo>
                  <a:pt x="6750408" y="53708"/>
                </a:lnTo>
                <a:lnTo>
                  <a:pt x="6787599" y="81771"/>
                </a:lnTo>
                <a:lnTo>
                  <a:pt x="6820484" y="114656"/>
                </a:lnTo>
                <a:lnTo>
                  <a:pt x="6848546" y="151848"/>
                </a:lnTo>
                <a:lnTo>
                  <a:pt x="6871270" y="192832"/>
                </a:lnTo>
                <a:lnTo>
                  <a:pt x="6888140" y="237092"/>
                </a:lnTo>
                <a:lnTo>
                  <a:pt x="6898640" y="284111"/>
                </a:lnTo>
                <a:lnTo>
                  <a:pt x="6902255" y="333374"/>
                </a:lnTo>
                <a:lnTo>
                  <a:pt x="6902255" y="1738393"/>
                </a:lnTo>
                <a:lnTo>
                  <a:pt x="6898640" y="1787658"/>
                </a:lnTo>
                <a:lnTo>
                  <a:pt x="6888140" y="1834679"/>
                </a:lnTo>
                <a:lnTo>
                  <a:pt x="6871270" y="1878939"/>
                </a:lnTo>
                <a:lnTo>
                  <a:pt x="6848546" y="1919924"/>
                </a:lnTo>
                <a:lnTo>
                  <a:pt x="6820484" y="1957117"/>
                </a:lnTo>
                <a:lnTo>
                  <a:pt x="6787599" y="1990004"/>
                </a:lnTo>
                <a:lnTo>
                  <a:pt x="6750408" y="2018067"/>
                </a:lnTo>
                <a:lnTo>
                  <a:pt x="6709427" y="2040791"/>
                </a:lnTo>
                <a:lnTo>
                  <a:pt x="6665170" y="2057662"/>
                </a:lnTo>
                <a:lnTo>
                  <a:pt x="6618154" y="2068162"/>
                </a:lnTo>
                <a:lnTo>
                  <a:pt x="6569061" y="2071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7392" y="441057"/>
            <a:ext cx="5226050" cy="515620"/>
          </a:xfrm>
          <a:custGeom>
            <a:avLst/>
            <a:gdLst/>
            <a:ahLst/>
            <a:cxnLst/>
            <a:rect l="l" t="t" r="r" b="b"/>
            <a:pathLst>
              <a:path w="5226050" h="515619">
                <a:moveTo>
                  <a:pt x="4969029" y="515532"/>
                </a:moveTo>
                <a:lnTo>
                  <a:pt x="257766" y="515532"/>
                </a:lnTo>
                <a:lnTo>
                  <a:pt x="211432" y="511379"/>
                </a:lnTo>
                <a:lnTo>
                  <a:pt x="167823" y="499406"/>
                </a:lnTo>
                <a:lnTo>
                  <a:pt x="127666" y="480339"/>
                </a:lnTo>
                <a:lnTo>
                  <a:pt x="91690" y="454909"/>
                </a:lnTo>
                <a:lnTo>
                  <a:pt x="60623" y="423841"/>
                </a:lnTo>
                <a:lnTo>
                  <a:pt x="35192" y="387865"/>
                </a:lnTo>
                <a:lnTo>
                  <a:pt x="16126" y="347709"/>
                </a:lnTo>
                <a:lnTo>
                  <a:pt x="4152" y="304099"/>
                </a:lnTo>
                <a:lnTo>
                  <a:pt x="0" y="257766"/>
                </a:lnTo>
                <a:lnTo>
                  <a:pt x="4152" y="211431"/>
                </a:lnTo>
                <a:lnTo>
                  <a:pt x="16126" y="167822"/>
                </a:lnTo>
                <a:lnTo>
                  <a:pt x="35192" y="127665"/>
                </a:lnTo>
                <a:lnTo>
                  <a:pt x="60623" y="91689"/>
                </a:lnTo>
                <a:lnTo>
                  <a:pt x="91690" y="60622"/>
                </a:lnTo>
                <a:lnTo>
                  <a:pt x="127666" y="35192"/>
                </a:lnTo>
                <a:lnTo>
                  <a:pt x="167823" y="16126"/>
                </a:lnTo>
                <a:lnTo>
                  <a:pt x="211432" y="4152"/>
                </a:lnTo>
                <a:lnTo>
                  <a:pt x="257766" y="0"/>
                </a:lnTo>
                <a:lnTo>
                  <a:pt x="4969029" y="0"/>
                </a:lnTo>
                <a:lnTo>
                  <a:pt x="5015358" y="4152"/>
                </a:lnTo>
                <a:lnTo>
                  <a:pt x="5058965" y="16126"/>
                </a:lnTo>
                <a:lnTo>
                  <a:pt x="5099121" y="35192"/>
                </a:lnTo>
                <a:lnTo>
                  <a:pt x="5135098" y="60622"/>
                </a:lnTo>
                <a:lnTo>
                  <a:pt x="5166167" y="91689"/>
                </a:lnTo>
                <a:lnTo>
                  <a:pt x="5191601" y="127665"/>
                </a:lnTo>
                <a:lnTo>
                  <a:pt x="5210669" y="167822"/>
                </a:lnTo>
                <a:lnTo>
                  <a:pt x="5222645" y="211431"/>
                </a:lnTo>
                <a:lnTo>
                  <a:pt x="5225822" y="246877"/>
                </a:lnTo>
                <a:lnTo>
                  <a:pt x="5225822" y="268654"/>
                </a:lnTo>
                <a:lnTo>
                  <a:pt x="5210669" y="347709"/>
                </a:lnTo>
                <a:lnTo>
                  <a:pt x="5191601" y="387865"/>
                </a:lnTo>
                <a:lnTo>
                  <a:pt x="5166167" y="423841"/>
                </a:lnTo>
                <a:lnTo>
                  <a:pt x="5135098" y="454909"/>
                </a:lnTo>
                <a:lnTo>
                  <a:pt x="5099121" y="480339"/>
                </a:lnTo>
                <a:lnTo>
                  <a:pt x="5058965" y="499406"/>
                </a:lnTo>
                <a:lnTo>
                  <a:pt x="5015358" y="511379"/>
                </a:lnTo>
                <a:lnTo>
                  <a:pt x="4969029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606" rIns="0" bIns="0" rtlCol="0">
            <a:spAutoFit/>
          </a:bodyPr>
          <a:lstStyle/>
          <a:p>
            <a:pPr marL="2176780">
              <a:lnSpc>
                <a:spcPct val="100000"/>
              </a:lnSpc>
              <a:spcBef>
                <a:spcPts val="95"/>
              </a:spcBef>
            </a:pPr>
            <a:r>
              <a:rPr dirty="0"/>
              <a:t>DRILL</a:t>
            </a:r>
            <a:r>
              <a:rPr spc="-90" dirty="0"/>
              <a:t> </a:t>
            </a:r>
            <a:r>
              <a:rPr spc="-10" dirty="0"/>
              <a:t>THROUGH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302472" y="3599992"/>
            <a:ext cx="6754495" cy="2656205"/>
            <a:chOff x="302472" y="3599992"/>
            <a:chExt cx="6754495" cy="2656205"/>
          </a:xfrm>
        </p:grpSpPr>
        <p:sp>
          <p:nvSpPr>
            <p:cNvPr id="11" name="object 11"/>
            <p:cNvSpPr/>
            <p:nvPr/>
          </p:nvSpPr>
          <p:spPr>
            <a:xfrm>
              <a:off x="302472" y="3599992"/>
              <a:ext cx="6754495" cy="2656205"/>
            </a:xfrm>
            <a:custGeom>
              <a:avLst/>
              <a:gdLst/>
              <a:ahLst/>
              <a:cxnLst/>
              <a:rect l="l" t="t" r="r" b="b"/>
              <a:pathLst>
                <a:path w="6754495" h="2656204">
                  <a:moveTo>
                    <a:pt x="6422423" y="2656017"/>
                  </a:moveTo>
                  <a:lnTo>
                    <a:pt x="333249" y="2656017"/>
                  </a:lnTo>
                  <a:lnTo>
                    <a:pt x="284110" y="2652412"/>
                  </a:lnTo>
                  <a:lnTo>
                    <a:pt x="237090" y="2641911"/>
                  </a:lnTo>
                  <a:lnTo>
                    <a:pt x="192831" y="2625041"/>
                  </a:lnTo>
                  <a:lnTo>
                    <a:pt x="151848" y="2602316"/>
                  </a:lnTo>
                  <a:lnTo>
                    <a:pt x="114655" y="2574253"/>
                  </a:lnTo>
                  <a:lnTo>
                    <a:pt x="81770" y="2541366"/>
                  </a:lnTo>
                  <a:lnTo>
                    <a:pt x="53708" y="2504172"/>
                  </a:lnTo>
                  <a:lnTo>
                    <a:pt x="30984" y="2463187"/>
                  </a:lnTo>
                  <a:lnTo>
                    <a:pt x="14114" y="2418925"/>
                  </a:lnTo>
                  <a:lnTo>
                    <a:pt x="3614" y="2371903"/>
                  </a:lnTo>
                  <a:lnTo>
                    <a:pt x="0" y="2322636"/>
                  </a:lnTo>
                  <a:lnTo>
                    <a:pt x="0" y="333390"/>
                  </a:lnTo>
                  <a:lnTo>
                    <a:pt x="3614" y="284123"/>
                  </a:lnTo>
                  <a:lnTo>
                    <a:pt x="14114" y="237101"/>
                  </a:lnTo>
                  <a:lnTo>
                    <a:pt x="30984" y="192839"/>
                  </a:lnTo>
                  <a:lnTo>
                    <a:pt x="53708" y="151854"/>
                  </a:lnTo>
                  <a:lnTo>
                    <a:pt x="81770" y="114660"/>
                  </a:lnTo>
                  <a:lnTo>
                    <a:pt x="114655" y="81773"/>
                  </a:lnTo>
                  <a:lnTo>
                    <a:pt x="151848" y="53710"/>
                  </a:lnTo>
                  <a:lnTo>
                    <a:pt x="192831" y="30985"/>
                  </a:lnTo>
                  <a:lnTo>
                    <a:pt x="237090" y="14115"/>
                  </a:lnTo>
                  <a:lnTo>
                    <a:pt x="284110" y="3614"/>
                  </a:lnTo>
                  <a:lnTo>
                    <a:pt x="333372" y="0"/>
                  </a:lnTo>
                  <a:lnTo>
                    <a:pt x="6422300" y="0"/>
                  </a:lnTo>
                  <a:lnTo>
                    <a:pt x="6471558" y="3614"/>
                  </a:lnTo>
                  <a:lnTo>
                    <a:pt x="6518573" y="14115"/>
                  </a:lnTo>
                  <a:lnTo>
                    <a:pt x="6562830" y="30985"/>
                  </a:lnTo>
                  <a:lnTo>
                    <a:pt x="6603812" y="53710"/>
                  </a:lnTo>
                  <a:lnTo>
                    <a:pt x="6641003" y="81773"/>
                  </a:lnTo>
                  <a:lnTo>
                    <a:pt x="6673887" y="114660"/>
                  </a:lnTo>
                  <a:lnTo>
                    <a:pt x="6701949" y="151854"/>
                  </a:lnTo>
                  <a:lnTo>
                    <a:pt x="6724673" y="192839"/>
                  </a:lnTo>
                  <a:lnTo>
                    <a:pt x="6741543" y="237101"/>
                  </a:lnTo>
                  <a:lnTo>
                    <a:pt x="6752043" y="284123"/>
                  </a:lnTo>
                  <a:lnTo>
                    <a:pt x="6754181" y="313258"/>
                  </a:lnTo>
                  <a:lnTo>
                    <a:pt x="6754181" y="2342768"/>
                  </a:lnTo>
                  <a:lnTo>
                    <a:pt x="6741543" y="2418925"/>
                  </a:lnTo>
                  <a:lnTo>
                    <a:pt x="6724673" y="2463187"/>
                  </a:lnTo>
                  <a:lnTo>
                    <a:pt x="6701949" y="2504172"/>
                  </a:lnTo>
                  <a:lnTo>
                    <a:pt x="6673887" y="2541366"/>
                  </a:lnTo>
                  <a:lnTo>
                    <a:pt x="6641003" y="2574253"/>
                  </a:lnTo>
                  <a:lnTo>
                    <a:pt x="6603812" y="2602316"/>
                  </a:lnTo>
                  <a:lnTo>
                    <a:pt x="6562830" y="2625041"/>
                  </a:lnTo>
                  <a:lnTo>
                    <a:pt x="6518573" y="2641911"/>
                  </a:lnTo>
                  <a:lnTo>
                    <a:pt x="6471558" y="2652412"/>
                  </a:lnTo>
                  <a:lnTo>
                    <a:pt x="6422423" y="26560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22" y="4085767"/>
              <a:ext cx="66675" cy="666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922" y="4733467"/>
              <a:ext cx="66675" cy="666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922" y="5705017"/>
              <a:ext cx="66675" cy="6667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81276" y="1120033"/>
            <a:ext cx="6851650" cy="5056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3600"/>
              </a:lnSpc>
              <a:spcBef>
                <a:spcPts val="100"/>
              </a:spcBef>
            </a:pPr>
            <a:r>
              <a:rPr sz="1750" b="1" dirty="0">
                <a:latin typeface="Comic Sans MS"/>
                <a:cs typeface="Comic Sans MS"/>
              </a:rPr>
              <a:t>Drill</a:t>
            </a:r>
            <a:r>
              <a:rPr sz="1750" b="1" spc="270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Through</a:t>
            </a:r>
            <a:r>
              <a:rPr sz="1750" b="1" spc="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allows</a:t>
            </a:r>
            <a:r>
              <a:rPr sz="1750" spc="29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you</a:t>
            </a:r>
            <a:r>
              <a:rPr sz="1750" spc="29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to</a:t>
            </a:r>
            <a:r>
              <a:rPr sz="1750" spc="29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create</a:t>
            </a:r>
            <a:r>
              <a:rPr sz="1750" spc="29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</a:t>
            </a:r>
            <a:r>
              <a:rPr sz="1750" spc="29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focused</a:t>
            </a:r>
            <a:r>
              <a:rPr sz="1750" spc="29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report</a:t>
            </a:r>
            <a:r>
              <a:rPr sz="1750" spc="29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page</a:t>
            </a:r>
            <a:r>
              <a:rPr sz="1750" spc="295" dirty="0">
                <a:latin typeface="Comic Sans MS"/>
                <a:cs typeface="Comic Sans MS"/>
              </a:rPr>
              <a:t> </a:t>
            </a:r>
            <a:r>
              <a:rPr sz="1750" spc="-20" dirty="0">
                <a:latin typeface="Comic Sans MS"/>
                <a:cs typeface="Comic Sans MS"/>
              </a:rPr>
              <a:t>that </a:t>
            </a:r>
            <a:r>
              <a:rPr sz="1750" dirty="0">
                <a:latin typeface="Comic Sans MS"/>
                <a:cs typeface="Comic Sans MS"/>
              </a:rPr>
              <a:t>users</a:t>
            </a:r>
            <a:r>
              <a:rPr sz="1750" spc="9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can</a:t>
            </a:r>
            <a:r>
              <a:rPr sz="1750" spc="9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navigate</a:t>
            </a:r>
            <a:r>
              <a:rPr sz="1750" spc="9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to</a:t>
            </a:r>
            <a:r>
              <a:rPr sz="1750" spc="9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by</a:t>
            </a:r>
            <a:r>
              <a:rPr sz="1750" spc="9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right-</a:t>
            </a:r>
            <a:r>
              <a:rPr sz="1750" dirty="0">
                <a:latin typeface="Comic Sans MS"/>
                <a:cs typeface="Comic Sans MS"/>
              </a:rPr>
              <a:t>clicking</a:t>
            </a:r>
            <a:r>
              <a:rPr sz="1750" spc="9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on</a:t>
            </a:r>
            <a:r>
              <a:rPr sz="1750" spc="9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</a:t>
            </a:r>
            <a:r>
              <a:rPr sz="1750" spc="10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data</a:t>
            </a:r>
            <a:r>
              <a:rPr sz="1750" spc="9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point</a:t>
            </a:r>
            <a:r>
              <a:rPr sz="1750" spc="9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in</a:t>
            </a:r>
            <a:r>
              <a:rPr sz="1750" spc="9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another </a:t>
            </a:r>
            <a:r>
              <a:rPr sz="1750" dirty="0">
                <a:latin typeface="Comic Sans MS"/>
                <a:cs typeface="Comic Sans MS"/>
              </a:rPr>
              <a:t>report</a:t>
            </a:r>
            <a:r>
              <a:rPr sz="1750" spc="40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page.</a:t>
            </a:r>
            <a:r>
              <a:rPr sz="1750" spc="40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This</a:t>
            </a:r>
            <a:r>
              <a:rPr sz="1750" spc="40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focused</a:t>
            </a:r>
            <a:r>
              <a:rPr sz="1750" spc="40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page</a:t>
            </a:r>
            <a:r>
              <a:rPr sz="1750" spc="40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can</a:t>
            </a:r>
            <a:r>
              <a:rPr sz="1750" spc="40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show</a:t>
            </a:r>
            <a:r>
              <a:rPr sz="1750" spc="40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detailed</a:t>
            </a:r>
            <a:r>
              <a:rPr sz="1750" spc="4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information </a:t>
            </a:r>
            <a:r>
              <a:rPr sz="1750" dirty="0">
                <a:latin typeface="Comic Sans MS"/>
                <a:cs typeface="Comic Sans MS"/>
              </a:rPr>
              <a:t>about</a:t>
            </a:r>
            <a:r>
              <a:rPr sz="1750" spc="3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that</a:t>
            </a:r>
            <a:r>
              <a:rPr sz="1750" spc="3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specific</a:t>
            </a:r>
            <a:r>
              <a:rPr sz="1750" spc="3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data</a:t>
            </a:r>
            <a:r>
              <a:rPr sz="1750" spc="3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point,</a:t>
            </a:r>
            <a:r>
              <a:rPr sz="1750" spc="3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making</a:t>
            </a:r>
            <a:r>
              <a:rPr sz="1750" spc="3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it</a:t>
            </a:r>
            <a:r>
              <a:rPr sz="1750" spc="3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easy</a:t>
            </a:r>
            <a:r>
              <a:rPr sz="1750" spc="3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to</a:t>
            </a:r>
            <a:r>
              <a:rPr sz="1750" spc="3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get</a:t>
            </a:r>
            <a:r>
              <a:rPr sz="1750" spc="35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in-depth insights.</a:t>
            </a:r>
            <a:endParaRPr sz="17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1750">
              <a:latin typeface="Comic Sans MS"/>
              <a:cs typeface="Comic Sans MS"/>
            </a:endParaRPr>
          </a:p>
          <a:p>
            <a:pPr marL="158750" algn="just">
              <a:lnSpc>
                <a:spcPct val="100000"/>
              </a:lnSpc>
            </a:pPr>
            <a:r>
              <a:rPr sz="1550" b="1" dirty="0">
                <a:latin typeface="Comic Sans MS"/>
                <a:cs typeface="Comic Sans MS"/>
              </a:rPr>
              <a:t>When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to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Use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Drill</a:t>
            </a:r>
            <a:r>
              <a:rPr sz="1550" b="1" spc="-15" dirty="0">
                <a:latin typeface="Comic Sans MS"/>
                <a:cs typeface="Comic Sans MS"/>
              </a:rPr>
              <a:t> </a:t>
            </a:r>
            <a:r>
              <a:rPr sz="1550" b="1" spc="-10" dirty="0">
                <a:latin typeface="Comic Sans MS"/>
                <a:cs typeface="Comic Sans MS"/>
              </a:rPr>
              <a:t>Through</a:t>
            </a:r>
            <a:endParaRPr sz="1550">
              <a:latin typeface="Comic Sans MS"/>
              <a:cs typeface="Comic Sans MS"/>
            </a:endParaRPr>
          </a:p>
          <a:p>
            <a:pPr marL="492759" marR="5080" algn="just">
              <a:lnSpc>
                <a:spcPct val="137100"/>
              </a:lnSpc>
            </a:pPr>
            <a:r>
              <a:rPr sz="1550" b="1" dirty="0">
                <a:latin typeface="Comic Sans MS"/>
                <a:cs typeface="Comic Sans MS"/>
              </a:rPr>
              <a:t>Detailed</a:t>
            </a:r>
            <a:r>
              <a:rPr sz="1550" b="1" spc="33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Analysis:</a:t>
            </a:r>
            <a:r>
              <a:rPr sz="1550" b="1" spc="3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When</a:t>
            </a:r>
            <a:r>
              <a:rPr sz="1550" spc="3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you</a:t>
            </a:r>
            <a:r>
              <a:rPr sz="1550" spc="3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need</a:t>
            </a:r>
            <a:r>
              <a:rPr sz="1550" spc="3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3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provide</a:t>
            </a:r>
            <a:r>
              <a:rPr sz="1550" spc="3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3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deeper</a:t>
            </a:r>
            <a:r>
              <a:rPr sz="1550" spc="3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dive</a:t>
            </a:r>
            <a:r>
              <a:rPr sz="1550" spc="335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into </a:t>
            </a:r>
            <a:r>
              <a:rPr sz="1550" dirty="0">
                <a:latin typeface="Comic Sans MS"/>
                <a:cs typeface="Comic Sans MS"/>
              </a:rPr>
              <a:t>specific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aspects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your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data.</a:t>
            </a:r>
            <a:endParaRPr sz="1550">
              <a:latin typeface="Comic Sans MS"/>
              <a:cs typeface="Comic Sans MS"/>
            </a:endParaRPr>
          </a:p>
          <a:p>
            <a:pPr marL="492759" marR="5080" algn="just">
              <a:lnSpc>
                <a:spcPct val="137100"/>
              </a:lnSpc>
            </a:pPr>
            <a:r>
              <a:rPr sz="1550" b="1" dirty="0">
                <a:latin typeface="Comic Sans MS"/>
                <a:cs typeface="Comic Sans MS"/>
              </a:rPr>
              <a:t>Contextual</a:t>
            </a:r>
            <a:r>
              <a:rPr sz="1550" b="1" spc="155" dirty="0">
                <a:latin typeface="Comic Sans MS"/>
                <a:cs typeface="Comic Sans MS"/>
              </a:rPr>
              <a:t>  </a:t>
            </a:r>
            <a:r>
              <a:rPr sz="1550" b="1" dirty="0">
                <a:latin typeface="Comic Sans MS"/>
                <a:cs typeface="Comic Sans MS"/>
              </a:rPr>
              <a:t>Insights:</a:t>
            </a:r>
            <a:r>
              <a:rPr sz="1550" b="1" spc="5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26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provide</a:t>
            </a:r>
            <a:r>
              <a:rPr sz="1550" spc="26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more</a:t>
            </a:r>
            <a:r>
              <a:rPr sz="1550" spc="26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context</a:t>
            </a:r>
            <a:r>
              <a:rPr sz="1550" spc="26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265" dirty="0">
                <a:latin typeface="Comic Sans MS"/>
                <a:cs typeface="Comic Sans MS"/>
              </a:rPr>
              <a:t>  </a:t>
            </a:r>
            <a:r>
              <a:rPr sz="1550" spc="-10" dirty="0">
                <a:latin typeface="Comic Sans MS"/>
                <a:cs typeface="Comic Sans MS"/>
              </a:rPr>
              <a:t>detailed </a:t>
            </a:r>
            <a:r>
              <a:rPr sz="1550" dirty="0">
                <a:latin typeface="Comic Sans MS"/>
                <a:cs typeface="Comic Sans MS"/>
              </a:rPr>
              <a:t>information</a:t>
            </a:r>
            <a:r>
              <a:rPr sz="1550" spc="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about</a:t>
            </a:r>
            <a:r>
              <a:rPr sz="1550" spc="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particular</a:t>
            </a:r>
            <a:r>
              <a:rPr sz="1550" spc="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point</a:t>
            </a:r>
            <a:r>
              <a:rPr sz="1550" spc="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without</a:t>
            </a:r>
            <a:r>
              <a:rPr sz="1550" spc="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cluttering</a:t>
            </a:r>
            <a:r>
              <a:rPr sz="1550" spc="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20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main </a:t>
            </a:r>
            <a:r>
              <a:rPr sz="1550" dirty="0">
                <a:latin typeface="Comic Sans MS"/>
                <a:cs typeface="Comic Sans MS"/>
              </a:rPr>
              <a:t>report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page.</a:t>
            </a:r>
            <a:endParaRPr sz="1550">
              <a:latin typeface="Comic Sans MS"/>
              <a:cs typeface="Comic Sans MS"/>
            </a:endParaRPr>
          </a:p>
          <a:p>
            <a:pPr marL="492759" marR="5080" algn="just">
              <a:lnSpc>
                <a:spcPct val="137100"/>
              </a:lnSpc>
            </a:pPr>
            <a:r>
              <a:rPr sz="1550" b="1" dirty="0">
                <a:latin typeface="Comic Sans MS"/>
                <a:cs typeface="Comic Sans MS"/>
              </a:rPr>
              <a:t>Interactive</a:t>
            </a:r>
            <a:r>
              <a:rPr sz="1550" b="1" spc="114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Reporting:</a:t>
            </a:r>
            <a:r>
              <a:rPr sz="1550" b="1" spc="11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1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allow</a:t>
            </a:r>
            <a:r>
              <a:rPr sz="1550" spc="1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users</a:t>
            </a:r>
            <a:r>
              <a:rPr sz="1550" spc="1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1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explore</a:t>
            </a:r>
            <a:r>
              <a:rPr sz="1550" spc="1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1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interactively </a:t>
            </a:r>
            <a:r>
              <a:rPr sz="1550" dirty="0">
                <a:latin typeface="Comic Sans MS"/>
                <a:cs typeface="Comic Sans MS"/>
              </a:rPr>
              <a:t>by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investigating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particular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areas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interest.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8787" y="927682"/>
            <a:ext cx="1854200" cy="3580765"/>
            <a:chOff x="7118787" y="927682"/>
            <a:chExt cx="1854200" cy="35807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8787" y="2088550"/>
              <a:ext cx="1819274" cy="24193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72096" y="927682"/>
              <a:ext cx="1301115" cy="1120140"/>
            </a:xfrm>
            <a:custGeom>
              <a:avLst/>
              <a:gdLst/>
              <a:ahLst/>
              <a:cxnLst/>
              <a:rect l="l" t="t" r="r" b="b"/>
              <a:pathLst>
                <a:path w="1301115" h="1120139">
                  <a:moveTo>
                    <a:pt x="157636" y="1119868"/>
                  </a:moveTo>
                  <a:lnTo>
                    <a:pt x="165226" y="913180"/>
                  </a:lnTo>
                  <a:lnTo>
                    <a:pt x="134890" y="895497"/>
                  </a:lnTo>
                  <a:lnTo>
                    <a:pt x="106918" y="873818"/>
                  </a:lnTo>
                  <a:lnTo>
                    <a:pt x="59147" y="815821"/>
                  </a:lnTo>
                  <a:lnTo>
                    <a:pt x="39888" y="778176"/>
                  </a:lnTo>
                  <a:lnTo>
                    <a:pt x="24074" y="733883"/>
                  </a:lnTo>
                  <a:lnTo>
                    <a:pt x="11974" y="682279"/>
                  </a:lnTo>
                  <a:lnTo>
                    <a:pt x="3860" y="622701"/>
                  </a:lnTo>
                  <a:lnTo>
                    <a:pt x="0" y="554485"/>
                  </a:lnTo>
                  <a:lnTo>
                    <a:pt x="669" y="476906"/>
                  </a:lnTo>
                  <a:lnTo>
                    <a:pt x="5422" y="405014"/>
                  </a:lnTo>
                  <a:lnTo>
                    <a:pt x="14012" y="339642"/>
                  </a:lnTo>
                  <a:lnTo>
                    <a:pt x="26208" y="280614"/>
                  </a:lnTo>
                  <a:lnTo>
                    <a:pt x="41781" y="227756"/>
                  </a:lnTo>
                  <a:lnTo>
                    <a:pt x="60501" y="180893"/>
                  </a:lnTo>
                  <a:lnTo>
                    <a:pt x="82140" y="139849"/>
                  </a:lnTo>
                  <a:lnTo>
                    <a:pt x="106468" y="104450"/>
                  </a:lnTo>
                  <a:lnTo>
                    <a:pt x="133255" y="74520"/>
                  </a:lnTo>
                  <a:lnTo>
                    <a:pt x="193291" y="30369"/>
                  </a:lnTo>
                  <a:lnTo>
                    <a:pt x="260414" y="5995"/>
                  </a:lnTo>
                  <a:lnTo>
                    <a:pt x="332762" y="0"/>
                  </a:lnTo>
                  <a:lnTo>
                    <a:pt x="997133" y="24336"/>
                  </a:lnTo>
                  <a:lnTo>
                    <a:pt x="1071323" y="35700"/>
                  </a:lnTo>
                  <a:lnTo>
                    <a:pt x="1138272" y="64986"/>
                  </a:lnTo>
                  <a:lnTo>
                    <a:pt x="1196124" y="113459"/>
                  </a:lnTo>
                  <a:lnTo>
                    <a:pt x="1221070" y="145287"/>
                  </a:lnTo>
                  <a:lnTo>
                    <a:pt x="1243059" y="182386"/>
                  </a:lnTo>
                  <a:lnTo>
                    <a:pt x="1261864" y="224916"/>
                  </a:lnTo>
                  <a:lnTo>
                    <a:pt x="1277258" y="273035"/>
                  </a:lnTo>
                  <a:lnTo>
                    <a:pt x="1289014" y="326902"/>
                  </a:lnTo>
                  <a:lnTo>
                    <a:pt x="1296903" y="386674"/>
                  </a:lnTo>
                  <a:lnTo>
                    <a:pt x="1300700" y="452511"/>
                  </a:lnTo>
                  <a:lnTo>
                    <a:pt x="1300175" y="524570"/>
                  </a:lnTo>
                  <a:lnTo>
                    <a:pt x="1295644" y="590519"/>
                  </a:lnTo>
                  <a:lnTo>
                    <a:pt x="1287225" y="650848"/>
                  </a:lnTo>
                  <a:lnTo>
                    <a:pt x="1275140" y="705605"/>
                  </a:lnTo>
                  <a:lnTo>
                    <a:pt x="1259606" y="754901"/>
                  </a:lnTo>
                  <a:lnTo>
                    <a:pt x="1240840" y="798845"/>
                  </a:lnTo>
                  <a:lnTo>
                    <a:pt x="1219060" y="837547"/>
                  </a:lnTo>
                  <a:lnTo>
                    <a:pt x="1194482" y="871118"/>
                  </a:lnTo>
                  <a:lnTo>
                    <a:pt x="1167325" y="899667"/>
                  </a:lnTo>
                  <a:lnTo>
                    <a:pt x="1106139" y="942140"/>
                  </a:lnTo>
                  <a:lnTo>
                    <a:pt x="377580" y="950244"/>
                  </a:lnTo>
                  <a:lnTo>
                    <a:pt x="157636" y="1119868"/>
                  </a:lnTo>
                  <a:close/>
                </a:path>
                <a:path w="1301115" h="1120139">
                  <a:moveTo>
                    <a:pt x="962369" y="971665"/>
                  </a:moveTo>
                  <a:lnTo>
                    <a:pt x="377580" y="950244"/>
                  </a:lnTo>
                  <a:lnTo>
                    <a:pt x="1086891" y="950244"/>
                  </a:lnTo>
                  <a:lnTo>
                    <a:pt x="1072546" y="956284"/>
                  </a:lnTo>
                  <a:lnTo>
                    <a:pt x="1037242" y="965846"/>
                  </a:lnTo>
                  <a:lnTo>
                    <a:pt x="1000444" y="970936"/>
                  </a:lnTo>
                  <a:lnTo>
                    <a:pt x="962369" y="971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120000">
            <a:off x="7796361" y="1107173"/>
            <a:ext cx="1069832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lets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try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with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856117" y="1345079"/>
            <a:ext cx="93283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an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example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8042375" y="1582876"/>
            <a:ext cx="54277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20" dirty="0">
                <a:latin typeface="Comic Sans MS"/>
                <a:cs typeface="Comic Sans MS"/>
              </a:rPr>
              <a:t>next..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3475" y="668374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0" y="370901"/>
                </a:moveTo>
                <a:lnTo>
                  <a:pt x="185384" y="370901"/>
                </a:lnTo>
                <a:lnTo>
                  <a:pt x="136152" y="364286"/>
                </a:lnTo>
                <a:lnTo>
                  <a:pt x="91851" y="345591"/>
                </a:lnTo>
                <a:lnTo>
                  <a:pt x="54317" y="316591"/>
                </a:lnTo>
                <a:lnTo>
                  <a:pt x="25319" y="279055"/>
                </a:lnTo>
                <a:lnTo>
                  <a:pt x="6624" y="234749"/>
                </a:lnTo>
                <a:lnTo>
                  <a:pt x="0" y="185440"/>
                </a:lnTo>
                <a:lnTo>
                  <a:pt x="6624" y="136143"/>
                </a:lnTo>
                <a:lnTo>
                  <a:pt x="25319" y="91846"/>
                </a:lnTo>
                <a:lnTo>
                  <a:pt x="54317" y="54315"/>
                </a:lnTo>
                <a:lnTo>
                  <a:pt x="91851" y="25318"/>
                </a:lnTo>
                <a:lnTo>
                  <a:pt x="136152" y="6624"/>
                </a:lnTo>
                <a:lnTo>
                  <a:pt x="185451" y="0"/>
                </a:lnTo>
                <a:lnTo>
                  <a:pt x="234752" y="6624"/>
                </a:lnTo>
                <a:lnTo>
                  <a:pt x="279052" y="25318"/>
                </a:lnTo>
                <a:lnTo>
                  <a:pt x="316585" y="54315"/>
                </a:lnTo>
                <a:lnTo>
                  <a:pt x="345582" y="91846"/>
                </a:lnTo>
                <a:lnTo>
                  <a:pt x="364277" y="136143"/>
                </a:lnTo>
                <a:lnTo>
                  <a:pt x="370901" y="185439"/>
                </a:lnTo>
                <a:lnTo>
                  <a:pt x="364277" y="234749"/>
                </a:lnTo>
                <a:lnTo>
                  <a:pt x="345582" y="279055"/>
                </a:lnTo>
                <a:lnTo>
                  <a:pt x="316585" y="316591"/>
                </a:lnTo>
                <a:lnTo>
                  <a:pt x="279052" y="345591"/>
                </a:lnTo>
                <a:lnTo>
                  <a:pt x="234752" y="364286"/>
                </a:lnTo>
                <a:lnTo>
                  <a:pt x="18552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80796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5003" y="636429"/>
                </a:moveTo>
                <a:lnTo>
                  <a:pt x="667598" y="634899"/>
                </a:lnTo>
                <a:lnTo>
                  <a:pt x="621076" y="630368"/>
                </a:lnTo>
                <a:lnTo>
                  <a:pt x="575466" y="622932"/>
                </a:lnTo>
                <a:lnTo>
                  <a:pt x="530864" y="612686"/>
                </a:lnTo>
                <a:lnTo>
                  <a:pt x="487363" y="599725"/>
                </a:lnTo>
                <a:lnTo>
                  <a:pt x="445060" y="584143"/>
                </a:lnTo>
                <a:lnTo>
                  <a:pt x="404049" y="566036"/>
                </a:lnTo>
                <a:lnTo>
                  <a:pt x="364425" y="545499"/>
                </a:lnTo>
                <a:lnTo>
                  <a:pt x="326283" y="522626"/>
                </a:lnTo>
                <a:lnTo>
                  <a:pt x="289717" y="497512"/>
                </a:lnTo>
                <a:lnTo>
                  <a:pt x="254823" y="470252"/>
                </a:lnTo>
                <a:lnTo>
                  <a:pt x="221695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5"/>
                </a:lnTo>
                <a:lnTo>
                  <a:pt x="18684" y="100505"/>
                </a:lnTo>
                <a:lnTo>
                  <a:pt x="8438" y="55902"/>
                </a:lnTo>
                <a:lnTo>
                  <a:pt x="1002" y="10292"/>
                </a:lnTo>
                <a:lnTo>
                  <a:pt x="0" y="0"/>
                </a:lnTo>
                <a:lnTo>
                  <a:pt x="920312" y="0"/>
                </a:lnTo>
                <a:lnTo>
                  <a:pt x="920312" y="606339"/>
                </a:lnTo>
                <a:lnTo>
                  <a:pt x="899012" y="612686"/>
                </a:lnTo>
                <a:lnTo>
                  <a:pt x="854410" y="622932"/>
                </a:lnTo>
                <a:lnTo>
                  <a:pt x="808800" y="630368"/>
                </a:lnTo>
                <a:lnTo>
                  <a:pt x="762278" y="634899"/>
                </a:lnTo>
                <a:lnTo>
                  <a:pt x="715003" y="636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76039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307" y="486282"/>
                </a:moveTo>
                <a:lnTo>
                  <a:pt x="0" y="0"/>
                </a:lnTo>
                <a:lnTo>
                  <a:pt x="972555" y="0"/>
                </a:lnTo>
                <a:lnTo>
                  <a:pt x="970329" y="46832"/>
                </a:lnTo>
                <a:lnTo>
                  <a:pt x="963787" y="92404"/>
                </a:lnTo>
                <a:lnTo>
                  <a:pt x="953132" y="136514"/>
                </a:lnTo>
                <a:lnTo>
                  <a:pt x="938568" y="178956"/>
                </a:lnTo>
                <a:lnTo>
                  <a:pt x="920300" y="219528"/>
                </a:lnTo>
                <a:lnTo>
                  <a:pt x="898530" y="258025"/>
                </a:lnTo>
                <a:lnTo>
                  <a:pt x="873463" y="294244"/>
                </a:lnTo>
                <a:lnTo>
                  <a:pt x="845302" y="327980"/>
                </a:lnTo>
                <a:lnTo>
                  <a:pt x="814252" y="359030"/>
                </a:lnTo>
                <a:lnTo>
                  <a:pt x="780516" y="387191"/>
                </a:lnTo>
                <a:lnTo>
                  <a:pt x="744298" y="412258"/>
                </a:lnTo>
                <a:lnTo>
                  <a:pt x="705802" y="434028"/>
                </a:lnTo>
                <a:lnTo>
                  <a:pt x="665230" y="452296"/>
                </a:lnTo>
                <a:lnTo>
                  <a:pt x="622789" y="466860"/>
                </a:lnTo>
                <a:lnTo>
                  <a:pt x="578680" y="477515"/>
                </a:lnTo>
                <a:lnTo>
                  <a:pt x="533108" y="484057"/>
                </a:lnTo>
                <a:lnTo>
                  <a:pt x="486307" y="486282"/>
                </a:lnTo>
                <a:close/>
              </a:path>
              <a:path w="972820" h="486409">
                <a:moveTo>
                  <a:pt x="486247" y="486282"/>
                </a:moveTo>
                <a:lnTo>
                  <a:pt x="0" y="486282"/>
                </a:lnTo>
                <a:lnTo>
                  <a:pt x="0" y="2"/>
                </a:lnTo>
                <a:lnTo>
                  <a:pt x="2225" y="46832"/>
                </a:lnTo>
                <a:lnTo>
                  <a:pt x="8767" y="92404"/>
                </a:lnTo>
                <a:lnTo>
                  <a:pt x="19420" y="136514"/>
                </a:lnTo>
                <a:lnTo>
                  <a:pt x="33982" y="178956"/>
                </a:lnTo>
                <a:lnTo>
                  <a:pt x="52249" y="219528"/>
                </a:lnTo>
                <a:lnTo>
                  <a:pt x="74017" y="258025"/>
                </a:lnTo>
                <a:lnTo>
                  <a:pt x="99082" y="294244"/>
                </a:lnTo>
                <a:lnTo>
                  <a:pt x="127241" y="327980"/>
                </a:lnTo>
                <a:lnTo>
                  <a:pt x="158290" y="359030"/>
                </a:lnTo>
                <a:lnTo>
                  <a:pt x="192025" y="387191"/>
                </a:lnTo>
                <a:lnTo>
                  <a:pt x="228243" y="412258"/>
                </a:lnTo>
                <a:lnTo>
                  <a:pt x="266740" y="434028"/>
                </a:lnTo>
                <a:lnTo>
                  <a:pt x="307311" y="452296"/>
                </a:lnTo>
                <a:lnTo>
                  <a:pt x="349755" y="466860"/>
                </a:lnTo>
                <a:lnTo>
                  <a:pt x="393866" y="477515"/>
                </a:lnTo>
                <a:lnTo>
                  <a:pt x="439441" y="484057"/>
                </a:lnTo>
                <a:lnTo>
                  <a:pt x="486247" y="4862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16264" y="6558442"/>
            <a:ext cx="2921000" cy="642620"/>
            <a:chOff x="6016264" y="6558442"/>
            <a:chExt cx="2921000" cy="642620"/>
          </a:xfrm>
        </p:grpSpPr>
        <p:sp>
          <p:nvSpPr>
            <p:cNvPr id="12" name="object 12"/>
            <p:cNvSpPr/>
            <p:nvPr/>
          </p:nvSpPr>
          <p:spPr>
            <a:xfrm>
              <a:off x="6016264" y="6558442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904" y="642457"/>
                  </a:moveTo>
                  <a:lnTo>
                    <a:pt x="3745" y="642457"/>
                  </a:lnTo>
                  <a:lnTo>
                    <a:pt x="1696" y="629318"/>
                  </a:lnTo>
                  <a:lnTo>
                    <a:pt x="0" y="596587"/>
                  </a:lnTo>
                  <a:lnTo>
                    <a:pt x="1696" y="563851"/>
                  </a:lnTo>
                  <a:lnTo>
                    <a:pt x="15010" y="499814"/>
                  </a:lnTo>
                  <a:lnTo>
                    <a:pt x="40966" y="437987"/>
                  </a:lnTo>
                  <a:lnTo>
                    <a:pt x="78865" y="378733"/>
                  </a:lnTo>
                  <a:lnTo>
                    <a:pt x="128008" y="322417"/>
                  </a:lnTo>
                  <a:lnTo>
                    <a:pt x="156577" y="295475"/>
                  </a:lnTo>
                  <a:lnTo>
                    <a:pt x="187695" y="269403"/>
                  </a:lnTo>
                  <a:lnTo>
                    <a:pt x="221273" y="244247"/>
                  </a:lnTo>
                  <a:lnTo>
                    <a:pt x="257225" y="220054"/>
                  </a:lnTo>
                  <a:lnTo>
                    <a:pt x="295464" y="196867"/>
                  </a:lnTo>
                  <a:lnTo>
                    <a:pt x="335900" y="174734"/>
                  </a:lnTo>
                  <a:lnTo>
                    <a:pt x="378448" y="153698"/>
                  </a:lnTo>
                  <a:lnTo>
                    <a:pt x="423020" y="133807"/>
                  </a:lnTo>
                  <a:lnTo>
                    <a:pt x="469528" y="115105"/>
                  </a:lnTo>
                  <a:lnTo>
                    <a:pt x="517884" y="97637"/>
                  </a:lnTo>
                  <a:lnTo>
                    <a:pt x="568002" y="81450"/>
                  </a:lnTo>
                  <a:lnTo>
                    <a:pt x="619794" y="66588"/>
                  </a:lnTo>
                  <a:lnTo>
                    <a:pt x="673172" y="53098"/>
                  </a:lnTo>
                  <a:lnTo>
                    <a:pt x="728049" y="41025"/>
                  </a:lnTo>
                  <a:lnTo>
                    <a:pt x="784337" y="30413"/>
                  </a:lnTo>
                  <a:lnTo>
                    <a:pt x="841949" y="21310"/>
                  </a:lnTo>
                  <a:lnTo>
                    <a:pt x="900798" y="13759"/>
                  </a:lnTo>
                  <a:lnTo>
                    <a:pt x="960796" y="7808"/>
                  </a:lnTo>
                  <a:lnTo>
                    <a:pt x="1021856" y="3500"/>
                  </a:lnTo>
                  <a:lnTo>
                    <a:pt x="1083889" y="882"/>
                  </a:lnTo>
                  <a:lnTo>
                    <a:pt x="1146799" y="0"/>
                  </a:lnTo>
                  <a:lnTo>
                    <a:pt x="1209732" y="882"/>
                  </a:lnTo>
                  <a:lnTo>
                    <a:pt x="1271769" y="3500"/>
                  </a:lnTo>
                  <a:lnTo>
                    <a:pt x="1332831" y="7808"/>
                  </a:lnTo>
                  <a:lnTo>
                    <a:pt x="1392831" y="13759"/>
                  </a:lnTo>
                  <a:lnTo>
                    <a:pt x="1451682" y="21310"/>
                  </a:lnTo>
                  <a:lnTo>
                    <a:pt x="1509296" y="30413"/>
                  </a:lnTo>
                  <a:lnTo>
                    <a:pt x="1565587" y="41025"/>
                  </a:lnTo>
                  <a:lnTo>
                    <a:pt x="1620465" y="53098"/>
                  </a:lnTo>
                  <a:lnTo>
                    <a:pt x="1673845" y="66588"/>
                  </a:lnTo>
                  <a:lnTo>
                    <a:pt x="1725638" y="81450"/>
                  </a:lnTo>
                  <a:lnTo>
                    <a:pt x="1775757" y="97637"/>
                  </a:lnTo>
                  <a:lnTo>
                    <a:pt x="1824115" y="115105"/>
                  </a:lnTo>
                  <a:lnTo>
                    <a:pt x="1870624" y="133807"/>
                  </a:lnTo>
                  <a:lnTo>
                    <a:pt x="1915196" y="153698"/>
                  </a:lnTo>
                  <a:lnTo>
                    <a:pt x="1957745" y="174734"/>
                  </a:lnTo>
                  <a:lnTo>
                    <a:pt x="1998182" y="196867"/>
                  </a:lnTo>
                  <a:lnTo>
                    <a:pt x="2036421" y="220054"/>
                  </a:lnTo>
                  <a:lnTo>
                    <a:pt x="2072374" y="244247"/>
                  </a:lnTo>
                  <a:lnTo>
                    <a:pt x="2105953" y="269403"/>
                  </a:lnTo>
                  <a:lnTo>
                    <a:pt x="2137071" y="295475"/>
                  </a:lnTo>
                  <a:lnTo>
                    <a:pt x="2165640" y="322417"/>
                  </a:lnTo>
                  <a:lnTo>
                    <a:pt x="2214783" y="378733"/>
                  </a:lnTo>
                  <a:lnTo>
                    <a:pt x="2252683" y="437987"/>
                  </a:lnTo>
                  <a:lnTo>
                    <a:pt x="2278639" y="499814"/>
                  </a:lnTo>
                  <a:lnTo>
                    <a:pt x="2291953" y="563851"/>
                  </a:lnTo>
                  <a:lnTo>
                    <a:pt x="2293137" y="586698"/>
                  </a:lnTo>
                  <a:lnTo>
                    <a:pt x="2293137" y="606471"/>
                  </a:lnTo>
                  <a:lnTo>
                    <a:pt x="2291953" y="629318"/>
                  </a:lnTo>
                  <a:lnTo>
                    <a:pt x="2289904" y="6424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64309"/>
              <a:ext cx="657224" cy="636574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0" y="187364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50" y="728804"/>
                </a:moveTo>
                <a:lnTo>
                  <a:pt x="0" y="0"/>
                </a:lnTo>
                <a:lnTo>
                  <a:pt x="61475" y="1489"/>
                </a:lnTo>
                <a:lnTo>
                  <a:pt x="121405" y="5871"/>
                </a:lnTo>
                <a:lnTo>
                  <a:pt x="179550" y="13016"/>
                </a:lnTo>
                <a:lnTo>
                  <a:pt x="235671" y="22797"/>
                </a:lnTo>
                <a:lnTo>
                  <a:pt x="289531" y="35085"/>
                </a:lnTo>
                <a:lnTo>
                  <a:pt x="340891" y="49751"/>
                </a:lnTo>
                <a:lnTo>
                  <a:pt x="389512" y="66666"/>
                </a:lnTo>
                <a:lnTo>
                  <a:pt x="435157" y="85702"/>
                </a:lnTo>
                <a:lnTo>
                  <a:pt x="477586" y="106730"/>
                </a:lnTo>
                <a:lnTo>
                  <a:pt x="516561" y="129622"/>
                </a:lnTo>
                <a:lnTo>
                  <a:pt x="551843" y="154248"/>
                </a:lnTo>
                <a:lnTo>
                  <a:pt x="583195" y="180481"/>
                </a:lnTo>
                <a:lnTo>
                  <a:pt x="610378" y="208191"/>
                </a:lnTo>
                <a:lnTo>
                  <a:pt x="651283" y="267529"/>
                </a:lnTo>
                <a:lnTo>
                  <a:pt x="672649" y="331233"/>
                </a:lnTo>
                <a:lnTo>
                  <a:pt x="674019" y="347698"/>
                </a:lnTo>
                <a:lnTo>
                  <a:pt x="674019" y="381105"/>
                </a:lnTo>
                <a:lnTo>
                  <a:pt x="664527" y="429904"/>
                </a:lnTo>
                <a:lnTo>
                  <a:pt x="633153" y="491554"/>
                </a:lnTo>
                <a:lnTo>
                  <a:pt x="583195" y="548324"/>
                </a:lnTo>
                <a:lnTo>
                  <a:pt x="551843" y="574556"/>
                </a:lnTo>
                <a:lnTo>
                  <a:pt x="516561" y="599183"/>
                </a:lnTo>
                <a:lnTo>
                  <a:pt x="477586" y="622074"/>
                </a:lnTo>
                <a:lnTo>
                  <a:pt x="435157" y="643102"/>
                </a:lnTo>
                <a:lnTo>
                  <a:pt x="389512" y="662138"/>
                </a:lnTo>
                <a:lnTo>
                  <a:pt x="340891" y="679054"/>
                </a:lnTo>
                <a:lnTo>
                  <a:pt x="289531" y="693719"/>
                </a:lnTo>
                <a:lnTo>
                  <a:pt x="235671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5" y="727316"/>
                </a:lnTo>
                <a:lnTo>
                  <a:pt x="50" y="728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5636" y="6894576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29" y="306323"/>
                </a:moveTo>
                <a:lnTo>
                  <a:pt x="0" y="306323"/>
                </a:lnTo>
                <a:lnTo>
                  <a:pt x="4775" y="290922"/>
                </a:lnTo>
                <a:lnTo>
                  <a:pt x="23020" y="249687"/>
                </a:lnTo>
                <a:lnTo>
                  <a:pt x="45823" y="210677"/>
                </a:lnTo>
                <a:lnTo>
                  <a:pt x="72891" y="174151"/>
                </a:lnTo>
                <a:lnTo>
                  <a:pt x="103931" y="140368"/>
                </a:lnTo>
                <a:lnTo>
                  <a:pt x="138651" y="109588"/>
                </a:lnTo>
                <a:lnTo>
                  <a:pt x="176757" y="82070"/>
                </a:lnTo>
                <a:lnTo>
                  <a:pt x="217958" y="58074"/>
                </a:lnTo>
                <a:lnTo>
                  <a:pt x="261960" y="37859"/>
                </a:lnTo>
                <a:lnTo>
                  <a:pt x="308471" y="21685"/>
                </a:lnTo>
                <a:lnTo>
                  <a:pt x="357198" y="9810"/>
                </a:lnTo>
                <a:lnTo>
                  <a:pt x="407849" y="2495"/>
                </a:lnTo>
                <a:lnTo>
                  <a:pt x="460133" y="0"/>
                </a:lnTo>
                <a:lnTo>
                  <a:pt x="512405" y="2495"/>
                </a:lnTo>
                <a:lnTo>
                  <a:pt x="563050" y="9810"/>
                </a:lnTo>
                <a:lnTo>
                  <a:pt x="611773" y="21685"/>
                </a:lnTo>
                <a:lnTo>
                  <a:pt x="658280" y="37859"/>
                </a:lnTo>
                <a:lnTo>
                  <a:pt x="702280" y="58074"/>
                </a:lnTo>
                <a:lnTo>
                  <a:pt x="743478" y="82070"/>
                </a:lnTo>
                <a:lnTo>
                  <a:pt x="781583" y="109588"/>
                </a:lnTo>
                <a:lnTo>
                  <a:pt x="816301" y="140368"/>
                </a:lnTo>
                <a:lnTo>
                  <a:pt x="847340" y="174151"/>
                </a:lnTo>
                <a:lnTo>
                  <a:pt x="874407" y="210677"/>
                </a:lnTo>
                <a:lnTo>
                  <a:pt x="897209" y="249687"/>
                </a:lnTo>
                <a:lnTo>
                  <a:pt x="915454" y="290922"/>
                </a:lnTo>
                <a:lnTo>
                  <a:pt x="920229" y="3063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25381" y="228516"/>
            <a:ext cx="5066665" cy="515620"/>
          </a:xfrm>
          <a:custGeom>
            <a:avLst/>
            <a:gdLst/>
            <a:ahLst/>
            <a:cxnLst/>
            <a:rect l="l" t="t" r="r" b="b"/>
            <a:pathLst>
              <a:path w="5066665" h="515620">
                <a:moveTo>
                  <a:pt x="4808327" y="515532"/>
                </a:moveTo>
                <a:lnTo>
                  <a:pt x="257756" y="515532"/>
                </a:lnTo>
                <a:lnTo>
                  <a:pt x="211432" y="511380"/>
                </a:lnTo>
                <a:lnTo>
                  <a:pt x="167823" y="499406"/>
                </a:lnTo>
                <a:lnTo>
                  <a:pt x="127666" y="480340"/>
                </a:lnTo>
                <a:lnTo>
                  <a:pt x="91690" y="454909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7"/>
                </a:lnTo>
                <a:lnTo>
                  <a:pt x="4152" y="211433"/>
                </a:lnTo>
                <a:lnTo>
                  <a:pt x="16126" y="167824"/>
                </a:lnTo>
                <a:lnTo>
                  <a:pt x="35192" y="127667"/>
                </a:lnTo>
                <a:lnTo>
                  <a:pt x="60623" y="91691"/>
                </a:lnTo>
                <a:lnTo>
                  <a:pt x="91690" y="60623"/>
                </a:lnTo>
                <a:lnTo>
                  <a:pt x="127666" y="35193"/>
                </a:lnTo>
                <a:lnTo>
                  <a:pt x="167823" y="16126"/>
                </a:lnTo>
                <a:lnTo>
                  <a:pt x="211432" y="4153"/>
                </a:lnTo>
                <a:lnTo>
                  <a:pt x="257766" y="0"/>
                </a:lnTo>
                <a:lnTo>
                  <a:pt x="4808317" y="0"/>
                </a:lnTo>
                <a:lnTo>
                  <a:pt x="4854646" y="4153"/>
                </a:lnTo>
                <a:lnTo>
                  <a:pt x="4898253" y="16126"/>
                </a:lnTo>
                <a:lnTo>
                  <a:pt x="4938409" y="35193"/>
                </a:lnTo>
                <a:lnTo>
                  <a:pt x="4974386" y="60623"/>
                </a:lnTo>
                <a:lnTo>
                  <a:pt x="5005455" y="91691"/>
                </a:lnTo>
                <a:lnTo>
                  <a:pt x="5030889" y="127667"/>
                </a:lnTo>
                <a:lnTo>
                  <a:pt x="5049957" y="167824"/>
                </a:lnTo>
                <a:lnTo>
                  <a:pt x="5061933" y="211433"/>
                </a:lnTo>
                <a:lnTo>
                  <a:pt x="5066086" y="257766"/>
                </a:lnTo>
                <a:lnTo>
                  <a:pt x="5061933" y="304100"/>
                </a:lnTo>
                <a:lnTo>
                  <a:pt x="5049957" y="347710"/>
                </a:lnTo>
                <a:lnTo>
                  <a:pt x="5030889" y="387866"/>
                </a:lnTo>
                <a:lnTo>
                  <a:pt x="5005455" y="423842"/>
                </a:lnTo>
                <a:lnTo>
                  <a:pt x="4974386" y="454909"/>
                </a:lnTo>
                <a:lnTo>
                  <a:pt x="4938409" y="480340"/>
                </a:lnTo>
                <a:lnTo>
                  <a:pt x="4898253" y="499406"/>
                </a:lnTo>
                <a:lnTo>
                  <a:pt x="4854646" y="511380"/>
                </a:lnTo>
                <a:lnTo>
                  <a:pt x="4808327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0" y="886026"/>
            <a:ext cx="7115175" cy="6315075"/>
            <a:chOff x="0" y="886026"/>
            <a:chExt cx="7115175" cy="6315075"/>
          </a:xfrm>
        </p:grpSpPr>
        <p:sp>
          <p:nvSpPr>
            <p:cNvPr id="18" name="object 18"/>
            <p:cNvSpPr/>
            <p:nvPr/>
          </p:nvSpPr>
          <p:spPr>
            <a:xfrm>
              <a:off x="0" y="886027"/>
              <a:ext cx="7115175" cy="6315075"/>
            </a:xfrm>
            <a:custGeom>
              <a:avLst/>
              <a:gdLst/>
              <a:ahLst/>
              <a:cxnLst/>
              <a:rect l="l" t="t" r="r" b="b"/>
              <a:pathLst>
                <a:path w="7115175" h="6315075">
                  <a:moveTo>
                    <a:pt x="900798" y="6314872"/>
                  </a:moveTo>
                  <a:lnTo>
                    <a:pt x="888174" y="6246317"/>
                  </a:lnTo>
                  <a:lnTo>
                    <a:pt x="877189" y="6201346"/>
                  </a:lnTo>
                  <a:lnTo>
                    <a:pt x="864336" y="6157125"/>
                  </a:lnTo>
                  <a:lnTo>
                    <a:pt x="849680" y="6113716"/>
                  </a:lnTo>
                  <a:lnTo>
                    <a:pt x="833259" y="6071146"/>
                  </a:lnTo>
                  <a:lnTo>
                    <a:pt x="815111" y="6029464"/>
                  </a:lnTo>
                  <a:lnTo>
                    <a:pt x="795274" y="5988723"/>
                  </a:lnTo>
                  <a:lnTo>
                    <a:pt x="773811" y="5948959"/>
                  </a:lnTo>
                  <a:lnTo>
                    <a:pt x="750760" y="5910211"/>
                  </a:lnTo>
                  <a:lnTo>
                    <a:pt x="726147" y="5872543"/>
                  </a:lnTo>
                  <a:lnTo>
                    <a:pt x="700036" y="5835967"/>
                  </a:lnTo>
                  <a:lnTo>
                    <a:pt x="672465" y="5800560"/>
                  </a:lnTo>
                  <a:lnTo>
                    <a:pt x="643470" y="5766333"/>
                  </a:lnTo>
                  <a:lnTo>
                    <a:pt x="613117" y="5733364"/>
                  </a:lnTo>
                  <a:lnTo>
                    <a:pt x="581418" y="5701665"/>
                  </a:lnTo>
                  <a:lnTo>
                    <a:pt x="548449" y="5671312"/>
                  </a:lnTo>
                  <a:lnTo>
                    <a:pt x="514223" y="5642318"/>
                  </a:lnTo>
                  <a:lnTo>
                    <a:pt x="478815" y="5614746"/>
                  </a:lnTo>
                  <a:lnTo>
                    <a:pt x="442239" y="5588635"/>
                  </a:lnTo>
                  <a:lnTo>
                    <a:pt x="404558" y="5564022"/>
                  </a:lnTo>
                  <a:lnTo>
                    <a:pt x="365823" y="5540972"/>
                  </a:lnTo>
                  <a:lnTo>
                    <a:pt x="326059" y="5519496"/>
                  </a:lnTo>
                  <a:lnTo>
                    <a:pt x="285305" y="5499671"/>
                  </a:lnTo>
                  <a:lnTo>
                    <a:pt x="243636" y="5481523"/>
                  </a:lnTo>
                  <a:lnTo>
                    <a:pt x="201066" y="5465089"/>
                  </a:lnTo>
                  <a:lnTo>
                    <a:pt x="157657" y="5450433"/>
                  </a:lnTo>
                  <a:lnTo>
                    <a:pt x="113436" y="5437594"/>
                  </a:lnTo>
                  <a:lnTo>
                    <a:pt x="68465" y="5426608"/>
                  </a:lnTo>
                  <a:lnTo>
                    <a:pt x="22771" y="5417515"/>
                  </a:lnTo>
                  <a:lnTo>
                    <a:pt x="0" y="5413997"/>
                  </a:lnTo>
                  <a:lnTo>
                    <a:pt x="0" y="6314872"/>
                  </a:lnTo>
                  <a:lnTo>
                    <a:pt x="900798" y="6314872"/>
                  </a:lnTo>
                  <a:close/>
                </a:path>
                <a:path w="7115175" h="6315075">
                  <a:moveTo>
                    <a:pt x="7114565" y="281419"/>
                  </a:moveTo>
                  <a:lnTo>
                    <a:pt x="7104659" y="237096"/>
                  </a:lnTo>
                  <a:lnTo>
                    <a:pt x="7087794" y="192836"/>
                  </a:lnTo>
                  <a:lnTo>
                    <a:pt x="7065073" y="151853"/>
                  </a:lnTo>
                  <a:lnTo>
                    <a:pt x="7037006" y="114655"/>
                  </a:lnTo>
                  <a:lnTo>
                    <a:pt x="7004126" y="81775"/>
                  </a:lnTo>
                  <a:lnTo>
                    <a:pt x="6966928" y="53708"/>
                  </a:lnTo>
                  <a:lnTo>
                    <a:pt x="6925945" y="30988"/>
                  </a:lnTo>
                  <a:lnTo>
                    <a:pt x="6881673" y="14122"/>
                  </a:lnTo>
                  <a:lnTo>
                    <a:pt x="6834657" y="3619"/>
                  </a:lnTo>
                  <a:lnTo>
                    <a:pt x="6785394" y="0"/>
                  </a:lnTo>
                  <a:lnTo>
                    <a:pt x="1053363" y="0"/>
                  </a:lnTo>
                  <a:lnTo>
                    <a:pt x="1004100" y="3619"/>
                  </a:lnTo>
                  <a:lnTo>
                    <a:pt x="957084" y="14122"/>
                  </a:lnTo>
                  <a:lnTo>
                    <a:pt x="912825" y="30988"/>
                  </a:lnTo>
                  <a:lnTo>
                    <a:pt x="871842" y="53708"/>
                  </a:lnTo>
                  <a:lnTo>
                    <a:pt x="834644" y="81775"/>
                  </a:lnTo>
                  <a:lnTo>
                    <a:pt x="801763" y="114655"/>
                  </a:lnTo>
                  <a:lnTo>
                    <a:pt x="773696" y="151853"/>
                  </a:lnTo>
                  <a:lnTo>
                    <a:pt x="750976" y="192836"/>
                  </a:lnTo>
                  <a:lnTo>
                    <a:pt x="734110" y="237096"/>
                  </a:lnTo>
                  <a:lnTo>
                    <a:pt x="723607" y="284111"/>
                  </a:lnTo>
                  <a:lnTo>
                    <a:pt x="719988" y="333375"/>
                  </a:lnTo>
                  <a:lnTo>
                    <a:pt x="719988" y="5197056"/>
                  </a:lnTo>
                  <a:lnTo>
                    <a:pt x="723607" y="5246319"/>
                  </a:lnTo>
                  <a:lnTo>
                    <a:pt x="734110" y="5293347"/>
                  </a:lnTo>
                  <a:lnTo>
                    <a:pt x="750976" y="5337607"/>
                  </a:lnTo>
                  <a:lnTo>
                    <a:pt x="773696" y="5378589"/>
                  </a:lnTo>
                  <a:lnTo>
                    <a:pt x="801763" y="5415788"/>
                  </a:lnTo>
                  <a:lnTo>
                    <a:pt x="834644" y="5448668"/>
                  </a:lnTo>
                  <a:lnTo>
                    <a:pt x="871842" y="5476735"/>
                  </a:lnTo>
                  <a:lnTo>
                    <a:pt x="912825" y="5499455"/>
                  </a:lnTo>
                  <a:lnTo>
                    <a:pt x="957084" y="5516334"/>
                  </a:lnTo>
                  <a:lnTo>
                    <a:pt x="1004100" y="5526824"/>
                  </a:lnTo>
                  <a:lnTo>
                    <a:pt x="1053350" y="5530443"/>
                  </a:lnTo>
                  <a:lnTo>
                    <a:pt x="6785407" y="5530443"/>
                  </a:lnTo>
                  <a:lnTo>
                    <a:pt x="6834657" y="5526824"/>
                  </a:lnTo>
                  <a:lnTo>
                    <a:pt x="6881673" y="5516334"/>
                  </a:lnTo>
                  <a:lnTo>
                    <a:pt x="6925945" y="5499455"/>
                  </a:lnTo>
                  <a:lnTo>
                    <a:pt x="6966928" y="5476735"/>
                  </a:lnTo>
                  <a:lnTo>
                    <a:pt x="7004126" y="5448668"/>
                  </a:lnTo>
                  <a:lnTo>
                    <a:pt x="7037006" y="5415788"/>
                  </a:lnTo>
                  <a:lnTo>
                    <a:pt x="7065073" y="5378589"/>
                  </a:lnTo>
                  <a:lnTo>
                    <a:pt x="7087794" y="5337607"/>
                  </a:lnTo>
                  <a:lnTo>
                    <a:pt x="7104659" y="5293347"/>
                  </a:lnTo>
                  <a:lnTo>
                    <a:pt x="7114565" y="5249024"/>
                  </a:lnTo>
                  <a:lnTo>
                    <a:pt x="7114565" y="2814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4836" y="1452763"/>
              <a:ext cx="95250" cy="9525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55990" y="305351"/>
            <a:ext cx="500507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STEPS</a:t>
            </a:r>
            <a:r>
              <a:rPr spc="-60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SET</a:t>
            </a:r>
            <a:r>
              <a:rPr spc="-60" dirty="0"/>
              <a:t> </a:t>
            </a:r>
            <a:r>
              <a:rPr dirty="0"/>
              <a:t>UP</a:t>
            </a:r>
            <a:r>
              <a:rPr spc="-60" dirty="0"/>
              <a:t> </a:t>
            </a:r>
            <a:r>
              <a:rPr dirty="0"/>
              <a:t>DRILL</a:t>
            </a:r>
            <a:r>
              <a:rPr spc="-55" dirty="0"/>
              <a:t> </a:t>
            </a:r>
            <a:r>
              <a:rPr spc="-10" dirty="0"/>
              <a:t>THROUGH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56585" y="834463"/>
            <a:ext cx="4751705" cy="80645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50" spc="-10" dirty="0">
                <a:latin typeface="Comic Sans MS"/>
                <a:cs typeface="Comic Sans MS"/>
              </a:rPr>
              <a:t>1.</a:t>
            </a:r>
            <a:r>
              <a:rPr sz="1850" spc="-37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Create</a:t>
            </a:r>
            <a:r>
              <a:rPr sz="1850" b="1" spc="-7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a</a:t>
            </a:r>
            <a:r>
              <a:rPr sz="1850" b="1" spc="-5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Drill</a:t>
            </a:r>
            <a:r>
              <a:rPr sz="1850" b="1" spc="-5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Through</a:t>
            </a:r>
            <a:r>
              <a:rPr sz="1850" b="1" spc="-5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Page:</a:t>
            </a:r>
            <a:endParaRPr sz="1850">
              <a:latin typeface="Comic Sans MS"/>
              <a:cs typeface="Comic Sans MS"/>
            </a:endParaRPr>
          </a:p>
          <a:p>
            <a:pPr marL="598170">
              <a:lnSpc>
                <a:spcPct val="100000"/>
              </a:lnSpc>
              <a:spcBef>
                <a:spcPts val="855"/>
              </a:spcBef>
            </a:pPr>
            <a:r>
              <a:rPr sz="1850" dirty="0">
                <a:latin typeface="Comic Sans MS"/>
                <a:cs typeface="Comic Sans MS"/>
              </a:rPr>
              <a:t>Create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new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report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page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24836" y="1843288"/>
            <a:ext cx="95250" cy="3609975"/>
            <a:chOff x="1324836" y="1843288"/>
            <a:chExt cx="95250" cy="3609975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4836" y="1843288"/>
              <a:ext cx="95250" cy="9525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4836" y="3405388"/>
              <a:ext cx="95250" cy="952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4836" y="4186438"/>
              <a:ext cx="95250" cy="952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4836" y="5358013"/>
              <a:ext cx="95250" cy="9525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542373" y="1724860"/>
            <a:ext cx="368363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0085" algn="l"/>
                <a:tab pos="1615440" algn="l"/>
                <a:tab pos="2070100" algn="l"/>
                <a:tab pos="2717165" algn="l"/>
                <a:tab pos="3436620" algn="l"/>
              </a:tabLst>
            </a:pPr>
            <a:r>
              <a:rPr sz="1850" spc="-25" dirty="0">
                <a:latin typeface="Comic Sans MS"/>
                <a:cs typeface="Comic Sans MS"/>
              </a:rPr>
              <a:t>Add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visuals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5" dirty="0">
                <a:latin typeface="Comic Sans MS"/>
                <a:cs typeface="Comic Sans MS"/>
              </a:rPr>
              <a:t>to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0" dirty="0">
                <a:latin typeface="Comic Sans MS"/>
                <a:cs typeface="Comic Sans MS"/>
              </a:rPr>
              <a:t>this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0" dirty="0">
                <a:latin typeface="Comic Sans MS"/>
                <a:cs typeface="Comic Sans MS"/>
              </a:rPr>
              <a:t>page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5" dirty="0">
                <a:latin typeface="Comic Sans MS"/>
                <a:cs typeface="Comic Sans MS"/>
              </a:rPr>
              <a:t>to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28" name="object 28"/>
          <p:cNvSpPr txBox="1"/>
          <p:nvPr/>
        </p:nvSpPr>
        <p:spPr>
          <a:xfrm>
            <a:off x="1542373" y="1615513"/>
            <a:ext cx="5551170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78579">
              <a:lnSpc>
                <a:spcPct val="138500"/>
              </a:lnSpc>
              <a:spcBef>
                <a:spcPts val="100"/>
              </a:spcBef>
              <a:tabLst>
                <a:tab pos="1563370" algn="l"/>
                <a:tab pos="2167255" algn="l"/>
                <a:tab pos="3344545" algn="l"/>
                <a:tab pos="3689985" algn="l"/>
                <a:tab pos="4477385" algn="l"/>
                <a:tab pos="4645660" algn="l"/>
                <a:tab pos="4939665" algn="l"/>
              </a:tabLst>
            </a:pPr>
            <a:r>
              <a:rPr sz="1850" spc="-20" dirty="0">
                <a:latin typeface="Comic Sans MS"/>
                <a:cs typeface="Comic Sans MS"/>
              </a:rPr>
              <a:t>show</a:t>
            </a:r>
            <a:r>
              <a:rPr sz="1850" dirty="0">
                <a:latin typeface="Comic Sans MS"/>
                <a:cs typeface="Comic Sans MS"/>
              </a:rPr>
              <a:t>		</a:t>
            </a:r>
            <a:r>
              <a:rPr sz="1850" spc="-10" dirty="0">
                <a:latin typeface="Comic Sans MS"/>
                <a:cs typeface="Comic Sans MS"/>
              </a:rPr>
              <a:t>detailed information.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5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example,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50" dirty="0">
                <a:latin typeface="Comic Sans MS"/>
                <a:cs typeface="Comic Sans MS"/>
              </a:rPr>
              <a:t>a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table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5" dirty="0">
                <a:latin typeface="Comic Sans MS"/>
                <a:cs typeface="Comic Sans MS"/>
              </a:rPr>
              <a:t>or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chart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9081" y="2396563"/>
            <a:ext cx="6174740" cy="393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635" marR="5080">
              <a:lnSpc>
                <a:spcPct val="1385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displaying</a:t>
            </a:r>
            <a:r>
              <a:rPr sz="1850" spc="18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details</a:t>
            </a:r>
            <a:r>
              <a:rPr sz="1850" spc="18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18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</a:t>
            </a:r>
            <a:r>
              <a:rPr sz="1850" spc="18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product</a:t>
            </a:r>
            <a:r>
              <a:rPr sz="1850" spc="18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with</a:t>
            </a:r>
            <a:r>
              <a:rPr sz="1850" spc="18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all</a:t>
            </a:r>
            <a:r>
              <a:rPr sz="1850" spc="18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necessary </a:t>
            </a:r>
            <a:r>
              <a:rPr sz="1850" dirty="0">
                <a:latin typeface="Comic Sans MS"/>
                <a:cs typeface="Comic Sans MS"/>
              </a:rPr>
              <a:t>fields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that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table.</a:t>
            </a:r>
            <a:endParaRPr sz="1850">
              <a:latin typeface="Comic Sans MS"/>
              <a:cs typeface="Comic Sans MS"/>
            </a:endParaRPr>
          </a:p>
          <a:p>
            <a:pPr marL="635635" marR="5080">
              <a:lnSpc>
                <a:spcPct val="138500"/>
              </a:lnSpc>
            </a:pPr>
            <a:r>
              <a:rPr sz="1850" dirty="0">
                <a:latin typeface="Comic Sans MS"/>
                <a:cs typeface="Comic Sans MS"/>
              </a:rPr>
              <a:t>Go</a:t>
            </a:r>
            <a:r>
              <a:rPr sz="1850" spc="12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12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Page</a:t>
            </a:r>
            <a:r>
              <a:rPr sz="1850" spc="12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information</a:t>
            </a:r>
            <a:r>
              <a:rPr sz="1850" spc="12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section</a:t>
            </a:r>
            <a:r>
              <a:rPr sz="1850" spc="12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12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Format</a:t>
            </a:r>
            <a:r>
              <a:rPr sz="1850" spc="12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pane&gt;go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Page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Type&gt;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Select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drill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through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Option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spc="-50" dirty="0">
                <a:latin typeface="Comic Sans MS"/>
                <a:cs typeface="Comic Sans MS"/>
              </a:rPr>
              <a:t>.</a:t>
            </a:r>
            <a:endParaRPr sz="1850">
              <a:latin typeface="Comic Sans MS"/>
              <a:cs typeface="Comic Sans MS"/>
            </a:endParaRPr>
          </a:p>
          <a:p>
            <a:pPr marL="635635" marR="5080">
              <a:lnSpc>
                <a:spcPct val="138500"/>
              </a:lnSpc>
            </a:pPr>
            <a:r>
              <a:rPr sz="1850" dirty="0">
                <a:latin typeface="Comic Sans MS"/>
                <a:cs typeface="Comic Sans MS"/>
              </a:rPr>
              <a:t>Drag</a:t>
            </a:r>
            <a:r>
              <a:rPr sz="1850" spc="10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11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fields</a:t>
            </a:r>
            <a:r>
              <a:rPr sz="1850" spc="11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11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want</a:t>
            </a:r>
            <a:r>
              <a:rPr sz="1850" spc="11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11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drill</a:t>
            </a:r>
            <a:r>
              <a:rPr sz="1850" spc="11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through</a:t>
            </a:r>
            <a:r>
              <a:rPr sz="1850" spc="10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11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(e.g., </a:t>
            </a:r>
            <a:r>
              <a:rPr sz="1850" dirty="0">
                <a:latin typeface="Comic Sans MS"/>
                <a:cs typeface="Comic Sans MS"/>
              </a:rPr>
              <a:t>Category)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Drill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through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from.</a:t>
            </a:r>
            <a:endParaRPr sz="18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50" spc="-10" dirty="0">
                <a:latin typeface="Comic Sans MS"/>
                <a:cs typeface="Comic Sans MS"/>
              </a:rPr>
              <a:t>2.</a:t>
            </a:r>
            <a:r>
              <a:rPr sz="1850" spc="-3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Set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Up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Main</a:t>
            </a:r>
            <a:r>
              <a:rPr sz="1850" spc="-3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Page:</a:t>
            </a:r>
            <a:endParaRPr sz="1850">
              <a:latin typeface="Comic Sans MS"/>
              <a:cs typeface="Comic Sans MS"/>
            </a:endParaRPr>
          </a:p>
          <a:p>
            <a:pPr marL="635635" marR="5080" algn="just">
              <a:lnSpc>
                <a:spcPct val="138500"/>
              </a:lnSpc>
            </a:pP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10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5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main</a:t>
            </a:r>
            <a:r>
              <a:rPr sz="1850" spc="-10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report</a:t>
            </a:r>
            <a:r>
              <a:rPr sz="1850" spc="-5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page,</a:t>
            </a:r>
            <a:r>
              <a:rPr sz="1850" spc="-10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create</a:t>
            </a:r>
            <a:r>
              <a:rPr sz="1850" spc="-5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a</a:t>
            </a:r>
            <a:r>
              <a:rPr sz="1850" spc="-10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visual</a:t>
            </a:r>
            <a:r>
              <a:rPr sz="1850" spc="-5" dirty="0">
                <a:latin typeface="Comic Sans MS"/>
                <a:cs typeface="Comic Sans MS"/>
              </a:rPr>
              <a:t>  </a:t>
            </a:r>
            <a:r>
              <a:rPr sz="1850" spc="-20" dirty="0">
                <a:latin typeface="Comic Sans MS"/>
                <a:cs typeface="Comic Sans MS"/>
              </a:rPr>
              <a:t>that </a:t>
            </a:r>
            <a:r>
              <a:rPr sz="1850" dirty="0">
                <a:latin typeface="Comic Sans MS"/>
                <a:cs typeface="Comic Sans MS"/>
              </a:rPr>
              <a:t>summarizes</a:t>
            </a:r>
            <a:r>
              <a:rPr sz="1850" spc="409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41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data.</a:t>
            </a:r>
            <a:r>
              <a:rPr sz="1850" spc="41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41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example,</a:t>
            </a:r>
            <a:r>
              <a:rPr sz="1850" spc="41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</a:t>
            </a:r>
            <a:r>
              <a:rPr sz="1850" spc="41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bar</a:t>
            </a:r>
            <a:r>
              <a:rPr sz="1850" spc="409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chart </a:t>
            </a:r>
            <a:r>
              <a:rPr sz="1850" dirty="0">
                <a:latin typeface="Comic Sans MS"/>
                <a:cs typeface="Comic Sans MS"/>
              </a:rPr>
              <a:t>showing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total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sales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by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category.</a:t>
            </a:r>
            <a:endParaRPr sz="18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081" y="1895648"/>
            <a:ext cx="8581390" cy="4894580"/>
            <a:chOff x="420081" y="1895648"/>
            <a:chExt cx="8581390" cy="48945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5976" y="2172010"/>
              <a:ext cx="1385135" cy="25526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20081" y="3960875"/>
              <a:ext cx="7259955" cy="2828925"/>
            </a:xfrm>
            <a:custGeom>
              <a:avLst/>
              <a:gdLst/>
              <a:ahLst/>
              <a:cxnLst/>
              <a:rect l="l" t="t" r="r" b="b"/>
              <a:pathLst>
                <a:path w="7259955" h="2828925">
                  <a:moveTo>
                    <a:pt x="6926450" y="2828887"/>
                  </a:moveTo>
                  <a:lnTo>
                    <a:pt x="333072" y="2828887"/>
                  </a:lnTo>
                  <a:lnTo>
                    <a:pt x="284111" y="2825295"/>
                  </a:lnTo>
                  <a:lnTo>
                    <a:pt x="237092" y="2814794"/>
                  </a:lnTo>
                  <a:lnTo>
                    <a:pt x="192832" y="2797924"/>
                  </a:lnTo>
                  <a:lnTo>
                    <a:pt x="151849" y="2775199"/>
                  </a:lnTo>
                  <a:lnTo>
                    <a:pt x="114656" y="2747135"/>
                  </a:lnTo>
                  <a:lnTo>
                    <a:pt x="81771" y="2714249"/>
                  </a:lnTo>
                  <a:lnTo>
                    <a:pt x="53708" y="2677055"/>
                  </a:lnTo>
                  <a:lnTo>
                    <a:pt x="30984" y="2636069"/>
                  </a:lnTo>
                  <a:lnTo>
                    <a:pt x="14114" y="2591808"/>
                  </a:lnTo>
                  <a:lnTo>
                    <a:pt x="3614" y="2544786"/>
                  </a:lnTo>
                  <a:lnTo>
                    <a:pt x="0" y="2495519"/>
                  </a:lnTo>
                  <a:lnTo>
                    <a:pt x="0" y="333390"/>
                  </a:lnTo>
                  <a:lnTo>
                    <a:pt x="3614" y="284123"/>
                  </a:lnTo>
                  <a:lnTo>
                    <a:pt x="14114" y="237101"/>
                  </a:lnTo>
                  <a:lnTo>
                    <a:pt x="30984" y="192839"/>
                  </a:lnTo>
                  <a:lnTo>
                    <a:pt x="53708" y="151854"/>
                  </a:lnTo>
                  <a:lnTo>
                    <a:pt x="81771" y="114660"/>
                  </a:lnTo>
                  <a:lnTo>
                    <a:pt x="114656" y="81773"/>
                  </a:lnTo>
                  <a:lnTo>
                    <a:pt x="151849" y="53710"/>
                  </a:lnTo>
                  <a:lnTo>
                    <a:pt x="192832" y="30985"/>
                  </a:lnTo>
                  <a:lnTo>
                    <a:pt x="237092" y="14115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6926148" y="0"/>
                  </a:lnTo>
                  <a:lnTo>
                    <a:pt x="6975406" y="3614"/>
                  </a:lnTo>
                  <a:lnTo>
                    <a:pt x="7022422" y="14115"/>
                  </a:lnTo>
                  <a:lnTo>
                    <a:pt x="7066679" y="30985"/>
                  </a:lnTo>
                  <a:lnTo>
                    <a:pt x="7107660" y="53710"/>
                  </a:lnTo>
                  <a:lnTo>
                    <a:pt x="7144851" y="81773"/>
                  </a:lnTo>
                  <a:lnTo>
                    <a:pt x="7177736" y="114660"/>
                  </a:lnTo>
                  <a:lnTo>
                    <a:pt x="7205798" y="151854"/>
                  </a:lnTo>
                  <a:lnTo>
                    <a:pt x="7228522" y="192839"/>
                  </a:lnTo>
                  <a:lnTo>
                    <a:pt x="7245392" y="237101"/>
                  </a:lnTo>
                  <a:lnTo>
                    <a:pt x="7255892" y="284123"/>
                  </a:lnTo>
                  <a:lnTo>
                    <a:pt x="7259507" y="333390"/>
                  </a:lnTo>
                  <a:lnTo>
                    <a:pt x="7259507" y="2495519"/>
                  </a:lnTo>
                  <a:lnTo>
                    <a:pt x="7255892" y="2544786"/>
                  </a:lnTo>
                  <a:lnTo>
                    <a:pt x="7245392" y="2591808"/>
                  </a:lnTo>
                  <a:lnTo>
                    <a:pt x="7228522" y="2636069"/>
                  </a:lnTo>
                  <a:lnTo>
                    <a:pt x="7205798" y="2677055"/>
                  </a:lnTo>
                  <a:lnTo>
                    <a:pt x="7177736" y="2714249"/>
                  </a:lnTo>
                  <a:lnTo>
                    <a:pt x="7144851" y="2747135"/>
                  </a:lnTo>
                  <a:lnTo>
                    <a:pt x="7107660" y="2775199"/>
                  </a:lnTo>
                  <a:lnTo>
                    <a:pt x="7066679" y="2797924"/>
                  </a:lnTo>
                  <a:lnTo>
                    <a:pt x="7022422" y="2814794"/>
                  </a:lnTo>
                  <a:lnTo>
                    <a:pt x="6975406" y="2825295"/>
                  </a:lnTo>
                  <a:lnTo>
                    <a:pt x="6926450" y="28288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68" y="4660963"/>
              <a:ext cx="66675" cy="666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68" y="5213413"/>
              <a:ext cx="66675" cy="666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68" y="5489638"/>
              <a:ext cx="66675" cy="666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68" y="6042088"/>
              <a:ext cx="66675" cy="666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0081" y="1895648"/>
              <a:ext cx="6630670" cy="1932305"/>
            </a:xfrm>
            <a:custGeom>
              <a:avLst/>
              <a:gdLst/>
              <a:ahLst/>
              <a:cxnLst/>
              <a:rect l="l" t="t" r="r" b="b"/>
              <a:pathLst>
                <a:path w="6630670" h="1932304">
                  <a:moveTo>
                    <a:pt x="6297131" y="1931877"/>
                  </a:moveTo>
                  <a:lnTo>
                    <a:pt x="333374" y="1931877"/>
                  </a:lnTo>
                  <a:lnTo>
                    <a:pt x="284111" y="1928262"/>
                  </a:lnTo>
                  <a:lnTo>
                    <a:pt x="237092" y="1917762"/>
                  </a:lnTo>
                  <a:lnTo>
                    <a:pt x="192832" y="1900892"/>
                  </a:lnTo>
                  <a:lnTo>
                    <a:pt x="151849" y="1878168"/>
                  </a:lnTo>
                  <a:lnTo>
                    <a:pt x="114656" y="1850106"/>
                  </a:lnTo>
                  <a:lnTo>
                    <a:pt x="81771" y="1817221"/>
                  </a:lnTo>
                  <a:lnTo>
                    <a:pt x="53708" y="1780030"/>
                  </a:lnTo>
                  <a:lnTo>
                    <a:pt x="30984" y="1739049"/>
                  </a:lnTo>
                  <a:lnTo>
                    <a:pt x="14114" y="1694792"/>
                  </a:lnTo>
                  <a:lnTo>
                    <a:pt x="3614" y="1647776"/>
                  </a:lnTo>
                  <a:lnTo>
                    <a:pt x="0" y="1598517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2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9" y="53708"/>
                  </a:lnTo>
                  <a:lnTo>
                    <a:pt x="192832" y="30984"/>
                  </a:lnTo>
                  <a:lnTo>
                    <a:pt x="237092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297131" y="0"/>
                  </a:lnTo>
                  <a:lnTo>
                    <a:pt x="6346398" y="3614"/>
                  </a:lnTo>
                  <a:lnTo>
                    <a:pt x="6393420" y="14114"/>
                  </a:lnTo>
                  <a:lnTo>
                    <a:pt x="6437681" y="30984"/>
                  </a:lnTo>
                  <a:lnTo>
                    <a:pt x="6478667" y="53708"/>
                  </a:lnTo>
                  <a:lnTo>
                    <a:pt x="6515861" y="81771"/>
                  </a:lnTo>
                  <a:lnTo>
                    <a:pt x="6548747" y="114656"/>
                  </a:lnTo>
                  <a:lnTo>
                    <a:pt x="6576811" y="151848"/>
                  </a:lnTo>
                  <a:lnTo>
                    <a:pt x="6599535" y="192832"/>
                  </a:lnTo>
                  <a:lnTo>
                    <a:pt x="6616406" y="237092"/>
                  </a:lnTo>
                  <a:lnTo>
                    <a:pt x="6626906" y="284111"/>
                  </a:lnTo>
                  <a:lnTo>
                    <a:pt x="6630521" y="333374"/>
                  </a:lnTo>
                  <a:lnTo>
                    <a:pt x="6630521" y="1598517"/>
                  </a:lnTo>
                  <a:lnTo>
                    <a:pt x="6626906" y="1647776"/>
                  </a:lnTo>
                  <a:lnTo>
                    <a:pt x="6616406" y="1694792"/>
                  </a:lnTo>
                  <a:lnTo>
                    <a:pt x="6599535" y="1739049"/>
                  </a:lnTo>
                  <a:lnTo>
                    <a:pt x="6576811" y="1780030"/>
                  </a:lnTo>
                  <a:lnTo>
                    <a:pt x="6548747" y="1817221"/>
                  </a:lnTo>
                  <a:lnTo>
                    <a:pt x="6515861" y="1850106"/>
                  </a:lnTo>
                  <a:lnTo>
                    <a:pt x="6478667" y="1878168"/>
                  </a:lnTo>
                  <a:lnTo>
                    <a:pt x="6437681" y="1900892"/>
                  </a:lnTo>
                  <a:lnTo>
                    <a:pt x="6393420" y="1917762"/>
                  </a:lnTo>
                  <a:lnTo>
                    <a:pt x="6346398" y="1928262"/>
                  </a:lnTo>
                  <a:lnTo>
                    <a:pt x="6297131" y="19318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056" y="2448098"/>
              <a:ext cx="76200" cy="76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056" y="2829098"/>
              <a:ext cx="76200" cy="76200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7729542" y="998869"/>
            <a:ext cx="1181100" cy="1053465"/>
          </a:xfrm>
          <a:custGeom>
            <a:avLst/>
            <a:gdLst/>
            <a:ahLst/>
            <a:cxnLst/>
            <a:rect l="l" t="t" r="r" b="b"/>
            <a:pathLst>
              <a:path w="1181100" h="1053464">
                <a:moveTo>
                  <a:pt x="142679" y="1053055"/>
                </a:moveTo>
                <a:lnTo>
                  <a:pt x="149536" y="865433"/>
                </a:lnTo>
                <a:lnTo>
                  <a:pt x="122007" y="849365"/>
                </a:lnTo>
                <a:lnTo>
                  <a:pt x="96625" y="829570"/>
                </a:lnTo>
                <a:lnTo>
                  <a:pt x="53299" y="775991"/>
                </a:lnTo>
                <a:lnTo>
                  <a:pt x="35853" y="740805"/>
                </a:lnTo>
                <a:lnTo>
                  <a:pt x="21552" y="699085"/>
                </a:lnTo>
                <a:lnTo>
                  <a:pt x="10643" y="650130"/>
                </a:lnTo>
                <a:lnTo>
                  <a:pt x="3376" y="593238"/>
                </a:lnTo>
                <a:lnTo>
                  <a:pt x="0" y="527708"/>
                </a:lnTo>
                <a:lnTo>
                  <a:pt x="761" y="453105"/>
                </a:lnTo>
                <a:lnTo>
                  <a:pt x="5718" y="378498"/>
                </a:lnTo>
                <a:lnTo>
                  <a:pt x="14665" y="311726"/>
                </a:lnTo>
                <a:lnTo>
                  <a:pt x="27350" y="252202"/>
                </a:lnTo>
                <a:lnTo>
                  <a:pt x="43516" y="199673"/>
                </a:lnTo>
                <a:lnTo>
                  <a:pt x="62903" y="153886"/>
                </a:lnTo>
                <a:lnTo>
                  <a:pt x="85254" y="114590"/>
                </a:lnTo>
                <a:lnTo>
                  <a:pt x="110310" y="81530"/>
                </a:lnTo>
                <a:lnTo>
                  <a:pt x="137814" y="54455"/>
                </a:lnTo>
                <a:lnTo>
                  <a:pt x="199131" y="17246"/>
                </a:lnTo>
                <a:lnTo>
                  <a:pt x="267153" y="943"/>
                </a:lnTo>
                <a:lnTo>
                  <a:pt x="302990" y="0"/>
                </a:lnTo>
                <a:lnTo>
                  <a:pt x="906033" y="22089"/>
                </a:lnTo>
                <a:lnTo>
                  <a:pt x="978311" y="33930"/>
                </a:lnTo>
                <a:lnTo>
                  <a:pt x="1042803" y="65176"/>
                </a:lnTo>
                <a:lnTo>
                  <a:pt x="1097390" y="117694"/>
                </a:lnTo>
                <a:lnTo>
                  <a:pt x="1120319" y="152515"/>
                </a:lnTo>
                <a:lnTo>
                  <a:pt x="1139992" y="193356"/>
                </a:lnTo>
                <a:lnTo>
                  <a:pt x="1156150" y="240451"/>
                </a:lnTo>
                <a:lnTo>
                  <a:pt x="1168532" y="294034"/>
                </a:lnTo>
                <a:lnTo>
                  <a:pt x="1176878" y="354339"/>
                </a:lnTo>
                <a:lnTo>
                  <a:pt x="1180930" y="421599"/>
                </a:lnTo>
                <a:lnTo>
                  <a:pt x="1180432" y="495813"/>
                </a:lnTo>
                <a:lnTo>
                  <a:pt x="1175714" y="563849"/>
                </a:lnTo>
                <a:lnTo>
                  <a:pt x="1166948" y="625198"/>
                </a:lnTo>
                <a:lnTo>
                  <a:pt x="1154376" y="680199"/>
                </a:lnTo>
                <a:lnTo>
                  <a:pt x="1138242" y="729023"/>
                </a:lnTo>
                <a:lnTo>
                  <a:pt x="1118793" y="771839"/>
                </a:lnTo>
                <a:lnTo>
                  <a:pt x="1096271" y="808819"/>
                </a:lnTo>
                <a:lnTo>
                  <a:pt x="1070922" y="840131"/>
                </a:lnTo>
                <a:lnTo>
                  <a:pt x="1012723" y="886434"/>
                </a:lnTo>
                <a:lnTo>
                  <a:pt x="342321" y="899078"/>
                </a:lnTo>
                <a:lnTo>
                  <a:pt x="142679" y="1053055"/>
                </a:lnTo>
                <a:close/>
              </a:path>
              <a:path w="1181100" h="1053464">
                <a:moveTo>
                  <a:pt x="873162" y="918523"/>
                </a:moveTo>
                <a:lnTo>
                  <a:pt x="342322" y="899077"/>
                </a:lnTo>
                <a:lnTo>
                  <a:pt x="986037" y="899077"/>
                </a:lnTo>
                <a:lnTo>
                  <a:pt x="980361" y="901766"/>
                </a:lnTo>
                <a:lnTo>
                  <a:pt x="946150" y="912111"/>
                </a:lnTo>
                <a:lnTo>
                  <a:pt x="910336" y="917640"/>
                </a:lnTo>
                <a:lnTo>
                  <a:pt x="873162" y="9185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 rot="120000">
            <a:off x="7869300" y="1148602"/>
            <a:ext cx="919102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check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next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 rot="120000">
            <a:off x="7819584" y="1386603"/>
            <a:ext cx="100157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page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visualy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 rot="120000">
            <a:off x="7850846" y="1624537"/>
            <a:ext cx="92159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understand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7579" y="212974"/>
            <a:ext cx="6628130" cy="1551305"/>
          </a:xfrm>
          <a:custGeom>
            <a:avLst/>
            <a:gdLst/>
            <a:ahLst/>
            <a:cxnLst/>
            <a:rect l="l" t="t" r="r" b="b"/>
            <a:pathLst>
              <a:path w="6628130" h="1551305">
                <a:moveTo>
                  <a:pt x="6297173" y="1550884"/>
                </a:moveTo>
                <a:lnTo>
                  <a:pt x="333332" y="1550884"/>
                </a:lnTo>
                <a:lnTo>
                  <a:pt x="284111" y="1547273"/>
                </a:lnTo>
                <a:lnTo>
                  <a:pt x="237092" y="1536773"/>
                </a:lnTo>
                <a:lnTo>
                  <a:pt x="192832" y="1519903"/>
                </a:lnTo>
                <a:lnTo>
                  <a:pt x="151849" y="1497179"/>
                </a:lnTo>
                <a:lnTo>
                  <a:pt x="114656" y="1469116"/>
                </a:lnTo>
                <a:lnTo>
                  <a:pt x="81771" y="1436231"/>
                </a:lnTo>
                <a:lnTo>
                  <a:pt x="53708" y="1399038"/>
                </a:lnTo>
                <a:lnTo>
                  <a:pt x="30984" y="1358055"/>
                </a:lnTo>
                <a:lnTo>
                  <a:pt x="14114" y="1313795"/>
                </a:lnTo>
                <a:lnTo>
                  <a:pt x="3614" y="1266776"/>
                </a:lnTo>
                <a:lnTo>
                  <a:pt x="0" y="1217513"/>
                </a:lnTo>
                <a:lnTo>
                  <a:pt x="0" y="333373"/>
                </a:lnTo>
                <a:lnTo>
                  <a:pt x="3614" y="284109"/>
                </a:lnTo>
                <a:lnTo>
                  <a:pt x="14114" y="237090"/>
                </a:lnTo>
                <a:lnTo>
                  <a:pt x="30984" y="192831"/>
                </a:lnTo>
                <a:lnTo>
                  <a:pt x="53708" y="151847"/>
                </a:lnTo>
                <a:lnTo>
                  <a:pt x="81771" y="114655"/>
                </a:lnTo>
                <a:lnTo>
                  <a:pt x="114656" y="81770"/>
                </a:lnTo>
                <a:lnTo>
                  <a:pt x="151849" y="53708"/>
                </a:lnTo>
                <a:lnTo>
                  <a:pt x="192832" y="30984"/>
                </a:lnTo>
                <a:lnTo>
                  <a:pt x="237092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297131" y="0"/>
                </a:lnTo>
                <a:lnTo>
                  <a:pt x="6346398" y="3614"/>
                </a:lnTo>
                <a:lnTo>
                  <a:pt x="6393420" y="14114"/>
                </a:lnTo>
                <a:lnTo>
                  <a:pt x="6437681" y="30984"/>
                </a:lnTo>
                <a:lnTo>
                  <a:pt x="6478667" y="53708"/>
                </a:lnTo>
                <a:lnTo>
                  <a:pt x="6515861" y="81770"/>
                </a:lnTo>
                <a:lnTo>
                  <a:pt x="6548747" y="114655"/>
                </a:lnTo>
                <a:lnTo>
                  <a:pt x="6576811" y="151847"/>
                </a:lnTo>
                <a:lnTo>
                  <a:pt x="6599536" y="192831"/>
                </a:lnTo>
                <a:lnTo>
                  <a:pt x="6616406" y="237090"/>
                </a:lnTo>
                <a:lnTo>
                  <a:pt x="6626906" y="284109"/>
                </a:lnTo>
                <a:lnTo>
                  <a:pt x="6627609" y="293683"/>
                </a:lnTo>
                <a:lnTo>
                  <a:pt x="6627609" y="1257203"/>
                </a:lnTo>
                <a:lnTo>
                  <a:pt x="6616406" y="1313795"/>
                </a:lnTo>
                <a:lnTo>
                  <a:pt x="6599536" y="1358055"/>
                </a:lnTo>
                <a:lnTo>
                  <a:pt x="6576811" y="1399038"/>
                </a:lnTo>
                <a:lnTo>
                  <a:pt x="6548747" y="1436231"/>
                </a:lnTo>
                <a:lnTo>
                  <a:pt x="6515861" y="1469116"/>
                </a:lnTo>
                <a:lnTo>
                  <a:pt x="6478667" y="1497179"/>
                </a:lnTo>
                <a:lnTo>
                  <a:pt x="6437681" y="1519903"/>
                </a:lnTo>
                <a:lnTo>
                  <a:pt x="6393420" y="1536773"/>
                </a:lnTo>
                <a:lnTo>
                  <a:pt x="6346398" y="1547273"/>
                </a:lnTo>
                <a:lnTo>
                  <a:pt x="6297173" y="1550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2979" y="137294"/>
            <a:ext cx="7321550" cy="6595109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650" b="1" spc="-10" dirty="0">
                <a:latin typeface="Comic Sans MS"/>
                <a:cs typeface="Comic Sans MS"/>
              </a:rPr>
              <a:t>Example</a:t>
            </a:r>
            <a:endParaRPr sz="1650">
              <a:latin typeface="Comic Sans MS"/>
              <a:cs typeface="Comic Sans MS"/>
            </a:endParaRPr>
          </a:p>
          <a:p>
            <a:pPr marL="12700" marR="746125" algn="just">
              <a:lnSpc>
                <a:spcPct val="151500"/>
              </a:lnSpc>
            </a:pPr>
            <a:r>
              <a:rPr sz="1650" dirty="0">
                <a:latin typeface="Comic Sans MS"/>
                <a:cs typeface="Comic Sans MS"/>
              </a:rPr>
              <a:t>Suppose</a:t>
            </a:r>
            <a:r>
              <a:rPr sz="1650" spc="20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you</a:t>
            </a:r>
            <a:r>
              <a:rPr sz="1650" spc="204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have</a:t>
            </a:r>
            <a:r>
              <a:rPr sz="1650" spc="204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204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report</a:t>
            </a:r>
            <a:r>
              <a:rPr sz="1650" spc="204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with</a:t>
            </a:r>
            <a:r>
              <a:rPr sz="1650" spc="204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sales</a:t>
            </a:r>
            <a:r>
              <a:rPr sz="1650" spc="204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data,</a:t>
            </a:r>
            <a:r>
              <a:rPr sz="1650" spc="204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and</a:t>
            </a:r>
            <a:r>
              <a:rPr sz="1650" spc="204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you</a:t>
            </a:r>
            <a:r>
              <a:rPr sz="1650" spc="20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want</a:t>
            </a:r>
            <a:r>
              <a:rPr sz="1650" spc="204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to</a:t>
            </a:r>
            <a:r>
              <a:rPr sz="1650" spc="204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drill </a:t>
            </a:r>
            <a:r>
              <a:rPr sz="1650" dirty="0">
                <a:latin typeface="Comic Sans MS"/>
                <a:cs typeface="Comic Sans MS"/>
              </a:rPr>
              <a:t>through</a:t>
            </a:r>
            <a:r>
              <a:rPr sz="1650" spc="10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from</a:t>
            </a:r>
            <a:r>
              <a:rPr sz="1650" spc="10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10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summary</a:t>
            </a:r>
            <a:r>
              <a:rPr sz="1650" spc="10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page</a:t>
            </a:r>
            <a:r>
              <a:rPr sz="1650" spc="10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to</a:t>
            </a:r>
            <a:r>
              <a:rPr sz="1650" spc="10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10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detailed</a:t>
            </a:r>
            <a:r>
              <a:rPr sz="1650" spc="10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sales</a:t>
            </a:r>
            <a:r>
              <a:rPr sz="1650" spc="10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report</a:t>
            </a:r>
            <a:r>
              <a:rPr sz="1650" spc="10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based</a:t>
            </a:r>
            <a:r>
              <a:rPr sz="1650" spc="105" dirty="0">
                <a:latin typeface="Comic Sans MS"/>
                <a:cs typeface="Comic Sans MS"/>
              </a:rPr>
              <a:t> </a:t>
            </a:r>
            <a:r>
              <a:rPr sz="1650" spc="-35" dirty="0">
                <a:latin typeface="Comic Sans MS"/>
                <a:cs typeface="Comic Sans MS"/>
              </a:rPr>
              <a:t>on </a:t>
            </a:r>
            <a:r>
              <a:rPr sz="1650" dirty="0">
                <a:latin typeface="Comic Sans MS"/>
                <a:cs typeface="Comic Sans MS"/>
              </a:rPr>
              <a:t>the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selected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category’</a:t>
            </a:r>
            <a:endParaRPr sz="1650">
              <a:latin typeface="Comic Sans MS"/>
              <a:cs typeface="Comic Sans MS"/>
            </a:endParaRPr>
          </a:p>
          <a:p>
            <a:pPr marL="125095" algn="just">
              <a:lnSpc>
                <a:spcPct val="100000"/>
              </a:lnSpc>
              <a:spcBef>
                <a:spcPts val="2270"/>
              </a:spcBef>
            </a:pPr>
            <a:r>
              <a:rPr sz="1650" dirty="0">
                <a:latin typeface="Comic Sans MS"/>
                <a:cs typeface="Comic Sans MS"/>
              </a:rPr>
              <a:t>I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have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created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spc="-50" dirty="0">
                <a:latin typeface="Comic Sans MS"/>
                <a:cs typeface="Comic Sans MS"/>
              </a:rPr>
              <a:t>:</a:t>
            </a:r>
            <a:endParaRPr sz="1650">
              <a:latin typeface="Comic Sans MS"/>
              <a:cs typeface="Comic Sans MS"/>
            </a:endParaRPr>
          </a:p>
          <a:p>
            <a:pPr marL="480059" marR="633730" algn="just">
              <a:lnSpc>
                <a:spcPct val="151500"/>
              </a:lnSpc>
            </a:pPr>
            <a:r>
              <a:rPr sz="1650" b="1" dirty="0">
                <a:latin typeface="Comic Sans MS"/>
                <a:cs typeface="Comic Sans MS"/>
              </a:rPr>
              <a:t>Main</a:t>
            </a:r>
            <a:r>
              <a:rPr sz="1650" b="1" spc="-114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Page</a:t>
            </a:r>
            <a:r>
              <a:rPr sz="1650" b="1" spc="-30" dirty="0">
                <a:latin typeface="Comic Sans MS"/>
                <a:cs typeface="Comic Sans MS"/>
              </a:rPr>
              <a:t> </a:t>
            </a:r>
            <a:r>
              <a:rPr sz="1650" b="1" spc="-20" dirty="0">
                <a:latin typeface="Comic Sans MS"/>
                <a:cs typeface="Comic Sans MS"/>
              </a:rPr>
              <a:t>Visual:</a:t>
            </a:r>
            <a:r>
              <a:rPr sz="1650" b="1" spc="-15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-2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bar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chart</a:t>
            </a:r>
            <a:r>
              <a:rPr sz="1650" spc="-2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showing</a:t>
            </a:r>
            <a:r>
              <a:rPr sz="1650" spc="-2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total</a:t>
            </a:r>
            <a:r>
              <a:rPr sz="1650" spc="-2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sales</a:t>
            </a:r>
            <a:r>
              <a:rPr sz="1650" spc="-2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by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category. </a:t>
            </a:r>
            <a:r>
              <a:rPr sz="1650" b="1" dirty="0">
                <a:latin typeface="Comic Sans MS"/>
                <a:cs typeface="Comic Sans MS"/>
              </a:rPr>
              <a:t>Drill</a:t>
            </a:r>
            <a:r>
              <a:rPr sz="1650" b="1" spc="135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Through</a:t>
            </a:r>
            <a:r>
              <a:rPr sz="1650" b="1" spc="150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Page:</a:t>
            </a:r>
            <a:r>
              <a:rPr sz="1650" b="1" spc="-5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16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detailed</a:t>
            </a:r>
            <a:r>
              <a:rPr sz="1650" spc="16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table</a:t>
            </a:r>
            <a:r>
              <a:rPr sz="1650" spc="16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showing</a:t>
            </a:r>
            <a:r>
              <a:rPr sz="1650" spc="16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Year,</a:t>
            </a:r>
            <a:r>
              <a:rPr sz="1650" spc="16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Category, </a:t>
            </a:r>
            <a:r>
              <a:rPr sz="1650" dirty="0">
                <a:latin typeface="Comic Sans MS"/>
                <a:cs typeface="Comic Sans MS"/>
              </a:rPr>
              <a:t>Sub</a:t>
            </a:r>
            <a:r>
              <a:rPr sz="1650" spc="37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Category,</a:t>
            </a:r>
            <a:r>
              <a:rPr sz="1650" spc="37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Product,</a:t>
            </a:r>
            <a:r>
              <a:rPr sz="1650" spc="37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Revenue,</a:t>
            </a:r>
            <a:r>
              <a:rPr sz="1650" spc="37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Order</a:t>
            </a:r>
            <a:r>
              <a:rPr sz="1650" spc="37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Quantity,</a:t>
            </a:r>
            <a:r>
              <a:rPr sz="1650" spc="37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and</a:t>
            </a:r>
            <a:r>
              <a:rPr sz="1650" spc="37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Total Orders.</a:t>
            </a:r>
            <a:endParaRPr sz="1650">
              <a:latin typeface="Comic Sans MS"/>
              <a:cs typeface="Comic Sans MS"/>
            </a:endParaRPr>
          </a:p>
          <a:p>
            <a:pPr marL="125095" algn="just">
              <a:lnSpc>
                <a:spcPct val="100000"/>
              </a:lnSpc>
              <a:spcBef>
                <a:spcPts val="2280"/>
              </a:spcBef>
            </a:pPr>
            <a:r>
              <a:rPr sz="1350" b="1" dirty="0">
                <a:latin typeface="Comic Sans MS"/>
                <a:cs typeface="Comic Sans MS"/>
              </a:rPr>
              <a:t>How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to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Use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Drill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Through:</a:t>
            </a:r>
            <a:endParaRPr sz="1350">
              <a:latin typeface="Comic Sans MS"/>
              <a:cs typeface="Comic Sans MS"/>
            </a:endParaRPr>
          </a:p>
          <a:p>
            <a:pPr marL="414655" indent="-135890" algn="just">
              <a:lnSpc>
                <a:spcPct val="100000"/>
              </a:lnSpc>
              <a:spcBef>
                <a:spcPts val="555"/>
              </a:spcBef>
              <a:buFont typeface="Comic Sans MS"/>
              <a:buAutoNum type="arabicPeriod"/>
              <a:tabLst>
                <a:tab pos="414655" algn="l"/>
              </a:tabLst>
            </a:pPr>
            <a:r>
              <a:rPr sz="1350" b="1" dirty="0">
                <a:latin typeface="Comic Sans MS"/>
                <a:cs typeface="Comic Sans MS"/>
              </a:rPr>
              <a:t>Navigate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to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the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Main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Page:</a:t>
            </a:r>
            <a:endParaRPr sz="1350">
              <a:latin typeface="Comic Sans MS"/>
              <a:cs typeface="Comic Sans MS"/>
            </a:endParaRPr>
          </a:p>
          <a:p>
            <a:pPr marL="706120" algn="just">
              <a:lnSpc>
                <a:spcPct val="100000"/>
              </a:lnSpc>
              <a:spcBef>
                <a:spcPts val="555"/>
              </a:spcBef>
            </a:pPr>
            <a:r>
              <a:rPr sz="1350" dirty="0">
                <a:latin typeface="Comic Sans MS"/>
                <a:cs typeface="Comic Sans MS"/>
              </a:rPr>
              <a:t>View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bar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chart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with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sales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by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category.</a:t>
            </a:r>
            <a:endParaRPr sz="1350">
              <a:latin typeface="Comic Sans MS"/>
              <a:cs typeface="Comic Sans MS"/>
            </a:endParaRPr>
          </a:p>
          <a:p>
            <a:pPr marL="414655" indent="-163195" algn="just">
              <a:lnSpc>
                <a:spcPct val="100000"/>
              </a:lnSpc>
              <a:spcBef>
                <a:spcPts val="555"/>
              </a:spcBef>
              <a:buFont typeface="Comic Sans MS"/>
              <a:buAutoNum type="arabicPeriod" startAt="2"/>
              <a:tabLst>
                <a:tab pos="414655" algn="l"/>
              </a:tabLst>
            </a:pPr>
            <a:r>
              <a:rPr sz="1350" b="1" dirty="0">
                <a:latin typeface="Comic Sans MS"/>
                <a:cs typeface="Comic Sans MS"/>
              </a:rPr>
              <a:t>Perform</a:t>
            </a:r>
            <a:r>
              <a:rPr sz="1350" b="1" spc="-7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Drill</a:t>
            </a:r>
            <a:r>
              <a:rPr sz="1350" b="1" spc="-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Through:</a:t>
            </a:r>
            <a:endParaRPr sz="1350">
              <a:latin typeface="Comic Sans MS"/>
              <a:cs typeface="Comic Sans MS"/>
            </a:endParaRPr>
          </a:p>
          <a:p>
            <a:pPr marL="706120" marR="1370330" algn="just">
              <a:lnSpc>
                <a:spcPct val="134300"/>
              </a:lnSpc>
            </a:pPr>
            <a:r>
              <a:rPr sz="1350" spc="-10" dirty="0">
                <a:latin typeface="Comic Sans MS"/>
                <a:cs typeface="Comic Sans MS"/>
              </a:rPr>
              <a:t>Right-</a:t>
            </a:r>
            <a:r>
              <a:rPr sz="1350" dirty="0">
                <a:latin typeface="Comic Sans MS"/>
                <a:cs typeface="Comic Sans MS"/>
              </a:rPr>
              <a:t>click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on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bar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representing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any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category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in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bar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chart. </a:t>
            </a:r>
            <a:r>
              <a:rPr sz="1350" dirty="0">
                <a:latin typeface="Comic Sans MS"/>
                <a:cs typeface="Comic Sans MS"/>
              </a:rPr>
              <a:t>Select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"Drill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through"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&gt;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[Name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of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detailed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report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page].</a:t>
            </a:r>
            <a:endParaRPr sz="1350">
              <a:latin typeface="Comic Sans MS"/>
              <a:cs typeface="Comic Sans MS"/>
            </a:endParaRPr>
          </a:p>
          <a:p>
            <a:pPr marL="414655" indent="-163195" algn="just">
              <a:lnSpc>
                <a:spcPct val="100000"/>
              </a:lnSpc>
              <a:spcBef>
                <a:spcPts val="555"/>
              </a:spcBef>
              <a:buFont typeface="Comic Sans MS"/>
              <a:buAutoNum type="arabicPeriod" startAt="3"/>
              <a:tabLst>
                <a:tab pos="414655" algn="l"/>
              </a:tabLst>
            </a:pPr>
            <a:r>
              <a:rPr sz="1350" b="1" dirty="0">
                <a:latin typeface="Comic Sans MS"/>
                <a:cs typeface="Comic Sans MS"/>
              </a:rPr>
              <a:t>View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Detailed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Information:</a:t>
            </a:r>
            <a:endParaRPr sz="1350">
              <a:latin typeface="Comic Sans MS"/>
              <a:cs typeface="Comic Sans MS"/>
            </a:endParaRPr>
          </a:p>
          <a:p>
            <a:pPr marL="706120" marR="5080" algn="just">
              <a:lnSpc>
                <a:spcPct val="134300"/>
              </a:lnSpc>
            </a:pP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484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detailed</a:t>
            </a:r>
            <a:r>
              <a:rPr sz="1350" spc="484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report</a:t>
            </a:r>
            <a:r>
              <a:rPr sz="1350" spc="484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page</a:t>
            </a:r>
            <a:r>
              <a:rPr sz="1350" spc="49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opens,</a:t>
            </a:r>
            <a:r>
              <a:rPr sz="1350" spc="484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showing</a:t>
            </a:r>
            <a:r>
              <a:rPr sz="1350" spc="484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49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table</a:t>
            </a:r>
            <a:r>
              <a:rPr sz="1350" spc="484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with</a:t>
            </a:r>
            <a:r>
              <a:rPr sz="1350" spc="484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Year,</a:t>
            </a:r>
            <a:r>
              <a:rPr sz="1350" spc="484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Category,</a:t>
            </a:r>
            <a:r>
              <a:rPr sz="1350" spc="490" dirty="0">
                <a:latin typeface="Comic Sans MS"/>
                <a:cs typeface="Comic Sans MS"/>
              </a:rPr>
              <a:t> </a:t>
            </a:r>
            <a:r>
              <a:rPr sz="1350" spc="-25" dirty="0">
                <a:latin typeface="Comic Sans MS"/>
                <a:cs typeface="Comic Sans MS"/>
              </a:rPr>
              <a:t>Sub </a:t>
            </a:r>
            <a:r>
              <a:rPr sz="1350" dirty="0">
                <a:latin typeface="Comic Sans MS"/>
                <a:cs typeface="Comic Sans MS"/>
              </a:rPr>
              <a:t>Category,</a:t>
            </a:r>
            <a:r>
              <a:rPr sz="1350" spc="11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Product,</a:t>
            </a:r>
            <a:r>
              <a:rPr sz="1350" spc="11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Revenue,</a:t>
            </a:r>
            <a:r>
              <a:rPr sz="1350" spc="114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Order</a:t>
            </a:r>
            <a:r>
              <a:rPr sz="1350" spc="11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Quantity,</a:t>
            </a:r>
            <a:r>
              <a:rPr sz="1350" spc="114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and</a:t>
            </a:r>
            <a:r>
              <a:rPr sz="1350" spc="11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Total</a:t>
            </a:r>
            <a:r>
              <a:rPr sz="1350" spc="114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Orders</a:t>
            </a:r>
            <a:r>
              <a:rPr sz="1350" spc="11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for</a:t>
            </a:r>
            <a:r>
              <a:rPr sz="1350" spc="11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114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selected category.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9CE73643-2FC5-6B0F-8759-6912A1058E2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lang="en-IN"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5" y="530044"/>
            <a:ext cx="1344295" cy="948055"/>
          </a:xfrm>
          <a:custGeom>
            <a:avLst/>
            <a:gdLst/>
            <a:ahLst/>
            <a:cxnLst/>
            <a:rect l="l" t="t" r="r" b="b"/>
            <a:pathLst>
              <a:path w="1344295" h="948055">
                <a:moveTo>
                  <a:pt x="237140" y="947831"/>
                </a:moveTo>
                <a:lnTo>
                  <a:pt x="237134" y="676012"/>
                </a:lnTo>
                <a:lnTo>
                  <a:pt x="192090" y="651846"/>
                </a:lnTo>
                <a:lnTo>
                  <a:pt x="150687" y="622932"/>
                </a:lnTo>
                <a:lnTo>
                  <a:pt x="113367" y="590050"/>
                </a:lnTo>
                <a:lnTo>
                  <a:pt x="80573" y="553980"/>
                </a:lnTo>
                <a:lnTo>
                  <a:pt x="52748" y="515502"/>
                </a:lnTo>
                <a:lnTo>
                  <a:pt x="30335" y="475397"/>
                </a:lnTo>
                <a:lnTo>
                  <a:pt x="13777" y="434444"/>
                </a:lnTo>
                <a:lnTo>
                  <a:pt x="3518" y="393424"/>
                </a:lnTo>
                <a:lnTo>
                  <a:pt x="0" y="353118"/>
                </a:lnTo>
                <a:lnTo>
                  <a:pt x="3219" y="313276"/>
                </a:lnTo>
                <a:lnTo>
                  <a:pt x="12620" y="273655"/>
                </a:lnTo>
                <a:lnTo>
                  <a:pt x="27816" y="234769"/>
                </a:lnTo>
                <a:lnTo>
                  <a:pt x="48418" y="197135"/>
                </a:lnTo>
                <a:lnTo>
                  <a:pt x="74040" y="161270"/>
                </a:lnTo>
                <a:lnTo>
                  <a:pt x="104295" y="127691"/>
                </a:lnTo>
                <a:lnTo>
                  <a:pt x="138796" y="96912"/>
                </a:lnTo>
                <a:lnTo>
                  <a:pt x="177155" y="69452"/>
                </a:lnTo>
                <a:lnTo>
                  <a:pt x="218986" y="45826"/>
                </a:lnTo>
                <a:lnTo>
                  <a:pt x="263900" y="26552"/>
                </a:lnTo>
                <a:lnTo>
                  <a:pt x="311512" y="12145"/>
                </a:lnTo>
                <a:lnTo>
                  <a:pt x="361433" y="3122"/>
                </a:lnTo>
                <a:lnTo>
                  <a:pt x="413277" y="0"/>
                </a:lnTo>
                <a:lnTo>
                  <a:pt x="929609" y="0"/>
                </a:lnTo>
                <a:lnTo>
                  <a:pt x="982026" y="3122"/>
                </a:lnTo>
                <a:lnTo>
                  <a:pt x="1032434" y="12145"/>
                </a:lnTo>
                <a:lnTo>
                  <a:pt x="1080451" y="26552"/>
                </a:lnTo>
                <a:lnTo>
                  <a:pt x="1125699" y="45826"/>
                </a:lnTo>
                <a:lnTo>
                  <a:pt x="1167797" y="69452"/>
                </a:lnTo>
                <a:lnTo>
                  <a:pt x="1206364" y="96912"/>
                </a:lnTo>
                <a:lnTo>
                  <a:pt x="1241022" y="127691"/>
                </a:lnTo>
                <a:lnTo>
                  <a:pt x="1271389" y="161270"/>
                </a:lnTo>
                <a:lnTo>
                  <a:pt x="1297086" y="197135"/>
                </a:lnTo>
                <a:lnTo>
                  <a:pt x="1317733" y="234769"/>
                </a:lnTo>
                <a:lnTo>
                  <a:pt x="1332949" y="273655"/>
                </a:lnTo>
                <a:lnTo>
                  <a:pt x="1342354" y="313276"/>
                </a:lnTo>
                <a:lnTo>
                  <a:pt x="1343995" y="333606"/>
                </a:lnTo>
                <a:lnTo>
                  <a:pt x="1343995" y="373451"/>
                </a:lnTo>
                <a:lnTo>
                  <a:pt x="1332939" y="435826"/>
                </a:lnTo>
                <a:lnTo>
                  <a:pt x="1317720" y="475952"/>
                </a:lnTo>
                <a:lnTo>
                  <a:pt x="1297073" y="514602"/>
                </a:lnTo>
                <a:lnTo>
                  <a:pt x="1271376" y="551281"/>
                </a:lnTo>
                <a:lnTo>
                  <a:pt x="1241010" y="585495"/>
                </a:lnTo>
                <a:lnTo>
                  <a:pt x="1206354" y="616749"/>
                </a:lnTo>
                <a:lnTo>
                  <a:pt x="1167788" y="644551"/>
                </a:lnTo>
                <a:lnTo>
                  <a:pt x="1125693" y="668405"/>
                </a:lnTo>
                <a:lnTo>
                  <a:pt x="1080448" y="687818"/>
                </a:lnTo>
                <a:lnTo>
                  <a:pt x="1032432" y="702297"/>
                </a:lnTo>
                <a:lnTo>
                  <a:pt x="982026" y="711346"/>
                </a:lnTo>
                <a:lnTo>
                  <a:pt x="929609" y="714472"/>
                </a:lnTo>
                <a:lnTo>
                  <a:pt x="517824" y="714472"/>
                </a:lnTo>
                <a:lnTo>
                  <a:pt x="237140" y="947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05989" y="775090"/>
            <a:ext cx="52387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dirty="0">
                <a:latin typeface="Comic Sans MS"/>
                <a:cs typeface="Comic Sans MS"/>
              </a:rPr>
              <a:t>Try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72675" y="272278"/>
            <a:ext cx="5226050" cy="515620"/>
          </a:xfrm>
          <a:custGeom>
            <a:avLst/>
            <a:gdLst/>
            <a:ahLst/>
            <a:cxnLst/>
            <a:rect l="l" t="t" r="r" b="b"/>
            <a:pathLst>
              <a:path w="5226050" h="515620">
                <a:moveTo>
                  <a:pt x="4969057" y="515532"/>
                </a:moveTo>
                <a:lnTo>
                  <a:pt x="257740" y="515532"/>
                </a:lnTo>
                <a:lnTo>
                  <a:pt x="211432" y="511382"/>
                </a:lnTo>
                <a:lnTo>
                  <a:pt x="167823" y="499408"/>
                </a:lnTo>
                <a:lnTo>
                  <a:pt x="127666" y="480342"/>
                </a:lnTo>
                <a:lnTo>
                  <a:pt x="91690" y="454911"/>
                </a:lnTo>
                <a:lnTo>
                  <a:pt x="60623" y="423843"/>
                </a:lnTo>
                <a:lnTo>
                  <a:pt x="35192" y="387867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5"/>
                </a:lnTo>
                <a:lnTo>
                  <a:pt x="4152" y="211432"/>
                </a:lnTo>
                <a:lnTo>
                  <a:pt x="16126" y="167822"/>
                </a:lnTo>
                <a:lnTo>
                  <a:pt x="35192" y="127666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6" y="35192"/>
                </a:lnTo>
                <a:lnTo>
                  <a:pt x="167823" y="16126"/>
                </a:lnTo>
                <a:lnTo>
                  <a:pt x="211432" y="4152"/>
                </a:lnTo>
                <a:lnTo>
                  <a:pt x="257767" y="0"/>
                </a:lnTo>
                <a:lnTo>
                  <a:pt x="4969030" y="0"/>
                </a:lnTo>
                <a:lnTo>
                  <a:pt x="5015367" y="4152"/>
                </a:lnTo>
                <a:lnTo>
                  <a:pt x="5058978" y="16126"/>
                </a:lnTo>
                <a:lnTo>
                  <a:pt x="5099136" y="35192"/>
                </a:lnTo>
                <a:lnTo>
                  <a:pt x="5135112" y="60623"/>
                </a:lnTo>
                <a:lnTo>
                  <a:pt x="5166179" y="91690"/>
                </a:lnTo>
                <a:lnTo>
                  <a:pt x="5191609" y="127666"/>
                </a:lnTo>
                <a:lnTo>
                  <a:pt x="5210674" y="167822"/>
                </a:lnTo>
                <a:lnTo>
                  <a:pt x="5222647" y="211432"/>
                </a:lnTo>
                <a:lnTo>
                  <a:pt x="5225822" y="246861"/>
                </a:lnTo>
                <a:lnTo>
                  <a:pt x="5225822" y="268670"/>
                </a:lnTo>
                <a:lnTo>
                  <a:pt x="5210674" y="347710"/>
                </a:lnTo>
                <a:lnTo>
                  <a:pt x="5191609" y="387867"/>
                </a:lnTo>
                <a:lnTo>
                  <a:pt x="5166179" y="423843"/>
                </a:lnTo>
                <a:lnTo>
                  <a:pt x="5135112" y="454911"/>
                </a:lnTo>
                <a:lnTo>
                  <a:pt x="5099136" y="480342"/>
                </a:lnTo>
                <a:lnTo>
                  <a:pt x="5058978" y="499408"/>
                </a:lnTo>
                <a:lnTo>
                  <a:pt x="5015367" y="511382"/>
                </a:lnTo>
                <a:lnTo>
                  <a:pt x="4969057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7940" y="863101"/>
            <a:ext cx="8540115" cy="6286500"/>
            <a:chOff x="327940" y="863101"/>
            <a:chExt cx="8540115" cy="62865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3074" y="1691734"/>
              <a:ext cx="1704974" cy="33527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2625" y="863101"/>
              <a:ext cx="3105149" cy="28003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940" y="3739164"/>
              <a:ext cx="5172059" cy="34099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26564" y="2063812"/>
              <a:ext cx="1927860" cy="1456690"/>
            </a:xfrm>
            <a:custGeom>
              <a:avLst/>
              <a:gdLst/>
              <a:ahLst/>
              <a:cxnLst/>
              <a:rect l="l" t="t" r="r" b="b"/>
              <a:pathLst>
                <a:path w="1927860" h="1456689">
                  <a:moveTo>
                    <a:pt x="463245" y="1354709"/>
                  </a:moveTo>
                  <a:lnTo>
                    <a:pt x="460387" y="1349959"/>
                  </a:lnTo>
                  <a:lnTo>
                    <a:pt x="459435" y="1349006"/>
                  </a:lnTo>
                  <a:lnTo>
                    <a:pt x="459435" y="1349946"/>
                  </a:lnTo>
                  <a:lnTo>
                    <a:pt x="454736" y="1345780"/>
                  </a:lnTo>
                  <a:lnTo>
                    <a:pt x="459435" y="1349946"/>
                  </a:lnTo>
                  <a:lnTo>
                    <a:pt x="459435" y="1349006"/>
                  </a:lnTo>
                  <a:lnTo>
                    <a:pt x="456590" y="1346149"/>
                  </a:lnTo>
                  <a:lnTo>
                    <a:pt x="451815" y="1342339"/>
                  </a:lnTo>
                  <a:lnTo>
                    <a:pt x="446100" y="1339469"/>
                  </a:lnTo>
                  <a:lnTo>
                    <a:pt x="435635" y="1338529"/>
                  </a:lnTo>
                  <a:lnTo>
                    <a:pt x="408482" y="1339659"/>
                  </a:lnTo>
                  <a:lnTo>
                    <a:pt x="330619" y="1351915"/>
                  </a:lnTo>
                  <a:lnTo>
                    <a:pt x="292760" y="1359458"/>
                  </a:lnTo>
                  <a:lnTo>
                    <a:pt x="228346" y="1380667"/>
                  </a:lnTo>
                  <a:lnTo>
                    <a:pt x="198120" y="1391335"/>
                  </a:lnTo>
                  <a:lnTo>
                    <a:pt x="171780" y="1397596"/>
                  </a:lnTo>
                  <a:lnTo>
                    <a:pt x="158216" y="1398612"/>
                  </a:lnTo>
                  <a:lnTo>
                    <a:pt x="146062" y="1398651"/>
                  </a:lnTo>
                  <a:lnTo>
                    <a:pt x="135356" y="1397444"/>
                  </a:lnTo>
                  <a:lnTo>
                    <a:pt x="100926" y="1365097"/>
                  </a:lnTo>
                  <a:lnTo>
                    <a:pt x="94640" y="1325168"/>
                  </a:lnTo>
                  <a:lnTo>
                    <a:pt x="91541" y="1263281"/>
                  </a:lnTo>
                  <a:lnTo>
                    <a:pt x="90347" y="1229017"/>
                  </a:lnTo>
                  <a:lnTo>
                    <a:pt x="87020" y="1198499"/>
                  </a:lnTo>
                  <a:lnTo>
                    <a:pt x="81572" y="1177048"/>
                  </a:lnTo>
                  <a:lnTo>
                    <a:pt x="74155" y="1148270"/>
                  </a:lnTo>
                  <a:lnTo>
                    <a:pt x="65316" y="1101267"/>
                  </a:lnTo>
                  <a:lnTo>
                    <a:pt x="55575" y="1025156"/>
                  </a:lnTo>
                  <a:lnTo>
                    <a:pt x="22364" y="999591"/>
                  </a:lnTo>
                  <a:lnTo>
                    <a:pt x="20980" y="999591"/>
                  </a:lnTo>
                  <a:lnTo>
                    <a:pt x="342" y="1031836"/>
                  </a:lnTo>
                  <a:lnTo>
                    <a:pt x="0" y="1052906"/>
                  </a:lnTo>
                  <a:lnTo>
                    <a:pt x="2603" y="1079804"/>
                  </a:lnTo>
                  <a:lnTo>
                    <a:pt x="7162" y="1107224"/>
                  </a:lnTo>
                  <a:lnTo>
                    <a:pt x="12725" y="1129919"/>
                  </a:lnTo>
                  <a:lnTo>
                    <a:pt x="16891" y="1140879"/>
                  </a:lnTo>
                  <a:lnTo>
                    <a:pt x="21767" y="1149692"/>
                  </a:lnTo>
                  <a:lnTo>
                    <a:pt x="26644" y="1158862"/>
                  </a:lnTo>
                  <a:lnTo>
                    <a:pt x="30810" y="1170889"/>
                  </a:lnTo>
                  <a:lnTo>
                    <a:pt x="34683" y="1203579"/>
                  </a:lnTo>
                  <a:lnTo>
                    <a:pt x="35344" y="1245298"/>
                  </a:lnTo>
                  <a:lnTo>
                    <a:pt x="35636" y="1288630"/>
                  </a:lnTo>
                  <a:lnTo>
                    <a:pt x="38442" y="1326146"/>
                  </a:lnTo>
                  <a:lnTo>
                    <a:pt x="45694" y="1372336"/>
                  </a:lnTo>
                  <a:lnTo>
                    <a:pt x="59385" y="1409966"/>
                  </a:lnTo>
                  <a:lnTo>
                    <a:pt x="93548" y="1442237"/>
                  </a:lnTo>
                  <a:lnTo>
                    <a:pt x="136423" y="1455801"/>
                  </a:lnTo>
                  <a:lnTo>
                    <a:pt x="152958" y="1456105"/>
                  </a:lnTo>
                  <a:lnTo>
                    <a:pt x="170840" y="1454708"/>
                  </a:lnTo>
                  <a:lnTo>
                    <a:pt x="201218" y="1447863"/>
                  </a:lnTo>
                  <a:lnTo>
                    <a:pt x="235369" y="1435671"/>
                  </a:lnTo>
                  <a:lnTo>
                    <a:pt x="271297" y="1422044"/>
                  </a:lnTo>
                  <a:lnTo>
                    <a:pt x="307035" y="1410919"/>
                  </a:lnTo>
                  <a:lnTo>
                    <a:pt x="346379" y="1402994"/>
                  </a:lnTo>
                  <a:lnTo>
                    <a:pt x="376491" y="1398651"/>
                  </a:lnTo>
                  <a:lnTo>
                    <a:pt x="388835" y="1396873"/>
                  </a:lnTo>
                  <a:lnTo>
                    <a:pt x="426123" y="1391094"/>
                  </a:lnTo>
                  <a:lnTo>
                    <a:pt x="447421" y="1384960"/>
                  </a:lnTo>
                  <a:lnTo>
                    <a:pt x="449910" y="1384249"/>
                  </a:lnTo>
                  <a:lnTo>
                    <a:pt x="456590" y="1380439"/>
                  </a:lnTo>
                  <a:lnTo>
                    <a:pt x="459435" y="1377569"/>
                  </a:lnTo>
                  <a:lnTo>
                    <a:pt x="459511" y="1377213"/>
                  </a:lnTo>
                  <a:lnTo>
                    <a:pt x="460400" y="1376629"/>
                  </a:lnTo>
                  <a:lnTo>
                    <a:pt x="462673" y="1368272"/>
                  </a:lnTo>
                  <a:lnTo>
                    <a:pt x="463245" y="1367116"/>
                  </a:lnTo>
                  <a:lnTo>
                    <a:pt x="463245" y="1366139"/>
                  </a:lnTo>
                  <a:lnTo>
                    <a:pt x="463245" y="1355648"/>
                  </a:lnTo>
                  <a:lnTo>
                    <a:pt x="463245" y="1354709"/>
                  </a:lnTo>
                  <a:close/>
                </a:path>
                <a:path w="1927860" h="1456689">
                  <a:moveTo>
                    <a:pt x="1927313" y="24968"/>
                  </a:moveTo>
                  <a:lnTo>
                    <a:pt x="1924875" y="17170"/>
                  </a:lnTo>
                  <a:lnTo>
                    <a:pt x="1920290" y="9728"/>
                  </a:lnTo>
                  <a:lnTo>
                    <a:pt x="1913902" y="4064"/>
                  </a:lnTo>
                  <a:lnTo>
                    <a:pt x="1898675" y="0"/>
                  </a:lnTo>
                  <a:lnTo>
                    <a:pt x="1877720" y="850"/>
                  </a:lnTo>
                  <a:lnTo>
                    <a:pt x="1821522" y="9779"/>
                  </a:lnTo>
                  <a:lnTo>
                    <a:pt x="1748447" y="25031"/>
                  </a:lnTo>
                  <a:lnTo>
                    <a:pt x="1703057" y="36144"/>
                  </a:lnTo>
                  <a:lnTo>
                    <a:pt x="1653133" y="49110"/>
                  </a:lnTo>
                  <a:lnTo>
                    <a:pt x="1599692" y="63550"/>
                  </a:lnTo>
                  <a:lnTo>
                    <a:pt x="1486344" y="95465"/>
                  </a:lnTo>
                  <a:lnTo>
                    <a:pt x="994651" y="240372"/>
                  </a:lnTo>
                  <a:lnTo>
                    <a:pt x="886904" y="273799"/>
                  </a:lnTo>
                  <a:lnTo>
                    <a:pt x="835825" y="290423"/>
                  </a:lnTo>
                  <a:lnTo>
                    <a:pt x="787565" y="306832"/>
                  </a:lnTo>
                  <a:lnTo>
                    <a:pt x="742861" y="322910"/>
                  </a:lnTo>
                  <a:lnTo>
                    <a:pt x="702462" y="338556"/>
                  </a:lnTo>
                  <a:lnTo>
                    <a:pt x="667080" y="353631"/>
                  </a:lnTo>
                  <a:lnTo>
                    <a:pt x="621169" y="375107"/>
                  </a:lnTo>
                  <a:lnTo>
                    <a:pt x="584098" y="394716"/>
                  </a:lnTo>
                  <a:lnTo>
                    <a:pt x="550418" y="415925"/>
                  </a:lnTo>
                  <a:lnTo>
                    <a:pt x="514680" y="442226"/>
                  </a:lnTo>
                  <a:lnTo>
                    <a:pt x="480555" y="471436"/>
                  </a:lnTo>
                  <a:lnTo>
                    <a:pt x="444830" y="505472"/>
                  </a:lnTo>
                  <a:lnTo>
                    <a:pt x="408952" y="542467"/>
                  </a:lnTo>
                  <a:lnTo>
                    <a:pt x="374345" y="580580"/>
                  </a:lnTo>
                  <a:lnTo>
                    <a:pt x="342442" y="617943"/>
                  </a:lnTo>
                  <a:lnTo>
                    <a:pt x="314655" y="652716"/>
                  </a:lnTo>
                  <a:lnTo>
                    <a:pt x="288975" y="688428"/>
                  </a:lnTo>
                  <a:lnTo>
                    <a:pt x="267030" y="722617"/>
                  </a:lnTo>
                  <a:lnTo>
                    <a:pt x="247954" y="757339"/>
                  </a:lnTo>
                  <a:lnTo>
                    <a:pt x="230835" y="794639"/>
                  </a:lnTo>
                  <a:lnTo>
                    <a:pt x="214782" y="837882"/>
                  </a:lnTo>
                  <a:lnTo>
                    <a:pt x="201676" y="883348"/>
                  </a:lnTo>
                  <a:lnTo>
                    <a:pt x="190525" y="931138"/>
                  </a:lnTo>
                  <a:lnTo>
                    <a:pt x="180352" y="981329"/>
                  </a:lnTo>
                  <a:lnTo>
                    <a:pt x="172313" y="1032611"/>
                  </a:lnTo>
                  <a:lnTo>
                    <a:pt x="166484" y="1089609"/>
                  </a:lnTo>
                  <a:lnTo>
                    <a:pt x="161493" y="1145247"/>
                  </a:lnTo>
                  <a:lnTo>
                    <a:pt x="155511" y="1197902"/>
                  </a:lnTo>
                  <a:lnTo>
                    <a:pt x="147015" y="1242326"/>
                  </a:lnTo>
                  <a:lnTo>
                    <a:pt x="135813" y="1271117"/>
                  </a:lnTo>
                  <a:lnTo>
                    <a:pt x="122377" y="1296962"/>
                  </a:lnTo>
                  <a:lnTo>
                    <a:pt x="111252" y="1319072"/>
                  </a:lnTo>
                  <a:lnTo>
                    <a:pt x="110134" y="1323708"/>
                  </a:lnTo>
                  <a:lnTo>
                    <a:pt x="108915" y="1326146"/>
                  </a:lnTo>
                  <a:lnTo>
                    <a:pt x="106057" y="1332788"/>
                  </a:lnTo>
                  <a:lnTo>
                    <a:pt x="107010" y="1343279"/>
                  </a:lnTo>
                  <a:lnTo>
                    <a:pt x="107010" y="1346136"/>
                  </a:lnTo>
                  <a:lnTo>
                    <a:pt x="110921" y="1351610"/>
                  </a:lnTo>
                  <a:lnTo>
                    <a:pt x="111772" y="1353756"/>
                  </a:lnTo>
                  <a:lnTo>
                    <a:pt x="116535" y="1357566"/>
                  </a:lnTo>
                  <a:lnTo>
                    <a:pt x="119265" y="1358646"/>
                  </a:lnTo>
                  <a:lnTo>
                    <a:pt x="120345" y="1359458"/>
                  </a:lnTo>
                  <a:lnTo>
                    <a:pt x="126060" y="1361376"/>
                  </a:lnTo>
                  <a:lnTo>
                    <a:pt x="131775" y="1360436"/>
                  </a:lnTo>
                  <a:lnTo>
                    <a:pt x="137490" y="1360436"/>
                  </a:lnTo>
                  <a:lnTo>
                    <a:pt x="138988" y="1359750"/>
                  </a:lnTo>
                  <a:lnTo>
                    <a:pt x="147967" y="1355648"/>
                  </a:lnTo>
                  <a:lnTo>
                    <a:pt x="149860" y="1351876"/>
                  </a:lnTo>
                  <a:lnTo>
                    <a:pt x="142328" y="1356398"/>
                  </a:lnTo>
                  <a:lnTo>
                    <a:pt x="149847" y="1351876"/>
                  </a:lnTo>
                  <a:lnTo>
                    <a:pt x="150825" y="1349946"/>
                  </a:lnTo>
                  <a:lnTo>
                    <a:pt x="149860" y="1351876"/>
                  </a:lnTo>
                  <a:lnTo>
                    <a:pt x="162598" y="1333995"/>
                  </a:lnTo>
                  <a:lnTo>
                    <a:pt x="172288" y="1311846"/>
                  </a:lnTo>
                  <a:lnTo>
                    <a:pt x="174523" y="1306741"/>
                  </a:lnTo>
                  <a:lnTo>
                    <a:pt x="192735" y="1245196"/>
                  </a:lnTo>
                  <a:lnTo>
                    <a:pt x="197497" y="1184338"/>
                  </a:lnTo>
                  <a:lnTo>
                    <a:pt x="197561" y="1152893"/>
                  </a:lnTo>
                  <a:lnTo>
                    <a:pt x="199402" y="1121346"/>
                  </a:lnTo>
                  <a:lnTo>
                    <a:pt x="208216" y="1058125"/>
                  </a:lnTo>
                  <a:lnTo>
                    <a:pt x="221310" y="992759"/>
                  </a:lnTo>
                  <a:lnTo>
                    <a:pt x="230771" y="949109"/>
                  </a:lnTo>
                  <a:lnTo>
                    <a:pt x="241198" y="902868"/>
                  </a:lnTo>
                  <a:lnTo>
                    <a:pt x="253593" y="856805"/>
                  </a:lnTo>
                  <a:lnTo>
                    <a:pt x="268935" y="813689"/>
                  </a:lnTo>
                  <a:lnTo>
                    <a:pt x="285026" y="778522"/>
                  </a:lnTo>
                  <a:lnTo>
                    <a:pt x="322922" y="713905"/>
                  </a:lnTo>
                  <a:lnTo>
                    <a:pt x="347040" y="680339"/>
                  </a:lnTo>
                  <a:lnTo>
                    <a:pt x="379006" y="640156"/>
                  </a:lnTo>
                  <a:lnTo>
                    <a:pt x="416229" y="597039"/>
                  </a:lnTo>
                  <a:lnTo>
                    <a:pt x="456425" y="554024"/>
                  </a:lnTo>
                  <a:lnTo>
                    <a:pt x="497306" y="514108"/>
                  </a:lnTo>
                  <a:lnTo>
                    <a:pt x="536587" y="480326"/>
                  </a:lnTo>
                  <a:lnTo>
                    <a:pt x="571131" y="454317"/>
                  </a:lnTo>
                  <a:lnTo>
                    <a:pt x="604342" y="433057"/>
                  </a:lnTo>
                  <a:lnTo>
                    <a:pt x="639864" y="413753"/>
                  </a:lnTo>
                  <a:lnTo>
                    <a:pt x="681367" y="393636"/>
                  </a:lnTo>
                  <a:lnTo>
                    <a:pt x="718108" y="377774"/>
                  </a:lnTo>
                  <a:lnTo>
                    <a:pt x="758113" y="362204"/>
                  </a:lnTo>
                  <a:lnTo>
                    <a:pt x="801052" y="346824"/>
                  </a:lnTo>
                  <a:lnTo>
                    <a:pt x="846632" y="331495"/>
                  </a:lnTo>
                  <a:lnTo>
                    <a:pt x="1123353" y="245097"/>
                  </a:lnTo>
                  <a:lnTo>
                    <a:pt x="1254823" y="206121"/>
                  </a:lnTo>
                  <a:lnTo>
                    <a:pt x="1404937" y="164045"/>
                  </a:lnTo>
                  <a:lnTo>
                    <a:pt x="1512417" y="135750"/>
                  </a:lnTo>
                  <a:lnTo>
                    <a:pt x="1623745" y="108254"/>
                  </a:lnTo>
                  <a:lnTo>
                    <a:pt x="1680298" y="95084"/>
                  </a:lnTo>
                  <a:lnTo>
                    <a:pt x="1737144" y="82461"/>
                  </a:lnTo>
                  <a:lnTo>
                    <a:pt x="1794065" y="70459"/>
                  </a:lnTo>
                  <a:lnTo>
                    <a:pt x="1850834" y="59220"/>
                  </a:lnTo>
                  <a:lnTo>
                    <a:pt x="1907235" y="48831"/>
                  </a:lnTo>
                  <a:lnTo>
                    <a:pt x="1910092" y="47091"/>
                  </a:lnTo>
                  <a:lnTo>
                    <a:pt x="1916531" y="42760"/>
                  </a:lnTo>
                  <a:lnTo>
                    <a:pt x="1923326" y="37185"/>
                  </a:lnTo>
                  <a:lnTo>
                    <a:pt x="1927263" y="31686"/>
                  </a:lnTo>
                  <a:lnTo>
                    <a:pt x="1927313" y="24968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8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DRILL</a:t>
            </a:r>
            <a:r>
              <a:rPr spc="-120" dirty="0"/>
              <a:t> </a:t>
            </a:r>
            <a:r>
              <a:rPr dirty="0"/>
              <a:t>THROUGH</a:t>
            </a:r>
            <a:r>
              <a:rPr spc="-114" dirty="0"/>
              <a:t> </a:t>
            </a:r>
            <a:r>
              <a:rPr dirty="0"/>
              <a:t>VISUAL</a:t>
            </a:r>
            <a:r>
              <a:rPr spc="-114" dirty="0"/>
              <a:t> </a:t>
            </a:r>
            <a:r>
              <a:rPr spc="-10" dirty="0"/>
              <a:t>EXAMPLE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5270" y="210140"/>
            <a:ext cx="3576320" cy="1390650"/>
          </a:xfrm>
          <a:custGeom>
            <a:avLst/>
            <a:gdLst/>
            <a:ahLst/>
            <a:cxnLst/>
            <a:rect l="l" t="t" r="r" b="b"/>
            <a:pathLst>
              <a:path w="3576320" h="1390650">
                <a:moveTo>
                  <a:pt x="207177" y="1390207"/>
                </a:moveTo>
                <a:lnTo>
                  <a:pt x="207176" y="1152717"/>
                </a:lnTo>
                <a:lnTo>
                  <a:pt x="179612" y="1138456"/>
                </a:lnTo>
                <a:lnTo>
                  <a:pt x="129012" y="1101097"/>
                </a:lnTo>
                <a:lnTo>
                  <a:pt x="85308" y="1048800"/>
                </a:lnTo>
                <a:lnTo>
                  <a:pt x="49526" y="977780"/>
                </a:lnTo>
                <a:lnTo>
                  <a:pt x="34928" y="934066"/>
                </a:lnTo>
                <a:lnTo>
                  <a:pt x="22696" y="884251"/>
                </a:lnTo>
                <a:lnTo>
                  <a:pt x="12958" y="827863"/>
                </a:lnTo>
                <a:lnTo>
                  <a:pt x="5843" y="764428"/>
                </a:lnTo>
                <a:lnTo>
                  <a:pt x="1480" y="693473"/>
                </a:lnTo>
                <a:lnTo>
                  <a:pt x="0" y="614437"/>
                </a:lnTo>
                <a:lnTo>
                  <a:pt x="1650" y="537020"/>
                </a:lnTo>
                <a:lnTo>
                  <a:pt x="6508" y="465543"/>
                </a:lnTo>
                <a:lnTo>
                  <a:pt x="14418" y="399923"/>
                </a:lnTo>
                <a:lnTo>
                  <a:pt x="25231" y="339989"/>
                </a:lnTo>
                <a:lnTo>
                  <a:pt x="38795" y="285569"/>
                </a:lnTo>
                <a:lnTo>
                  <a:pt x="54958" y="236490"/>
                </a:lnTo>
                <a:lnTo>
                  <a:pt x="73570" y="192581"/>
                </a:lnTo>
                <a:lnTo>
                  <a:pt x="94479" y="153670"/>
                </a:lnTo>
                <a:lnTo>
                  <a:pt x="117533" y="119584"/>
                </a:lnTo>
                <a:lnTo>
                  <a:pt x="142582" y="90152"/>
                </a:lnTo>
                <a:lnTo>
                  <a:pt x="198060" y="44563"/>
                </a:lnTo>
                <a:lnTo>
                  <a:pt x="259700" y="15527"/>
                </a:lnTo>
                <a:lnTo>
                  <a:pt x="326294" y="1667"/>
                </a:lnTo>
                <a:lnTo>
                  <a:pt x="3171814" y="0"/>
                </a:lnTo>
                <a:lnTo>
                  <a:pt x="3211496" y="1486"/>
                </a:lnTo>
                <a:lnTo>
                  <a:pt x="3249596" y="6041"/>
                </a:lnTo>
                <a:lnTo>
                  <a:pt x="3320714" y="24939"/>
                </a:lnTo>
                <a:lnTo>
                  <a:pt x="3384503" y="57849"/>
                </a:lnTo>
                <a:lnTo>
                  <a:pt x="3440299" y="105931"/>
                </a:lnTo>
                <a:lnTo>
                  <a:pt x="3464993" y="136023"/>
                </a:lnTo>
                <a:lnTo>
                  <a:pt x="3487439" y="170342"/>
                </a:lnTo>
                <a:lnTo>
                  <a:pt x="3507556" y="209033"/>
                </a:lnTo>
                <a:lnTo>
                  <a:pt x="3525260" y="252241"/>
                </a:lnTo>
                <a:lnTo>
                  <a:pt x="3540467" y="300109"/>
                </a:lnTo>
                <a:lnTo>
                  <a:pt x="3553096" y="352784"/>
                </a:lnTo>
                <a:lnTo>
                  <a:pt x="3563062" y="410409"/>
                </a:lnTo>
                <a:lnTo>
                  <a:pt x="3570284" y="473130"/>
                </a:lnTo>
                <a:lnTo>
                  <a:pt x="3574678" y="541091"/>
                </a:lnTo>
                <a:lnTo>
                  <a:pt x="3576159" y="614529"/>
                </a:lnTo>
                <a:lnTo>
                  <a:pt x="3574499" y="684851"/>
                </a:lnTo>
                <a:lnTo>
                  <a:pt x="3569580" y="750069"/>
                </a:lnTo>
                <a:lnTo>
                  <a:pt x="3561501" y="810212"/>
                </a:lnTo>
                <a:lnTo>
                  <a:pt x="3550361" y="865397"/>
                </a:lnTo>
                <a:lnTo>
                  <a:pt x="3536258" y="915747"/>
                </a:lnTo>
                <a:lnTo>
                  <a:pt x="3519292" y="961380"/>
                </a:lnTo>
                <a:lnTo>
                  <a:pt x="3499560" y="1002416"/>
                </a:lnTo>
                <a:lnTo>
                  <a:pt x="3477162" y="1038975"/>
                </a:lnTo>
                <a:lnTo>
                  <a:pt x="3452194" y="1071177"/>
                </a:lnTo>
                <a:lnTo>
                  <a:pt x="3424757" y="1099142"/>
                </a:lnTo>
                <a:lnTo>
                  <a:pt x="3394949" y="1122989"/>
                </a:lnTo>
                <a:lnTo>
                  <a:pt x="3328612" y="1158811"/>
                </a:lnTo>
                <a:lnTo>
                  <a:pt x="3292280" y="1171025"/>
                </a:lnTo>
                <a:lnTo>
                  <a:pt x="3253971" y="1179601"/>
                </a:lnTo>
                <a:lnTo>
                  <a:pt x="3213782" y="1184659"/>
                </a:lnTo>
                <a:lnTo>
                  <a:pt x="3171813" y="1186318"/>
                </a:lnTo>
                <a:lnTo>
                  <a:pt x="452418" y="1186318"/>
                </a:lnTo>
                <a:lnTo>
                  <a:pt x="207177" y="1390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411254"/>
            <a:ext cx="3161030" cy="5789930"/>
            <a:chOff x="0" y="1411254"/>
            <a:chExt cx="3161030" cy="5789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3" y="1411254"/>
              <a:ext cx="1943099" cy="4381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532335"/>
              <a:ext cx="3161030" cy="1668780"/>
            </a:xfrm>
            <a:custGeom>
              <a:avLst/>
              <a:gdLst/>
              <a:ahLst/>
              <a:cxnLst/>
              <a:rect l="l" t="t" r="r" b="b"/>
              <a:pathLst>
                <a:path w="3161030" h="1668779">
                  <a:moveTo>
                    <a:pt x="1665490" y="1079995"/>
                  </a:moveTo>
                  <a:lnTo>
                    <a:pt x="1664436" y="1031900"/>
                  </a:lnTo>
                  <a:lnTo>
                    <a:pt x="1661312" y="984326"/>
                  </a:lnTo>
                  <a:lnTo>
                    <a:pt x="1656156" y="937336"/>
                  </a:lnTo>
                  <a:lnTo>
                    <a:pt x="1649006" y="890981"/>
                  </a:lnTo>
                  <a:lnTo>
                    <a:pt x="1639912" y="845299"/>
                  </a:lnTo>
                  <a:lnTo>
                    <a:pt x="1628927" y="800315"/>
                  </a:lnTo>
                  <a:lnTo>
                    <a:pt x="1616087" y="756107"/>
                  </a:lnTo>
                  <a:lnTo>
                    <a:pt x="1601419" y="712685"/>
                  </a:lnTo>
                  <a:lnTo>
                    <a:pt x="1584998" y="670128"/>
                  </a:lnTo>
                  <a:lnTo>
                    <a:pt x="1566849" y="628446"/>
                  </a:lnTo>
                  <a:lnTo>
                    <a:pt x="1547025" y="587705"/>
                  </a:lnTo>
                  <a:lnTo>
                    <a:pt x="1525549" y="547941"/>
                  </a:lnTo>
                  <a:lnTo>
                    <a:pt x="1502498" y="509193"/>
                  </a:lnTo>
                  <a:lnTo>
                    <a:pt x="1477886" y="471512"/>
                  </a:lnTo>
                  <a:lnTo>
                    <a:pt x="1451775" y="434949"/>
                  </a:lnTo>
                  <a:lnTo>
                    <a:pt x="1424203" y="399529"/>
                  </a:lnTo>
                  <a:lnTo>
                    <a:pt x="1395209" y="365315"/>
                  </a:lnTo>
                  <a:lnTo>
                    <a:pt x="1364856" y="332333"/>
                  </a:lnTo>
                  <a:lnTo>
                    <a:pt x="1333157" y="300647"/>
                  </a:lnTo>
                  <a:lnTo>
                    <a:pt x="1300187" y="270281"/>
                  </a:lnTo>
                  <a:lnTo>
                    <a:pt x="1265961" y="241300"/>
                  </a:lnTo>
                  <a:lnTo>
                    <a:pt x="1230553" y="213728"/>
                  </a:lnTo>
                  <a:lnTo>
                    <a:pt x="1193977" y="187604"/>
                  </a:lnTo>
                  <a:lnTo>
                    <a:pt x="1156309" y="163004"/>
                  </a:lnTo>
                  <a:lnTo>
                    <a:pt x="1117561" y="139941"/>
                  </a:lnTo>
                  <a:lnTo>
                    <a:pt x="1077798" y="118478"/>
                  </a:lnTo>
                  <a:lnTo>
                    <a:pt x="1037056" y="98653"/>
                  </a:lnTo>
                  <a:lnTo>
                    <a:pt x="995375" y="80492"/>
                  </a:lnTo>
                  <a:lnTo>
                    <a:pt x="952804" y="64071"/>
                  </a:lnTo>
                  <a:lnTo>
                    <a:pt x="909396" y="49415"/>
                  </a:lnTo>
                  <a:lnTo>
                    <a:pt x="865174" y="36563"/>
                  </a:lnTo>
                  <a:lnTo>
                    <a:pt x="820204" y="25577"/>
                  </a:lnTo>
                  <a:lnTo>
                    <a:pt x="774509" y="16484"/>
                  </a:lnTo>
                  <a:lnTo>
                    <a:pt x="728154" y="9347"/>
                  </a:lnTo>
                  <a:lnTo>
                    <a:pt x="681164" y="4178"/>
                  </a:lnTo>
                  <a:lnTo>
                    <a:pt x="633603" y="1054"/>
                  </a:lnTo>
                  <a:lnTo>
                    <a:pt x="585482" y="0"/>
                  </a:lnTo>
                  <a:lnTo>
                    <a:pt x="537387" y="1054"/>
                  </a:lnTo>
                  <a:lnTo>
                    <a:pt x="489813" y="4178"/>
                  </a:lnTo>
                  <a:lnTo>
                    <a:pt x="442836" y="9347"/>
                  </a:lnTo>
                  <a:lnTo>
                    <a:pt x="396468" y="16484"/>
                  </a:lnTo>
                  <a:lnTo>
                    <a:pt x="350786" y="25577"/>
                  </a:lnTo>
                  <a:lnTo>
                    <a:pt x="305816" y="36563"/>
                  </a:lnTo>
                  <a:lnTo>
                    <a:pt x="261594" y="49415"/>
                  </a:lnTo>
                  <a:lnTo>
                    <a:pt x="218186" y="64071"/>
                  </a:lnTo>
                  <a:lnTo>
                    <a:pt x="175615" y="80492"/>
                  </a:lnTo>
                  <a:lnTo>
                    <a:pt x="133934" y="98653"/>
                  </a:lnTo>
                  <a:lnTo>
                    <a:pt x="93192" y="118478"/>
                  </a:lnTo>
                  <a:lnTo>
                    <a:pt x="53428" y="139941"/>
                  </a:lnTo>
                  <a:lnTo>
                    <a:pt x="14681" y="163004"/>
                  </a:lnTo>
                  <a:lnTo>
                    <a:pt x="0" y="172593"/>
                  </a:lnTo>
                  <a:lnTo>
                    <a:pt x="0" y="1668564"/>
                  </a:lnTo>
                  <a:lnTo>
                    <a:pt x="1490891" y="1668564"/>
                  </a:lnTo>
                  <a:lnTo>
                    <a:pt x="1502498" y="1650809"/>
                  </a:lnTo>
                  <a:lnTo>
                    <a:pt x="1525549" y="1612061"/>
                  </a:lnTo>
                  <a:lnTo>
                    <a:pt x="1547025" y="1572298"/>
                  </a:lnTo>
                  <a:lnTo>
                    <a:pt x="1566849" y="1531556"/>
                  </a:lnTo>
                  <a:lnTo>
                    <a:pt x="1584998" y="1489875"/>
                  </a:lnTo>
                  <a:lnTo>
                    <a:pt x="1601419" y="1447317"/>
                  </a:lnTo>
                  <a:lnTo>
                    <a:pt x="1616087" y="1403896"/>
                  </a:lnTo>
                  <a:lnTo>
                    <a:pt x="1628927" y="1359687"/>
                  </a:lnTo>
                  <a:lnTo>
                    <a:pt x="1639912" y="1314704"/>
                  </a:lnTo>
                  <a:lnTo>
                    <a:pt x="1649006" y="1269022"/>
                  </a:lnTo>
                  <a:lnTo>
                    <a:pt x="1656156" y="1222667"/>
                  </a:lnTo>
                  <a:lnTo>
                    <a:pt x="1661312" y="1175677"/>
                  </a:lnTo>
                  <a:lnTo>
                    <a:pt x="1664436" y="1128102"/>
                  </a:lnTo>
                  <a:lnTo>
                    <a:pt x="1665490" y="1079995"/>
                  </a:lnTo>
                  <a:close/>
                </a:path>
                <a:path w="3161030" h="1668779">
                  <a:moveTo>
                    <a:pt x="3160712" y="751090"/>
                  </a:moveTo>
                  <a:lnTo>
                    <a:pt x="3154083" y="701776"/>
                  </a:lnTo>
                  <a:lnTo>
                    <a:pt x="3135388" y="657479"/>
                  </a:lnTo>
                  <a:lnTo>
                    <a:pt x="3106394" y="619937"/>
                  </a:lnTo>
                  <a:lnTo>
                    <a:pt x="3068866" y="590943"/>
                  </a:lnTo>
                  <a:lnTo>
                    <a:pt x="3024555" y="572249"/>
                  </a:lnTo>
                  <a:lnTo>
                    <a:pt x="2975267" y="565619"/>
                  </a:lnTo>
                  <a:lnTo>
                    <a:pt x="2925965" y="572249"/>
                  </a:lnTo>
                  <a:lnTo>
                    <a:pt x="2881655" y="590943"/>
                  </a:lnTo>
                  <a:lnTo>
                    <a:pt x="2844127" y="619937"/>
                  </a:lnTo>
                  <a:lnTo>
                    <a:pt x="2815132" y="657479"/>
                  </a:lnTo>
                  <a:lnTo>
                    <a:pt x="2796438" y="701776"/>
                  </a:lnTo>
                  <a:lnTo>
                    <a:pt x="2789809" y="751090"/>
                  </a:lnTo>
                  <a:lnTo>
                    <a:pt x="2796438" y="800392"/>
                  </a:lnTo>
                  <a:lnTo>
                    <a:pt x="2815132" y="844689"/>
                  </a:lnTo>
                  <a:lnTo>
                    <a:pt x="2844127" y="882218"/>
                  </a:lnTo>
                  <a:lnTo>
                    <a:pt x="2881655" y="911212"/>
                  </a:lnTo>
                  <a:lnTo>
                    <a:pt x="2925965" y="929906"/>
                  </a:lnTo>
                  <a:lnTo>
                    <a:pt x="2975191" y="936523"/>
                  </a:lnTo>
                  <a:lnTo>
                    <a:pt x="2975330" y="936523"/>
                  </a:lnTo>
                  <a:lnTo>
                    <a:pt x="3024555" y="929906"/>
                  </a:lnTo>
                  <a:lnTo>
                    <a:pt x="3068866" y="911212"/>
                  </a:lnTo>
                  <a:lnTo>
                    <a:pt x="3106394" y="882218"/>
                  </a:lnTo>
                  <a:lnTo>
                    <a:pt x="3135388" y="844689"/>
                  </a:lnTo>
                  <a:lnTo>
                    <a:pt x="3154083" y="800392"/>
                  </a:lnTo>
                  <a:lnTo>
                    <a:pt x="3160712" y="75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601943" y="1762273"/>
            <a:ext cx="4766945" cy="1838325"/>
          </a:xfrm>
          <a:custGeom>
            <a:avLst/>
            <a:gdLst/>
            <a:ahLst/>
            <a:cxnLst/>
            <a:rect l="l" t="t" r="r" b="b"/>
            <a:pathLst>
              <a:path w="4766945" h="1838325">
                <a:moveTo>
                  <a:pt x="280659" y="1837718"/>
                </a:moveTo>
                <a:lnTo>
                  <a:pt x="280659" y="1516001"/>
                </a:lnTo>
                <a:lnTo>
                  <a:pt x="251936" y="1501546"/>
                </a:lnTo>
                <a:lnTo>
                  <a:pt x="224349" y="1484995"/>
                </a:lnTo>
                <a:lnTo>
                  <a:pt x="172900" y="1444564"/>
                </a:lnTo>
                <a:lnTo>
                  <a:pt x="126935" y="1392618"/>
                </a:lnTo>
                <a:lnTo>
                  <a:pt x="87076" y="1327067"/>
                </a:lnTo>
                <a:lnTo>
                  <a:pt x="69632" y="1288537"/>
                </a:lnTo>
                <a:lnTo>
                  <a:pt x="53948" y="1245821"/>
                </a:lnTo>
                <a:lnTo>
                  <a:pt x="40103" y="1198659"/>
                </a:lnTo>
                <a:lnTo>
                  <a:pt x="28173" y="1146789"/>
                </a:lnTo>
                <a:lnTo>
                  <a:pt x="18239" y="1089949"/>
                </a:lnTo>
                <a:lnTo>
                  <a:pt x="10376" y="1027880"/>
                </a:lnTo>
                <a:lnTo>
                  <a:pt x="4663" y="960319"/>
                </a:lnTo>
                <a:lnTo>
                  <a:pt x="1178" y="887005"/>
                </a:lnTo>
                <a:lnTo>
                  <a:pt x="0" y="807682"/>
                </a:lnTo>
                <a:lnTo>
                  <a:pt x="1228" y="732373"/>
                </a:lnTo>
                <a:lnTo>
                  <a:pt x="4857" y="661294"/>
                </a:lnTo>
                <a:lnTo>
                  <a:pt x="10805" y="594360"/>
                </a:lnTo>
                <a:lnTo>
                  <a:pt x="18988" y="531489"/>
                </a:lnTo>
                <a:lnTo>
                  <a:pt x="29324" y="472598"/>
                </a:lnTo>
                <a:lnTo>
                  <a:pt x="41731" y="417606"/>
                </a:lnTo>
                <a:lnTo>
                  <a:pt x="56124" y="366431"/>
                </a:lnTo>
                <a:lnTo>
                  <a:pt x="72423" y="318991"/>
                </a:lnTo>
                <a:lnTo>
                  <a:pt x="90543" y="275204"/>
                </a:lnTo>
                <a:lnTo>
                  <a:pt x="110402" y="234989"/>
                </a:lnTo>
                <a:lnTo>
                  <a:pt x="131918" y="198264"/>
                </a:lnTo>
                <a:lnTo>
                  <a:pt x="155007" y="164948"/>
                </a:lnTo>
                <a:lnTo>
                  <a:pt x="179587" y="134957"/>
                </a:lnTo>
                <a:lnTo>
                  <a:pt x="232888" y="84627"/>
                </a:lnTo>
                <a:lnTo>
                  <a:pt x="291159" y="46621"/>
                </a:lnTo>
                <a:lnTo>
                  <a:pt x="353739" y="20284"/>
                </a:lnTo>
                <a:lnTo>
                  <a:pt x="419964" y="4962"/>
                </a:lnTo>
                <a:lnTo>
                  <a:pt x="489172" y="0"/>
                </a:lnTo>
                <a:lnTo>
                  <a:pt x="4222365" y="0"/>
                </a:lnTo>
                <a:lnTo>
                  <a:pt x="4262721" y="1126"/>
                </a:lnTo>
                <a:lnTo>
                  <a:pt x="4301902" y="4552"/>
                </a:lnTo>
                <a:lnTo>
                  <a:pt x="4339858" y="10351"/>
                </a:lnTo>
                <a:lnTo>
                  <a:pt x="4411900" y="29355"/>
                </a:lnTo>
                <a:lnTo>
                  <a:pt x="4478466" y="58710"/>
                </a:lnTo>
                <a:lnTo>
                  <a:pt x="4539169" y="98995"/>
                </a:lnTo>
                <a:lnTo>
                  <a:pt x="4593627" y="150783"/>
                </a:lnTo>
                <a:lnTo>
                  <a:pt x="4618394" y="181171"/>
                </a:lnTo>
                <a:lnTo>
                  <a:pt x="4641455" y="214650"/>
                </a:lnTo>
                <a:lnTo>
                  <a:pt x="4662763" y="251294"/>
                </a:lnTo>
                <a:lnTo>
                  <a:pt x="4682269" y="291173"/>
                </a:lnTo>
                <a:lnTo>
                  <a:pt x="4699926" y="334360"/>
                </a:lnTo>
                <a:lnTo>
                  <a:pt x="4715686" y="380926"/>
                </a:lnTo>
                <a:lnTo>
                  <a:pt x="4729499" y="430944"/>
                </a:lnTo>
                <a:lnTo>
                  <a:pt x="4741320" y="484485"/>
                </a:lnTo>
                <a:lnTo>
                  <a:pt x="4751099" y="541622"/>
                </a:lnTo>
                <a:lnTo>
                  <a:pt x="4758788" y="602426"/>
                </a:lnTo>
                <a:lnTo>
                  <a:pt x="4764340" y="666969"/>
                </a:lnTo>
                <a:lnTo>
                  <a:pt x="4766603" y="712915"/>
                </a:lnTo>
                <a:lnTo>
                  <a:pt x="4766603" y="893948"/>
                </a:lnTo>
                <a:lnTo>
                  <a:pt x="4763943" y="941110"/>
                </a:lnTo>
                <a:lnTo>
                  <a:pt x="4757905" y="1002475"/>
                </a:lnTo>
                <a:lnTo>
                  <a:pt x="4749547" y="1060308"/>
                </a:lnTo>
                <a:lnTo>
                  <a:pt x="4738922" y="1114663"/>
                </a:lnTo>
                <a:lnTo>
                  <a:pt x="4726086" y="1165597"/>
                </a:lnTo>
                <a:lnTo>
                  <a:pt x="4711093" y="1213164"/>
                </a:lnTo>
                <a:lnTo>
                  <a:pt x="4693997" y="1257420"/>
                </a:lnTo>
                <a:lnTo>
                  <a:pt x="4674854" y="1298420"/>
                </a:lnTo>
                <a:lnTo>
                  <a:pt x="4653717" y="1336219"/>
                </a:lnTo>
                <a:lnTo>
                  <a:pt x="4630642" y="1370873"/>
                </a:lnTo>
                <a:lnTo>
                  <a:pt x="4605682" y="1402437"/>
                </a:lnTo>
                <a:lnTo>
                  <a:pt x="4578892" y="1430966"/>
                </a:lnTo>
                <a:lnTo>
                  <a:pt x="4550327" y="1456515"/>
                </a:lnTo>
                <a:lnTo>
                  <a:pt x="4488091" y="1498897"/>
                </a:lnTo>
                <a:lnTo>
                  <a:pt x="4419408" y="1530024"/>
                </a:lnTo>
                <a:lnTo>
                  <a:pt x="4382786" y="1541506"/>
                </a:lnTo>
                <a:lnTo>
                  <a:pt x="4344715" y="1550340"/>
                </a:lnTo>
                <a:lnTo>
                  <a:pt x="4305252" y="1556581"/>
                </a:lnTo>
                <a:lnTo>
                  <a:pt x="4264450" y="1560286"/>
                </a:lnTo>
                <a:lnTo>
                  <a:pt x="4222363" y="1561508"/>
                </a:lnTo>
                <a:lnTo>
                  <a:pt x="612891" y="1561508"/>
                </a:lnTo>
                <a:lnTo>
                  <a:pt x="280659" y="18377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1985" y="282404"/>
            <a:ext cx="5244465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8465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74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215"/>
              </a:spcBef>
            </a:pPr>
            <a:endParaRPr sz="1850">
              <a:latin typeface="Comic Sans MS"/>
              <a:cs typeface="Comic Sans MS"/>
            </a:endParaRPr>
          </a:p>
          <a:p>
            <a:pPr marL="68707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Effective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is </a:t>
            </a:r>
            <a:r>
              <a:rPr sz="1850" dirty="0">
                <a:latin typeface="Comic Sans MS"/>
                <a:cs typeface="Comic Sans MS"/>
              </a:rPr>
              <a:t>crucial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turning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compelling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narratives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with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35" y="3903847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32" y="1286437"/>
                </a:moveTo>
                <a:lnTo>
                  <a:pt x="269930" y="977036"/>
                </a:lnTo>
                <a:lnTo>
                  <a:pt x="231106" y="956887"/>
                </a:lnTo>
                <a:lnTo>
                  <a:pt x="194542" y="933245"/>
                </a:lnTo>
                <a:lnTo>
                  <a:pt x="160451" y="906156"/>
                </a:lnTo>
                <a:lnTo>
                  <a:pt x="129045" y="875667"/>
                </a:lnTo>
                <a:lnTo>
                  <a:pt x="100537" y="841825"/>
                </a:lnTo>
                <a:lnTo>
                  <a:pt x="75140" y="804675"/>
                </a:lnTo>
                <a:lnTo>
                  <a:pt x="53067" y="764265"/>
                </a:lnTo>
                <a:lnTo>
                  <a:pt x="34530" y="720640"/>
                </a:lnTo>
                <a:lnTo>
                  <a:pt x="19742" y="673848"/>
                </a:lnTo>
                <a:lnTo>
                  <a:pt x="8916" y="623934"/>
                </a:lnTo>
                <a:lnTo>
                  <a:pt x="2264" y="570946"/>
                </a:lnTo>
                <a:lnTo>
                  <a:pt x="0" y="514930"/>
                </a:lnTo>
                <a:lnTo>
                  <a:pt x="2153" y="461465"/>
                </a:lnTo>
                <a:lnTo>
                  <a:pt x="8481" y="410273"/>
                </a:lnTo>
                <a:lnTo>
                  <a:pt x="18787" y="361478"/>
                </a:lnTo>
                <a:lnTo>
                  <a:pt x="32874" y="315204"/>
                </a:lnTo>
                <a:lnTo>
                  <a:pt x="50545" y="271577"/>
                </a:lnTo>
                <a:lnTo>
                  <a:pt x="71603" y="230722"/>
                </a:lnTo>
                <a:lnTo>
                  <a:pt x="95851" y="192763"/>
                </a:lnTo>
                <a:lnTo>
                  <a:pt x="123092" y="157826"/>
                </a:lnTo>
                <a:lnTo>
                  <a:pt x="153128" y="126035"/>
                </a:lnTo>
                <a:lnTo>
                  <a:pt x="185764" y="97517"/>
                </a:lnTo>
                <a:lnTo>
                  <a:pt x="220801" y="72395"/>
                </a:lnTo>
                <a:lnTo>
                  <a:pt x="258043" y="50795"/>
                </a:lnTo>
                <a:lnTo>
                  <a:pt x="297292" y="32842"/>
                </a:lnTo>
                <a:lnTo>
                  <a:pt x="338353" y="18661"/>
                </a:lnTo>
                <a:lnTo>
                  <a:pt x="381027" y="8377"/>
                </a:lnTo>
                <a:lnTo>
                  <a:pt x="425117" y="2115"/>
                </a:lnTo>
                <a:lnTo>
                  <a:pt x="470426" y="0"/>
                </a:lnTo>
                <a:lnTo>
                  <a:pt x="3811648" y="0"/>
                </a:lnTo>
                <a:lnTo>
                  <a:pt x="3862471" y="1887"/>
                </a:lnTo>
                <a:lnTo>
                  <a:pt x="3911332" y="7480"/>
                </a:lnTo>
                <a:lnTo>
                  <a:pt x="3958113" y="16673"/>
                </a:lnTo>
                <a:lnTo>
                  <a:pt x="4002701" y="29360"/>
                </a:lnTo>
                <a:lnTo>
                  <a:pt x="4044982" y="45436"/>
                </a:lnTo>
                <a:lnTo>
                  <a:pt x="4084842" y="64797"/>
                </a:lnTo>
                <a:lnTo>
                  <a:pt x="4122168" y="87335"/>
                </a:lnTo>
                <a:lnTo>
                  <a:pt x="4156845" y="112947"/>
                </a:lnTo>
                <a:lnTo>
                  <a:pt x="4188759" y="141526"/>
                </a:lnTo>
                <a:lnTo>
                  <a:pt x="4217797" y="172967"/>
                </a:lnTo>
                <a:lnTo>
                  <a:pt x="4243845" y="207166"/>
                </a:lnTo>
                <a:lnTo>
                  <a:pt x="4266789" y="244016"/>
                </a:lnTo>
                <a:lnTo>
                  <a:pt x="4286514" y="283412"/>
                </a:lnTo>
                <a:lnTo>
                  <a:pt x="4302908" y="325249"/>
                </a:lnTo>
                <a:lnTo>
                  <a:pt x="4315855" y="369421"/>
                </a:lnTo>
                <a:lnTo>
                  <a:pt x="4325243" y="415824"/>
                </a:lnTo>
                <a:lnTo>
                  <a:pt x="4330957" y="464351"/>
                </a:lnTo>
                <a:lnTo>
                  <a:pt x="4331676" y="483195"/>
                </a:lnTo>
                <a:lnTo>
                  <a:pt x="4331676" y="545643"/>
                </a:lnTo>
                <a:lnTo>
                  <a:pt x="4325235" y="611304"/>
                </a:lnTo>
                <a:lnTo>
                  <a:pt x="4315845" y="656597"/>
                </a:lnTo>
                <a:lnTo>
                  <a:pt x="4302895" y="699799"/>
                </a:lnTo>
                <a:lnTo>
                  <a:pt x="4286501" y="740793"/>
                </a:lnTo>
                <a:lnTo>
                  <a:pt x="4266775" y="779467"/>
                </a:lnTo>
                <a:lnTo>
                  <a:pt x="4243832" y="815704"/>
                </a:lnTo>
                <a:lnTo>
                  <a:pt x="4217785" y="849392"/>
                </a:lnTo>
                <a:lnTo>
                  <a:pt x="4188748" y="880414"/>
                </a:lnTo>
                <a:lnTo>
                  <a:pt x="4156835" y="908657"/>
                </a:lnTo>
                <a:lnTo>
                  <a:pt x="4122159" y="934007"/>
                </a:lnTo>
                <a:lnTo>
                  <a:pt x="4084836" y="956348"/>
                </a:lnTo>
                <a:lnTo>
                  <a:pt x="4044977" y="975566"/>
                </a:lnTo>
                <a:lnTo>
                  <a:pt x="4002697" y="991547"/>
                </a:lnTo>
                <a:lnTo>
                  <a:pt x="3958111" y="1004175"/>
                </a:lnTo>
                <a:lnTo>
                  <a:pt x="3911331" y="1013338"/>
                </a:lnTo>
                <a:lnTo>
                  <a:pt x="3862471" y="1018919"/>
                </a:lnTo>
                <a:lnTo>
                  <a:pt x="3811646" y="1020805"/>
                </a:lnTo>
                <a:lnTo>
                  <a:pt x="589452" y="1020805"/>
                </a:lnTo>
                <a:lnTo>
                  <a:pt x="269932" y="1286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607" y="4052310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0618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63" y="938836"/>
                </a:moveTo>
                <a:lnTo>
                  <a:pt x="672658" y="937307"/>
                </a:lnTo>
                <a:lnTo>
                  <a:pt x="626136" y="932775"/>
                </a:lnTo>
                <a:lnTo>
                  <a:pt x="580526" y="925339"/>
                </a:lnTo>
                <a:lnTo>
                  <a:pt x="535924" y="915093"/>
                </a:lnTo>
                <a:lnTo>
                  <a:pt x="492423" y="902132"/>
                </a:lnTo>
                <a:lnTo>
                  <a:pt x="450120" y="886551"/>
                </a:lnTo>
                <a:lnTo>
                  <a:pt x="409109" y="868444"/>
                </a:lnTo>
                <a:lnTo>
                  <a:pt x="369485" y="847907"/>
                </a:lnTo>
                <a:lnTo>
                  <a:pt x="331343" y="825034"/>
                </a:lnTo>
                <a:lnTo>
                  <a:pt x="294777" y="799920"/>
                </a:lnTo>
                <a:lnTo>
                  <a:pt x="259883" y="772661"/>
                </a:lnTo>
                <a:lnTo>
                  <a:pt x="226755" y="743350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3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79"/>
                </a:lnTo>
                <a:lnTo>
                  <a:pt x="0" y="218845"/>
                </a:lnTo>
                <a:lnTo>
                  <a:pt x="1531" y="171499"/>
                </a:lnTo>
                <a:lnTo>
                  <a:pt x="6062" y="124976"/>
                </a:lnTo>
                <a:lnTo>
                  <a:pt x="13498" y="79366"/>
                </a:lnTo>
                <a:lnTo>
                  <a:pt x="23744" y="34764"/>
                </a:lnTo>
                <a:lnTo>
                  <a:pt x="34103" y="0"/>
                </a:lnTo>
                <a:lnTo>
                  <a:pt x="1180490" y="0"/>
                </a:lnTo>
                <a:lnTo>
                  <a:pt x="1180490" y="772328"/>
                </a:lnTo>
                <a:lnTo>
                  <a:pt x="1180113" y="772661"/>
                </a:lnTo>
                <a:lnTo>
                  <a:pt x="1145219" y="799920"/>
                </a:lnTo>
                <a:lnTo>
                  <a:pt x="1108653" y="825034"/>
                </a:lnTo>
                <a:lnTo>
                  <a:pt x="1070510" y="847907"/>
                </a:lnTo>
                <a:lnTo>
                  <a:pt x="1030886" y="868444"/>
                </a:lnTo>
                <a:lnTo>
                  <a:pt x="989875" y="886551"/>
                </a:lnTo>
                <a:lnTo>
                  <a:pt x="947572" y="902132"/>
                </a:lnTo>
                <a:lnTo>
                  <a:pt x="904072" y="915093"/>
                </a:lnTo>
                <a:lnTo>
                  <a:pt x="859470" y="925339"/>
                </a:lnTo>
                <a:lnTo>
                  <a:pt x="813860" y="932775"/>
                </a:lnTo>
                <a:lnTo>
                  <a:pt x="767338" y="937307"/>
                </a:lnTo>
                <a:lnTo>
                  <a:pt x="720063" y="938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364" y="233716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19" h="972819">
                <a:moveTo>
                  <a:pt x="486280" y="972566"/>
                </a:moveTo>
                <a:lnTo>
                  <a:pt x="439448" y="970340"/>
                </a:lnTo>
                <a:lnTo>
                  <a:pt x="393876" y="963797"/>
                </a:lnTo>
                <a:lnTo>
                  <a:pt x="349766" y="953142"/>
                </a:lnTo>
                <a:lnTo>
                  <a:pt x="307324" y="938579"/>
                </a:lnTo>
                <a:lnTo>
                  <a:pt x="266753" y="920311"/>
                </a:lnTo>
                <a:lnTo>
                  <a:pt x="228256" y="898541"/>
                </a:lnTo>
                <a:lnTo>
                  <a:pt x="192038" y="873474"/>
                </a:lnTo>
                <a:lnTo>
                  <a:pt x="158302" y="845313"/>
                </a:lnTo>
                <a:lnTo>
                  <a:pt x="127251" y="814263"/>
                </a:lnTo>
                <a:lnTo>
                  <a:pt x="99091" y="780527"/>
                </a:lnTo>
                <a:lnTo>
                  <a:pt x="74024" y="744308"/>
                </a:lnTo>
                <a:lnTo>
                  <a:pt x="52255" y="705811"/>
                </a:lnTo>
                <a:lnTo>
                  <a:pt x="33986" y="665240"/>
                </a:lnTo>
                <a:lnTo>
                  <a:pt x="19423" y="622797"/>
                </a:lnTo>
                <a:lnTo>
                  <a:pt x="8768" y="578687"/>
                </a:lnTo>
                <a:lnTo>
                  <a:pt x="2226" y="533114"/>
                </a:lnTo>
                <a:lnTo>
                  <a:pt x="0" y="486282"/>
                </a:lnTo>
                <a:lnTo>
                  <a:pt x="2226" y="439450"/>
                </a:lnTo>
                <a:lnTo>
                  <a:pt x="8768" y="393877"/>
                </a:lnTo>
                <a:lnTo>
                  <a:pt x="19423" y="349768"/>
                </a:lnTo>
                <a:lnTo>
                  <a:pt x="33986" y="307325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8"/>
                </a:lnTo>
                <a:lnTo>
                  <a:pt x="127251" y="158302"/>
                </a:lnTo>
                <a:lnTo>
                  <a:pt x="158302" y="127252"/>
                </a:lnTo>
                <a:lnTo>
                  <a:pt x="192038" y="99091"/>
                </a:lnTo>
                <a:lnTo>
                  <a:pt x="228256" y="74024"/>
                </a:lnTo>
                <a:lnTo>
                  <a:pt x="266753" y="52255"/>
                </a:lnTo>
                <a:lnTo>
                  <a:pt x="307324" y="33986"/>
                </a:lnTo>
                <a:lnTo>
                  <a:pt x="349766" y="19423"/>
                </a:lnTo>
                <a:lnTo>
                  <a:pt x="393876" y="8768"/>
                </a:lnTo>
                <a:lnTo>
                  <a:pt x="439448" y="2226"/>
                </a:lnTo>
                <a:lnTo>
                  <a:pt x="486280" y="0"/>
                </a:lnTo>
                <a:lnTo>
                  <a:pt x="533113" y="2226"/>
                </a:lnTo>
                <a:lnTo>
                  <a:pt x="578686" y="8768"/>
                </a:lnTo>
                <a:lnTo>
                  <a:pt x="622796" y="19423"/>
                </a:lnTo>
                <a:lnTo>
                  <a:pt x="665238" y="33986"/>
                </a:lnTo>
                <a:lnTo>
                  <a:pt x="705810" y="52255"/>
                </a:lnTo>
                <a:lnTo>
                  <a:pt x="744307" y="74024"/>
                </a:lnTo>
                <a:lnTo>
                  <a:pt x="780526" y="99091"/>
                </a:lnTo>
                <a:lnTo>
                  <a:pt x="814262" y="127252"/>
                </a:lnTo>
                <a:lnTo>
                  <a:pt x="845312" y="158302"/>
                </a:lnTo>
                <a:lnTo>
                  <a:pt x="873473" y="192038"/>
                </a:lnTo>
                <a:lnTo>
                  <a:pt x="898540" y="228257"/>
                </a:lnTo>
                <a:lnTo>
                  <a:pt x="920309" y="266754"/>
                </a:lnTo>
                <a:lnTo>
                  <a:pt x="938578" y="307325"/>
                </a:lnTo>
                <a:lnTo>
                  <a:pt x="953141" y="349768"/>
                </a:lnTo>
                <a:lnTo>
                  <a:pt x="963796" y="393877"/>
                </a:lnTo>
                <a:lnTo>
                  <a:pt x="970338" y="439450"/>
                </a:lnTo>
                <a:lnTo>
                  <a:pt x="972564" y="486282"/>
                </a:lnTo>
                <a:lnTo>
                  <a:pt x="970338" y="533114"/>
                </a:lnTo>
                <a:lnTo>
                  <a:pt x="963796" y="578687"/>
                </a:lnTo>
                <a:lnTo>
                  <a:pt x="953141" y="622797"/>
                </a:lnTo>
                <a:lnTo>
                  <a:pt x="938578" y="665240"/>
                </a:lnTo>
                <a:lnTo>
                  <a:pt x="920309" y="705811"/>
                </a:lnTo>
                <a:lnTo>
                  <a:pt x="898540" y="744308"/>
                </a:lnTo>
                <a:lnTo>
                  <a:pt x="873473" y="780527"/>
                </a:lnTo>
                <a:lnTo>
                  <a:pt x="845312" y="814263"/>
                </a:lnTo>
                <a:lnTo>
                  <a:pt x="814262" y="845313"/>
                </a:lnTo>
                <a:lnTo>
                  <a:pt x="780526" y="873474"/>
                </a:lnTo>
                <a:lnTo>
                  <a:pt x="744307" y="898541"/>
                </a:lnTo>
                <a:lnTo>
                  <a:pt x="705810" y="920311"/>
                </a:lnTo>
                <a:lnTo>
                  <a:pt x="665238" y="938579"/>
                </a:lnTo>
                <a:lnTo>
                  <a:pt x="622796" y="953142"/>
                </a:lnTo>
                <a:lnTo>
                  <a:pt x="578686" y="963797"/>
                </a:lnTo>
                <a:lnTo>
                  <a:pt x="533113" y="970340"/>
                </a:lnTo>
                <a:lnTo>
                  <a:pt x="486280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468861"/>
            <a:ext cx="657224" cy="65720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250265" y="5345917"/>
            <a:ext cx="4570095" cy="589280"/>
          </a:xfrm>
          <a:custGeom>
            <a:avLst/>
            <a:gdLst/>
            <a:ahLst/>
            <a:cxnLst/>
            <a:rect l="l" t="t" r="r" b="b"/>
            <a:pathLst>
              <a:path w="4570095" h="589279">
                <a:moveTo>
                  <a:pt x="4276057" y="588775"/>
                </a:moveTo>
                <a:lnTo>
                  <a:pt x="294326" y="588775"/>
                </a:lnTo>
                <a:lnTo>
                  <a:pt x="248071" y="585113"/>
                </a:lnTo>
                <a:lnTo>
                  <a:pt x="203298" y="574327"/>
                </a:lnTo>
                <a:lnTo>
                  <a:pt x="160876" y="556752"/>
                </a:lnTo>
                <a:lnTo>
                  <a:pt x="121590" y="532718"/>
                </a:lnTo>
                <a:lnTo>
                  <a:pt x="86227" y="502554"/>
                </a:lnTo>
                <a:lnTo>
                  <a:pt x="56063" y="467203"/>
                </a:lnTo>
                <a:lnTo>
                  <a:pt x="32029" y="427919"/>
                </a:lnTo>
                <a:lnTo>
                  <a:pt x="14454" y="385491"/>
                </a:lnTo>
                <a:lnTo>
                  <a:pt x="3668" y="340713"/>
                </a:lnTo>
                <a:lnTo>
                  <a:pt x="0" y="294376"/>
                </a:lnTo>
                <a:lnTo>
                  <a:pt x="3668" y="248052"/>
                </a:lnTo>
                <a:lnTo>
                  <a:pt x="14454" y="203283"/>
                </a:lnTo>
                <a:lnTo>
                  <a:pt x="32029" y="160860"/>
                </a:lnTo>
                <a:lnTo>
                  <a:pt x="56063" y="121578"/>
                </a:lnTo>
                <a:lnTo>
                  <a:pt x="86227" y="86227"/>
                </a:lnTo>
                <a:lnTo>
                  <a:pt x="121590" y="56063"/>
                </a:lnTo>
                <a:lnTo>
                  <a:pt x="160876" y="32029"/>
                </a:lnTo>
                <a:lnTo>
                  <a:pt x="203298" y="14454"/>
                </a:lnTo>
                <a:lnTo>
                  <a:pt x="248071" y="3668"/>
                </a:lnTo>
                <a:lnTo>
                  <a:pt x="294404" y="0"/>
                </a:lnTo>
                <a:lnTo>
                  <a:pt x="4275979" y="0"/>
                </a:lnTo>
                <a:lnTo>
                  <a:pt x="4322300" y="3668"/>
                </a:lnTo>
                <a:lnTo>
                  <a:pt x="4367070" y="14454"/>
                </a:lnTo>
                <a:lnTo>
                  <a:pt x="4409492" y="32029"/>
                </a:lnTo>
                <a:lnTo>
                  <a:pt x="4448775" y="56063"/>
                </a:lnTo>
                <a:lnTo>
                  <a:pt x="4484125" y="86227"/>
                </a:lnTo>
                <a:lnTo>
                  <a:pt x="4514301" y="121578"/>
                </a:lnTo>
                <a:lnTo>
                  <a:pt x="4538337" y="160860"/>
                </a:lnTo>
                <a:lnTo>
                  <a:pt x="4555907" y="203283"/>
                </a:lnTo>
                <a:lnTo>
                  <a:pt x="4566687" y="248052"/>
                </a:lnTo>
                <a:lnTo>
                  <a:pt x="4569911" y="288782"/>
                </a:lnTo>
                <a:lnTo>
                  <a:pt x="4569911" y="299970"/>
                </a:lnTo>
                <a:lnTo>
                  <a:pt x="4566687" y="340713"/>
                </a:lnTo>
                <a:lnTo>
                  <a:pt x="4555907" y="385491"/>
                </a:lnTo>
                <a:lnTo>
                  <a:pt x="4538337" y="427919"/>
                </a:lnTo>
                <a:lnTo>
                  <a:pt x="4514301" y="467203"/>
                </a:lnTo>
                <a:lnTo>
                  <a:pt x="4484125" y="502554"/>
                </a:lnTo>
                <a:lnTo>
                  <a:pt x="4448775" y="532718"/>
                </a:lnTo>
                <a:lnTo>
                  <a:pt x="4409492" y="556752"/>
                </a:lnTo>
                <a:lnTo>
                  <a:pt x="4367070" y="574327"/>
                </a:lnTo>
                <a:lnTo>
                  <a:pt x="4322300" y="585113"/>
                </a:lnTo>
                <a:lnTo>
                  <a:pt x="4276057" y="58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292475" y="5440652"/>
            <a:ext cx="400050" cy="400050"/>
            <a:chOff x="4292475" y="5440652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5" y="544065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6"/>
                  </a:moveTo>
                  <a:lnTo>
                    <a:pt x="60787" y="400036"/>
                  </a:lnTo>
                  <a:lnTo>
                    <a:pt x="37125" y="395259"/>
                  </a:lnTo>
                  <a:lnTo>
                    <a:pt x="17803" y="382231"/>
                  </a:lnTo>
                  <a:lnTo>
                    <a:pt x="4776" y="362909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7" y="0"/>
                  </a:lnTo>
                  <a:lnTo>
                    <a:pt x="339245" y="0"/>
                  </a:lnTo>
                  <a:lnTo>
                    <a:pt x="362908" y="4776"/>
                  </a:lnTo>
                  <a:lnTo>
                    <a:pt x="382231" y="17804"/>
                  </a:lnTo>
                  <a:lnTo>
                    <a:pt x="395259" y="37126"/>
                  </a:lnTo>
                  <a:lnTo>
                    <a:pt x="400036" y="60788"/>
                  </a:lnTo>
                  <a:lnTo>
                    <a:pt x="400035" y="339247"/>
                  </a:lnTo>
                  <a:lnTo>
                    <a:pt x="395258" y="362909"/>
                  </a:lnTo>
                  <a:lnTo>
                    <a:pt x="382230" y="382231"/>
                  </a:lnTo>
                  <a:lnTo>
                    <a:pt x="362907" y="395259"/>
                  </a:lnTo>
                  <a:lnTo>
                    <a:pt x="339244" y="400036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40" y="5622482"/>
              <a:ext cx="161315" cy="17796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50" y="5476835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556</Words>
  <Application>Microsoft Office PowerPoint</Application>
  <PresentationFormat>Custom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Black</vt:lpstr>
      <vt:lpstr>Calibri</vt:lpstr>
      <vt:lpstr>Comic Sans MS</vt:lpstr>
      <vt:lpstr>Office Theme</vt:lpstr>
      <vt:lpstr>Hii, IamSiddhika</vt:lpstr>
      <vt:lpstr>PowerPoint Presentation</vt:lpstr>
      <vt:lpstr>DRILL THROUGH</vt:lpstr>
      <vt:lpstr>STEPS TO SET UP DRILL THROUGH</vt:lpstr>
      <vt:lpstr>PowerPoint Presentation</vt:lpstr>
      <vt:lpstr>DRILL THROUGH VISUAL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2024-09-29T07:44:42Z</dcterms:created>
  <dcterms:modified xsi:type="dcterms:W3CDTF">2024-10-09T15:06:00Z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2024-09-29T00:00:00Z</vt:filetime>
  </property>
  <property fmtid="{D5CDD505-2E9C-101B-9397-08002B2CF9AE}" pid="3" name="Producer">
    <vt:lpwstr>3-Heights(TM) PDF Security Shell 4.8.25.2 (http://www.pdf-tools.com)</vt:lpwstr>
  </property>
</Properties>
</file>