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D2C3E-3723-45AB-A2F6-56474100E46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15684-4060-4B1F-B4A1-A46DEB19F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7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7FBB-358E-4514-8DA1-B92196A24FF4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3D12-DCA8-450C-9676-3D2CB3008081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856D-4F0C-44E1-A428-D2B2EACA4423}" type="datetime1">
              <a:rPr lang="en-US" smtClean="0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CB7F6-D17A-40E7-9A46-3FB860681165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974" y="1411250"/>
            <a:ext cx="1943099" cy="4381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709652" y="1930510"/>
            <a:ext cx="4768850" cy="1567815"/>
          </a:xfrm>
          <a:custGeom>
            <a:avLst/>
            <a:gdLst/>
            <a:ahLst/>
            <a:cxnLst/>
            <a:rect l="l" t="t" r="r" b="b"/>
            <a:pathLst>
              <a:path w="4768850" h="1567814">
                <a:moveTo>
                  <a:pt x="280662" y="1567543"/>
                </a:moveTo>
                <a:lnTo>
                  <a:pt x="280662" y="1245808"/>
                </a:lnTo>
                <a:lnTo>
                  <a:pt x="245925" y="1228039"/>
                </a:lnTo>
                <a:lnTo>
                  <a:pt x="212890" y="1207367"/>
                </a:lnTo>
                <a:lnTo>
                  <a:pt x="181697" y="1183594"/>
                </a:lnTo>
                <a:lnTo>
                  <a:pt x="152485" y="1156521"/>
                </a:lnTo>
                <a:lnTo>
                  <a:pt x="125394" y="1125949"/>
                </a:lnTo>
                <a:lnTo>
                  <a:pt x="100563" y="1091679"/>
                </a:lnTo>
                <a:lnTo>
                  <a:pt x="78131" y="1053514"/>
                </a:lnTo>
                <a:lnTo>
                  <a:pt x="58238" y="1011254"/>
                </a:lnTo>
                <a:lnTo>
                  <a:pt x="41023" y="964701"/>
                </a:lnTo>
                <a:lnTo>
                  <a:pt x="26626" y="913656"/>
                </a:lnTo>
                <a:lnTo>
                  <a:pt x="15185" y="857920"/>
                </a:lnTo>
                <a:lnTo>
                  <a:pt x="6840" y="797295"/>
                </a:lnTo>
                <a:lnTo>
                  <a:pt x="1732" y="731582"/>
                </a:lnTo>
                <a:lnTo>
                  <a:pt x="0" y="660512"/>
                </a:lnTo>
                <a:lnTo>
                  <a:pt x="1619" y="595329"/>
                </a:lnTo>
                <a:lnTo>
                  <a:pt x="6399" y="533551"/>
                </a:lnTo>
                <a:lnTo>
                  <a:pt x="14213" y="475236"/>
                </a:lnTo>
                <a:lnTo>
                  <a:pt x="24933" y="420369"/>
                </a:lnTo>
                <a:lnTo>
                  <a:pt x="38435" y="368937"/>
                </a:lnTo>
                <a:lnTo>
                  <a:pt x="54593" y="320925"/>
                </a:lnTo>
                <a:lnTo>
                  <a:pt x="73280" y="276319"/>
                </a:lnTo>
                <a:lnTo>
                  <a:pt x="94371" y="235106"/>
                </a:lnTo>
                <a:lnTo>
                  <a:pt x="117740" y="197270"/>
                </a:lnTo>
                <a:lnTo>
                  <a:pt x="143261" y="162798"/>
                </a:lnTo>
                <a:lnTo>
                  <a:pt x="170809" y="131676"/>
                </a:lnTo>
                <a:lnTo>
                  <a:pt x="200256" y="103890"/>
                </a:lnTo>
                <a:lnTo>
                  <a:pt x="231479" y="79426"/>
                </a:lnTo>
                <a:lnTo>
                  <a:pt x="264350" y="58269"/>
                </a:lnTo>
                <a:lnTo>
                  <a:pt x="298745" y="40406"/>
                </a:lnTo>
                <a:lnTo>
                  <a:pt x="334536" y="25822"/>
                </a:lnTo>
                <a:lnTo>
                  <a:pt x="371599" y="14504"/>
                </a:lnTo>
                <a:lnTo>
                  <a:pt x="409807" y="6436"/>
                </a:lnTo>
                <a:lnTo>
                  <a:pt x="449034" y="1606"/>
                </a:lnTo>
                <a:lnTo>
                  <a:pt x="489156" y="0"/>
                </a:lnTo>
                <a:lnTo>
                  <a:pt x="4222370" y="0"/>
                </a:lnTo>
                <a:lnTo>
                  <a:pt x="4268399" y="1457"/>
                </a:lnTo>
                <a:lnTo>
                  <a:pt x="4312881" y="5837"/>
                </a:lnTo>
                <a:lnTo>
                  <a:pt x="4355745" y="13152"/>
                </a:lnTo>
                <a:lnTo>
                  <a:pt x="4396918" y="23414"/>
                </a:lnTo>
                <a:lnTo>
                  <a:pt x="4436330" y="36636"/>
                </a:lnTo>
                <a:lnTo>
                  <a:pt x="4473907" y="52828"/>
                </a:lnTo>
                <a:lnTo>
                  <a:pt x="4509580" y="72004"/>
                </a:lnTo>
                <a:lnTo>
                  <a:pt x="4543276" y="94176"/>
                </a:lnTo>
                <a:lnTo>
                  <a:pt x="4574924" y="119355"/>
                </a:lnTo>
                <a:lnTo>
                  <a:pt x="4604451" y="147554"/>
                </a:lnTo>
                <a:lnTo>
                  <a:pt x="4631786" y="178784"/>
                </a:lnTo>
                <a:lnTo>
                  <a:pt x="4656858" y="213059"/>
                </a:lnTo>
                <a:lnTo>
                  <a:pt x="4679595" y="250390"/>
                </a:lnTo>
                <a:lnTo>
                  <a:pt x="4699925" y="290789"/>
                </a:lnTo>
                <a:lnTo>
                  <a:pt x="4717776" y="334269"/>
                </a:lnTo>
                <a:lnTo>
                  <a:pt x="4733077" y="380840"/>
                </a:lnTo>
                <a:lnTo>
                  <a:pt x="4745757" y="430517"/>
                </a:lnTo>
                <a:lnTo>
                  <a:pt x="4755743" y="483310"/>
                </a:lnTo>
                <a:lnTo>
                  <a:pt x="4762963" y="539232"/>
                </a:lnTo>
                <a:lnTo>
                  <a:pt x="4767347" y="598295"/>
                </a:lnTo>
                <a:lnTo>
                  <a:pt x="4768821" y="660585"/>
                </a:lnTo>
                <a:lnTo>
                  <a:pt x="4767345" y="718684"/>
                </a:lnTo>
                <a:lnTo>
                  <a:pt x="4762959" y="774089"/>
                </a:lnTo>
                <a:lnTo>
                  <a:pt x="4755736" y="826718"/>
                </a:lnTo>
                <a:lnTo>
                  <a:pt x="4745749" y="876564"/>
                </a:lnTo>
                <a:lnTo>
                  <a:pt x="4733069" y="923621"/>
                </a:lnTo>
                <a:lnTo>
                  <a:pt x="4717768" y="967881"/>
                </a:lnTo>
                <a:lnTo>
                  <a:pt x="4699916" y="1009338"/>
                </a:lnTo>
                <a:lnTo>
                  <a:pt x="4679586" y="1047983"/>
                </a:lnTo>
                <a:lnTo>
                  <a:pt x="4656850" y="1083810"/>
                </a:lnTo>
                <a:lnTo>
                  <a:pt x="4631779" y="1116812"/>
                </a:lnTo>
                <a:lnTo>
                  <a:pt x="4604444" y="1146981"/>
                </a:lnTo>
                <a:lnTo>
                  <a:pt x="4574917" y="1174311"/>
                </a:lnTo>
                <a:lnTo>
                  <a:pt x="4543271" y="1198795"/>
                </a:lnTo>
                <a:lnTo>
                  <a:pt x="4509576" y="1220425"/>
                </a:lnTo>
                <a:lnTo>
                  <a:pt x="4473904" y="1239193"/>
                </a:lnTo>
                <a:lnTo>
                  <a:pt x="4436327" y="1255094"/>
                </a:lnTo>
                <a:lnTo>
                  <a:pt x="4396916" y="1268120"/>
                </a:lnTo>
                <a:lnTo>
                  <a:pt x="4355744" y="1278263"/>
                </a:lnTo>
                <a:lnTo>
                  <a:pt x="4312881" y="1285518"/>
                </a:lnTo>
                <a:lnTo>
                  <a:pt x="4268399" y="1289875"/>
                </a:lnTo>
                <a:lnTo>
                  <a:pt x="4222370" y="1291330"/>
                </a:lnTo>
                <a:lnTo>
                  <a:pt x="612890" y="1291330"/>
                </a:lnTo>
                <a:lnTo>
                  <a:pt x="280662" y="1567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9465-7127-4C6E-A9B4-E67441331487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931" y="1257399"/>
            <a:ext cx="8282436" cy="283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7356-F2B0-4EEB-9FC9-9F654B42D757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5343" y="1710697"/>
            <a:ext cx="388040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755" marR="5080" indent="784225">
              <a:lnSpc>
                <a:spcPct val="117800"/>
              </a:lnSpc>
              <a:spcBef>
                <a:spcPts val="90"/>
              </a:spcBef>
            </a:pPr>
            <a:r>
              <a:rPr spc="10" dirty="0"/>
              <a:t>Hii, </a:t>
            </a:r>
            <a:r>
              <a:rPr spc="15" dirty="0"/>
              <a:t> </a:t>
            </a:r>
            <a:r>
              <a:rPr spc="15" dirty="0" err="1"/>
              <a:t>Iam</a:t>
            </a:r>
            <a:r>
              <a:rPr spc="-80" dirty="0"/>
              <a:t> </a:t>
            </a:r>
            <a:r>
              <a:rPr lang="en-US" spc="15" dirty="0"/>
              <a:t>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-11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3931573" y="3292137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45" y="1446075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5" y="1422231"/>
                </a:lnTo>
                <a:lnTo>
                  <a:pt x="494502" y="1409215"/>
                </a:lnTo>
                <a:lnTo>
                  <a:pt x="452020" y="1393567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2"/>
                </a:lnTo>
                <a:lnTo>
                  <a:pt x="196313" y="1218364"/>
                </a:lnTo>
                <a:lnTo>
                  <a:pt x="166878" y="1185096"/>
                </a:lnTo>
                <a:lnTo>
                  <a:pt x="139504" y="1150054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39"/>
                </a:lnTo>
                <a:lnTo>
                  <a:pt x="52507" y="994055"/>
                </a:lnTo>
                <a:lnTo>
                  <a:pt x="36860" y="951574"/>
                </a:lnTo>
                <a:lnTo>
                  <a:pt x="23844" y="907890"/>
                </a:lnTo>
                <a:lnTo>
                  <a:pt x="13555" y="863099"/>
                </a:lnTo>
                <a:lnTo>
                  <a:pt x="6088" y="817296"/>
                </a:lnTo>
                <a:lnTo>
                  <a:pt x="1537" y="770578"/>
                </a:lnTo>
                <a:lnTo>
                  <a:pt x="0" y="723045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4" y="538186"/>
                </a:lnTo>
                <a:lnTo>
                  <a:pt x="36860" y="494502"/>
                </a:lnTo>
                <a:lnTo>
                  <a:pt x="52507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8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5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7" y="1537"/>
                </a:lnTo>
                <a:lnTo>
                  <a:pt x="817296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3" y="36860"/>
                </a:lnTo>
                <a:lnTo>
                  <a:pt x="994055" y="52508"/>
                </a:lnTo>
                <a:lnTo>
                  <a:pt x="1035239" y="70691"/>
                </a:lnTo>
                <a:lnTo>
                  <a:pt x="1075031" y="91315"/>
                </a:lnTo>
                <a:lnTo>
                  <a:pt x="1113334" y="114284"/>
                </a:lnTo>
                <a:lnTo>
                  <a:pt x="1150054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2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7" y="452020"/>
                </a:lnTo>
                <a:lnTo>
                  <a:pt x="1409214" y="494502"/>
                </a:lnTo>
                <a:lnTo>
                  <a:pt x="1422230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7" y="675498"/>
                </a:lnTo>
                <a:lnTo>
                  <a:pt x="1446075" y="723045"/>
                </a:lnTo>
                <a:lnTo>
                  <a:pt x="1444537" y="770578"/>
                </a:lnTo>
                <a:lnTo>
                  <a:pt x="1439987" y="817296"/>
                </a:lnTo>
                <a:lnTo>
                  <a:pt x="1432520" y="863099"/>
                </a:lnTo>
                <a:lnTo>
                  <a:pt x="1422230" y="907890"/>
                </a:lnTo>
                <a:lnTo>
                  <a:pt x="1409214" y="951574"/>
                </a:lnTo>
                <a:lnTo>
                  <a:pt x="1393567" y="994055"/>
                </a:lnTo>
                <a:lnTo>
                  <a:pt x="1375384" y="1035239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4"/>
                </a:lnTo>
                <a:lnTo>
                  <a:pt x="1279197" y="1185096"/>
                </a:lnTo>
                <a:lnTo>
                  <a:pt x="1249762" y="1218364"/>
                </a:lnTo>
                <a:lnTo>
                  <a:pt x="1218364" y="1249762"/>
                </a:lnTo>
                <a:lnTo>
                  <a:pt x="1185096" y="1279197"/>
                </a:lnTo>
                <a:lnTo>
                  <a:pt x="1150054" y="1306571"/>
                </a:lnTo>
                <a:lnTo>
                  <a:pt x="1113334" y="1331791"/>
                </a:lnTo>
                <a:lnTo>
                  <a:pt x="1075031" y="1354760"/>
                </a:lnTo>
                <a:lnTo>
                  <a:pt x="1035239" y="1375384"/>
                </a:lnTo>
                <a:lnTo>
                  <a:pt x="994055" y="1393567"/>
                </a:lnTo>
                <a:lnTo>
                  <a:pt x="951573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6" y="1439987"/>
                </a:lnTo>
                <a:lnTo>
                  <a:pt x="770577" y="1444538"/>
                </a:lnTo>
                <a:lnTo>
                  <a:pt x="723045" y="1446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29097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73276" y="972567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6" y="972457"/>
                </a:moveTo>
                <a:lnTo>
                  <a:pt x="469402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8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2"/>
                </a:lnTo>
                <a:lnTo>
                  <a:pt x="0" y="486278"/>
                </a:lnTo>
                <a:lnTo>
                  <a:pt x="2434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85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3"/>
                </a:lnTo>
                <a:lnTo>
                  <a:pt x="942988" y="486283"/>
                </a:lnTo>
                <a:lnTo>
                  <a:pt x="940555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6"/>
                </a:lnTo>
                <a:lnTo>
                  <a:pt x="886082" y="718074"/>
                </a:lnTo>
                <a:lnTo>
                  <a:pt x="862465" y="758168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6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9" name="object 9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653" y="2587287"/>
            <a:ext cx="85725" cy="85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653" y="3025437"/>
            <a:ext cx="85725" cy="857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653" y="3463587"/>
            <a:ext cx="85725" cy="857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653" y="3901737"/>
            <a:ext cx="85725" cy="857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860058" y="12"/>
            <a:ext cx="2141220" cy="1732914"/>
          </a:xfrm>
          <a:custGeom>
            <a:avLst/>
            <a:gdLst/>
            <a:ahLst/>
            <a:cxnLst/>
            <a:rect l="l" t="t" r="r" b="b"/>
            <a:pathLst>
              <a:path w="2141220" h="1732914">
                <a:moveTo>
                  <a:pt x="2141055" y="0"/>
                </a:moveTo>
                <a:lnTo>
                  <a:pt x="1255293" y="0"/>
                </a:lnTo>
                <a:lnTo>
                  <a:pt x="994664" y="0"/>
                </a:lnTo>
                <a:lnTo>
                  <a:pt x="984300" y="34759"/>
                </a:lnTo>
                <a:lnTo>
                  <a:pt x="974064" y="79362"/>
                </a:lnTo>
                <a:lnTo>
                  <a:pt x="966622" y="124968"/>
                </a:lnTo>
                <a:lnTo>
                  <a:pt x="962088" y="171488"/>
                </a:lnTo>
                <a:lnTo>
                  <a:pt x="960564" y="218833"/>
                </a:lnTo>
                <a:lnTo>
                  <a:pt x="962088" y="266179"/>
                </a:lnTo>
                <a:lnTo>
                  <a:pt x="966622" y="312699"/>
                </a:lnTo>
                <a:lnTo>
                  <a:pt x="974064" y="358305"/>
                </a:lnTo>
                <a:lnTo>
                  <a:pt x="984300" y="402907"/>
                </a:lnTo>
                <a:lnTo>
                  <a:pt x="997267" y="446405"/>
                </a:lnTo>
                <a:lnTo>
                  <a:pt x="1012850" y="488708"/>
                </a:lnTo>
                <a:lnTo>
                  <a:pt x="1030960" y="529729"/>
                </a:lnTo>
                <a:lnTo>
                  <a:pt x="1051496" y="569353"/>
                </a:lnTo>
                <a:lnTo>
                  <a:pt x="1074369" y="607491"/>
                </a:lnTo>
                <a:lnTo>
                  <a:pt x="1099477" y="644055"/>
                </a:lnTo>
                <a:lnTo>
                  <a:pt x="1126744" y="678954"/>
                </a:lnTo>
                <a:lnTo>
                  <a:pt x="1156055" y="712076"/>
                </a:lnTo>
                <a:lnTo>
                  <a:pt x="1187310" y="743343"/>
                </a:lnTo>
                <a:lnTo>
                  <a:pt x="1220444" y="772655"/>
                </a:lnTo>
                <a:lnTo>
                  <a:pt x="1255344" y="799909"/>
                </a:lnTo>
                <a:lnTo>
                  <a:pt x="1291907" y="825030"/>
                </a:lnTo>
                <a:lnTo>
                  <a:pt x="1330045" y="847902"/>
                </a:lnTo>
                <a:lnTo>
                  <a:pt x="1369669" y="868438"/>
                </a:lnTo>
                <a:lnTo>
                  <a:pt x="1373974" y="870343"/>
                </a:lnTo>
                <a:lnTo>
                  <a:pt x="342442" y="870343"/>
                </a:lnTo>
                <a:lnTo>
                  <a:pt x="295973" y="873391"/>
                </a:lnTo>
                <a:lnTo>
                  <a:pt x="251409" y="882294"/>
                </a:lnTo>
                <a:lnTo>
                  <a:pt x="209143" y="896632"/>
                </a:lnTo>
                <a:lnTo>
                  <a:pt x="169595" y="916012"/>
                </a:lnTo>
                <a:lnTo>
                  <a:pt x="133184" y="940041"/>
                </a:lnTo>
                <a:lnTo>
                  <a:pt x="100291" y="968324"/>
                </a:lnTo>
                <a:lnTo>
                  <a:pt x="71348" y="1000442"/>
                </a:lnTo>
                <a:lnTo>
                  <a:pt x="46748" y="1036015"/>
                </a:lnTo>
                <a:lnTo>
                  <a:pt x="26911" y="1074648"/>
                </a:lnTo>
                <a:lnTo>
                  <a:pt x="12230" y="1115923"/>
                </a:lnTo>
                <a:lnTo>
                  <a:pt x="3124" y="1159459"/>
                </a:lnTo>
                <a:lnTo>
                  <a:pt x="0" y="1204861"/>
                </a:lnTo>
                <a:lnTo>
                  <a:pt x="3683" y="1254074"/>
                </a:lnTo>
                <a:lnTo>
                  <a:pt x="14363" y="1301051"/>
                </a:lnTo>
                <a:lnTo>
                  <a:pt x="31546" y="1345285"/>
                </a:lnTo>
                <a:lnTo>
                  <a:pt x="54698" y="1386268"/>
                </a:lnTo>
                <a:lnTo>
                  <a:pt x="83286" y="1423492"/>
                </a:lnTo>
                <a:lnTo>
                  <a:pt x="116789" y="1456436"/>
                </a:lnTo>
                <a:lnTo>
                  <a:pt x="154698" y="1484617"/>
                </a:lnTo>
                <a:lnTo>
                  <a:pt x="196481" y="1507502"/>
                </a:lnTo>
                <a:lnTo>
                  <a:pt x="196481" y="1732737"/>
                </a:lnTo>
                <a:lnTo>
                  <a:pt x="429069" y="1539367"/>
                </a:lnTo>
                <a:lnTo>
                  <a:pt x="1595526" y="1539367"/>
                </a:lnTo>
                <a:lnTo>
                  <a:pt x="1645793" y="1536319"/>
                </a:lnTo>
                <a:lnTo>
                  <a:pt x="1693532" y="1527416"/>
                </a:lnTo>
                <a:lnTo>
                  <a:pt x="1738376" y="1513078"/>
                </a:lnTo>
                <a:lnTo>
                  <a:pt x="1780006" y="1493697"/>
                </a:lnTo>
                <a:lnTo>
                  <a:pt x="1818043" y="1469669"/>
                </a:lnTo>
                <a:lnTo>
                  <a:pt x="1852142" y="1441386"/>
                </a:lnTo>
                <a:lnTo>
                  <a:pt x="1881962" y="1409268"/>
                </a:lnTo>
                <a:lnTo>
                  <a:pt x="1907146" y="1373682"/>
                </a:lnTo>
                <a:lnTo>
                  <a:pt x="1927339" y="1335062"/>
                </a:lnTo>
                <a:lnTo>
                  <a:pt x="1942198" y="1293774"/>
                </a:lnTo>
                <a:lnTo>
                  <a:pt x="1951367" y="1250238"/>
                </a:lnTo>
                <a:lnTo>
                  <a:pt x="1953869" y="1214031"/>
                </a:lnTo>
                <a:lnTo>
                  <a:pt x="1953869" y="1195666"/>
                </a:lnTo>
                <a:lnTo>
                  <a:pt x="1942198" y="1115936"/>
                </a:lnTo>
                <a:lnTo>
                  <a:pt x="1927339" y="1074648"/>
                </a:lnTo>
                <a:lnTo>
                  <a:pt x="1907146" y="1036027"/>
                </a:lnTo>
                <a:lnTo>
                  <a:pt x="1881962" y="1000442"/>
                </a:lnTo>
                <a:lnTo>
                  <a:pt x="1852142" y="968324"/>
                </a:lnTo>
                <a:lnTo>
                  <a:pt x="1818043" y="940041"/>
                </a:lnTo>
                <a:lnTo>
                  <a:pt x="1799945" y="928624"/>
                </a:lnTo>
                <a:lnTo>
                  <a:pt x="1810867" y="926833"/>
                </a:lnTo>
                <a:lnTo>
                  <a:pt x="1847329" y="932776"/>
                </a:lnTo>
                <a:lnTo>
                  <a:pt x="1893849" y="937298"/>
                </a:lnTo>
                <a:lnTo>
                  <a:pt x="1941195" y="938834"/>
                </a:lnTo>
                <a:lnTo>
                  <a:pt x="1988527" y="937298"/>
                </a:lnTo>
                <a:lnTo>
                  <a:pt x="2035048" y="932776"/>
                </a:lnTo>
                <a:lnTo>
                  <a:pt x="2080653" y="925334"/>
                </a:lnTo>
                <a:lnTo>
                  <a:pt x="2125256" y="915085"/>
                </a:lnTo>
                <a:lnTo>
                  <a:pt x="2141055" y="910386"/>
                </a:lnTo>
                <a:lnTo>
                  <a:pt x="2141055" y="772312"/>
                </a:lnTo>
                <a:lnTo>
                  <a:pt x="2141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0931" y="1257399"/>
            <a:ext cx="5469890" cy="28390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900" spc="-5" dirty="0">
                <a:latin typeface="Comic Sans MS"/>
                <a:cs typeface="Comic Sans MS"/>
              </a:rPr>
              <a:t>continuing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with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900" b="1" spc="-5" dirty="0">
                <a:latin typeface="Comic Sans MS"/>
                <a:cs typeface="Comic Sans MS"/>
              </a:rPr>
              <a:t>CREATING</a:t>
            </a:r>
            <a:r>
              <a:rPr sz="1900" b="1" spc="-30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A</a:t>
            </a:r>
            <a:r>
              <a:rPr sz="1900" b="1" spc="-30" dirty="0">
                <a:latin typeface="Comic Sans MS"/>
                <a:cs typeface="Comic Sans MS"/>
              </a:rPr>
              <a:t> </a:t>
            </a:r>
            <a:r>
              <a:rPr sz="1900" b="1" spc="-5" dirty="0">
                <a:latin typeface="Comic Sans MS"/>
                <a:cs typeface="Comic Sans MS"/>
              </a:rPr>
              <a:t>DATA</a:t>
            </a:r>
            <a:r>
              <a:rPr sz="1900" b="1" spc="-25" dirty="0">
                <a:latin typeface="Comic Sans MS"/>
                <a:cs typeface="Comic Sans MS"/>
              </a:rPr>
              <a:t> </a:t>
            </a:r>
            <a:r>
              <a:rPr sz="1900" b="1" spc="-5" dirty="0">
                <a:latin typeface="Comic Sans MS"/>
                <a:cs typeface="Comic Sans MS"/>
              </a:rPr>
              <a:t>MODEL</a:t>
            </a:r>
            <a:endParaRPr sz="19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mic Sans MS"/>
              <a:cs typeface="Comic Sans MS"/>
            </a:endParaRPr>
          </a:p>
          <a:p>
            <a:pPr marL="566420" marR="5080">
              <a:lnSpc>
                <a:spcPct val="151300"/>
              </a:lnSpc>
            </a:pPr>
            <a:r>
              <a:rPr sz="1900" spc="-5" dirty="0">
                <a:latin typeface="Comic Sans MS"/>
                <a:cs typeface="Comic Sans MS"/>
              </a:rPr>
              <a:t>CREATING TABLE RELATIONSHIPS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MANAGING &amp;EDITING RELATIONSHIPS </a:t>
            </a:r>
            <a:r>
              <a:rPr sz="1900" spc="-55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STAR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SCHEMA </a:t>
            </a:r>
            <a:r>
              <a:rPr sz="1900" dirty="0">
                <a:latin typeface="Comic Sans MS"/>
                <a:cs typeface="Comic Sans MS"/>
              </a:rPr>
              <a:t>&amp;</a:t>
            </a:r>
            <a:endParaRPr sz="1900">
              <a:latin typeface="Comic Sans MS"/>
              <a:cs typeface="Comic Sans MS"/>
            </a:endParaRPr>
          </a:p>
          <a:p>
            <a:pPr marL="566420">
              <a:lnSpc>
                <a:spcPct val="100000"/>
              </a:lnSpc>
              <a:spcBef>
                <a:spcPts val="1170"/>
              </a:spcBef>
            </a:pPr>
            <a:r>
              <a:rPr sz="1900" spc="-5" dirty="0">
                <a:latin typeface="Comic Sans MS"/>
                <a:cs typeface="Comic Sans MS"/>
              </a:rPr>
              <a:t>SNOWFLAKE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SCHEMA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3624" y="1079961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Tahoma"/>
                <a:cs typeface="Tahoma"/>
              </a:rPr>
              <a:t>A</a:t>
            </a:r>
            <a:r>
              <a:rPr sz="1400" b="1" spc="-25" dirty="0">
                <a:latin typeface="Tahoma"/>
                <a:cs typeface="Tahoma"/>
              </a:rPr>
              <a:t>r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y</a:t>
            </a:r>
            <a:r>
              <a:rPr sz="1400" b="1" spc="5" dirty="0">
                <a:latin typeface="Tahoma"/>
                <a:cs typeface="Tahoma"/>
              </a:rPr>
              <a:t>o</a:t>
            </a:r>
            <a:r>
              <a:rPr sz="1400" b="1" spc="-25" dirty="0">
                <a:latin typeface="Tahoma"/>
                <a:cs typeface="Tahoma"/>
              </a:rPr>
              <a:t>u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r</a:t>
            </a:r>
            <a:r>
              <a:rPr sz="1400" b="1" spc="-20" dirty="0">
                <a:latin typeface="Tahoma"/>
                <a:cs typeface="Tahoma"/>
              </a:rPr>
              <a:t>e</a:t>
            </a:r>
            <a:r>
              <a:rPr sz="1400" b="1" spc="-50" dirty="0">
                <a:latin typeface="Tahoma"/>
                <a:cs typeface="Tahoma"/>
              </a:rPr>
              <a:t>a</a:t>
            </a:r>
            <a:r>
              <a:rPr sz="1400" b="1" spc="15" dirty="0">
                <a:latin typeface="Tahoma"/>
                <a:cs typeface="Tahoma"/>
              </a:rPr>
              <a:t>d</a:t>
            </a:r>
            <a:r>
              <a:rPr sz="1400" b="1" dirty="0">
                <a:latin typeface="Tahoma"/>
                <a:cs typeface="Tahoma"/>
              </a:rPr>
              <a:t>y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g</a:t>
            </a:r>
            <a:r>
              <a:rPr sz="1400" b="1" spc="-30" dirty="0">
                <a:latin typeface="Tahoma"/>
                <a:cs typeface="Tahoma"/>
              </a:rPr>
              <a:t>u</a:t>
            </a:r>
            <a:r>
              <a:rPr sz="1400" b="1" spc="-5" dirty="0">
                <a:latin typeface="Tahoma"/>
                <a:cs typeface="Tahoma"/>
              </a:rPr>
              <a:t>y</a:t>
            </a:r>
            <a:r>
              <a:rPr sz="1400" b="1" spc="-35" dirty="0">
                <a:latin typeface="Tahoma"/>
                <a:cs typeface="Tahoma"/>
              </a:rPr>
              <a:t>s</a:t>
            </a:r>
            <a:r>
              <a:rPr sz="1400" b="1" spc="-90" dirty="0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18374" y="1175797"/>
            <a:ext cx="1682750" cy="3213735"/>
            <a:chOff x="7318374" y="1175797"/>
            <a:chExt cx="1682750" cy="32137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8374" y="2122476"/>
              <a:ext cx="1682750" cy="22669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26709" y="1175797"/>
              <a:ext cx="1104900" cy="1017905"/>
            </a:xfrm>
            <a:custGeom>
              <a:avLst/>
              <a:gdLst/>
              <a:ahLst/>
              <a:cxnLst/>
              <a:rect l="l" t="t" r="r" b="b"/>
              <a:pathLst>
                <a:path w="1104900" h="1017905">
                  <a:moveTo>
                    <a:pt x="220603" y="1017403"/>
                  </a:moveTo>
                  <a:lnTo>
                    <a:pt x="220603" y="764517"/>
                  </a:lnTo>
                  <a:lnTo>
                    <a:pt x="178702" y="741950"/>
                  </a:lnTo>
                  <a:lnTo>
                    <a:pt x="140186" y="714456"/>
                  </a:lnTo>
                  <a:lnTo>
                    <a:pt x="105468" y="682255"/>
                  </a:lnTo>
                  <a:lnTo>
                    <a:pt x="74959" y="645562"/>
                  </a:lnTo>
                  <a:lnTo>
                    <a:pt x="49073" y="604595"/>
                  </a:lnTo>
                  <a:lnTo>
                    <a:pt x="28222" y="559572"/>
                  </a:lnTo>
                  <a:lnTo>
                    <a:pt x="12818" y="510710"/>
                  </a:lnTo>
                  <a:lnTo>
                    <a:pt x="3273" y="458226"/>
                  </a:lnTo>
                  <a:lnTo>
                    <a:pt x="0" y="402338"/>
                  </a:lnTo>
                  <a:lnTo>
                    <a:pt x="2589" y="353186"/>
                  </a:lnTo>
                  <a:lnTo>
                    <a:pt x="10157" y="306300"/>
                  </a:lnTo>
                  <a:lnTo>
                    <a:pt x="22417" y="261881"/>
                  </a:lnTo>
                  <a:lnTo>
                    <a:pt x="39080" y="220153"/>
                  </a:lnTo>
                  <a:lnTo>
                    <a:pt x="59859" y="181339"/>
                  </a:lnTo>
                  <a:lnTo>
                    <a:pt x="84464" y="145663"/>
                  </a:lnTo>
                  <a:lnTo>
                    <a:pt x="112608" y="113347"/>
                  </a:lnTo>
                  <a:lnTo>
                    <a:pt x="144003" y="84615"/>
                  </a:lnTo>
                  <a:lnTo>
                    <a:pt x="178359" y="59691"/>
                  </a:lnTo>
                  <a:lnTo>
                    <a:pt x="215390" y="38798"/>
                  </a:lnTo>
                  <a:lnTo>
                    <a:pt x="254805" y="22158"/>
                  </a:lnTo>
                  <a:lnTo>
                    <a:pt x="296318" y="9997"/>
                  </a:lnTo>
                  <a:lnTo>
                    <a:pt x="339639" y="2536"/>
                  </a:lnTo>
                  <a:lnTo>
                    <a:pt x="384479" y="0"/>
                  </a:lnTo>
                  <a:lnTo>
                    <a:pt x="722071" y="0"/>
                  </a:lnTo>
                  <a:lnTo>
                    <a:pt x="766914" y="2536"/>
                  </a:lnTo>
                  <a:lnTo>
                    <a:pt x="810239" y="9997"/>
                  </a:lnTo>
                  <a:lnTo>
                    <a:pt x="851756" y="22159"/>
                  </a:lnTo>
                  <a:lnTo>
                    <a:pt x="891177" y="38798"/>
                  </a:lnTo>
                  <a:lnTo>
                    <a:pt x="928212" y="59692"/>
                  </a:lnTo>
                  <a:lnTo>
                    <a:pt x="962573" y="84617"/>
                  </a:lnTo>
                  <a:lnTo>
                    <a:pt x="993972" y="113350"/>
                  </a:lnTo>
                  <a:lnTo>
                    <a:pt x="1022121" y="145667"/>
                  </a:lnTo>
                  <a:lnTo>
                    <a:pt x="1046729" y="181345"/>
                  </a:lnTo>
                  <a:lnTo>
                    <a:pt x="1067510" y="220161"/>
                  </a:lnTo>
                  <a:lnTo>
                    <a:pt x="1084174" y="261892"/>
                  </a:lnTo>
                  <a:lnTo>
                    <a:pt x="1096432" y="306313"/>
                  </a:lnTo>
                  <a:lnTo>
                    <a:pt x="1103997" y="353203"/>
                  </a:lnTo>
                  <a:lnTo>
                    <a:pt x="1104836" y="369170"/>
                  </a:lnTo>
                  <a:lnTo>
                    <a:pt x="1104836" y="432512"/>
                  </a:lnTo>
                  <a:lnTo>
                    <a:pt x="1094837" y="503623"/>
                  </a:lnTo>
                  <a:lnTo>
                    <a:pt x="1080699" y="550265"/>
                  </a:lnTo>
                  <a:lnTo>
                    <a:pt x="1061531" y="593845"/>
                  </a:lnTo>
                  <a:lnTo>
                    <a:pt x="1037692" y="634073"/>
                  </a:lnTo>
                  <a:lnTo>
                    <a:pt x="1009543" y="670657"/>
                  </a:lnTo>
                  <a:lnTo>
                    <a:pt x="977443" y="703306"/>
                  </a:lnTo>
                  <a:lnTo>
                    <a:pt x="941754" y="731731"/>
                  </a:lnTo>
                  <a:lnTo>
                    <a:pt x="902835" y="755639"/>
                  </a:lnTo>
                  <a:lnTo>
                    <a:pt x="861047" y="774741"/>
                  </a:lnTo>
                  <a:lnTo>
                    <a:pt x="816750" y="788745"/>
                  </a:lnTo>
                  <a:lnTo>
                    <a:pt x="770304" y="797361"/>
                  </a:lnTo>
                  <a:lnTo>
                    <a:pt x="722069" y="800297"/>
                  </a:lnTo>
                  <a:lnTo>
                    <a:pt x="481737" y="800297"/>
                  </a:lnTo>
                  <a:lnTo>
                    <a:pt x="220603" y="1017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30095" y="1262043"/>
            <a:ext cx="899794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Have</a:t>
            </a:r>
            <a:r>
              <a:rPr sz="1650" spc="-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you </a:t>
            </a:r>
            <a:r>
              <a:rPr sz="1650" spc="-4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created</a:t>
            </a:r>
            <a:r>
              <a:rPr sz="1650" spc="-5" dirty="0">
                <a:latin typeface="Comic Sans MS"/>
                <a:cs typeface="Comic Sans MS"/>
              </a:rPr>
              <a:t>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840561"/>
            <a:ext cx="486409" cy="972819"/>
          </a:xfrm>
          <a:custGeom>
            <a:avLst/>
            <a:gdLst/>
            <a:ahLst/>
            <a:cxnLst/>
            <a:rect l="l" t="t" r="r" b="b"/>
            <a:pathLst>
              <a:path w="486409" h="972819">
                <a:moveTo>
                  <a:pt x="9" y="972566"/>
                </a:moveTo>
                <a:lnTo>
                  <a:pt x="0" y="0"/>
                </a:lnTo>
                <a:lnTo>
                  <a:pt x="46832" y="2226"/>
                </a:lnTo>
                <a:lnTo>
                  <a:pt x="92405" y="8768"/>
                </a:lnTo>
                <a:lnTo>
                  <a:pt x="136514" y="19423"/>
                </a:lnTo>
                <a:lnTo>
                  <a:pt x="178957" y="33986"/>
                </a:lnTo>
                <a:lnTo>
                  <a:pt x="219528" y="52255"/>
                </a:lnTo>
                <a:lnTo>
                  <a:pt x="258025" y="74024"/>
                </a:lnTo>
                <a:lnTo>
                  <a:pt x="294244" y="99091"/>
                </a:lnTo>
                <a:lnTo>
                  <a:pt x="327980" y="127252"/>
                </a:lnTo>
                <a:lnTo>
                  <a:pt x="359031" y="158302"/>
                </a:lnTo>
                <a:lnTo>
                  <a:pt x="387191" y="192039"/>
                </a:lnTo>
                <a:lnTo>
                  <a:pt x="412258" y="228257"/>
                </a:lnTo>
                <a:lnTo>
                  <a:pt x="434028" y="266754"/>
                </a:lnTo>
                <a:lnTo>
                  <a:pt x="452296" y="307326"/>
                </a:lnTo>
                <a:lnTo>
                  <a:pt x="466860" y="349768"/>
                </a:lnTo>
                <a:lnTo>
                  <a:pt x="477515" y="393878"/>
                </a:lnTo>
                <a:lnTo>
                  <a:pt x="484057" y="439451"/>
                </a:lnTo>
                <a:lnTo>
                  <a:pt x="486283" y="486283"/>
                </a:lnTo>
                <a:lnTo>
                  <a:pt x="484057" y="533115"/>
                </a:lnTo>
                <a:lnTo>
                  <a:pt x="477515" y="578688"/>
                </a:lnTo>
                <a:lnTo>
                  <a:pt x="466860" y="622798"/>
                </a:lnTo>
                <a:lnTo>
                  <a:pt x="452296" y="665240"/>
                </a:lnTo>
                <a:lnTo>
                  <a:pt x="434028" y="705812"/>
                </a:lnTo>
                <a:lnTo>
                  <a:pt x="412258" y="744309"/>
                </a:lnTo>
                <a:lnTo>
                  <a:pt x="387191" y="780528"/>
                </a:lnTo>
                <a:lnTo>
                  <a:pt x="359031" y="814264"/>
                </a:lnTo>
                <a:lnTo>
                  <a:pt x="327980" y="845314"/>
                </a:lnTo>
                <a:lnTo>
                  <a:pt x="294244" y="873475"/>
                </a:lnTo>
                <a:lnTo>
                  <a:pt x="258025" y="898542"/>
                </a:lnTo>
                <a:lnTo>
                  <a:pt x="219528" y="920311"/>
                </a:lnTo>
                <a:lnTo>
                  <a:pt x="178957" y="938580"/>
                </a:lnTo>
                <a:lnTo>
                  <a:pt x="136514" y="953143"/>
                </a:lnTo>
                <a:lnTo>
                  <a:pt x="92405" y="963798"/>
                </a:lnTo>
                <a:lnTo>
                  <a:pt x="46832" y="970341"/>
                </a:lnTo>
                <a:lnTo>
                  <a:pt x="9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021" y="139071"/>
            <a:ext cx="5590540" cy="472440"/>
          </a:xfrm>
          <a:custGeom>
            <a:avLst/>
            <a:gdLst/>
            <a:ahLst/>
            <a:cxnLst/>
            <a:rect l="l" t="t" r="r" b="b"/>
            <a:pathLst>
              <a:path w="5590540" h="472440">
                <a:moveTo>
                  <a:pt x="5354212" y="471996"/>
                </a:moveTo>
                <a:lnTo>
                  <a:pt x="235976" y="471996"/>
                </a:lnTo>
                <a:lnTo>
                  <a:pt x="189720" y="467419"/>
                </a:lnTo>
                <a:lnTo>
                  <a:pt x="145664" y="454031"/>
                </a:lnTo>
                <a:lnTo>
                  <a:pt x="105044" y="432345"/>
                </a:lnTo>
                <a:lnTo>
                  <a:pt x="69100" y="402873"/>
                </a:lnTo>
                <a:lnTo>
                  <a:pt x="39629" y="366929"/>
                </a:lnTo>
                <a:lnTo>
                  <a:pt x="17942" y="326310"/>
                </a:lnTo>
                <a:lnTo>
                  <a:pt x="4555" y="282253"/>
                </a:lnTo>
                <a:lnTo>
                  <a:pt x="0" y="236214"/>
                </a:lnTo>
                <a:lnTo>
                  <a:pt x="0" y="235780"/>
                </a:lnTo>
                <a:lnTo>
                  <a:pt x="4555" y="189741"/>
                </a:lnTo>
                <a:lnTo>
                  <a:pt x="17942" y="145685"/>
                </a:lnTo>
                <a:lnTo>
                  <a:pt x="39629" y="105065"/>
                </a:lnTo>
                <a:lnTo>
                  <a:pt x="69100" y="69121"/>
                </a:lnTo>
                <a:lnTo>
                  <a:pt x="105044" y="39649"/>
                </a:lnTo>
                <a:lnTo>
                  <a:pt x="145664" y="17963"/>
                </a:lnTo>
                <a:lnTo>
                  <a:pt x="189720" y="4576"/>
                </a:lnTo>
                <a:lnTo>
                  <a:pt x="235971" y="0"/>
                </a:lnTo>
                <a:lnTo>
                  <a:pt x="5354217" y="0"/>
                </a:lnTo>
                <a:lnTo>
                  <a:pt x="5400468" y="4576"/>
                </a:lnTo>
                <a:lnTo>
                  <a:pt x="5444525" y="17963"/>
                </a:lnTo>
                <a:lnTo>
                  <a:pt x="5485144" y="39649"/>
                </a:lnTo>
                <a:lnTo>
                  <a:pt x="5521089" y="69121"/>
                </a:lnTo>
                <a:lnTo>
                  <a:pt x="5550561" y="105065"/>
                </a:lnTo>
                <a:lnTo>
                  <a:pt x="5572247" y="145685"/>
                </a:lnTo>
                <a:lnTo>
                  <a:pt x="5585635" y="189741"/>
                </a:lnTo>
                <a:lnTo>
                  <a:pt x="5590190" y="235780"/>
                </a:lnTo>
                <a:lnTo>
                  <a:pt x="5590190" y="236214"/>
                </a:lnTo>
                <a:lnTo>
                  <a:pt x="5585635" y="282253"/>
                </a:lnTo>
                <a:lnTo>
                  <a:pt x="5572247" y="326310"/>
                </a:lnTo>
                <a:lnTo>
                  <a:pt x="5550561" y="366929"/>
                </a:lnTo>
                <a:lnTo>
                  <a:pt x="5521089" y="402873"/>
                </a:lnTo>
                <a:lnTo>
                  <a:pt x="5485144" y="432345"/>
                </a:lnTo>
                <a:lnTo>
                  <a:pt x="5444525" y="454031"/>
                </a:lnTo>
                <a:lnTo>
                  <a:pt x="5400468" y="467419"/>
                </a:lnTo>
                <a:lnTo>
                  <a:pt x="5354212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1041444"/>
            <a:ext cx="8937625" cy="6159500"/>
            <a:chOff x="0" y="1041444"/>
            <a:chExt cx="8937625" cy="6159500"/>
          </a:xfrm>
        </p:grpSpPr>
        <p:sp>
          <p:nvSpPr>
            <p:cNvPr id="10" name="object 10"/>
            <p:cNvSpPr/>
            <p:nvPr/>
          </p:nvSpPr>
          <p:spPr>
            <a:xfrm>
              <a:off x="5167795" y="1041450"/>
              <a:ext cx="3141980" cy="6159500"/>
            </a:xfrm>
            <a:custGeom>
              <a:avLst/>
              <a:gdLst/>
              <a:ahLst/>
              <a:cxnLst/>
              <a:rect l="l" t="t" r="r" b="b"/>
              <a:pathLst>
                <a:path w="3141979" h="6159500">
                  <a:moveTo>
                    <a:pt x="848461" y="5347652"/>
                  </a:moveTo>
                  <a:lnTo>
                    <a:pt x="841844" y="5298351"/>
                  </a:lnTo>
                  <a:lnTo>
                    <a:pt x="823150" y="5254053"/>
                  </a:lnTo>
                  <a:lnTo>
                    <a:pt x="794143" y="5216512"/>
                  </a:lnTo>
                  <a:lnTo>
                    <a:pt x="756615" y="5187518"/>
                  </a:lnTo>
                  <a:lnTo>
                    <a:pt x="712317" y="5168824"/>
                  </a:lnTo>
                  <a:lnTo>
                    <a:pt x="663016" y="5162194"/>
                  </a:lnTo>
                  <a:lnTo>
                    <a:pt x="613714" y="5168824"/>
                  </a:lnTo>
                  <a:lnTo>
                    <a:pt x="569417" y="5187518"/>
                  </a:lnTo>
                  <a:lnTo>
                    <a:pt x="531876" y="5216512"/>
                  </a:lnTo>
                  <a:lnTo>
                    <a:pt x="502881" y="5254053"/>
                  </a:lnTo>
                  <a:lnTo>
                    <a:pt x="484187" y="5298351"/>
                  </a:lnTo>
                  <a:lnTo>
                    <a:pt x="477558" y="5347652"/>
                  </a:lnTo>
                  <a:lnTo>
                    <a:pt x="484187" y="5396954"/>
                  </a:lnTo>
                  <a:lnTo>
                    <a:pt x="502881" y="5441251"/>
                  </a:lnTo>
                  <a:lnTo>
                    <a:pt x="531876" y="5478780"/>
                  </a:lnTo>
                  <a:lnTo>
                    <a:pt x="569417" y="5507774"/>
                  </a:lnTo>
                  <a:lnTo>
                    <a:pt x="613714" y="5526481"/>
                  </a:lnTo>
                  <a:lnTo>
                    <a:pt x="663016" y="5533098"/>
                  </a:lnTo>
                  <a:lnTo>
                    <a:pt x="712317" y="5526481"/>
                  </a:lnTo>
                  <a:lnTo>
                    <a:pt x="756615" y="5507774"/>
                  </a:lnTo>
                  <a:lnTo>
                    <a:pt x="794143" y="5478780"/>
                  </a:lnTo>
                  <a:lnTo>
                    <a:pt x="823150" y="5441251"/>
                  </a:lnTo>
                  <a:lnTo>
                    <a:pt x="841844" y="5396954"/>
                  </a:lnTo>
                  <a:lnTo>
                    <a:pt x="848461" y="5347652"/>
                  </a:lnTo>
                  <a:close/>
                </a:path>
                <a:path w="3141979" h="6159500">
                  <a:moveTo>
                    <a:pt x="2284857" y="333375"/>
                  </a:moveTo>
                  <a:lnTo>
                    <a:pt x="2281250" y="284111"/>
                  </a:lnTo>
                  <a:lnTo>
                    <a:pt x="2270747" y="237096"/>
                  </a:lnTo>
                  <a:lnTo>
                    <a:pt x="2253881" y="192836"/>
                  </a:lnTo>
                  <a:lnTo>
                    <a:pt x="2231148" y="151853"/>
                  </a:lnTo>
                  <a:lnTo>
                    <a:pt x="2203094" y="114655"/>
                  </a:lnTo>
                  <a:lnTo>
                    <a:pt x="2170201" y="81775"/>
                  </a:lnTo>
                  <a:lnTo>
                    <a:pt x="2133015" y="53708"/>
                  </a:lnTo>
                  <a:lnTo>
                    <a:pt x="2092032" y="30988"/>
                  </a:lnTo>
                  <a:lnTo>
                    <a:pt x="2047773" y="14109"/>
                  </a:lnTo>
                  <a:lnTo>
                    <a:pt x="2000758" y="3619"/>
                  </a:lnTo>
                  <a:lnTo>
                    <a:pt x="1951482" y="0"/>
                  </a:lnTo>
                  <a:lnTo>
                    <a:pt x="333375" y="0"/>
                  </a:lnTo>
                  <a:lnTo>
                    <a:pt x="284111" y="3619"/>
                  </a:lnTo>
                  <a:lnTo>
                    <a:pt x="237096" y="14109"/>
                  </a:lnTo>
                  <a:lnTo>
                    <a:pt x="192836" y="30988"/>
                  </a:lnTo>
                  <a:lnTo>
                    <a:pt x="151841" y="53708"/>
                  </a:lnTo>
                  <a:lnTo>
                    <a:pt x="114655" y="81775"/>
                  </a:lnTo>
                  <a:lnTo>
                    <a:pt x="81775" y="114655"/>
                  </a:lnTo>
                  <a:lnTo>
                    <a:pt x="53708" y="151853"/>
                  </a:lnTo>
                  <a:lnTo>
                    <a:pt x="30988" y="192836"/>
                  </a:lnTo>
                  <a:lnTo>
                    <a:pt x="14109" y="237096"/>
                  </a:lnTo>
                  <a:lnTo>
                    <a:pt x="3606" y="284111"/>
                  </a:lnTo>
                  <a:lnTo>
                    <a:pt x="0" y="333375"/>
                  </a:lnTo>
                  <a:lnTo>
                    <a:pt x="0" y="1970151"/>
                  </a:lnTo>
                  <a:lnTo>
                    <a:pt x="3606" y="2019401"/>
                  </a:lnTo>
                  <a:lnTo>
                    <a:pt x="14109" y="2066417"/>
                  </a:lnTo>
                  <a:lnTo>
                    <a:pt x="30988" y="2110676"/>
                  </a:lnTo>
                  <a:lnTo>
                    <a:pt x="53708" y="2151672"/>
                  </a:lnTo>
                  <a:lnTo>
                    <a:pt x="81775" y="2188857"/>
                  </a:lnTo>
                  <a:lnTo>
                    <a:pt x="114655" y="2221738"/>
                  </a:lnTo>
                  <a:lnTo>
                    <a:pt x="151841" y="2249805"/>
                  </a:lnTo>
                  <a:lnTo>
                    <a:pt x="192836" y="2272525"/>
                  </a:lnTo>
                  <a:lnTo>
                    <a:pt x="237096" y="2289403"/>
                  </a:lnTo>
                  <a:lnTo>
                    <a:pt x="284111" y="2299906"/>
                  </a:lnTo>
                  <a:lnTo>
                    <a:pt x="322478" y="2302713"/>
                  </a:lnTo>
                  <a:lnTo>
                    <a:pt x="1962391" y="2302713"/>
                  </a:lnTo>
                  <a:lnTo>
                    <a:pt x="2000758" y="2299906"/>
                  </a:lnTo>
                  <a:lnTo>
                    <a:pt x="2047773" y="2289403"/>
                  </a:lnTo>
                  <a:lnTo>
                    <a:pt x="2092032" y="2272525"/>
                  </a:lnTo>
                  <a:lnTo>
                    <a:pt x="2133015" y="2249805"/>
                  </a:lnTo>
                  <a:lnTo>
                    <a:pt x="2170201" y="2221738"/>
                  </a:lnTo>
                  <a:lnTo>
                    <a:pt x="2203094" y="2188857"/>
                  </a:lnTo>
                  <a:lnTo>
                    <a:pt x="2231148" y="2151672"/>
                  </a:lnTo>
                  <a:lnTo>
                    <a:pt x="2253881" y="2110676"/>
                  </a:lnTo>
                  <a:lnTo>
                    <a:pt x="2270747" y="2066417"/>
                  </a:lnTo>
                  <a:lnTo>
                    <a:pt x="2281250" y="2019401"/>
                  </a:lnTo>
                  <a:lnTo>
                    <a:pt x="2284857" y="1970151"/>
                  </a:lnTo>
                  <a:lnTo>
                    <a:pt x="2284857" y="333375"/>
                  </a:lnTo>
                  <a:close/>
                </a:path>
                <a:path w="3141979" h="6159500">
                  <a:moveTo>
                    <a:pt x="3141599" y="5884062"/>
                  </a:moveTo>
                  <a:lnTo>
                    <a:pt x="3135376" y="5828766"/>
                  </a:lnTo>
                  <a:lnTo>
                    <a:pt x="3115653" y="5765787"/>
                  </a:lnTo>
                  <a:lnTo>
                    <a:pt x="3083636" y="5705195"/>
                  </a:lnTo>
                  <a:lnTo>
                    <a:pt x="3040037" y="5647372"/>
                  </a:lnTo>
                  <a:lnTo>
                    <a:pt x="2985528" y="5592661"/>
                  </a:lnTo>
                  <a:lnTo>
                    <a:pt x="2954413" y="5566588"/>
                  </a:lnTo>
                  <a:lnTo>
                    <a:pt x="2920835" y="5541429"/>
                  </a:lnTo>
                  <a:lnTo>
                    <a:pt x="2884881" y="5517235"/>
                  </a:lnTo>
                  <a:lnTo>
                    <a:pt x="2846654" y="5494045"/>
                  </a:lnTo>
                  <a:lnTo>
                    <a:pt x="2806217" y="5471909"/>
                  </a:lnTo>
                  <a:lnTo>
                    <a:pt x="2763659" y="5450878"/>
                  </a:lnTo>
                  <a:lnTo>
                    <a:pt x="2719095" y="5430990"/>
                  </a:lnTo>
                  <a:lnTo>
                    <a:pt x="2672588" y="5412283"/>
                  </a:lnTo>
                  <a:lnTo>
                    <a:pt x="2624226" y="5394820"/>
                  </a:lnTo>
                  <a:lnTo>
                    <a:pt x="2574112" y="5378628"/>
                  </a:lnTo>
                  <a:lnTo>
                    <a:pt x="2522321" y="5363769"/>
                  </a:lnTo>
                  <a:lnTo>
                    <a:pt x="2468943" y="5350281"/>
                  </a:lnTo>
                  <a:lnTo>
                    <a:pt x="2414066" y="5338203"/>
                  </a:lnTo>
                  <a:lnTo>
                    <a:pt x="2357767" y="5327586"/>
                  </a:lnTo>
                  <a:lnTo>
                    <a:pt x="2300160" y="5318493"/>
                  </a:lnTo>
                  <a:lnTo>
                    <a:pt x="2241308" y="5310937"/>
                  </a:lnTo>
                  <a:lnTo>
                    <a:pt x="2181301" y="5304980"/>
                  </a:lnTo>
                  <a:lnTo>
                    <a:pt x="2120239" y="5300675"/>
                  </a:lnTo>
                  <a:lnTo>
                    <a:pt x="2058212" y="5298059"/>
                  </a:lnTo>
                  <a:lnTo>
                    <a:pt x="1995284" y="5297182"/>
                  </a:lnTo>
                  <a:lnTo>
                    <a:pt x="1932368" y="5298059"/>
                  </a:lnTo>
                  <a:lnTo>
                    <a:pt x="1870329" y="5300675"/>
                  </a:lnTo>
                  <a:lnTo>
                    <a:pt x="1809267" y="5304980"/>
                  </a:lnTo>
                  <a:lnTo>
                    <a:pt x="1749272" y="5310937"/>
                  </a:lnTo>
                  <a:lnTo>
                    <a:pt x="1690420" y="5318493"/>
                  </a:lnTo>
                  <a:lnTo>
                    <a:pt x="1632800" y="5327586"/>
                  </a:lnTo>
                  <a:lnTo>
                    <a:pt x="1576514" y="5338203"/>
                  </a:lnTo>
                  <a:lnTo>
                    <a:pt x="1521637" y="5350281"/>
                  </a:lnTo>
                  <a:lnTo>
                    <a:pt x="1468259" y="5363769"/>
                  </a:lnTo>
                  <a:lnTo>
                    <a:pt x="1416469" y="5378628"/>
                  </a:lnTo>
                  <a:lnTo>
                    <a:pt x="1366342" y="5394820"/>
                  </a:lnTo>
                  <a:lnTo>
                    <a:pt x="1317993" y="5412283"/>
                  </a:lnTo>
                  <a:lnTo>
                    <a:pt x="1271485" y="5430990"/>
                  </a:lnTo>
                  <a:lnTo>
                    <a:pt x="1226908" y="5450878"/>
                  </a:lnTo>
                  <a:lnTo>
                    <a:pt x="1184363" y="5471909"/>
                  </a:lnTo>
                  <a:lnTo>
                    <a:pt x="1143927" y="5494045"/>
                  </a:lnTo>
                  <a:lnTo>
                    <a:pt x="1105687" y="5517235"/>
                  </a:lnTo>
                  <a:lnTo>
                    <a:pt x="1069733" y="5541429"/>
                  </a:lnTo>
                  <a:lnTo>
                    <a:pt x="1036154" y="5566588"/>
                  </a:lnTo>
                  <a:lnTo>
                    <a:pt x="1005039" y="5592661"/>
                  </a:lnTo>
                  <a:lnTo>
                    <a:pt x="976477" y="5619597"/>
                  </a:lnTo>
                  <a:lnTo>
                    <a:pt x="927328" y="5675922"/>
                  </a:lnTo>
                  <a:lnTo>
                    <a:pt x="889431" y="5735167"/>
                  </a:lnTo>
                  <a:lnTo>
                    <a:pt x="863473" y="5796991"/>
                  </a:lnTo>
                  <a:lnTo>
                    <a:pt x="850163" y="5861037"/>
                  </a:lnTo>
                  <a:lnTo>
                    <a:pt x="848461" y="5893765"/>
                  </a:lnTo>
                  <a:lnTo>
                    <a:pt x="850163" y="5926506"/>
                  </a:lnTo>
                  <a:lnTo>
                    <a:pt x="863473" y="5990539"/>
                  </a:lnTo>
                  <a:lnTo>
                    <a:pt x="889431" y="6052363"/>
                  </a:lnTo>
                  <a:lnTo>
                    <a:pt x="927328" y="6111621"/>
                  </a:lnTo>
                  <a:lnTo>
                    <a:pt x="968552" y="6159462"/>
                  </a:lnTo>
                  <a:lnTo>
                    <a:pt x="3022015" y="6159462"/>
                  </a:lnTo>
                  <a:lnTo>
                    <a:pt x="3063240" y="6111621"/>
                  </a:lnTo>
                  <a:lnTo>
                    <a:pt x="3101136" y="6052363"/>
                  </a:lnTo>
                  <a:lnTo>
                    <a:pt x="3127095" y="5990539"/>
                  </a:lnTo>
                  <a:lnTo>
                    <a:pt x="3140405" y="5926506"/>
                  </a:lnTo>
                  <a:lnTo>
                    <a:pt x="3141599" y="5903468"/>
                  </a:lnTo>
                  <a:lnTo>
                    <a:pt x="3141599" y="5884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389092"/>
              <a:ext cx="657224" cy="6572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630002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5" h="901065">
                  <a:moveTo>
                    <a:pt x="900799" y="900872"/>
                  </a:moveTo>
                  <a:lnTo>
                    <a:pt x="0" y="900872"/>
                  </a:lnTo>
                  <a:lnTo>
                    <a:pt x="0" y="0"/>
                  </a:lnTo>
                  <a:lnTo>
                    <a:pt x="68469" y="12601"/>
                  </a:lnTo>
                  <a:lnTo>
                    <a:pt x="113443" y="23591"/>
                  </a:lnTo>
                  <a:lnTo>
                    <a:pt x="157659" y="36437"/>
                  </a:lnTo>
                  <a:lnTo>
                    <a:pt x="201072" y="51095"/>
                  </a:lnTo>
                  <a:lnTo>
                    <a:pt x="243640" y="67520"/>
                  </a:lnTo>
                  <a:lnTo>
                    <a:pt x="285317" y="85670"/>
                  </a:lnTo>
                  <a:lnTo>
                    <a:pt x="326060" y="105500"/>
                  </a:lnTo>
                  <a:lnTo>
                    <a:pt x="365826" y="126966"/>
                  </a:lnTo>
                  <a:lnTo>
                    <a:pt x="404570" y="150025"/>
                  </a:lnTo>
                  <a:lnTo>
                    <a:pt x="442248" y="174632"/>
                  </a:lnTo>
                  <a:lnTo>
                    <a:pt x="478816" y="200744"/>
                  </a:lnTo>
                  <a:lnTo>
                    <a:pt x="514232" y="228316"/>
                  </a:lnTo>
                  <a:lnTo>
                    <a:pt x="548449" y="257306"/>
                  </a:lnTo>
                  <a:lnTo>
                    <a:pt x="581426" y="287668"/>
                  </a:lnTo>
                  <a:lnTo>
                    <a:pt x="613117" y="319360"/>
                  </a:lnTo>
                  <a:lnTo>
                    <a:pt x="643480" y="352336"/>
                  </a:lnTo>
                  <a:lnTo>
                    <a:pt x="672469" y="386554"/>
                  </a:lnTo>
                  <a:lnTo>
                    <a:pt x="700042" y="421969"/>
                  </a:lnTo>
                  <a:lnTo>
                    <a:pt x="726153" y="458538"/>
                  </a:lnTo>
                  <a:lnTo>
                    <a:pt x="750761" y="496216"/>
                  </a:lnTo>
                  <a:lnTo>
                    <a:pt x="773819" y="534960"/>
                  </a:lnTo>
                  <a:lnTo>
                    <a:pt x="795286" y="574725"/>
                  </a:lnTo>
                  <a:lnTo>
                    <a:pt x="815116" y="615469"/>
                  </a:lnTo>
                  <a:lnTo>
                    <a:pt x="833265" y="657146"/>
                  </a:lnTo>
                  <a:lnTo>
                    <a:pt x="849691" y="699713"/>
                  </a:lnTo>
                  <a:lnTo>
                    <a:pt x="864349" y="743127"/>
                  </a:lnTo>
                  <a:lnTo>
                    <a:pt x="877194" y="787343"/>
                  </a:lnTo>
                  <a:lnTo>
                    <a:pt x="888184" y="832317"/>
                  </a:lnTo>
                  <a:lnTo>
                    <a:pt x="897274" y="878005"/>
                  </a:lnTo>
                  <a:lnTo>
                    <a:pt x="900799" y="900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68381" y="212668"/>
            <a:ext cx="449326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CREATING</a:t>
            </a:r>
            <a:r>
              <a:rPr sz="1950" b="1" u="heavy" spc="-2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9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TABLE</a:t>
            </a:r>
            <a:r>
              <a:rPr sz="1950" b="1" u="heavy" spc="-2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9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RELATIONSHIPS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279371" y="1071168"/>
            <a:ext cx="2061845" cy="21971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490"/>
              </a:spcBef>
            </a:pPr>
            <a:r>
              <a:rPr sz="2050" spc="-10" dirty="0"/>
              <a:t>OPTION</a:t>
            </a:r>
            <a:r>
              <a:rPr sz="2050" spc="-55" dirty="0"/>
              <a:t> </a:t>
            </a:r>
            <a:r>
              <a:rPr sz="2050" spc="-5" dirty="0"/>
              <a:t>1:</a:t>
            </a:r>
            <a:endParaRPr sz="2050"/>
          </a:p>
          <a:p>
            <a:pPr marL="12700" marR="5080" indent="-635" algn="ctr">
              <a:lnSpc>
                <a:spcPts val="2850"/>
              </a:lnSpc>
              <a:spcBef>
                <a:spcPts val="100"/>
              </a:spcBef>
            </a:pPr>
            <a:r>
              <a:rPr sz="2050" b="0" spc="-10" dirty="0">
                <a:latin typeface="Comic Sans MS"/>
                <a:cs typeface="Comic Sans MS"/>
              </a:rPr>
              <a:t>Click and drag </a:t>
            </a:r>
            <a:r>
              <a:rPr sz="2050" b="0" spc="-5" dirty="0">
                <a:latin typeface="Comic Sans MS"/>
                <a:cs typeface="Comic Sans MS"/>
              </a:rPr>
              <a:t>to </a:t>
            </a:r>
            <a:r>
              <a:rPr sz="2050" b="0" spc="-600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connect primary </a:t>
            </a:r>
            <a:r>
              <a:rPr sz="2050" b="0" spc="-5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and foreign keys </a:t>
            </a:r>
            <a:r>
              <a:rPr sz="2050" b="0" spc="-600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within the </a:t>
            </a:r>
            <a:r>
              <a:rPr sz="2050" spc="-10" dirty="0"/>
              <a:t>Model </a:t>
            </a:r>
            <a:r>
              <a:rPr sz="2050" spc="-875" dirty="0"/>
              <a:t> </a:t>
            </a:r>
            <a:r>
              <a:rPr sz="2050" spc="-10" dirty="0"/>
              <a:t>view</a:t>
            </a:r>
            <a:endParaRPr sz="205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6829" y="719999"/>
            <a:ext cx="7920990" cy="6047105"/>
            <a:chOff x="136829" y="719999"/>
            <a:chExt cx="7920990" cy="604710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156" y="719999"/>
              <a:ext cx="4242365" cy="28003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29" y="3503829"/>
              <a:ext cx="5534024" cy="32628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72795" y="3983537"/>
              <a:ext cx="2285365" cy="2303145"/>
            </a:xfrm>
            <a:custGeom>
              <a:avLst/>
              <a:gdLst/>
              <a:ahLst/>
              <a:cxnLst/>
              <a:rect l="l" t="t" r="r" b="b"/>
              <a:pathLst>
                <a:path w="2285365" h="2303145">
                  <a:moveTo>
                    <a:pt x="1962394" y="2302715"/>
                  </a:moveTo>
                  <a:lnTo>
                    <a:pt x="322469" y="2302715"/>
                  </a:lnTo>
                  <a:lnTo>
                    <a:pt x="284110" y="2299900"/>
                  </a:lnTo>
                  <a:lnTo>
                    <a:pt x="237091" y="2289400"/>
                  </a:lnTo>
                  <a:lnTo>
                    <a:pt x="192832" y="2272530"/>
                  </a:lnTo>
                  <a:lnTo>
                    <a:pt x="151848" y="2249806"/>
                  </a:lnTo>
                  <a:lnTo>
                    <a:pt x="114656" y="2221743"/>
                  </a:lnTo>
                  <a:lnTo>
                    <a:pt x="81770" y="2188858"/>
                  </a:lnTo>
                  <a:lnTo>
                    <a:pt x="53708" y="2151666"/>
                  </a:lnTo>
                  <a:lnTo>
                    <a:pt x="30984" y="2110682"/>
                  </a:lnTo>
                  <a:lnTo>
                    <a:pt x="14114" y="2066423"/>
                  </a:lnTo>
                  <a:lnTo>
                    <a:pt x="3614" y="2019403"/>
                  </a:lnTo>
                  <a:lnTo>
                    <a:pt x="0" y="1970145"/>
                  </a:lnTo>
                  <a:lnTo>
                    <a:pt x="0" y="333370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0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0" y="3614"/>
                  </a:lnTo>
                  <a:lnTo>
                    <a:pt x="333374" y="0"/>
                  </a:lnTo>
                  <a:lnTo>
                    <a:pt x="1951489" y="0"/>
                  </a:lnTo>
                  <a:lnTo>
                    <a:pt x="2000753" y="3614"/>
                  </a:lnTo>
                  <a:lnTo>
                    <a:pt x="2047772" y="14114"/>
                  </a:lnTo>
                  <a:lnTo>
                    <a:pt x="2092032" y="30984"/>
                  </a:lnTo>
                  <a:lnTo>
                    <a:pt x="2133015" y="53708"/>
                  </a:lnTo>
                  <a:lnTo>
                    <a:pt x="2170208" y="81771"/>
                  </a:lnTo>
                  <a:lnTo>
                    <a:pt x="2203093" y="114656"/>
                  </a:lnTo>
                  <a:lnTo>
                    <a:pt x="2231155" y="151848"/>
                  </a:lnTo>
                  <a:lnTo>
                    <a:pt x="2253879" y="192832"/>
                  </a:lnTo>
                  <a:lnTo>
                    <a:pt x="2270749" y="237091"/>
                  </a:lnTo>
                  <a:lnTo>
                    <a:pt x="2281250" y="284111"/>
                  </a:lnTo>
                  <a:lnTo>
                    <a:pt x="2284864" y="333370"/>
                  </a:lnTo>
                  <a:lnTo>
                    <a:pt x="2284864" y="1970145"/>
                  </a:lnTo>
                  <a:lnTo>
                    <a:pt x="2281250" y="2019403"/>
                  </a:lnTo>
                  <a:lnTo>
                    <a:pt x="2270749" y="2066423"/>
                  </a:lnTo>
                  <a:lnTo>
                    <a:pt x="2253879" y="2110682"/>
                  </a:lnTo>
                  <a:lnTo>
                    <a:pt x="2231155" y="2151666"/>
                  </a:lnTo>
                  <a:lnTo>
                    <a:pt x="2203093" y="2188858"/>
                  </a:lnTo>
                  <a:lnTo>
                    <a:pt x="2170208" y="2221743"/>
                  </a:lnTo>
                  <a:lnTo>
                    <a:pt x="2133015" y="2249806"/>
                  </a:lnTo>
                  <a:lnTo>
                    <a:pt x="2092032" y="2272530"/>
                  </a:lnTo>
                  <a:lnTo>
                    <a:pt x="2047772" y="2289400"/>
                  </a:lnTo>
                  <a:lnTo>
                    <a:pt x="2000753" y="2299900"/>
                  </a:lnTo>
                  <a:lnTo>
                    <a:pt x="1962394" y="23027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37556" y="4009366"/>
            <a:ext cx="2037080" cy="20815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1950" b="1" spc="5" dirty="0">
                <a:latin typeface="Comic Sans MS"/>
                <a:cs typeface="Comic Sans MS"/>
              </a:rPr>
              <a:t>OPTION</a:t>
            </a:r>
            <a:r>
              <a:rPr sz="1950" b="1" spc="-20" dirty="0">
                <a:latin typeface="Comic Sans MS"/>
                <a:cs typeface="Comic Sans MS"/>
              </a:rPr>
              <a:t> </a:t>
            </a:r>
            <a:r>
              <a:rPr sz="1950" b="1" spc="5" dirty="0">
                <a:latin typeface="Comic Sans MS"/>
                <a:cs typeface="Comic Sans MS"/>
              </a:rPr>
              <a:t>2:</a:t>
            </a:r>
            <a:r>
              <a:rPr sz="1950" b="1" spc="-20" dirty="0">
                <a:latin typeface="Comic Sans MS"/>
                <a:cs typeface="Comic Sans MS"/>
              </a:rPr>
              <a:t> </a:t>
            </a:r>
            <a:r>
              <a:rPr sz="1950" spc="5" dirty="0">
                <a:latin typeface="Comic Sans MS"/>
                <a:cs typeface="Comic Sans MS"/>
              </a:rPr>
              <a:t>Add</a:t>
            </a:r>
            <a:endParaRPr sz="1950">
              <a:latin typeface="Comic Sans MS"/>
              <a:cs typeface="Comic Sans MS"/>
            </a:endParaRPr>
          </a:p>
          <a:p>
            <a:pPr marL="12065" marR="5080" indent="-635" algn="ctr">
              <a:lnSpc>
                <a:spcPct val="115300"/>
              </a:lnSpc>
            </a:pPr>
            <a:r>
              <a:rPr sz="1950" spc="5" dirty="0">
                <a:latin typeface="Comic Sans MS"/>
                <a:cs typeface="Comic Sans MS"/>
              </a:rPr>
              <a:t>or detect </a:t>
            </a:r>
            <a:r>
              <a:rPr sz="1950" spc="10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relationships </a:t>
            </a:r>
            <a:r>
              <a:rPr sz="1950" spc="5" dirty="0">
                <a:latin typeface="Comic Sans MS"/>
                <a:cs typeface="Comic Sans MS"/>
              </a:rPr>
              <a:t> using</a:t>
            </a:r>
            <a:r>
              <a:rPr sz="1950" spc="-35" dirty="0">
                <a:latin typeface="Comic Sans MS"/>
                <a:cs typeface="Comic Sans MS"/>
              </a:rPr>
              <a:t> </a:t>
            </a:r>
            <a:r>
              <a:rPr sz="1950" spc="5" dirty="0">
                <a:latin typeface="Comic Sans MS"/>
                <a:cs typeface="Comic Sans MS"/>
              </a:rPr>
              <a:t>the</a:t>
            </a:r>
            <a:r>
              <a:rPr sz="1950" spc="-35" dirty="0">
                <a:latin typeface="Comic Sans MS"/>
                <a:cs typeface="Comic Sans MS"/>
              </a:rPr>
              <a:t> </a:t>
            </a:r>
            <a:r>
              <a:rPr sz="1950" spc="5" dirty="0">
                <a:latin typeface="Comic Sans MS"/>
                <a:cs typeface="Comic Sans MS"/>
              </a:rPr>
              <a:t>Manage </a:t>
            </a:r>
            <a:r>
              <a:rPr sz="1950" spc="-56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Relationships </a:t>
            </a:r>
            <a:r>
              <a:rPr sz="1950" spc="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dialog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5" dirty="0">
                <a:latin typeface="Comic Sans MS"/>
                <a:cs typeface="Comic Sans MS"/>
              </a:rPr>
              <a:t>box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1" y="2189326"/>
            <a:ext cx="1609724" cy="30765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5561" y="829071"/>
            <a:ext cx="1429385" cy="1275080"/>
          </a:xfrm>
          <a:custGeom>
            <a:avLst/>
            <a:gdLst/>
            <a:ahLst/>
            <a:cxnLst/>
            <a:rect l="l" t="t" r="r" b="b"/>
            <a:pathLst>
              <a:path w="1429385" h="1275080">
                <a:moveTo>
                  <a:pt x="318852" y="1274529"/>
                </a:moveTo>
                <a:lnTo>
                  <a:pt x="318852" y="909017"/>
                </a:lnTo>
                <a:lnTo>
                  <a:pt x="272995" y="885285"/>
                </a:lnTo>
                <a:lnTo>
                  <a:pt x="229806" y="857814"/>
                </a:lnTo>
                <a:lnTo>
                  <a:pt x="189537" y="827046"/>
                </a:lnTo>
                <a:lnTo>
                  <a:pt x="152440" y="793425"/>
                </a:lnTo>
                <a:lnTo>
                  <a:pt x="118765" y="757393"/>
                </a:lnTo>
                <a:lnTo>
                  <a:pt x="88764" y="719391"/>
                </a:lnTo>
                <a:lnTo>
                  <a:pt x="62689" y="679864"/>
                </a:lnTo>
                <a:lnTo>
                  <a:pt x="40792" y="639253"/>
                </a:lnTo>
                <a:lnTo>
                  <a:pt x="23322" y="598001"/>
                </a:lnTo>
                <a:lnTo>
                  <a:pt x="10533" y="556551"/>
                </a:lnTo>
                <a:lnTo>
                  <a:pt x="2675" y="515344"/>
                </a:lnTo>
                <a:lnTo>
                  <a:pt x="0" y="474824"/>
                </a:lnTo>
                <a:lnTo>
                  <a:pt x="2543" y="433857"/>
                </a:lnTo>
                <a:lnTo>
                  <a:pt x="10019" y="392966"/>
                </a:lnTo>
                <a:lnTo>
                  <a:pt x="22194" y="352462"/>
                </a:lnTo>
                <a:lnTo>
                  <a:pt x="38836" y="312657"/>
                </a:lnTo>
                <a:lnTo>
                  <a:pt x="59712" y="273859"/>
                </a:lnTo>
                <a:lnTo>
                  <a:pt x="84588" y="236381"/>
                </a:lnTo>
                <a:lnTo>
                  <a:pt x="113233" y="200532"/>
                </a:lnTo>
                <a:lnTo>
                  <a:pt x="145413" y="166624"/>
                </a:lnTo>
                <a:lnTo>
                  <a:pt x="180896" y="134966"/>
                </a:lnTo>
                <a:lnTo>
                  <a:pt x="219448" y="105870"/>
                </a:lnTo>
                <a:lnTo>
                  <a:pt x="260837" y="79645"/>
                </a:lnTo>
                <a:lnTo>
                  <a:pt x="304831" y="56603"/>
                </a:lnTo>
                <a:lnTo>
                  <a:pt x="351196" y="37054"/>
                </a:lnTo>
                <a:lnTo>
                  <a:pt x="399700" y="21308"/>
                </a:lnTo>
                <a:lnTo>
                  <a:pt x="450109" y="9677"/>
                </a:lnTo>
                <a:lnTo>
                  <a:pt x="502192" y="2471"/>
                </a:lnTo>
                <a:lnTo>
                  <a:pt x="555715" y="0"/>
                </a:lnTo>
                <a:lnTo>
                  <a:pt x="878151" y="0"/>
                </a:lnTo>
                <a:lnTo>
                  <a:pt x="931201" y="2471"/>
                </a:lnTo>
                <a:lnTo>
                  <a:pt x="982867" y="9677"/>
                </a:lnTo>
                <a:lnTo>
                  <a:pt x="1032912" y="21308"/>
                </a:lnTo>
                <a:lnTo>
                  <a:pt x="1081101" y="37054"/>
                </a:lnTo>
                <a:lnTo>
                  <a:pt x="1127197" y="56603"/>
                </a:lnTo>
                <a:lnTo>
                  <a:pt x="1170964" y="79645"/>
                </a:lnTo>
                <a:lnTo>
                  <a:pt x="1212164" y="105870"/>
                </a:lnTo>
                <a:lnTo>
                  <a:pt x="1250563" y="134966"/>
                </a:lnTo>
                <a:lnTo>
                  <a:pt x="1285923" y="166624"/>
                </a:lnTo>
                <a:lnTo>
                  <a:pt x="1318008" y="200532"/>
                </a:lnTo>
                <a:lnTo>
                  <a:pt x="1346581" y="236381"/>
                </a:lnTo>
                <a:lnTo>
                  <a:pt x="1371406" y="273859"/>
                </a:lnTo>
                <a:lnTo>
                  <a:pt x="1392247" y="312657"/>
                </a:lnTo>
                <a:lnTo>
                  <a:pt x="1408868" y="352462"/>
                </a:lnTo>
                <a:lnTo>
                  <a:pt x="1421031" y="392966"/>
                </a:lnTo>
                <a:lnTo>
                  <a:pt x="1428501" y="433857"/>
                </a:lnTo>
                <a:lnTo>
                  <a:pt x="1428867" y="439766"/>
                </a:lnTo>
                <a:lnTo>
                  <a:pt x="1428756" y="515344"/>
                </a:lnTo>
                <a:lnTo>
                  <a:pt x="1422091" y="555452"/>
                </a:lnTo>
                <a:lnTo>
                  <a:pt x="1411203" y="595145"/>
                </a:lnTo>
                <a:lnTo>
                  <a:pt x="1396305" y="634091"/>
                </a:lnTo>
                <a:lnTo>
                  <a:pt x="1377595" y="672039"/>
                </a:lnTo>
                <a:lnTo>
                  <a:pt x="1355274" y="708740"/>
                </a:lnTo>
                <a:lnTo>
                  <a:pt x="1329540" y="743942"/>
                </a:lnTo>
                <a:lnTo>
                  <a:pt x="1300592" y="777396"/>
                </a:lnTo>
                <a:lnTo>
                  <a:pt x="1268629" y="808852"/>
                </a:lnTo>
                <a:lnTo>
                  <a:pt x="1233851" y="838059"/>
                </a:lnTo>
                <a:lnTo>
                  <a:pt x="1196456" y="864767"/>
                </a:lnTo>
                <a:lnTo>
                  <a:pt x="1156643" y="888726"/>
                </a:lnTo>
                <a:lnTo>
                  <a:pt x="1114613" y="909685"/>
                </a:lnTo>
                <a:lnTo>
                  <a:pt x="1070563" y="927395"/>
                </a:lnTo>
                <a:lnTo>
                  <a:pt x="1024692" y="941605"/>
                </a:lnTo>
                <a:lnTo>
                  <a:pt x="977201" y="952065"/>
                </a:lnTo>
                <a:lnTo>
                  <a:pt x="928288" y="958524"/>
                </a:lnTo>
                <a:lnTo>
                  <a:pt x="878151" y="960733"/>
                </a:lnTo>
                <a:lnTo>
                  <a:pt x="696285" y="960733"/>
                </a:lnTo>
                <a:lnTo>
                  <a:pt x="318852" y="1274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146" y="1153556"/>
            <a:ext cx="118618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check</a:t>
            </a:r>
            <a:r>
              <a:rPr sz="1850" b="1" spc="-6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this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24459" y="249581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49" y="364277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8" y="279051"/>
                </a:lnTo>
                <a:lnTo>
                  <a:pt x="6623" y="234751"/>
                </a:lnTo>
                <a:lnTo>
                  <a:pt x="0" y="185442"/>
                </a:lnTo>
                <a:lnTo>
                  <a:pt x="6623" y="136150"/>
                </a:lnTo>
                <a:lnTo>
                  <a:pt x="25318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49" y="6624"/>
                </a:lnTo>
                <a:lnTo>
                  <a:pt x="185449" y="0"/>
                </a:lnTo>
                <a:lnTo>
                  <a:pt x="234750" y="6624"/>
                </a:lnTo>
                <a:lnTo>
                  <a:pt x="279050" y="25319"/>
                </a:lnTo>
                <a:lnTo>
                  <a:pt x="316583" y="54317"/>
                </a:lnTo>
                <a:lnTo>
                  <a:pt x="345581" y="91850"/>
                </a:lnTo>
                <a:lnTo>
                  <a:pt x="364276" y="136150"/>
                </a:lnTo>
                <a:lnTo>
                  <a:pt x="370899" y="185451"/>
                </a:lnTo>
                <a:lnTo>
                  <a:pt x="364276" y="234751"/>
                </a:lnTo>
                <a:lnTo>
                  <a:pt x="345581" y="279051"/>
                </a:lnTo>
                <a:lnTo>
                  <a:pt x="316583" y="316584"/>
                </a:lnTo>
                <a:lnTo>
                  <a:pt x="279050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6792" y="6628245"/>
            <a:ext cx="1409700" cy="572770"/>
          </a:xfrm>
          <a:custGeom>
            <a:avLst/>
            <a:gdLst/>
            <a:ahLst/>
            <a:cxnLst/>
            <a:rect l="l" t="t" r="r" b="b"/>
            <a:pathLst>
              <a:path w="1409700" h="572770">
                <a:moveTo>
                  <a:pt x="1409384" y="572654"/>
                </a:moveTo>
                <a:lnTo>
                  <a:pt x="0" y="572654"/>
                </a:lnTo>
                <a:lnTo>
                  <a:pt x="8437" y="535924"/>
                </a:lnTo>
                <a:lnTo>
                  <a:pt x="21398" y="492424"/>
                </a:lnTo>
                <a:lnTo>
                  <a:pt x="36980" y="450121"/>
                </a:lnTo>
                <a:lnTo>
                  <a:pt x="55086" y="409110"/>
                </a:lnTo>
                <a:lnTo>
                  <a:pt x="75624" y="369485"/>
                </a:lnTo>
                <a:lnTo>
                  <a:pt x="98497" y="331343"/>
                </a:lnTo>
                <a:lnTo>
                  <a:pt x="123610" y="294777"/>
                </a:lnTo>
                <a:lnTo>
                  <a:pt x="150870" y="259883"/>
                </a:lnTo>
                <a:lnTo>
                  <a:pt x="180180" y="226755"/>
                </a:lnTo>
                <a:lnTo>
                  <a:pt x="211447" y="195488"/>
                </a:lnTo>
                <a:lnTo>
                  <a:pt x="244575" y="166177"/>
                </a:lnTo>
                <a:lnTo>
                  <a:pt x="279469" y="138918"/>
                </a:lnTo>
                <a:lnTo>
                  <a:pt x="316035" y="113804"/>
                </a:lnTo>
                <a:lnTo>
                  <a:pt x="354178" y="90931"/>
                </a:lnTo>
                <a:lnTo>
                  <a:pt x="393802" y="70394"/>
                </a:lnTo>
                <a:lnTo>
                  <a:pt x="434813" y="52287"/>
                </a:lnTo>
                <a:lnTo>
                  <a:pt x="477116" y="36706"/>
                </a:lnTo>
                <a:lnTo>
                  <a:pt x="520617" y="23744"/>
                </a:lnTo>
                <a:lnTo>
                  <a:pt x="565219" y="13498"/>
                </a:lnTo>
                <a:lnTo>
                  <a:pt x="610829" y="6062"/>
                </a:lnTo>
                <a:lnTo>
                  <a:pt x="657352" y="1531"/>
                </a:lnTo>
                <a:lnTo>
                  <a:pt x="704692" y="0"/>
                </a:lnTo>
                <a:lnTo>
                  <a:pt x="752032" y="1531"/>
                </a:lnTo>
                <a:lnTo>
                  <a:pt x="798555" y="6062"/>
                </a:lnTo>
                <a:lnTo>
                  <a:pt x="844165" y="13498"/>
                </a:lnTo>
                <a:lnTo>
                  <a:pt x="888767" y="23744"/>
                </a:lnTo>
                <a:lnTo>
                  <a:pt x="932268" y="36706"/>
                </a:lnTo>
                <a:lnTo>
                  <a:pt x="974571" y="52287"/>
                </a:lnTo>
                <a:lnTo>
                  <a:pt x="1015582" y="70394"/>
                </a:lnTo>
                <a:lnTo>
                  <a:pt x="1055206" y="90931"/>
                </a:lnTo>
                <a:lnTo>
                  <a:pt x="1093349" y="113804"/>
                </a:lnTo>
                <a:lnTo>
                  <a:pt x="1129914" y="138918"/>
                </a:lnTo>
                <a:lnTo>
                  <a:pt x="1164809" y="166177"/>
                </a:lnTo>
                <a:lnTo>
                  <a:pt x="1197937" y="195488"/>
                </a:lnTo>
                <a:lnTo>
                  <a:pt x="1229203" y="226755"/>
                </a:lnTo>
                <a:lnTo>
                  <a:pt x="1258514" y="259883"/>
                </a:lnTo>
                <a:lnTo>
                  <a:pt x="1285774" y="294777"/>
                </a:lnTo>
                <a:lnTo>
                  <a:pt x="1310887" y="331343"/>
                </a:lnTo>
                <a:lnTo>
                  <a:pt x="1333760" y="369485"/>
                </a:lnTo>
                <a:lnTo>
                  <a:pt x="1354297" y="409110"/>
                </a:lnTo>
                <a:lnTo>
                  <a:pt x="1372404" y="450121"/>
                </a:lnTo>
                <a:lnTo>
                  <a:pt x="1387986" y="492424"/>
                </a:lnTo>
                <a:lnTo>
                  <a:pt x="1400947" y="535924"/>
                </a:lnTo>
                <a:lnTo>
                  <a:pt x="1409384" y="5726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8667" y="12"/>
            <a:ext cx="6733540" cy="743585"/>
          </a:xfrm>
          <a:custGeom>
            <a:avLst/>
            <a:gdLst/>
            <a:ahLst/>
            <a:cxnLst/>
            <a:rect l="l" t="t" r="r" b="b"/>
            <a:pathLst>
              <a:path w="6733540" h="743585">
                <a:moveTo>
                  <a:pt x="6733337" y="494296"/>
                </a:moveTo>
                <a:lnTo>
                  <a:pt x="6728765" y="448068"/>
                </a:lnTo>
                <a:lnTo>
                  <a:pt x="6714769" y="401980"/>
                </a:lnTo>
                <a:lnTo>
                  <a:pt x="6692074" y="359486"/>
                </a:lnTo>
                <a:lnTo>
                  <a:pt x="6661251" y="321881"/>
                </a:lnTo>
                <a:lnTo>
                  <a:pt x="6623647" y="291058"/>
                </a:lnTo>
                <a:lnTo>
                  <a:pt x="6581153" y="268363"/>
                </a:lnTo>
                <a:lnTo>
                  <a:pt x="6535064" y="254368"/>
                </a:lnTo>
                <a:lnTo>
                  <a:pt x="6486677" y="249580"/>
                </a:lnTo>
                <a:lnTo>
                  <a:pt x="5401449" y="249580"/>
                </a:lnTo>
                <a:lnTo>
                  <a:pt x="5418455" y="219519"/>
                </a:lnTo>
                <a:lnTo>
                  <a:pt x="5436717" y="178955"/>
                </a:lnTo>
                <a:lnTo>
                  <a:pt x="5451284" y="136512"/>
                </a:lnTo>
                <a:lnTo>
                  <a:pt x="5461940" y="92405"/>
                </a:lnTo>
                <a:lnTo>
                  <a:pt x="5468480" y="46824"/>
                </a:lnTo>
                <a:lnTo>
                  <a:pt x="5470703" y="0"/>
                </a:lnTo>
                <a:lnTo>
                  <a:pt x="4498137" y="0"/>
                </a:lnTo>
                <a:lnTo>
                  <a:pt x="4500359" y="46824"/>
                </a:lnTo>
                <a:lnTo>
                  <a:pt x="4506912" y="92405"/>
                </a:lnTo>
                <a:lnTo>
                  <a:pt x="4517568" y="136512"/>
                </a:lnTo>
                <a:lnTo>
                  <a:pt x="4532122" y="178955"/>
                </a:lnTo>
                <a:lnTo>
                  <a:pt x="4550397" y="219519"/>
                </a:lnTo>
                <a:lnTo>
                  <a:pt x="4567390" y="249580"/>
                </a:lnTo>
                <a:lnTo>
                  <a:pt x="246888" y="249580"/>
                </a:lnTo>
                <a:lnTo>
                  <a:pt x="198501" y="254368"/>
                </a:lnTo>
                <a:lnTo>
                  <a:pt x="152412" y="268363"/>
                </a:lnTo>
                <a:lnTo>
                  <a:pt x="109918" y="291058"/>
                </a:lnTo>
                <a:lnTo>
                  <a:pt x="72313" y="321881"/>
                </a:lnTo>
                <a:lnTo>
                  <a:pt x="41478" y="359486"/>
                </a:lnTo>
                <a:lnTo>
                  <a:pt x="18796" y="401980"/>
                </a:lnTo>
                <a:lnTo>
                  <a:pt x="4787" y="448068"/>
                </a:lnTo>
                <a:lnTo>
                  <a:pt x="0" y="496455"/>
                </a:lnTo>
                <a:lnTo>
                  <a:pt x="4787" y="544842"/>
                </a:lnTo>
                <a:lnTo>
                  <a:pt x="18796" y="590931"/>
                </a:lnTo>
                <a:lnTo>
                  <a:pt x="41478" y="633425"/>
                </a:lnTo>
                <a:lnTo>
                  <a:pt x="72313" y="671029"/>
                </a:lnTo>
                <a:lnTo>
                  <a:pt x="109918" y="701865"/>
                </a:lnTo>
                <a:lnTo>
                  <a:pt x="152412" y="724547"/>
                </a:lnTo>
                <a:lnTo>
                  <a:pt x="198501" y="738555"/>
                </a:lnTo>
                <a:lnTo>
                  <a:pt x="246888" y="743343"/>
                </a:lnTo>
                <a:lnTo>
                  <a:pt x="6486677" y="743343"/>
                </a:lnTo>
                <a:lnTo>
                  <a:pt x="6535064" y="738555"/>
                </a:lnTo>
                <a:lnTo>
                  <a:pt x="6581153" y="724547"/>
                </a:lnTo>
                <a:lnTo>
                  <a:pt x="6623647" y="701865"/>
                </a:lnTo>
                <a:lnTo>
                  <a:pt x="6661251" y="671029"/>
                </a:lnTo>
                <a:lnTo>
                  <a:pt x="6692074" y="633425"/>
                </a:lnTo>
                <a:lnTo>
                  <a:pt x="6714769" y="590931"/>
                </a:lnTo>
                <a:lnTo>
                  <a:pt x="6728765" y="544842"/>
                </a:lnTo>
                <a:lnTo>
                  <a:pt x="6733337" y="498627"/>
                </a:lnTo>
                <a:lnTo>
                  <a:pt x="6733337" y="494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126011"/>
            <a:ext cx="4860925" cy="2075180"/>
          </a:xfrm>
          <a:custGeom>
            <a:avLst/>
            <a:gdLst/>
            <a:ahLst/>
            <a:cxnLst/>
            <a:rect l="l" t="t" r="r" b="b"/>
            <a:pathLst>
              <a:path w="4860925" h="2075179">
                <a:moveTo>
                  <a:pt x="4860607" y="321551"/>
                </a:moveTo>
                <a:lnTo>
                  <a:pt x="4847361" y="237083"/>
                </a:lnTo>
                <a:lnTo>
                  <a:pt x="4830496" y="192824"/>
                </a:lnTo>
                <a:lnTo>
                  <a:pt x="4807775" y="151841"/>
                </a:lnTo>
                <a:lnTo>
                  <a:pt x="4779708" y="114655"/>
                </a:lnTo>
                <a:lnTo>
                  <a:pt x="4746828" y="81762"/>
                </a:lnTo>
                <a:lnTo>
                  <a:pt x="4709630" y="53708"/>
                </a:lnTo>
                <a:lnTo>
                  <a:pt x="4668647" y="30975"/>
                </a:lnTo>
                <a:lnTo>
                  <a:pt x="4624387" y="14109"/>
                </a:lnTo>
                <a:lnTo>
                  <a:pt x="4577372" y="3606"/>
                </a:lnTo>
                <a:lnTo>
                  <a:pt x="4528109" y="0"/>
                </a:lnTo>
                <a:lnTo>
                  <a:pt x="2162060" y="0"/>
                </a:lnTo>
                <a:lnTo>
                  <a:pt x="2112797" y="3606"/>
                </a:lnTo>
                <a:lnTo>
                  <a:pt x="2065782" y="14109"/>
                </a:lnTo>
                <a:lnTo>
                  <a:pt x="2021522" y="30975"/>
                </a:lnTo>
                <a:lnTo>
                  <a:pt x="1980539" y="53708"/>
                </a:lnTo>
                <a:lnTo>
                  <a:pt x="1943341" y="81762"/>
                </a:lnTo>
                <a:lnTo>
                  <a:pt x="1910461" y="114655"/>
                </a:lnTo>
                <a:lnTo>
                  <a:pt x="1882394" y="151841"/>
                </a:lnTo>
                <a:lnTo>
                  <a:pt x="1859673" y="192824"/>
                </a:lnTo>
                <a:lnTo>
                  <a:pt x="1842795" y="237083"/>
                </a:lnTo>
                <a:lnTo>
                  <a:pt x="1832305" y="284111"/>
                </a:lnTo>
                <a:lnTo>
                  <a:pt x="1828685" y="333375"/>
                </a:lnTo>
                <a:lnTo>
                  <a:pt x="1828685" y="931824"/>
                </a:lnTo>
                <a:lnTo>
                  <a:pt x="1808734" y="894842"/>
                </a:lnTo>
                <a:lnTo>
                  <a:pt x="1785670" y="856107"/>
                </a:lnTo>
                <a:lnTo>
                  <a:pt x="1761070" y="818426"/>
                </a:lnTo>
                <a:lnTo>
                  <a:pt x="1734947" y="781862"/>
                </a:lnTo>
                <a:lnTo>
                  <a:pt x="1707375" y="746442"/>
                </a:lnTo>
                <a:lnTo>
                  <a:pt x="1678393" y="712228"/>
                </a:lnTo>
                <a:lnTo>
                  <a:pt x="1648028" y="679246"/>
                </a:lnTo>
                <a:lnTo>
                  <a:pt x="1616341" y="647560"/>
                </a:lnTo>
                <a:lnTo>
                  <a:pt x="1583359" y="617194"/>
                </a:lnTo>
                <a:lnTo>
                  <a:pt x="1549146" y="588200"/>
                </a:lnTo>
                <a:lnTo>
                  <a:pt x="1513725" y="560628"/>
                </a:lnTo>
                <a:lnTo>
                  <a:pt x="1477162" y="534517"/>
                </a:lnTo>
                <a:lnTo>
                  <a:pt x="1439481" y="509917"/>
                </a:lnTo>
                <a:lnTo>
                  <a:pt x="1400733" y="486854"/>
                </a:lnTo>
                <a:lnTo>
                  <a:pt x="1360970" y="465391"/>
                </a:lnTo>
                <a:lnTo>
                  <a:pt x="1320228" y="445554"/>
                </a:lnTo>
                <a:lnTo>
                  <a:pt x="1278547" y="427405"/>
                </a:lnTo>
                <a:lnTo>
                  <a:pt x="1235989" y="410984"/>
                </a:lnTo>
                <a:lnTo>
                  <a:pt x="1192568" y="396328"/>
                </a:lnTo>
                <a:lnTo>
                  <a:pt x="1148359" y="383476"/>
                </a:lnTo>
                <a:lnTo>
                  <a:pt x="1103376" y="372491"/>
                </a:lnTo>
                <a:lnTo>
                  <a:pt x="1057694" y="363397"/>
                </a:lnTo>
                <a:lnTo>
                  <a:pt x="1011339" y="356247"/>
                </a:lnTo>
                <a:lnTo>
                  <a:pt x="964349" y="351091"/>
                </a:lnTo>
                <a:lnTo>
                  <a:pt x="916774" y="347967"/>
                </a:lnTo>
                <a:lnTo>
                  <a:pt x="868667" y="346913"/>
                </a:lnTo>
                <a:lnTo>
                  <a:pt x="820559" y="347967"/>
                </a:lnTo>
                <a:lnTo>
                  <a:pt x="772998" y="351091"/>
                </a:lnTo>
                <a:lnTo>
                  <a:pt x="726008" y="356247"/>
                </a:lnTo>
                <a:lnTo>
                  <a:pt x="679653" y="363397"/>
                </a:lnTo>
                <a:lnTo>
                  <a:pt x="633958" y="372491"/>
                </a:lnTo>
                <a:lnTo>
                  <a:pt x="588987" y="383476"/>
                </a:lnTo>
                <a:lnTo>
                  <a:pt x="544766" y="396328"/>
                </a:lnTo>
                <a:lnTo>
                  <a:pt x="501357" y="410984"/>
                </a:lnTo>
                <a:lnTo>
                  <a:pt x="458787" y="427405"/>
                </a:lnTo>
                <a:lnTo>
                  <a:pt x="417118" y="445554"/>
                </a:lnTo>
                <a:lnTo>
                  <a:pt x="376364" y="465391"/>
                </a:lnTo>
                <a:lnTo>
                  <a:pt x="336600" y="486854"/>
                </a:lnTo>
                <a:lnTo>
                  <a:pt x="297865" y="509917"/>
                </a:lnTo>
                <a:lnTo>
                  <a:pt x="260184" y="534517"/>
                </a:lnTo>
                <a:lnTo>
                  <a:pt x="223608" y="560628"/>
                </a:lnTo>
                <a:lnTo>
                  <a:pt x="188201" y="588200"/>
                </a:lnTo>
                <a:lnTo>
                  <a:pt x="153987" y="617194"/>
                </a:lnTo>
                <a:lnTo>
                  <a:pt x="121005" y="647560"/>
                </a:lnTo>
                <a:lnTo>
                  <a:pt x="89319" y="679246"/>
                </a:lnTo>
                <a:lnTo>
                  <a:pt x="58953" y="712228"/>
                </a:lnTo>
                <a:lnTo>
                  <a:pt x="29959" y="746442"/>
                </a:lnTo>
                <a:lnTo>
                  <a:pt x="2387" y="781862"/>
                </a:lnTo>
                <a:lnTo>
                  <a:pt x="0" y="785215"/>
                </a:lnTo>
                <a:lnTo>
                  <a:pt x="0" y="2068614"/>
                </a:lnTo>
                <a:lnTo>
                  <a:pt x="2387" y="2071966"/>
                </a:lnTo>
                <a:lnTo>
                  <a:pt x="4660" y="2074887"/>
                </a:lnTo>
                <a:lnTo>
                  <a:pt x="1732673" y="2074887"/>
                </a:lnTo>
                <a:lnTo>
                  <a:pt x="1761070" y="2035403"/>
                </a:lnTo>
                <a:lnTo>
                  <a:pt x="1785670" y="1997722"/>
                </a:lnTo>
                <a:lnTo>
                  <a:pt x="1808734" y="1958975"/>
                </a:lnTo>
                <a:lnTo>
                  <a:pt x="1830197" y="1919211"/>
                </a:lnTo>
                <a:lnTo>
                  <a:pt x="1850021" y="1878469"/>
                </a:lnTo>
                <a:lnTo>
                  <a:pt x="1868182" y="1836788"/>
                </a:lnTo>
                <a:lnTo>
                  <a:pt x="1884603" y="1794230"/>
                </a:lnTo>
                <a:lnTo>
                  <a:pt x="1899259" y="1750809"/>
                </a:lnTo>
                <a:lnTo>
                  <a:pt x="1912112" y="1706600"/>
                </a:lnTo>
                <a:lnTo>
                  <a:pt x="1923097" y="1661617"/>
                </a:lnTo>
                <a:lnTo>
                  <a:pt x="1932190" y="1615935"/>
                </a:lnTo>
                <a:lnTo>
                  <a:pt x="1939328" y="1569580"/>
                </a:lnTo>
                <a:lnTo>
                  <a:pt x="1944497" y="1522590"/>
                </a:lnTo>
                <a:lnTo>
                  <a:pt x="1947621" y="1475016"/>
                </a:lnTo>
                <a:lnTo>
                  <a:pt x="1948675" y="1426908"/>
                </a:lnTo>
                <a:lnTo>
                  <a:pt x="1947621" y="1378800"/>
                </a:lnTo>
                <a:lnTo>
                  <a:pt x="1944497" y="1331239"/>
                </a:lnTo>
                <a:lnTo>
                  <a:pt x="1939328" y="1284249"/>
                </a:lnTo>
                <a:lnTo>
                  <a:pt x="1934375" y="1252131"/>
                </a:lnTo>
                <a:lnTo>
                  <a:pt x="1943341" y="1261084"/>
                </a:lnTo>
                <a:lnTo>
                  <a:pt x="1980539" y="1289151"/>
                </a:lnTo>
                <a:lnTo>
                  <a:pt x="2021522" y="1311871"/>
                </a:lnTo>
                <a:lnTo>
                  <a:pt x="2065782" y="1328737"/>
                </a:lnTo>
                <a:lnTo>
                  <a:pt x="2112797" y="1339240"/>
                </a:lnTo>
                <a:lnTo>
                  <a:pt x="2162060" y="1342859"/>
                </a:lnTo>
                <a:lnTo>
                  <a:pt x="4528109" y="1342859"/>
                </a:lnTo>
                <a:lnTo>
                  <a:pt x="4577372" y="1339240"/>
                </a:lnTo>
                <a:lnTo>
                  <a:pt x="4624387" y="1328737"/>
                </a:lnTo>
                <a:lnTo>
                  <a:pt x="4668647" y="1311871"/>
                </a:lnTo>
                <a:lnTo>
                  <a:pt x="4709630" y="1289151"/>
                </a:lnTo>
                <a:lnTo>
                  <a:pt x="4746828" y="1261084"/>
                </a:lnTo>
                <a:lnTo>
                  <a:pt x="4779708" y="1228204"/>
                </a:lnTo>
                <a:lnTo>
                  <a:pt x="4807775" y="1191006"/>
                </a:lnTo>
                <a:lnTo>
                  <a:pt x="4830496" y="1150023"/>
                </a:lnTo>
                <a:lnTo>
                  <a:pt x="4847361" y="1105763"/>
                </a:lnTo>
                <a:lnTo>
                  <a:pt x="4857864" y="1058748"/>
                </a:lnTo>
                <a:lnTo>
                  <a:pt x="4860607" y="1021308"/>
                </a:lnTo>
                <a:lnTo>
                  <a:pt x="4860607" y="3215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366813" y="5070919"/>
            <a:ext cx="3570604" cy="2130425"/>
            <a:chOff x="5366813" y="5070919"/>
            <a:chExt cx="3570604" cy="2130425"/>
          </a:xfrm>
        </p:grpSpPr>
        <p:sp>
          <p:nvSpPr>
            <p:cNvPr id="10" name="object 10"/>
            <p:cNvSpPr/>
            <p:nvPr/>
          </p:nvSpPr>
          <p:spPr>
            <a:xfrm>
              <a:off x="6036143" y="6552919"/>
              <a:ext cx="2254250" cy="648335"/>
            </a:xfrm>
            <a:custGeom>
              <a:avLst/>
              <a:gdLst/>
              <a:ahLst/>
              <a:cxnLst/>
              <a:rect l="l" t="t" r="r" b="b"/>
              <a:pathLst>
                <a:path w="2254250" h="648334">
                  <a:moveTo>
                    <a:pt x="2253888" y="647980"/>
                  </a:moveTo>
                  <a:lnTo>
                    <a:pt x="0" y="647980"/>
                  </a:lnTo>
                  <a:lnTo>
                    <a:pt x="2053" y="639752"/>
                  </a:lnTo>
                  <a:lnTo>
                    <a:pt x="14115" y="602345"/>
                  </a:lnTo>
                  <a:lnTo>
                    <a:pt x="28678" y="565625"/>
                  </a:lnTo>
                  <a:lnTo>
                    <a:pt x="45675" y="529637"/>
                  </a:lnTo>
                  <a:lnTo>
                    <a:pt x="65042" y="494425"/>
                  </a:lnTo>
                  <a:lnTo>
                    <a:pt x="86711" y="460036"/>
                  </a:lnTo>
                  <a:lnTo>
                    <a:pt x="110618" y="426516"/>
                  </a:lnTo>
                  <a:lnTo>
                    <a:pt x="136697" y="393910"/>
                  </a:lnTo>
                  <a:lnTo>
                    <a:pt x="164883" y="362262"/>
                  </a:lnTo>
                  <a:lnTo>
                    <a:pt x="195108" y="331620"/>
                  </a:lnTo>
                  <a:lnTo>
                    <a:pt x="227309" y="302029"/>
                  </a:lnTo>
                  <a:lnTo>
                    <a:pt x="261419" y="273533"/>
                  </a:lnTo>
                  <a:lnTo>
                    <a:pt x="297372" y="246180"/>
                  </a:lnTo>
                  <a:lnTo>
                    <a:pt x="335102" y="220013"/>
                  </a:lnTo>
                  <a:lnTo>
                    <a:pt x="374545" y="195080"/>
                  </a:lnTo>
                  <a:lnTo>
                    <a:pt x="415634" y="171425"/>
                  </a:lnTo>
                  <a:lnTo>
                    <a:pt x="458303" y="149093"/>
                  </a:lnTo>
                  <a:lnTo>
                    <a:pt x="502488" y="128132"/>
                  </a:lnTo>
                  <a:lnTo>
                    <a:pt x="548121" y="108585"/>
                  </a:lnTo>
                  <a:lnTo>
                    <a:pt x="595138" y="90499"/>
                  </a:lnTo>
                  <a:lnTo>
                    <a:pt x="643473" y="73919"/>
                  </a:lnTo>
                  <a:lnTo>
                    <a:pt x="693060" y="58891"/>
                  </a:lnTo>
                  <a:lnTo>
                    <a:pt x="743833" y="45461"/>
                  </a:lnTo>
                  <a:lnTo>
                    <a:pt x="795727" y="33673"/>
                  </a:lnTo>
                  <a:lnTo>
                    <a:pt x="848676" y="23574"/>
                  </a:lnTo>
                  <a:lnTo>
                    <a:pt x="902614" y="15208"/>
                  </a:lnTo>
                  <a:lnTo>
                    <a:pt x="957475" y="8623"/>
                  </a:lnTo>
                  <a:lnTo>
                    <a:pt x="1013195" y="3862"/>
                  </a:lnTo>
                  <a:lnTo>
                    <a:pt x="1069706" y="973"/>
                  </a:lnTo>
                  <a:lnTo>
                    <a:pt x="1126944" y="0"/>
                  </a:lnTo>
                  <a:lnTo>
                    <a:pt x="1184182" y="973"/>
                  </a:lnTo>
                  <a:lnTo>
                    <a:pt x="1240694" y="3862"/>
                  </a:lnTo>
                  <a:lnTo>
                    <a:pt x="1296413" y="8623"/>
                  </a:lnTo>
                  <a:lnTo>
                    <a:pt x="1351274" y="15208"/>
                  </a:lnTo>
                  <a:lnTo>
                    <a:pt x="1405212" y="23574"/>
                  </a:lnTo>
                  <a:lnTo>
                    <a:pt x="1458161" y="33673"/>
                  </a:lnTo>
                  <a:lnTo>
                    <a:pt x="1510055" y="45461"/>
                  </a:lnTo>
                  <a:lnTo>
                    <a:pt x="1560828" y="58891"/>
                  </a:lnTo>
                  <a:lnTo>
                    <a:pt x="1610415" y="73919"/>
                  </a:lnTo>
                  <a:lnTo>
                    <a:pt x="1658750" y="90499"/>
                  </a:lnTo>
                  <a:lnTo>
                    <a:pt x="1705767" y="108585"/>
                  </a:lnTo>
                  <a:lnTo>
                    <a:pt x="1751400" y="128132"/>
                  </a:lnTo>
                  <a:lnTo>
                    <a:pt x="1795584" y="149093"/>
                  </a:lnTo>
                  <a:lnTo>
                    <a:pt x="1838254" y="171425"/>
                  </a:lnTo>
                  <a:lnTo>
                    <a:pt x="1879343" y="195080"/>
                  </a:lnTo>
                  <a:lnTo>
                    <a:pt x="1918785" y="220013"/>
                  </a:lnTo>
                  <a:lnTo>
                    <a:pt x="1956516" y="246180"/>
                  </a:lnTo>
                  <a:lnTo>
                    <a:pt x="1992469" y="273533"/>
                  </a:lnTo>
                  <a:lnTo>
                    <a:pt x="2026579" y="302029"/>
                  </a:lnTo>
                  <a:lnTo>
                    <a:pt x="2058779" y="331620"/>
                  </a:lnTo>
                  <a:lnTo>
                    <a:pt x="2089005" y="362262"/>
                  </a:lnTo>
                  <a:lnTo>
                    <a:pt x="2117190" y="393910"/>
                  </a:lnTo>
                  <a:lnTo>
                    <a:pt x="2143269" y="426516"/>
                  </a:lnTo>
                  <a:lnTo>
                    <a:pt x="2167177" y="460036"/>
                  </a:lnTo>
                  <a:lnTo>
                    <a:pt x="2188846" y="494425"/>
                  </a:lnTo>
                  <a:lnTo>
                    <a:pt x="2208212" y="529637"/>
                  </a:lnTo>
                  <a:lnTo>
                    <a:pt x="2225210" y="565625"/>
                  </a:lnTo>
                  <a:lnTo>
                    <a:pt x="2239772" y="602345"/>
                  </a:lnTo>
                  <a:lnTo>
                    <a:pt x="2251834" y="639752"/>
                  </a:lnTo>
                  <a:lnTo>
                    <a:pt x="2253888" y="647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66813" y="5070919"/>
              <a:ext cx="3451860" cy="1405890"/>
            </a:xfrm>
            <a:custGeom>
              <a:avLst/>
              <a:gdLst/>
              <a:ahLst/>
              <a:cxnLst/>
              <a:rect l="l" t="t" r="r" b="b"/>
              <a:pathLst>
                <a:path w="3451859" h="1405889">
                  <a:moveTo>
                    <a:pt x="3118292" y="1405622"/>
                  </a:moveTo>
                  <a:lnTo>
                    <a:pt x="333374" y="1405622"/>
                  </a:lnTo>
                  <a:lnTo>
                    <a:pt x="284111" y="1402007"/>
                  </a:lnTo>
                  <a:lnTo>
                    <a:pt x="237091" y="1391507"/>
                  </a:lnTo>
                  <a:lnTo>
                    <a:pt x="192832" y="1374637"/>
                  </a:lnTo>
                  <a:lnTo>
                    <a:pt x="151848" y="1351913"/>
                  </a:lnTo>
                  <a:lnTo>
                    <a:pt x="114656" y="1323851"/>
                  </a:lnTo>
                  <a:lnTo>
                    <a:pt x="81771" y="1290966"/>
                  </a:lnTo>
                  <a:lnTo>
                    <a:pt x="53708" y="1253773"/>
                  </a:lnTo>
                  <a:lnTo>
                    <a:pt x="30984" y="1212790"/>
                  </a:lnTo>
                  <a:lnTo>
                    <a:pt x="14114" y="1168530"/>
                  </a:lnTo>
                  <a:lnTo>
                    <a:pt x="3614" y="1121511"/>
                  </a:lnTo>
                  <a:lnTo>
                    <a:pt x="0" y="1072251"/>
                  </a:lnTo>
                  <a:lnTo>
                    <a:pt x="0" y="333371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3118292" y="0"/>
                  </a:lnTo>
                  <a:lnTo>
                    <a:pt x="3167556" y="3614"/>
                  </a:lnTo>
                  <a:lnTo>
                    <a:pt x="3214575" y="14114"/>
                  </a:lnTo>
                  <a:lnTo>
                    <a:pt x="3258835" y="30984"/>
                  </a:lnTo>
                  <a:lnTo>
                    <a:pt x="3299818" y="53708"/>
                  </a:lnTo>
                  <a:lnTo>
                    <a:pt x="3337011" y="81771"/>
                  </a:lnTo>
                  <a:lnTo>
                    <a:pt x="3369896" y="114656"/>
                  </a:lnTo>
                  <a:lnTo>
                    <a:pt x="3397958" y="151848"/>
                  </a:lnTo>
                  <a:lnTo>
                    <a:pt x="3420683" y="192832"/>
                  </a:lnTo>
                  <a:lnTo>
                    <a:pt x="3437553" y="237091"/>
                  </a:lnTo>
                  <a:lnTo>
                    <a:pt x="3448053" y="284111"/>
                  </a:lnTo>
                  <a:lnTo>
                    <a:pt x="3451667" y="333371"/>
                  </a:lnTo>
                  <a:lnTo>
                    <a:pt x="3451667" y="1072251"/>
                  </a:lnTo>
                  <a:lnTo>
                    <a:pt x="3448053" y="1121511"/>
                  </a:lnTo>
                  <a:lnTo>
                    <a:pt x="3437553" y="1168530"/>
                  </a:lnTo>
                  <a:lnTo>
                    <a:pt x="3420683" y="1212790"/>
                  </a:lnTo>
                  <a:lnTo>
                    <a:pt x="3397958" y="1253773"/>
                  </a:lnTo>
                  <a:lnTo>
                    <a:pt x="3369896" y="1290966"/>
                  </a:lnTo>
                  <a:lnTo>
                    <a:pt x="3337011" y="1323851"/>
                  </a:lnTo>
                  <a:lnTo>
                    <a:pt x="3299818" y="1351913"/>
                  </a:lnTo>
                  <a:lnTo>
                    <a:pt x="3258835" y="1374637"/>
                  </a:lnTo>
                  <a:lnTo>
                    <a:pt x="3214575" y="1391507"/>
                  </a:lnTo>
                  <a:lnTo>
                    <a:pt x="3167556" y="1402007"/>
                  </a:lnTo>
                  <a:lnTo>
                    <a:pt x="3118292" y="14056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52616" y="5148105"/>
            <a:ext cx="27851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300"/>
              </a:lnSpc>
              <a:spcBef>
                <a:spcPts val="100"/>
              </a:spcBef>
            </a:pPr>
            <a:r>
              <a:rPr sz="1750" spc="-10" dirty="0">
                <a:latin typeface="Comic Sans MS"/>
                <a:cs typeface="Comic Sans MS"/>
              </a:rPr>
              <a:t>Launch the Manage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Relationships dialog box </a:t>
            </a:r>
            <a:r>
              <a:rPr sz="1750" spc="-5" dirty="0">
                <a:latin typeface="Comic Sans MS"/>
                <a:cs typeface="Comic Sans MS"/>
              </a:rPr>
              <a:t>or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double-click </a:t>
            </a:r>
            <a:r>
              <a:rPr sz="1750" spc="-5" dirty="0">
                <a:latin typeface="Comic Sans MS"/>
                <a:cs typeface="Comic Sans MS"/>
              </a:rPr>
              <a:t>a </a:t>
            </a:r>
            <a:r>
              <a:rPr sz="1750" spc="-10" dirty="0">
                <a:latin typeface="Comic Sans MS"/>
                <a:cs typeface="Comic Sans MS"/>
              </a:rPr>
              <a:t>relationship </a:t>
            </a:r>
            <a:r>
              <a:rPr sz="1750" spc="-5" dirty="0">
                <a:latin typeface="Comic Sans MS"/>
                <a:cs typeface="Comic Sans MS"/>
              </a:rPr>
              <a:t> to</a:t>
            </a:r>
            <a:r>
              <a:rPr sz="1750" spc="-10" dirty="0">
                <a:latin typeface="Comic Sans MS"/>
                <a:cs typeface="Comic Sans MS"/>
              </a:rPr>
              <a:t> modify </a:t>
            </a:r>
            <a:r>
              <a:rPr sz="1750" spc="-5" dirty="0">
                <a:latin typeface="Comic Sans MS"/>
                <a:cs typeface="Comic Sans MS"/>
              </a:rPr>
              <a:t>it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6602" y="1221724"/>
            <a:ext cx="7505699" cy="377189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47418" y="280702"/>
            <a:ext cx="666750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u="heavy" spc="20" dirty="0">
                <a:uFill>
                  <a:solidFill>
                    <a:srgbClr val="000000"/>
                  </a:solidFill>
                </a:uFill>
              </a:rPr>
              <a:t>MANAGING</a:t>
            </a:r>
            <a:r>
              <a:rPr sz="250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500" u="heavy" spc="20" dirty="0">
                <a:uFill>
                  <a:solidFill>
                    <a:srgbClr val="000000"/>
                  </a:solidFill>
                </a:uFill>
              </a:rPr>
              <a:t>&amp;EDITING</a:t>
            </a:r>
            <a:r>
              <a:rPr sz="250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500" u="heavy" spc="20" dirty="0">
                <a:uFill>
                  <a:solidFill>
                    <a:srgbClr val="000000"/>
                  </a:solidFill>
                </a:uFill>
              </a:rPr>
              <a:t>RELATIONSHIPS</a:t>
            </a:r>
            <a:endParaRPr sz="250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6" name="object 16"/>
          <p:cNvSpPr txBox="1"/>
          <p:nvPr/>
        </p:nvSpPr>
        <p:spPr>
          <a:xfrm>
            <a:off x="5473770" y="5131123"/>
            <a:ext cx="32378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4300"/>
              </a:lnSpc>
              <a:spcBef>
                <a:spcPts val="100"/>
              </a:spcBef>
            </a:pPr>
            <a:r>
              <a:rPr sz="1750" spc="-10" dirty="0">
                <a:latin typeface="Comic Sans MS"/>
                <a:cs typeface="Comic Sans MS"/>
              </a:rPr>
              <a:t>Editing tools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allow you</a:t>
            </a:r>
            <a:r>
              <a:rPr sz="1750" spc="-5" dirty="0">
                <a:latin typeface="Comic Sans MS"/>
                <a:cs typeface="Comic Sans MS"/>
              </a:rPr>
              <a:t> to 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activate </a:t>
            </a:r>
            <a:r>
              <a:rPr sz="1750" spc="-5" dirty="0">
                <a:latin typeface="Comic Sans MS"/>
                <a:cs typeface="Comic Sans MS"/>
              </a:rPr>
              <a:t>or </a:t>
            </a:r>
            <a:r>
              <a:rPr sz="1750" spc="-10" dirty="0">
                <a:latin typeface="Comic Sans MS"/>
                <a:cs typeface="Comic Sans MS"/>
              </a:rPr>
              <a:t>deactivate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relationships and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manage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cardinality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and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filter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direction.</a:t>
            </a:r>
            <a:endParaRPr sz="1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8917" y="2665440"/>
            <a:ext cx="2000249" cy="4029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855065" y="233716"/>
            <a:ext cx="4298315" cy="391160"/>
          </a:xfrm>
          <a:custGeom>
            <a:avLst/>
            <a:gdLst/>
            <a:ahLst/>
            <a:cxnLst/>
            <a:rect l="l" t="t" r="r" b="b"/>
            <a:pathLst>
              <a:path w="4298315" h="391159">
                <a:moveTo>
                  <a:pt x="4102539" y="391160"/>
                </a:moveTo>
                <a:lnTo>
                  <a:pt x="195576" y="391160"/>
                </a:lnTo>
                <a:lnTo>
                  <a:pt x="157246" y="387368"/>
                </a:lnTo>
                <a:lnTo>
                  <a:pt x="120735" y="376273"/>
                </a:lnTo>
                <a:lnTo>
                  <a:pt x="87072" y="358301"/>
                </a:lnTo>
                <a:lnTo>
                  <a:pt x="57284" y="333876"/>
                </a:lnTo>
                <a:lnTo>
                  <a:pt x="32859" y="304088"/>
                </a:lnTo>
                <a:lnTo>
                  <a:pt x="14887" y="270425"/>
                </a:lnTo>
                <a:lnTo>
                  <a:pt x="3792" y="233914"/>
                </a:lnTo>
                <a:lnTo>
                  <a:pt x="0" y="195580"/>
                </a:lnTo>
                <a:lnTo>
                  <a:pt x="3792" y="157246"/>
                </a:lnTo>
                <a:lnTo>
                  <a:pt x="14887" y="120735"/>
                </a:lnTo>
                <a:lnTo>
                  <a:pt x="32859" y="87072"/>
                </a:lnTo>
                <a:lnTo>
                  <a:pt x="57284" y="57284"/>
                </a:lnTo>
                <a:lnTo>
                  <a:pt x="87072" y="32859"/>
                </a:lnTo>
                <a:lnTo>
                  <a:pt x="120735" y="14887"/>
                </a:lnTo>
                <a:lnTo>
                  <a:pt x="157246" y="3792"/>
                </a:lnTo>
                <a:lnTo>
                  <a:pt x="195580" y="0"/>
                </a:lnTo>
                <a:lnTo>
                  <a:pt x="4102535" y="0"/>
                </a:lnTo>
                <a:lnTo>
                  <a:pt x="4140869" y="3792"/>
                </a:lnTo>
                <a:lnTo>
                  <a:pt x="4177381" y="14887"/>
                </a:lnTo>
                <a:lnTo>
                  <a:pt x="4211043" y="32859"/>
                </a:lnTo>
                <a:lnTo>
                  <a:pt x="4240832" y="57284"/>
                </a:lnTo>
                <a:lnTo>
                  <a:pt x="4265256" y="87072"/>
                </a:lnTo>
                <a:lnTo>
                  <a:pt x="4283228" y="120735"/>
                </a:lnTo>
                <a:lnTo>
                  <a:pt x="4294323" y="157246"/>
                </a:lnTo>
                <a:lnTo>
                  <a:pt x="4298115" y="195580"/>
                </a:lnTo>
                <a:lnTo>
                  <a:pt x="4294323" y="233914"/>
                </a:lnTo>
                <a:lnTo>
                  <a:pt x="4283228" y="270425"/>
                </a:lnTo>
                <a:lnTo>
                  <a:pt x="4265256" y="304088"/>
                </a:lnTo>
                <a:lnTo>
                  <a:pt x="4240832" y="333876"/>
                </a:lnTo>
                <a:lnTo>
                  <a:pt x="4211043" y="358301"/>
                </a:lnTo>
                <a:lnTo>
                  <a:pt x="4177381" y="376273"/>
                </a:lnTo>
                <a:lnTo>
                  <a:pt x="4140869" y="387368"/>
                </a:lnTo>
                <a:lnTo>
                  <a:pt x="4102539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6357" y="6120000"/>
            <a:ext cx="2294255" cy="1081405"/>
          </a:xfrm>
          <a:custGeom>
            <a:avLst/>
            <a:gdLst/>
            <a:ahLst/>
            <a:cxnLst/>
            <a:rect l="l" t="t" r="r" b="b"/>
            <a:pathLst>
              <a:path w="2294254" h="1081404">
                <a:moveTo>
                  <a:pt x="2293622" y="1080899"/>
                </a:moveTo>
                <a:lnTo>
                  <a:pt x="20" y="1080899"/>
                </a:lnTo>
                <a:lnTo>
                  <a:pt x="0" y="1079999"/>
                </a:lnTo>
                <a:lnTo>
                  <a:pt x="1059" y="1033151"/>
                </a:lnTo>
                <a:lnTo>
                  <a:pt x="4209" y="986813"/>
                </a:lnTo>
                <a:lnTo>
                  <a:pt x="9406" y="941025"/>
                </a:lnTo>
                <a:lnTo>
                  <a:pt x="16608" y="895828"/>
                </a:lnTo>
                <a:lnTo>
                  <a:pt x="25771" y="851262"/>
                </a:lnTo>
                <a:lnTo>
                  <a:pt x="36852" y="807368"/>
                </a:lnTo>
                <a:lnTo>
                  <a:pt x="49809" y="764186"/>
                </a:lnTo>
                <a:lnTo>
                  <a:pt x="64598" y="721757"/>
                </a:lnTo>
                <a:lnTo>
                  <a:pt x="81176" y="680122"/>
                </a:lnTo>
                <a:lnTo>
                  <a:pt x="99500" y="639321"/>
                </a:lnTo>
                <a:lnTo>
                  <a:pt x="119527" y="599394"/>
                </a:lnTo>
                <a:lnTo>
                  <a:pt x="141215" y="560382"/>
                </a:lnTo>
                <a:lnTo>
                  <a:pt x="164519" y="522326"/>
                </a:lnTo>
                <a:lnTo>
                  <a:pt x="189398" y="485266"/>
                </a:lnTo>
                <a:lnTo>
                  <a:pt x="215807" y="449242"/>
                </a:lnTo>
                <a:lnTo>
                  <a:pt x="243705" y="414296"/>
                </a:lnTo>
                <a:lnTo>
                  <a:pt x="273048" y="380467"/>
                </a:lnTo>
                <a:lnTo>
                  <a:pt x="303792" y="347796"/>
                </a:lnTo>
                <a:lnTo>
                  <a:pt x="335895" y="316324"/>
                </a:lnTo>
                <a:lnTo>
                  <a:pt x="369315" y="286091"/>
                </a:lnTo>
                <a:lnTo>
                  <a:pt x="404007" y="257138"/>
                </a:lnTo>
                <a:lnTo>
                  <a:pt x="439929" y="229505"/>
                </a:lnTo>
                <a:lnTo>
                  <a:pt x="477037" y="203233"/>
                </a:lnTo>
                <a:lnTo>
                  <a:pt x="515290" y="178362"/>
                </a:lnTo>
                <a:lnTo>
                  <a:pt x="554643" y="154933"/>
                </a:lnTo>
                <a:lnTo>
                  <a:pt x="595054" y="132987"/>
                </a:lnTo>
                <a:lnTo>
                  <a:pt x="636479" y="112563"/>
                </a:lnTo>
                <a:lnTo>
                  <a:pt x="678876" y="93703"/>
                </a:lnTo>
                <a:lnTo>
                  <a:pt x="722202" y="76446"/>
                </a:lnTo>
                <a:lnTo>
                  <a:pt x="766413" y="60834"/>
                </a:lnTo>
                <a:lnTo>
                  <a:pt x="811467" y="46907"/>
                </a:lnTo>
                <a:lnTo>
                  <a:pt x="857321" y="34705"/>
                </a:lnTo>
                <a:lnTo>
                  <a:pt x="903930" y="24269"/>
                </a:lnTo>
                <a:lnTo>
                  <a:pt x="951254" y="15640"/>
                </a:lnTo>
                <a:lnTo>
                  <a:pt x="999247" y="8858"/>
                </a:lnTo>
                <a:lnTo>
                  <a:pt x="1047869" y="3964"/>
                </a:lnTo>
                <a:lnTo>
                  <a:pt x="1097074" y="997"/>
                </a:lnTo>
                <a:lnTo>
                  <a:pt x="1146821" y="0"/>
                </a:lnTo>
                <a:lnTo>
                  <a:pt x="1196567" y="997"/>
                </a:lnTo>
                <a:lnTo>
                  <a:pt x="1245773" y="3964"/>
                </a:lnTo>
                <a:lnTo>
                  <a:pt x="1294394" y="8858"/>
                </a:lnTo>
                <a:lnTo>
                  <a:pt x="1342387" y="15640"/>
                </a:lnTo>
                <a:lnTo>
                  <a:pt x="1389711" y="24269"/>
                </a:lnTo>
                <a:lnTo>
                  <a:pt x="1436321" y="34705"/>
                </a:lnTo>
                <a:lnTo>
                  <a:pt x="1482174" y="46907"/>
                </a:lnTo>
                <a:lnTo>
                  <a:pt x="1527228" y="60834"/>
                </a:lnTo>
                <a:lnTo>
                  <a:pt x="1571439" y="76446"/>
                </a:lnTo>
                <a:lnTo>
                  <a:pt x="1614765" y="93703"/>
                </a:lnTo>
                <a:lnTo>
                  <a:pt x="1657162" y="112563"/>
                </a:lnTo>
                <a:lnTo>
                  <a:pt x="1698587" y="132987"/>
                </a:lnTo>
                <a:lnTo>
                  <a:pt x="1738998" y="154933"/>
                </a:lnTo>
                <a:lnTo>
                  <a:pt x="1778351" y="178362"/>
                </a:lnTo>
                <a:lnTo>
                  <a:pt x="1816604" y="203233"/>
                </a:lnTo>
                <a:lnTo>
                  <a:pt x="1853712" y="229505"/>
                </a:lnTo>
                <a:lnTo>
                  <a:pt x="1889634" y="257138"/>
                </a:lnTo>
                <a:lnTo>
                  <a:pt x="1924326" y="286091"/>
                </a:lnTo>
                <a:lnTo>
                  <a:pt x="1957746" y="316324"/>
                </a:lnTo>
                <a:lnTo>
                  <a:pt x="1989849" y="347796"/>
                </a:lnTo>
                <a:lnTo>
                  <a:pt x="2020594" y="380467"/>
                </a:lnTo>
                <a:lnTo>
                  <a:pt x="2049936" y="414296"/>
                </a:lnTo>
                <a:lnTo>
                  <a:pt x="2077834" y="449242"/>
                </a:lnTo>
                <a:lnTo>
                  <a:pt x="2104243" y="485266"/>
                </a:lnTo>
                <a:lnTo>
                  <a:pt x="2129122" y="522326"/>
                </a:lnTo>
                <a:lnTo>
                  <a:pt x="2152427" y="560382"/>
                </a:lnTo>
                <a:lnTo>
                  <a:pt x="2174114" y="599394"/>
                </a:lnTo>
                <a:lnTo>
                  <a:pt x="2194141" y="639321"/>
                </a:lnTo>
                <a:lnTo>
                  <a:pt x="2212466" y="680122"/>
                </a:lnTo>
                <a:lnTo>
                  <a:pt x="2229044" y="721757"/>
                </a:lnTo>
                <a:lnTo>
                  <a:pt x="2243832" y="764186"/>
                </a:lnTo>
                <a:lnTo>
                  <a:pt x="2256789" y="807368"/>
                </a:lnTo>
                <a:lnTo>
                  <a:pt x="2267870" y="851262"/>
                </a:lnTo>
                <a:lnTo>
                  <a:pt x="2277033" y="895828"/>
                </a:lnTo>
                <a:lnTo>
                  <a:pt x="2284235" y="941025"/>
                </a:lnTo>
                <a:lnTo>
                  <a:pt x="2289432" y="986813"/>
                </a:lnTo>
                <a:lnTo>
                  <a:pt x="2292582" y="1033151"/>
                </a:lnTo>
                <a:lnTo>
                  <a:pt x="2293642" y="1079999"/>
                </a:lnTo>
                <a:lnTo>
                  <a:pt x="2293622" y="1080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3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7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72567" y="233717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5" y="717773"/>
                </a:lnTo>
                <a:lnTo>
                  <a:pt x="486283" y="719999"/>
                </a:lnTo>
                <a:close/>
              </a:path>
              <a:path w="972819" h="720090">
                <a:moveTo>
                  <a:pt x="972567" y="233715"/>
                </a:moveTo>
                <a:lnTo>
                  <a:pt x="970341" y="186883"/>
                </a:lnTo>
                <a:lnTo>
                  <a:pt x="963798" y="141311"/>
                </a:lnTo>
                <a:lnTo>
                  <a:pt x="953144" y="97201"/>
                </a:lnTo>
                <a:lnTo>
                  <a:pt x="938580" y="54759"/>
                </a:lnTo>
                <a:lnTo>
                  <a:pt x="920311" y="14187"/>
                </a:lnTo>
                <a:lnTo>
                  <a:pt x="912289" y="0"/>
                </a:lnTo>
                <a:lnTo>
                  <a:pt x="972567" y="0"/>
                </a:lnTo>
                <a:lnTo>
                  <a:pt x="972567" y="233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523622" y="1465024"/>
            <a:ext cx="1416050" cy="1098550"/>
          </a:xfrm>
          <a:custGeom>
            <a:avLst/>
            <a:gdLst/>
            <a:ahLst/>
            <a:cxnLst/>
            <a:rect l="l" t="t" r="r" b="b"/>
            <a:pathLst>
              <a:path w="1416050" h="1098550">
                <a:moveTo>
                  <a:pt x="209424" y="1098228"/>
                </a:moveTo>
                <a:lnTo>
                  <a:pt x="209424" y="858157"/>
                </a:lnTo>
                <a:lnTo>
                  <a:pt x="173486" y="839029"/>
                </a:lnTo>
                <a:lnTo>
                  <a:pt x="140119" y="815735"/>
                </a:lnTo>
                <a:lnTo>
                  <a:pt x="109609" y="788063"/>
                </a:lnTo>
                <a:lnTo>
                  <a:pt x="82241" y="755802"/>
                </a:lnTo>
                <a:lnTo>
                  <a:pt x="58301" y="718740"/>
                </a:lnTo>
                <a:lnTo>
                  <a:pt x="38073" y="676666"/>
                </a:lnTo>
                <a:lnTo>
                  <a:pt x="21844" y="629369"/>
                </a:lnTo>
                <a:lnTo>
                  <a:pt x="9898" y="576636"/>
                </a:lnTo>
                <a:lnTo>
                  <a:pt x="2522" y="518257"/>
                </a:lnTo>
                <a:lnTo>
                  <a:pt x="0" y="454020"/>
                </a:lnTo>
                <a:lnTo>
                  <a:pt x="2459" y="392975"/>
                </a:lnTo>
                <a:lnTo>
                  <a:pt x="9644" y="336151"/>
                </a:lnTo>
                <a:lnTo>
                  <a:pt x="21283" y="283559"/>
                </a:lnTo>
                <a:lnTo>
                  <a:pt x="37102" y="235254"/>
                </a:lnTo>
                <a:lnTo>
                  <a:pt x="56828" y="191291"/>
                </a:lnTo>
                <a:lnTo>
                  <a:pt x="80187" y="151725"/>
                </a:lnTo>
                <a:lnTo>
                  <a:pt x="106904" y="116609"/>
                </a:lnTo>
                <a:lnTo>
                  <a:pt x="136707" y="85999"/>
                </a:lnTo>
                <a:lnTo>
                  <a:pt x="169323" y="59948"/>
                </a:lnTo>
                <a:lnTo>
                  <a:pt x="204476" y="38512"/>
                </a:lnTo>
                <a:lnTo>
                  <a:pt x="241894" y="21745"/>
                </a:lnTo>
                <a:lnTo>
                  <a:pt x="281302" y="9700"/>
                </a:lnTo>
                <a:lnTo>
                  <a:pt x="322428" y="2434"/>
                </a:lnTo>
                <a:lnTo>
                  <a:pt x="364996" y="0"/>
                </a:lnTo>
                <a:lnTo>
                  <a:pt x="1045669" y="0"/>
                </a:lnTo>
                <a:lnTo>
                  <a:pt x="1089486" y="2434"/>
                </a:lnTo>
                <a:lnTo>
                  <a:pt x="1131683" y="9700"/>
                </a:lnTo>
                <a:lnTo>
                  <a:pt x="1171999" y="21745"/>
                </a:lnTo>
                <a:lnTo>
                  <a:pt x="1210176" y="38513"/>
                </a:lnTo>
                <a:lnTo>
                  <a:pt x="1245951" y="59950"/>
                </a:lnTo>
                <a:lnTo>
                  <a:pt x="1279065" y="86002"/>
                </a:lnTo>
                <a:lnTo>
                  <a:pt x="1309258" y="116615"/>
                </a:lnTo>
                <a:lnTo>
                  <a:pt x="1336269" y="151733"/>
                </a:lnTo>
                <a:lnTo>
                  <a:pt x="1359837" y="191302"/>
                </a:lnTo>
                <a:lnTo>
                  <a:pt x="1379704" y="235269"/>
                </a:lnTo>
                <a:lnTo>
                  <a:pt x="1395607" y="283579"/>
                </a:lnTo>
                <a:lnTo>
                  <a:pt x="1407287" y="336177"/>
                </a:lnTo>
                <a:lnTo>
                  <a:pt x="1414483" y="393009"/>
                </a:lnTo>
                <a:lnTo>
                  <a:pt x="1415684" y="422851"/>
                </a:lnTo>
                <a:lnTo>
                  <a:pt x="1415684" y="483462"/>
                </a:lnTo>
                <a:lnTo>
                  <a:pt x="1407279" y="565944"/>
                </a:lnTo>
                <a:lnTo>
                  <a:pt x="1395596" y="616245"/>
                </a:lnTo>
                <a:lnTo>
                  <a:pt x="1379692" y="662639"/>
                </a:lnTo>
                <a:lnTo>
                  <a:pt x="1359826" y="705038"/>
                </a:lnTo>
                <a:lnTo>
                  <a:pt x="1336258" y="743353"/>
                </a:lnTo>
                <a:lnTo>
                  <a:pt x="1309248" y="777493"/>
                </a:lnTo>
                <a:lnTo>
                  <a:pt x="1279057" y="807371"/>
                </a:lnTo>
                <a:lnTo>
                  <a:pt x="1245945" y="832896"/>
                </a:lnTo>
                <a:lnTo>
                  <a:pt x="1210171" y="853981"/>
                </a:lnTo>
                <a:lnTo>
                  <a:pt x="1171997" y="870535"/>
                </a:lnTo>
                <a:lnTo>
                  <a:pt x="1131682" y="882469"/>
                </a:lnTo>
                <a:lnTo>
                  <a:pt x="1089485" y="889696"/>
                </a:lnTo>
                <a:lnTo>
                  <a:pt x="1045669" y="892124"/>
                </a:lnTo>
                <a:lnTo>
                  <a:pt x="457324" y="892124"/>
                </a:lnTo>
                <a:lnTo>
                  <a:pt x="209424" y="10982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39372" y="1572853"/>
            <a:ext cx="98551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4300"/>
              </a:lnSpc>
              <a:spcBef>
                <a:spcPts val="100"/>
              </a:spcBef>
            </a:pPr>
            <a:r>
              <a:rPr sz="1750" b="1" spc="-10" dirty="0">
                <a:latin typeface="Comic Sans MS"/>
                <a:cs typeface="Comic Sans MS"/>
              </a:rPr>
              <a:t>Have</a:t>
            </a:r>
            <a:r>
              <a:rPr sz="1750" b="1" spc="-7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got </a:t>
            </a:r>
            <a:r>
              <a:rPr sz="1750" b="1" spc="-74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it?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5696" y="5295290"/>
            <a:ext cx="4749800" cy="1280160"/>
          </a:xfrm>
          <a:custGeom>
            <a:avLst/>
            <a:gdLst/>
            <a:ahLst/>
            <a:cxnLst/>
            <a:rect l="l" t="t" r="r" b="b"/>
            <a:pathLst>
              <a:path w="4749800" h="1280159">
                <a:moveTo>
                  <a:pt x="4417290" y="1279816"/>
                </a:moveTo>
                <a:lnTo>
                  <a:pt x="333370" y="1279816"/>
                </a:lnTo>
                <a:lnTo>
                  <a:pt x="284111" y="1276202"/>
                </a:lnTo>
                <a:lnTo>
                  <a:pt x="237091" y="1265702"/>
                </a:lnTo>
                <a:lnTo>
                  <a:pt x="192832" y="1248832"/>
                </a:lnTo>
                <a:lnTo>
                  <a:pt x="151848" y="1226108"/>
                </a:lnTo>
                <a:lnTo>
                  <a:pt x="114656" y="1198045"/>
                </a:lnTo>
                <a:lnTo>
                  <a:pt x="81771" y="1165160"/>
                </a:lnTo>
                <a:lnTo>
                  <a:pt x="53708" y="1127968"/>
                </a:lnTo>
                <a:lnTo>
                  <a:pt x="30984" y="1086984"/>
                </a:lnTo>
                <a:lnTo>
                  <a:pt x="14114" y="1042724"/>
                </a:lnTo>
                <a:lnTo>
                  <a:pt x="3614" y="995705"/>
                </a:lnTo>
                <a:lnTo>
                  <a:pt x="0" y="946442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4417285" y="0"/>
                </a:lnTo>
                <a:lnTo>
                  <a:pt x="4466549" y="3614"/>
                </a:lnTo>
                <a:lnTo>
                  <a:pt x="4513568" y="14114"/>
                </a:lnTo>
                <a:lnTo>
                  <a:pt x="4557828" y="30984"/>
                </a:lnTo>
                <a:lnTo>
                  <a:pt x="4598811" y="53708"/>
                </a:lnTo>
                <a:lnTo>
                  <a:pt x="4636004" y="81771"/>
                </a:lnTo>
                <a:lnTo>
                  <a:pt x="4668889" y="114656"/>
                </a:lnTo>
                <a:lnTo>
                  <a:pt x="4696951" y="151848"/>
                </a:lnTo>
                <a:lnTo>
                  <a:pt x="4719675" y="192832"/>
                </a:lnTo>
                <a:lnTo>
                  <a:pt x="4736545" y="237091"/>
                </a:lnTo>
                <a:lnTo>
                  <a:pt x="4747046" y="284111"/>
                </a:lnTo>
                <a:lnTo>
                  <a:pt x="4749320" y="315102"/>
                </a:lnTo>
                <a:lnTo>
                  <a:pt x="4749320" y="964714"/>
                </a:lnTo>
                <a:lnTo>
                  <a:pt x="4736545" y="1042724"/>
                </a:lnTo>
                <a:lnTo>
                  <a:pt x="4719675" y="1086984"/>
                </a:lnTo>
                <a:lnTo>
                  <a:pt x="4696951" y="1127968"/>
                </a:lnTo>
                <a:lnTo>
                  <a:pt x="4668889" y="1165160"/>
                </a:lnTo>
                <a:lnTo>
                  <a:pt x="4636004" y="1198045"/>
                </a:lnTo>
                <a:lnTo>
                  <a:pt x="4598811" y="1226108"/>
                </a:lnTo>
                <a:lnTo>
                  <a:pt x="4557828" y="1248832"/>
                </a:lnTo>
                <a:lnTo>
                  <a:pt x="4513568" y="1265702"/>
                </a:lnTo>
                <a:lnTo>
                  <a:pt x="4466549" y="1276202"/>
                </a:lnTo>
                <a:lnTo>
                  <a:pt x="4417290" y="1279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53370" y="5342273"/>
            <a:ext cx="451548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87630" algn="ctr">
              <a:lnSpc>
                <a:spcPct val="1133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A </a:t>
            </a:r>
            <a:r>
              <a:rPr sz="1600" b="1" spc="-5" dirty="0">
                <a:latin typeface="Comic Sans MS"/>
                <a:cs typeface="Comic Sans MS"/>
              </a:rPr>
              <a:t>star schema </a:t>
            </a:r>
            <a:r>
              <a:rPr sz="1600" dirty="0">
                <a:latin typeface="Comic Sans MS"/>
                <a:cs typeface="Comic Sans MS"/>
              </a:rPr>
              <a:t>is </a:t>
            </a:r>
            <a:r>
              <a:rPr sz="1600" spc="-5" dirty="0">
                <a:latin typeface="Comic Sans MS"/>
                <a:cs typeface="Comic Sans MS"/>
              </a:rPr>
              <a:t>the simplest and most 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common type of data model, characterized by </a:t>
            </a:r>
            <a:r>
              <a:rPr sz="1600" dirty="0">
                <a:latin typeface="Comic Sans MS"/>
                <a:cs typeface="Comic Sans MS"/>
              </a:rPr>
              <a:t>a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single fact table surrounded by related </a:t>
            </a:r>
            <a:r>
              <a:rPr sz="1600" b="1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dimension</a:t>
            </a:r>
            <a:r>
              <a:rPr sz="1600" b="1" spc="-10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tables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4390" y="936341"/>
            <a:ext cx="5857874" cy="422909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875710" y="209681"/>
            <a:ext cx="2314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STAR</a:t>
            </a:r>
            <a:r>
              <a:rPr sz="2400" u="heavy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SCHEMA</a:t>
            </a:r>
            <a:endParaRPr sz="24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542" y="2863215"/>
            <a:ext cx="1741582" cy="4029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14490" y="352098"/>
            <a:ext cx="5230495" cy="391160"/>
          </a:xfrm>
          <a:custGeom>
            <a:avLst/>
            <a:gdLst/>
            <a:ahLst/>
            <a:cxnLst/>
            <a:rect l="l" t="t" r="r" b="b"/>
            <a:pathLst>
              <a:path w="5230495" h="391159">
                <a:moveTo>
                  <a:pt x="5034525" y="391160"/>
                </a:moveTo>
                <a:lnTo>
                  <a:pt x="195580" y="391160"/>
                </a:lnTo>
                <a:lnTo>
                  <a:pt x="157246" y="387367"/>
                </a:lnTo>
                <a:lnTo>
                  <a:pt x="120735" y="376272"/>
                </a:lnTo>
                <a:lnTo>
                  <a:pt x="87072" y="358300"/>
                </a:lnTo>
                <a:lnTo>
                  <a:pt x="57284" y="333876"/>
                </a:lnTo>
                <a:lnTo>
                  <a:pt x="32859" y="304087"/>
                </a:lnTo>
                <a:lnTo>
                  <a:pt x="14887" y="270425"/>
                </a:lnTo>
                <a:lnTo>
                  <a:pt x="3792" y="233913"/>
                </a:lnTo>
                <a:lnTo>
                  <a:pt x="0" y="195579"/>
                </a:lnTo>
                <a:lnTo>
                  <a:pt x="3792" y="157245"/>
                </a:lnTo>
                <a:lnTo>
                  <a:pt x="14887" y="120734"/>
                </a:lnTo>
                <a:lnTo>
                  <a:pt x="32859" y="87071"/>
                </a:lnTo>
                <a:lnTo>
                  <a:pt x="57284" y="57283"/>
                </a:lnTo>
                <a:lnTo>
                  <a:pt x="87072" y="32859"/>
                </a:lnTo>
                <a:lnTo>
                  <a:pt x="120735" y="14886"/>
                </a:lnTo>
                <a:lnTo>
                  <a:pt x="157246" y="3792"/>
                </a:lnTo>
                <a:lnTo>
                  <a:pt x="195573" y="0"/>
                </a:lnTo>
                <a:lnTo>
                  <a:pt x="5034532" y="0"/>
                </a:lnTo>
                <a:lnTo>
                  <a:pt x="5072859" y="3792"/>
                </a:lnTo>
                <a:lnTo>
                  <a:pt x="5109370" y="14886"/>
                </a:lnTo>
                <a:lnTo>
                  <a:pt x="5143033" y="32859"/>
                </a:lnTo>
                <a:lnTo>
                  <a:pt x="5172821" y="57283"/>
                </a:lnTo>
                <a:lnTo>
                  <a:pt x="5197245" y="87071"/>
                </a:lnTo>
                <a:lnTo>
                  <a:pt x="5215217" y="120734"/>
                </a:lnTo>
                <a:lnTo>
                  <a:pt x="5226312" y="157245"/>
                </a:lnTo>
                <a:lnTo>
                  <a:pt x="5230105" y="195579"/>
                </a:lnTo>
                <a:lnTo>
                  <a:pt x="5226312" y="233913"/>
                </a:lnTo>
                <a:lnTo>
                  <a:pt x="5215217" y="270425"/>
                </a:lnTo>
                <a:lnTo>
                  <a:pt x="5197245" y="304087"/>
                </a:lnTo>
                <a:lnTo>
                  <a:pt x="5172821" y="333876"/>
                </a:lnTo>
                <a:lnTo>
                  <a:pt x="5143033" y="358300"/>
                </a:lnTo>
                <a:lnTo>
                  <a:pt x="5109370" y="376272"/>
                </a:lnTo>
                <a:lnTo>
                  <a:pt x="5072859" y="387367"/>
                </a:lnTo>
                <a:lnTo>
                  <a:pt x="5034525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6357" y="6120000"/>
            <a:ext cx="2294255" cy="1081405"/>
          </a:xfrm>
          <a:custGeom>
            <a:avLst/>
            <a:gdLst/>
            <a:ahLst/>
            <a:cxnLst/>
            <a:rect l="l" t="t" r="r" b="b"/>
            <a:pathLst>
              <a:path w="2294254" h="1081404">
                <a:moveTo>
                  <a:pt x="2293622" y="1080899"/>
                </a:moveTo>
                <a:lnTo>
                  <a:pt x="20" y="1080899"/>
                </a:lnTo>
                <a:lnTo>
                  <a:pt x="0" y="1079999"/>
                </a:lnTo>
                <a:lnTo>
                  <a:pt x="1059" y="1033151"/>
                </a:lnTo>
                <a:lnTo>
                  <a:pt x="4209" y="986813"/>
                </a:lnTo>
                <a:lnTo>
                  <a:pt x="9406" y="941025"/>
                </a:lnTo>
                <a:lnTo>
                  <a:pt x="16608" y="895828"/>
                </a:lnTo>
                <a:lnTo>
                  <a:pt x="25771" y="851262"/>
                </a:lnTo>
                <a:lnTo>
                  <a:pt x="36852" y="807368"/>
                </a:lnTo>
                <a:lnTo>
                  <a:pt x="49809" y="764186"/>
                </a:lnTo>
                <a:lnTo>
                  <a:pt x="64598" y="721757"/>
                </a:lnTo>
                <a:lnTo>
                  <a:pt x="81176" y="680122"/>
                </a:lnTo>
                <a:lnTo>
                  <a:pt x="99500" y="639321"/>
                </a:lnTo>
                <a:lnTo>
                  <a:pt x="119527" y="599394"/>
                </a:lnTo>
                <a:lnTo>
                  <a:pt x="141215" y="560382"/>
                </a:lnTo>
                <a:lnTo>
                  <a:pt x="164519" y="522326"/>
                </a:lnTo>
                <a:lnTo>
                  <a:pt x="189398" y="485266"/>
                </a:lnTo>
                <a:lnTo>
                  <a:pt x="215807" y="449242"/>
                </a:lnTo>
                <a:lnTo>
                  <a:pt x="243705" y="414296"/>
                </a:lnTo>
                <a:lnTo>
                  <a:pt x="273048" y="380467"/>
                </a:lnTo>
                <a:lnTo>
                  <a:pt x="303792" y="347796"/>
                </a:lnTo>
                <a:lnTo>
                  <a:pt x="335895" y="316324"/>
                </a:lnTo>
                <a:lnTo>
                  <a:pt x="369315" y="286091"/>
                </a:lnTo>
                <a:lnTo>
                  <a:pt x="404007" y="257138"/>
                </a:lnTo>
                <a:lnTo>
                  <a:pt x="439929" y="229505"/>
                </a:lnTo>
                <a:lnTo>
                  <a:pt x="477037" y="203233"/>
                </a:lnTo>
                <a:lnTo>
                  <a:pt x="515290" y="178362"/>
                </a:lnTo>
                <a:lnTo>
                  <a:pt x="554643" y="154933"/>
                </a:lnTo>
                <a:lnTo>
                  <a:pt x="595054" y="132987"/>
                </a:lnTo>
                <a:lnTo>
                  <a:pt x="636479" y="112563"/>
                </a:lnTo>
                <a:lnTo>
                  <a:pt x="678876" y="93703"/>
                </a:lnTo>
                <a:lnTo>
                  <a:pt x="722202" y="76446"/>
                </a:lnTo>
                <a:lnTo>
                  <a:pt x="766413" y="60834"/>
                </a:lnTo>
                <a:lnTo>
                  <a:pt x="811467" y="46907"/>
                </a:lnTo>
                <a:lnTo>
                  <a:pt x="857321" y="34705"/>
                </a:lnTo>
                <a:lnTo>
                  <a:pt x="903930" y="24269"/>
                </a:lnTo>
                <a:lnTo>
                  <a:pt x="951254" y="15640"/>
                </a:lnTo>
                <a:lnTo>
                  <a:pt x="999247" y="8858"/>
                </a:lnTo>
                <a:lnTo>
                  <a:pt x="1047869" y="3964"/>
                </a:lnTo>
                <a:lnTo>
                  <a:pt x="1097074" y="997"/>
                </a:lnTo>
                <a:lnTo>
                  <a:pt x="1146821" y="0"/>
                </a:lnTo>
                <a:lnTo>
                  <a:pt x="1196567" y="997"/>
                </a:lnTo>
                <a:lnTo>
                  <a:pt x="1245773" y="3964"/>
                </a:lnTo>
                <a:lnTo>
                  <a:pt x="1294394" y="8858"/>
                </a:lnTo>
                <a:lnTo>
                  <a:pt x="1342387" y="15640"/>
                </a:lnTo>
                <a:lnTo>
                  <a:pt x="1389711" y="24269"/>
                </a:lnTo>
                <a:lnTo>
                  <a:pt x="1436321" y="34705"/>
                </a:lnTo>
                <a:lnTo>
                  <a:pt x="1482174" y="46907"/>
                </a:lnTo>
                <a:lnTo>
                  <a:pt x="1527228" y="60834"/>
                </a:lnTo>
                <a:lnTo>
                  <a:pt x="1571439" y="76446"/>
                </a:lnTo>
                <a:lnTo>
                  <a:pt x="1614765" y="93703"/>
                </a:lnTo>
                <a:lnTo>
                  <a:pt x="1657162" y="112563"/>
                </a:lnTo>
                <a:lnTo>
                  <a:pt x="1698587" y="132987"/>
                </a:lnTo>
                <a:lnTo>
                  <a:pt x="1738998" y="154933"/>
                </a:lnTo>
                <a:lnTo>
                  <a:pt x="1778351" y="178362"/>
                </a:lnTo>
                <a:lnTo>
                  <a:pt x="1816604" y="203233"/>
                </a:lnTo>
                <a:lnTo>
                  <a:pt x="1853712" y="229505"/>
                </a:lnTo>
                <a:lnTo>
                  <a:pt x="1889634" y="257138"/>
                </a:lnTo>
                <a:lnTo>
                  <a:pt x="1924326" y="286091"/>
                </a:lnTo>
                <a:lnTo>
                  <a:pt x="1957746" y="316324"/>
                </a:lnTo>
                <a:lnTo>
                  <a:pt x="1989849" y="347796"/>
                </a:lnTo>
                <a:lnTo>
                  <a:pt x="2020594" y="380467"/>
                </a:lnTo>
                <a:lnTo>
                  <a:pt x="2049936" y="414296"/>
                </a:lnTo>
                <a:lnTo>
                  <a:pt x="2077834" y="449242"/>
                </a:lnTo>
                <a:lnTo>
                  <a:pt x="2104243" y="485266"/>
                </a:lnTo>
                <a:lnTo>
                  <a:pt x="2129122" y="522326"/>
                </a:lnTo>
                <a:lnTo>
                  <a:pt x="2152427" y="560382"/>
                </a:lnTo>
                <a:lnTo>
                  <a:pt x="2174114" y="599394"/>
                </a:lnTo>
                <a:lnTo>
                  <a:pt x="2194141" y="639321"/>
                </a:lnTo>
                <a:lnTo>
                  <a:pt x="2212466" y="680122"/>
                </a:lnTo>
                <a:lnTo>
                  <a:pt x="2229044" y="721757"/>
                </a:lnTo>
                <a:lnTo>
                  <a:pt x="2243832" y="764186"/>
                </a:lnTo>
                <a:lnTo>
                  <a:pt x="2256789" y="807368"/>
                </a:lnTo>
                <a:lnTo>
                  <a:pt x="2267870" y="851262"/>
                </a:lnTo>
                <a:lnTo>
                  <a:pt x="2277033" y="895828"/>
                </a:lnTo>
                <a:lnTo>
                  <a:pt x="2284235" y="941025"/>
                </a:lnTo>
                <a:lnTo>
                  <a:pt x="2289432" y="986813"/>
                </a:lnTo>
                <a:lnTo>
                  <a:pt x="2292582" y="1033151"/>
                </a:lnTo>
                <a:lnTo>
                  <a:pt x="2293642" y="1079999"/>
                </a:lnTo>
                <a:lnTo>
                  <a:pt x="2293622" y="1080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45582" y="6468860"/>
            <a:ext cx="419734" cy="419734"/>
          </a:xfrm>
          <a:custGeom>
            <a:avLst/>
            <a:gdLst/>
            <a:ahLst/>
            <a:cxnLst/>
            <a:rect l="l" t="t" r="r" b="b"/>
            <a:pathLst>
              <a:path w="419735" h="419734">
                <a:moveTo>
                  <a:pt x="209637" y="419275"/>
                </a:moveTo>
                <a:lnTo>
                  <a:pt x="161569" y="413738"/>
                </a:lnTo>
                <a:lnTo>
                  <a:pt x="117444" y="397967"/>
                </a:lnTo>
                <a:lnTo>
                  <a:pt x="78519" y="373220"/>
                </a:lnTo>
                <a:lnTo>
                  <a:pt x="46054" y="340755"/>
                </a:lnTo>
                <a:lnTo>
                  <a:pt x="21307" y="301831"/>
                </a:lnTo>
                <a:lnTo>
                  <a:pt x="5536" y="257705"/>
                </a:lnTo>
                <a:lnTo>
                  <a:pt x="0" y="209635"/>
                </a:lnTo>
                <a:lnTo>
                  <a:pt x="5536" y="161569"/>
                </a:lnTo>
                <a:lnTo>
                  <a:pt x="21307" y="117444"/>
                </a:lnTo>
                <a:lnTo>
                  <a:pt x="46054" y="78519"/>
                </a:lnTo>
                <a:lnTo>
                  <a:pt x="78519" y="46054"/>
                </a:lnTo>
                <a:lnTo>
                  <a:pt x="117444" y="21307"/>
                </a:lnTo>
                <a:lnTo>
                  <a:pt x="161569" y="5536"/>
                </a:lnTo>
                <a:lnTo>
                  <a:pt x="209637" y="0"/>
                </a:lnTo>
                <a:lnTo>
                  <a:pt x="257705" y="5536"/>
                </a:lnTo>
                <a:lnTo>
                  <a:pt x="301830" y="21307"/>
                </a:lnTo>
                <a:lnTo>
                  <a:pt x="340755" y="46054"/>
                </a:lnTo>
                <a:lnTo>
                  <a:pt x="373220" y="78519"/>
                </a:lnTo>
                <a:lnTo>
                  <a:pt x="397967" y="117444"/>
                </a:lnTo>
                <a:lnTo>
                  <a:pt x="413738" y="161569"/>
                </a:lnTo>
                <a:lnTo>
                  <a:pt x="419274" y="209637"/>
                </a:lnTo>
                <a:lnTo>
                  <a:pt x="413738" y="257705"/>
                </a:lnTo>
                <a:lnTo>
                  <a:pt x="397967" y="301831"/>
                </a:lnTo>
                <a:lnTo>
                  <a:pt x="373220" y="340755"/>
                </a:lnTo>
                <a:lnTo>
                  <a:pt x="340755" y="373220"/>
                </a:lnTo>
                <a:lnTo>
                  <a:pt x="301830" y="397967"/>
                </a:lnTo>
                <a:lnTo>
                  <a:pt x="257705" y="413738"/>
                </a:lnTo>
                <a:lnTo>
                  <a:pt x="209637" y="419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3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7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72567" y="233717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5" y="717773"/>
                </a:lnTo>
                <a:lnTo>
                  <a:pt x="486283" y="719999"/>
                </a:lnTo>
                <a:close/>
              </a:path>
              <a:path w="972819" h="720090">
                <a:moveTo>
                  <a:pt x="972567" y="233715"/>
                </a:moveTo>
                <a:lnTo>
                  <a:pt x="970341" y="186883"/>
                </a:lnTo>
                <a:lnTo>
                  <a:pt x="963798" y="141311"/>
                </a:lnTo>
                <a:lnTo>
                  <a:pt x="953144" y="97201"/>
                </a:lnTo>
                <a:lnTo>
                  <a:pt x="938580" y="54759"/>
                </a:lnTo>
                <a:lnTo>
                  <a:pt x="920311" y="14187"/>
                </a:lnTo>
                <a:lnTo>
                  <a:pt x="912289" y="0"/>
                </a:lnTo>
                <a:lnTo>
                  <a:pt x="972567" y="0"/>
                </a:lnTo>
                <a:lnTo>
                  <a:pt x="972567" y="233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864858" y="1886071"/>
            <a:ext cx="1891030" cy="3091180"/>
          </a:xfrm>
          <a:custGeom>
            <a:avLst/>
            <a:gdLst/>
            <a:ahLst/>
            <a:cxnLst/>
            <a:rect l="l" t="t" r="r" b="b"/>
            <a:pathLst>
              <a:path w="1891029" h="3091179">
                <a:moveTo>
                  <a:pt x="1557111" y="3091116"/>
                </a:moveTo>
                <a:lnTo>
                  <a:pt x="333374" y="3091116"/>
                </a:lnTo>
                <a:lnTo>
                  <a:pt x="284111" y="3087501"/>
                </a:lnTo>
                <a:lnTo>
                  <a:pt x="237091" y="3077001"/>
                </a:lnTo>
                <a:lnTo>
                  <a:pt x="192832" y="3060131"/>
                </a:lnTo>
                <a:lnTo>
                  <a:pt x="151848" y="3037407"/>
                </a:lnTo>
                <a:lnTo>
                  <a:pt x="114656" y="3009344"/>
                </a:lnTo>
                <a:lnTo>
                  <a:pt x="81771" y="2976459"/>
                </a:lnTo>
                <a:lnTo>
                  <a:pt x="53708" y="2939267"/>
                </a:lnTo>
                <a:lnTo>
                  <a:pt x="30984" y="2898283"/>
                </a:lnTo>
                <a:lnTo>
                  <a:pt x="14114" y="2854024"/>
                </a:lnTo>
                <a:lnTo>
                  <a:pt x="3614" y="2807005"/>
                </a:lnTo>
                <a:lnTo>
                  <a:pt x="0" y="2757744"/>
                </a:lnTo>
                <a:lnTo>
                  <a:pt x="0" y="333371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2" y="0"/>
                </a:lnTo>
                <a:lnTo>
                  <a:pt x="1557114" y="0"/>
                </a:lnTo>
                <a:lnTo>
                  <a:pt x="1606375" y="3614"/>
                </a:lnTo>
                <a:lnTo>
                  <a:pt x="1653395" y="14114"/>
                </a:lnTo>
                <a:lnTo>
                  <a:pt x="1697654" y="30984"/>
                </a:lnTo>
                <a:lnTo>
                  <a:pt x="1738638" y="53708"/>
                </a:lnTo>
                <a:lnTo>
                  <a:pt x="1775830" y="81771"/>
                </a:lnTo>
                <a:lnTo>
                  <a:pt x="1808715" y="114656"/>
                </a:lnTo>
                <a:lnTo>
                  <a:pt x="1836778" y="151848"/>
                </a:lnTo>
                <a:lnTo>
                  <a:pt x="1859502" y="192832"/>
                </a:lnTo>
                <a:lnTo>
                  <a:pt x="1876372" y="237091"/>
                </a:lnTo>
                <a:lnTo>
                  <a:pt x="1886872" y="284111"/>
                </a:lnTo>
                <a:lnTo>
                  <a:pt x="1890486" y="333371"/>
                </a:lnTo>
                <a:lnTo>
                  <a:pt x="1890486" y="2757744"/>
                </a:lnTo>
                <a:lnTo>
                  <a:pt x="1886872" y="2807005"/>
                </a:lnTo>
                <a:lnTo>
                  <a:pt x="1876372" y="2854024"/>
                </a:lnTo>
                <a:lnTo>
                  <a:pt x="1859502" y="2898283"/>
                </a:lnTo>
                <a:lnTo>
                  <a:pt x="1836778" y="2939267"/>
                </a:lnTo>
                <a:lnTo>
                  <a:pt x="1808715" y="2976459"/>
                </a:lnTo>
                <a:lnTo>
                  <a:pt x="1775830" y="3009344"/>
                </a:lnTo>
                <a:lnTo>
                  <a:pt x="1738638" y="3037407"/>
                </a:lnTo>
                <a:lnTo>
                  <a:pt x="1697654" y="3060131"/>
                </a:lnTo>
                <a:lnTo>
                  <a:pt x="1653395" y="3077001"/>
                </a:lnTo>
                <a:lnTo>
                  <a:pt x="1606375" y="3087501"/>
                </a:lnTo>
                <a:lnTo>
                  <a:pt x="1557111" y="30911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14665" y="2068938"/>
            <a:ext cx="1791335" cy="268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345" algn="ctr">
              <a:lnSpc>
                <a:spcPct val="113999"/>
              </a:lnSpc>
              <a:spcBef>
                <a:spcPts val="100"/>
              </a:spcBef>
            </a:pPr>
            <a:r>
              <a:rPr sz="1700" b="1" dirty="0">
                <a:latin typeface="Comic Sans MS"/>
                <a:cs typeface="Comic Sans MS"/>
              </a:rPr>
              <a:t>A </a:t>
            </a:r>
            <a:r>
              <a:rPr sz="1700" b="1" spc="-5" dirty="0">
                <a:latin typeface="Comic Sans MS"/>
                <a:cs typeface="Comic Sans MS"/>
              </a:rPr>
              <a:t>snowflake </a:t>
            </a:r>
            <a:r>
              <a:rPr sz="1700" b="1" dirty="0">
                <a:latin typeface="Comic Sans MS"/>
                <a:cs typeface="Comic Sans MS"/>
              </a:rPr>
              <a:t> </a:t>
            </a:r>
            <a:r>
              <a:rPr sz="1700" b="1" spc="-5" dirty="0">
                <a:latin typeface="Comic Sans MS"/>
                <a:cs typeface="Comic Sans MS"/>
              </a:rPr>
              <a:t>schem</a:t>
            </a:r>
            <a:r>
              <a:rPr sz="1700" b="1" dirty="0">
                <a:latin typeface="Comic Sans MS"/>
                <a:cs typeface="Comic Sans MS"/>
              </a:rPr>
              <a:t>a</a:t>
            </a:r>
            <a:r>
              <a:rPr sz="1700" b="1" spc="-229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i</a:t>
            </a:r>
            <a:r>
              <a:rPr sz="1700" dirty="0">
                <a:latin typeface="Comic Sans MS"/>
                <a:cs typeface="Comic Sans MS"/>
              </a:rPr>
              <a:t>s</a:t>
            </a:r>
            <a:r>
              <a:rPr sz="1700" spc="-5" dirty="0">
                <a:latin typeface="Comic Sans MS"/>
                <a:cs typeface="Comic Sans MS"/>
              </a:rPr>
              <a:t> a</a:t>
            </a:r>
            <a:r>
              <a:rPr sz="1700" dirty="0">
                <a:latin typeface="Comic Sans MS"/>
                <a:cs typeface="Comic Sans MS"/>
              </a:rPr>
              <a:t>n  </a:t>
            </a:r>
            <a:r>
              <a:rPr sz="1700" spc="-5" dirty="0">
                <a:latin typeface="Comic Sans MS"/>
                <a:cs typeface="Comic Sans MS"/>
              </a:rPr>
              <a:t>extension of </a:t>
            </a:r>
            <a:r>
              <a:rPr sz="1700" dirty="0">
                <a:latin typeface="Comic Sans MS"/>
                <a:cs typeface="Comic Sans MS"/>
              </a:rPr>
              <a:t>a </a:t>
            </a:r>
            <a:r>
              <a:rPr sz="1700" spc="5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star,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and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includes </a:t>
            </a:r>
            <a:r>
              <a:rPr sz="1700" spc="-495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relationships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between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dimension tables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and related sub-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dimension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tables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3088" y="1433561"/>
            <a:ext cx="1838325" cy="1430020"/>
          </a:xfrm>
          <a:custGeom>
            <a:avLst/>
            <a:gdLst/>
            <a:ahLst/>
            <a:cxnLst/>
            <a:rect l="l" t="t" r="r" b="b"/>
            <a:pathLst>
              <a:path w="1838325" h="1430020">
                <a:moveTo>
                  <a:pt x="272625" y="1429653"/>
                </a:moveTo>
                <a:lnTo>
                  <a:pt x="272624" y="1117133"/>
                </a:lnTo>
                <a:lnTo>
                  <a:pt x="236353" y="1098450"/>
                </a:lnTo>
                <a:lnTo>
                  <a:pt x="202012" y="1076596"/>
                </a:lnTo>
                <a:lnTo>
                  <a:pt x="169770" y="1051445"/>
                </a:lnTo>
                <a:lnTo>
                  <a:pt x="139797" y="1022871"/>
                </a:lnTo>
                <a:lnTo>
                  <a:pt x="112260" y="990750"/>
                </a:lnTo>
                <a:lnTo>
                  <a:pt x="87330" y="954956"/>
                </a:lnTo>
                <a:lnTo>
                  <a:pt x="65175" y="915364"/>
                </a:lnTo>
                <a:lnTo>
                  <a:pt x="45965" y="871849"/>
                </a:lnTo>
                <a:lnTo>
                  <a:pt x="29868" y="824285"/>
                </a:lnTo>
                <a:lnTo>
                  <a:pt x="17054" y="772547"/>
                </a:lnTo>
                <a:lnTo>
                  <a:pt x="7692" y="716510"/>
                </a:lnTo>
                <a:lnTo>
                  <a:pt x="1951" y="656048"/>
                </a:lnTo>
                <a:lnTo>
                  <a:pt x="0" y="591036"/>
                </a:lnTo>
                <a:lnTo>
                  <a:pt x="1743" y="531988"/>
                </a:lnTo>
                <a:lnTo>
                  <a:pt x="6886" y="475846"/>
                </a:lnTo>
                <a:lnTo>
                  <a:pt x="15274" y="422722"/>
                </a:lnTo>
                <a:lnTo>
                  <a:pt x="26770" y="372597"/>
                </a:lnTo>
                <a:lnTo>
                  <a:pt x="41230" y="325500"/>
                </a:lnTo>
                <a:lnTo>
                  <a:pt x="58512" y="281460"/>
                </a:lnTo>
                <a:lnTo>
                  <a:pt x="78473" y="240505"/>
                </a:lnTo>
                <a:lnTo>
                  <a:pt x="100972" y="202663"/>
                </a:lnTo>
                <a:lnTo>
                  <a:pt x="125865" y="167963"/>
                </a:lnTo>
                <a:lnTo>
                  <a:pt x="153011" y="136433"/>
                </a:lnTo>
                <a:lnTo>
                  <a:pt x="182266" y="108102"/>
                </a:lnTo>
                <a:lnTo>
                  <a:pt x="213488" y="82997"/>
                </a:lnTo>
                <a:lnTo>
                  <a:pt x="246534" y="61147"/>
                </a:lnTo>
                <a:lnTo>
                  <a:pt x="281263" y="42582"/>
                </a:lnTo>
                <a:lnTo>
                  <a:pt x="317531" y="27328"/>
                </a:lnTo>
                <a:lnTo>
                  <a:pt x="355196" y="15414"/>
                </a:lnTo>
                <a:lnTo>
                  <a:pt x="394115" y="6869"/>
                </a:lnTo>
                <a:lnTo>
                  <a:pt x="434146" y="1722"/>
                </a:lnTo>
                <a:lnTo>
                  <a:pt x="475146" y="0"/>
                </a:lnTo>
                <a:lnTo>
                  <a:pt x="1361233" y="0"/>
                </a:lnTo>
                <a:lnTo>
                  <a:pt x="1403453" y="1722"/>
                </a:lnTo>
                <a:lnTo>
                  <a:pt x="1444577" y="6869"/>
                </a:lnTo>
                <a:lnTo>
                  <a:pt x="1484468" y="15414"/>
                </a:lnTo>
                <a:lnTo>
                  <a:pt x="1522992" y="27328"/>
                </a:lnTo>
                <a:lnTo>
                  <a:pt x="1560012" y="42583"/>
                </a:lnTo>
                <a:lnTo>
                  <a:pt x="1595394" y="61149"/>
                </a:lnTo>
                <a:lnTo>
                  <a:pt x="1629002" y="83000"/>
                </a:lnTo>
                <a:lnTo>
                  <a:pt x="1660699" y="108106"/>
                </a:lnTo>
                <a:lnTo>
                  <a:pt x="1690351" y="136439"/>
                </a:lnTo>
                <a:lnTo>
                  <a:pt x="1717822" y="167971"/>
                </a:lnTo>
                <a:lnTo>
                  <a:pt x="1742977" y="202674"/>
                </a:lnTo>
                <a:lnTo>
                  <a:pt x="1765679" y="240519"/>
                </a:lnTo>
                <a:lnTo>
                  <a:pt x="1785793" y="281477"/>
                </a:lnTo>
                <a:lnTo>
                  <a:pt x="1803184" y="325522"/>
                </a:lnTo>
                <a:lnTo>
                  <a:pt x="1817716" y="372623"/>
                </a:lnTo>
                <a:lnTo>
                  <a:pt x="1829253" y="422754"/>
                </a:lnTo>
                <a:lnTo>
                  <a:pt x="1837660" y="475885"/>
                </a:lnTo>
                <a:lnTo>
                  <a:pt x="1838037" y="479989"/>
                </a:lnTo>
                <a:lnTo>
                  <a:pt x="1838037" y="694663"/>
                </a:lnTo>
                <a:lnTo>
                  <a:pt x="1827532" y="759120"/>
                </a:lnTo>
                <a:lnTo>
                  <a:pt x="1814727" y="809181"/>
                </a:lnTo>
                <a:lnTo>
                  <a:pt x="1798619" y="856156"/>
                </a:lnTo>
                <a:lnTo>
                  <a:pt x="1779369" y="899994"/>
                </a:lnTo>
                <a:lnTo>
                  <a:pt x="1757135" y="940637"/>
                </a:lnTo>
                <a:lnTo>
                  <a:pt x="1732078" y="978033"/>
                </a:lnTo>
                <a:lnTo>
                  <a:pt x="1704355" y="1012127"/>
                </a:lnTo>
                <a:lnTo>
                  <a:pt x="1674127" y="1042863"/>
                </a:lnTo>
                <a:lnTo>
                  <a:pt x="1641554" y="1070188"/>
                </a:lnTo>
                <a:lnTo>
                  <a:pt x="1606793" y="1094047"/>
                </a:lnTo>
                <a:lnTo>
                  <a:pt x="1570005" y="1114385"/>
                </a:lnTo>
                <a:lnTo>
                  <a:pt x="1531350" y="1131147"/>
                </a:lnTo>
                <a:lnTo>
                  <a:pt x="1490985" y="1144280"/>
                </a:lnTo>
                <a:lnTo>
                  <a:pt x="1449071" y="1153728"/>
                </a:lnTo>
                <a:lnTo>
                  <a:pt x="1405767" y="1159436"/>
                </a:lnTo>
                <a:lnTo>
                  <a:pt x="1361233" y="1161351"/>
                </a:lnTo>
                <a:lnTo>
                  <a:pt x="595336" y="1161351"/>
                </a:lnTo>
                <a:lnTo>
                  <a:pt x="272625" y="142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08889" y="1684265"/>
            <a:ext cx="1553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14300"/>
              </a:lnSpc>
              <a:spcBef>
                <a:spcPts val="100"/>
              </a:spcBef>
            </a:pPr>
            <a:r>
              <a:rPr sz="1750" b="1" spc="-10" dirty="0">
                <a:latin typeface="Comic Sans MS"/>
                <a:cs typeface="Comic Sans MS"/>
              </a:rPr>
              <a:t>Which</a:t>
            </a:r>
            <a:r>
              <a:rPr sz="1750" b="1" spc="-7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schema </a:t>
            </a:r>
            <a:r>
              <a:rPr sz="1750" b="1" spc="-74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are</a:t>
            </a:r>
            <a:r>
              <a:rPr sz="1750" b="1" spc="-3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you</a:t>
            </a:r>
            <a:r>
              <a:rPr sz="1750" b="1" spc="-3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used?</a:t>
            </a:r>
            <a:endParaRPr sz="175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8027" y="1098295"/>
            <a:ext cx="4495800" cy="5019675"/>
            <a:chOff x="158027" y="1098295"/>
            <a:chExt cx="4495800" cy="5019675"/>
          </a:xfrm>
        </p:grpSpPr>
        <p:sp>
          <p:nvSpPr>
            <p:cNvPr id="15" name="object 15"/>
            <p:cNvSpPr/>
            <p:nvPr/>
          </p:nvSpPr>
          <p:spPr>
            <a:xfrm>
              <a:off x="403874" y="2173545"/>
              <a:ext cx="54610" cy="45720"/>
            </a:xfrm>
            <a:custGeom>
              <a:avLst/>
              <a:gdLst/>
              <a:ahLst/>
              <a:cxnLst/>
              <a:rect l="l" t="t" r="r" b="b"/>
              <a:pathLst>
                <a:path w="54609" h="45719">
                  <a:moveTo>
                    <a:pt x="20940" y="45303"/>
                  </a:moveTo>
                  <a:lnTo>
                    <a:pt x="9004" y="44916"/>
                  </a:lnTo>
                  <a:lnTo>
                    <a:pt x="1890" y="40064"/>
                  </a:lnTo>
                  <a:lnTo>
                    <a:pt x="0" y="31432"/>
                  </a:lnTo>
                  <a:lnTo>
                    <a:pt x="1056" y="20300"/>
                  </a:lnTo>
                  <a:lnTo>
                    <a:pt x="4435" y="9524"/>
                  </a:lnTo>
                  <a:lnTo>
                    <a:pt x="9510" y="1964"/>
                  </a:lnTo>
                  <a:lnTo>
                    <a:pt x="18127" y="0"/>
                  </a:lnTo>
                  <a:lnTo>
                    <a:pt x="30584" y="1250"/>
                  </a:lnTo>
                  <a:lnTo>
                    <a:pt x="41790" y="3571"/>
                  </a:lnTo>
                  <a:lnTo>
                    <a:pt x="46657" y="4822"/>
                  </a:lnTo>
                  <a:lnTo>
                    <a:pt x="54277" y="16252"/>
                  </a:lnTo>
                  <a:lnTo>
                    <a:pt x="36448" y="37117"/>
                  </a:lnTo>
                  <a:lnTo>
                    <a:pt x="20940" y="45303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027" y="1098295"/>
              <a:ext cx="4495799" cy="501967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364648" y="328667"/>
            <a:ext cx="37299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u="heavy" spc="-5" dirty="0">
                <a:uFill>
                  <a:solidFill>
                    <a:srgbClr val="000000"/>
                  </a:solidFill>
                </a:uFill>
              </a:rPr>
              <a:t>SNOWFLAKE</a:t>
            </a:r>
            <a:r>
              <a:rPr sz="2600" u="heavy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</a:rPr>
              <a:t>SCHEMA</a:t>
            </a:r>
            <a:endParaRPr sz="260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Comic Sans MS</vt:lpstr>
      <vt:lpstr>Tahoma</vt:lpstr>
      <vt:lpstr>Office Theme</vt:lpstr>
      <vt:lpstr>Hii,  Iam Siddhika</vt:lpstr>
      <vt:lpstr>Today Content</vt:lpstr>
      <vt:lpstr>OPTION 1: Click and drag to  connect primary  and foreign keys  within the Model  view</vt:lpstr>
      <vt:lpstr>MANAGING &amp;EDITING RELATIONSHIPS</vt:lpstr>
      <vt:lpstr>STAR SCHEMA</vt:lpstr>
      <vt:lpstr>SNOWFLAKE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2024-09-14T06:39:37Z</dcterms:created>
  <dcterms:modified xsi:type="dcterms:W3CDTF">2024-09-18T15:17:40Z</dcterms:modified>
</cp:coreProperties>
</file>