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29B7-D035-4767-A933-56ABB89460B3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337FA-F8C3-45AE-8B0A-154F362AE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3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90304-1B4B-4724-AA1A-26CFD935E5C2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CCEB4-4B1D-4047-AB89-7DAC840A0A4B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319E-CE59-4794-AFD2-5F6D3C601267}" type="datetime1">
              <a:rPr lang="en-US" smtClean="0"/>
              <a:t>9/14/2024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DCEE0-0F0F-4F3A-97DA-818D9CD9F766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974" y="1411250"/>
            <a:ext cx="1943099" cy="4381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709652" y="1930510"/>
            <a:ext cx="4768850" cy="1818005"/>
          </a:xfrm>
          <a:custGeom>
            <a:avLst/>
            <a:gdLst/>
            <a:ahLst/>
            <a:cxnLst/>
            <a:rect l="l" t="t" r="r" b="b"/>
            <a:pathLst>
              <a:path w="4768850" h="1818004">
                <a:moveTo>
                  <a:pt x="280662" y="1817736"/>
                </a:moveTo>
                <a:lnTo>
                  <a:pt x="280662" y="1496000"/>
                </a:lnTo>
                <a:lnTo>
                  <a:pt x="251935" y="1481549"/>
                </a:lnTo>
                <a:lnTo>
                  <a:pt x="197973" y="1446144"/>
                </a:lnTo>
                <a:lnTo>
                  <a:pt x="149185" y="1400402"/>
                </a:lnTo>
                <a:lnTo>
                  <a:pt x="106195" y="1342320"/>
                </a:lnTo>
                <a:lnTo>
                  <a:pt x="87068" y="1308027"/>
                </a:lnTo>
                <a:lnTo>
                  <a:pt x="69625" y="1269899"/>
                </a:lnTo>
                <a:lnTo>
                  <a:pt x="53941" y="1227686"/>
                </a:lnTo>
                <a:lnTo>
                  <a:pt x="40097" y="1181137"/>
                </a:lnTo>
                <a:lnTo>
                  <a:pt x="28169" y="1130003"/>
                </a:lnTo>
                <a:lnTo>
                  <a:pt x="18235" y="1074033"/>
                </a:lnTo>
                <a:lnTo>
                  <a:pt x="10373" y="1012977"/>
                </a:lnTo>
                <a:lnTo>
                  <a:pt x="4661" y="946585"/>
                </a:lnTo>
                <a:lnTo>
                  <a:pt x="1176" y="874607"/>
                </a:lnTo>
                <a:lnTo>
                  <a:pt x="0" y="796681"/>
                </a:lnTo>
                <a:lnTo>
                  <a:pt x="1226" y="722847"/>
                </a:lnTo>
                <a:lnTo>
                  <a:pt x="4855" y="653010"/>
                </a:lnTo>
                <a:lnTo>
                  <a:pt x="10802" y="587204"/>
                </a:lnTo>
                <a:lnTo>
                  <a:pt x="18985" y="525353"/>
                </a:lnTo>
                <a:lnTo>
                  <a:pt x="29321" y="467380"/>
                </a:lnTo>
                <a:lnTo>
                  <a:pt x="41726" y="413210"/>
                </a:lnTo>
                <a:lnTo>
                  <a:pt x="56119" y="362766"/>
                </a:lnTo>
                <a:lnTo>
                  <a:pt x="72417" y="315971"/>
                </a:lnTo>
                <a:lnTo>
                  <a:pt x="90536" y="272749"/>
                </a:lnTo>
                <a:lnTo>
                  <a:pt x="110394" y="233024"/>
                </a:lnTo>
                <a:lnTo>
                  <a:pt x="131909" y="196718"/>
                </a:lnTo>
                <a:lnTo>
                  <a:pt x="154997" y="163757"/>
                </a:lnTo>
                <a:lnTo>
                  <a:pt x="179576" y="134062"/>
                </a:lnTo>
                <a:lnTo>
                  <a:pt x="232875" y="84169"/>
                </a:lnTo>
                <a:lnTo>
                  <a:pt x="291145" y="46428"/>
                </a:lnTo>
                <a:lnTo>
                  <a:pt x="353723" y="20227"/>
                </a:lnTo>
                <a:lnTo>
                  <a:pt x="419947" y="4954"/>
                </a:lnTo>
                <a:lnTo>
                  <a:pt x="489156" y="0"/>
                </a:lnTo>
                <a:lnTo>
                  <a:pt x="4222370" y="0"/>
                </a:lnTo>
                <a:lnTo>
                  <a:pt x="4262729" y="1125"/>
                </a:lnTo>
                <a:lnTo>
                  <a:pt x="4301910" y="4546"/>
                </a:lnTo>
                <a:lnTo>
                  <a:pt x="4339865" y="10330"/>
                </a:lnTo>
                <a:lnTo>
                  <a:pt x="4411908" y="29256"/>
                </a:lnTo>
                <a:lnTo>
                  <a:pt x="4478472" y="58440"/>
                </a:lnTo>
                <a:lnTo>
                  <a:pt x="4539175" y="98421"/>
                </a:lnTo>
                <a:lnTo>
                  <a:pt x="4593631" y="149735"/>
                </a:lnTo>
                <a:lnTo>
                  <a:pt x="4618397" y="179810"/>
                </a:lnTo>
                <a:lnTo>
                  <a:pt x="4641457" y="212921"/>
                </a:lnTo>
                <a:lnTo>
                  <a:pt x="4662764" y="249134"/>
                </a:lnTo>
                <a:lnTo>
                  <a:pt x="4682269" y="288516"/>
                </a:lnTo>
                <a:lnTo>
                  <a:pt x="4699925" y="331136"/>
                </a:lnTo>
                <a:lnTo>
                  <a:pt x="4715682" y="377059"/>
                </a:lnTo>
                <a:lnTo>
                  <a:pt x="4729495" y="426354"/>
                </a:lnTo>
                <a:lnTo>
                  <a:pt x="4741313" y="479087"/>
                </a:lnTo>
                <a:lnTo>
                  <a:pt x="4751090" y="535325"/>
                </a:lnTo>
                <a:lnTo>
                  <a:pt x="4758778" y="595137"/>
                </a:lnTo>
                <a:lnTo>
                  <a:pt x="4764327" y="658589"/>
                </a:lnTo>
                <a:lnTo>
                  <a:pt x="4767691" y="725748"/>
                </a:lnTo>
                <a:lnTo>
                  <a:pt x="4768820" y="796793"/>
                </a:lnTo>
                <a:lnTo>
                  <a:pt x="4767589" y="864141"/>
                </a:lnTo>
                <a:lnTo>
                  <a:pt x="4763926" y="928056"/>
                </a:lnTo>
                <a:lnTo>
                  <a:pt x="4757889" y="988477"/>
                </a:lnTo>
                <a:lnTo>
                  <a:pt x="4749532" y="1045456"/>
                </a:lnTo>
                <a:lnTo>
                  <a:pt x="4738908" y="1099043"/>
                </a:lnTo>
                <a:lnTo>
                  <a:pt x="4726073" y="1149289"/>
                </a:lnTo>
                <a:lnTo>
                  <a:pt x="4711081" y="1196245"/>
                </a:lnTo>
                <a:lnTo>
                  <a:pt x="4693987" y="1239961"/>
                </a:lnTo>
                <a:lnTo>
                  <a:pt x="4674845" y="1280488"/>
                </a:lnTo>
                <a:lnTo>
                  <a:pt x="4653710" y="1317878"/>
                </a:lnTo>
                <a:lnTo>
                  <a:pt x="4630636" y="1352181"/>
                </a:lnTo>
                <a:lnTo>
                  <a:pt x="4605678" y="1383448"/>
                </a:lnTo>
                <a:lnTo>
                  <a:pt x="4578890" y="1411729"/>
                </a:lnTo>
                <a:lnTo>
                  <a:pt x="4550327" y="1437075"/>
                </a:lnTo>
                <a:lnTo>
                  <a:pt x="4488093" y="1479168"/>
                </a:lnTo>
                <a:lnTo>
                  <a:pt x="4419413" y="1510132"/>
                </a:lnTo>
                <a:lnTo>
                  <a:pt x="4382792" y="1521568"/>
                </a:lnTo>
                <a:lnTo>
                  <a:pt x="4344722" y="1530374"/>
                </a:lnTo>
                <a:lnTo>
                  <a:pt x="4305259" y="1536601"/>
                </a:lnTo>
                <a:lnTo>
                  <a:pt x="4264457" y="1540300"/>
                </a:lnTo>
                <a:lnTo>
                  <a:pt x="4222370" y="1541522"/>
                </a:lnTo>
                <a:lnTo>
                  <a:pt x="612890" y="1541522"/>
                </a:lnTo>
                <a:lnTo>
                  <a:pt x="280662" y="1817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4213-7A78-439E-9034-B9B1F628A3B6}" type="datetime1">
              <a:rPr lang="en-US" smtClean="0"/>
              <a:t>9/14/2024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5389" y="210285"/>
            <a:ext cx="6213521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794" y="1233319"/>
            <a:ext cx="5337175" cy="315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755033"/>
            <a:ext cx="2075244" cy="40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0FEB-69E0-436B-BC2D-BEA0E89CA950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jpg"/><Relationship Id="rId7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jp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244987" cy="11139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84225">
              <a:lnSpc>
                <a:spcPct val="117800"/>
              </a:lnSpc>
              <a:spcBef>
                <a:spcPts val="90"/>
              </a:spcBef>
            </a:pPr>
            <a:r>
              <a:rPr sz="3150" spc="-20" dirty="0"/>
              <a:t>Hii, </a:t>
            </a:r>
            <a:r>
              <a:rPr sz="3150" dirty="0" err="1"/>
              <a:t>Iam</a:t>
            </a:r>
            <a:r>
              <a:rPr sz="3150" spc="10" dirty="0"/>
              <a:t> </a:t>
            </a:r>
            <a:r>
              <a:rPr lang="en-US" sz="3150" spc="-10" dirty="0"/>
              <a:t>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570355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50" dirty="0">
                <a:latin typeface="Comic Sans MS"/>
                <a:cs typeface="Comic Sans MS"/>
              </a:rPr>
              <a:t>8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868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47111" y="870347"/>
            <a:ext cx="2266950" cy="4643755"/>
            <a:chOff x="6547111" y="870347"/>
            <a:chExt cx="2266950" cy="4643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7111" y="1685025"/>
              <a:ext cx="1952624" cy="3829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60060" y="870347"/>
              <a:ext cx="1953895" cy="862965"/>
            </a:xfrm>
            <a:custGeom>
              <a:avLst/>
              <a:gdLst/>
              <a:ahLst/>
              <a:cxnLst/>
              <a:rect l="l" t="t" r="r" b="b"/>
              <a:pathLst>
                <a:path w="1953895" h="862964">
                  <a:moveTo>
                    <a:pt x="196485" y="862399"/>
                  </a:moveTo>
                  <a:lnTo>
                    <a:pt x="196485" y="637161"/>
                  </a:lnTo>
                  <a:lnTo>
                    <a:pt x="154704" y="614275"/>
                  </a:lnTo>
                  <a:lnTo>
                    <a:pt x="116798" y="586100"/>
                  </a:lnTo>
                  <a:lnTo>
                    <a:pt x="83288" y="553147"/>
                  </a:lnTo>
                  <a:lnTo>
                    <a:pt x="54699" y="515923"/>
                  </a:lnTo>
                  <a:lnTo>
                    <a:pt x="31552" y="474940"/>
                  </a:lnTo>
                  <a:lnTo>
                    <a:pt x="14372" y="430705"/>
                  </a:lnTo>
                  <a:lnTo>
                    <a:pt x="3680" y="383729"/>
                  </a:lnTo>
                  <a:lnTo>
                    <a:pt x="0" y="334520"/>
                  </a:lnTo>
                  <a:lnTo>
                    <a:pt x="3127" y="289118"/>
                  </a:lnTo>
                  <a:lnTo>
                    <a:pt x="12234" y="245584"/>
                  </a:lnTo>
                  <a:lnTo>
                    <a:pt x="26911" y="204304"/>
                  </a:lnTo>
                  <a:lnTo>
                    <a:pt x="46753" y="165678"/>
                  </a:lnTo>
                  <a:lnTo>
                    <a:pt x="71350" y="130102"/>
                  </a:lnTo>
                  <a:lnTo>
                    <a:pt x="100296" y="97977"/>
                  </a:lnTo>
                  <a:lnTo>
                    <a:pt x="133182" y="69700"/>
                  </a:lnTo>
                  <a:lnTo>
                    <a:pt x="169601" y="45671"/>
                  </a:lnTo>
                  <a:lnTo>
                    <a:pt x="209145" y="26288"/>
                  </a:lnTo>
                  <a:lnTo>
                    <a:pt x="251406" y="11949"/>
                  </a:lnTo>
                  <a:lnTo>
                    <a:pt x="295975" y="3053"/>
                  </a:lnTo>
                  <a:lnTo>
                    <a:pt x="342446" y="0"/>
                  </a:lnTo>
                  <a:lnTo>
                    <a:pt x="1595530" y="0"/>
                  </a:lnTo>
                  <a:lnTo>
                    <a:pt x="1645797" y="3053"/>
                  </a:lnTo>
                  <a:lnTo>
                    <a:pt x="1693532" y="11949"/>
                  </a:lnTo>
                  <a:lnTo>
                    <a:pt x="1738386" y="26288"/>
                  </a:lnTo>
                  <a:lnTo>
                    <a:pt x="1780007" y="45671"/>
                  </a:lnTo>
                  <a:lnTo>
                    <a:pt x="1818045" y="69701"/>
                  </a:lnTo>
                  <a:lnTo>
                    <a:pt x="1852149" y="97978"/>
                  </a:lnTo>
                  <a:lnTo>
                    <a:pt x="1881968" y="130105"/>
                  </a:lnTo>
                  <a:lnTo>
                    <a:pt x="1907151" y="165681"/>
                  </a:lnTo>
                  <a:lnTo>
                    <a:pt x="1927347" y="204310"/>
                  </a:lnTo>
                  <a:lnTo>
                    <a:pt x="1942206" y="245591"/>
                  </a:lnTo>
                  <a:lnTo>
                    <a:pt x="1951376" y="289127"/>
                  </a:lnTo>
                  <a:lnTo>
                    <a:pt x="1953874" y="325320"/>
                  </a:lnTo>
                  <a:lnTo>
                    <a:pt x="1953874" y="343687"/>
                  </a:lnTo>
                  <a:lnTo>
                    <a:pt x="1942199" y="423436"/>
                  </a:lnTo>
                  <a:lnTo>
                    <a:pt x="1927339" y="464718"/>
                  </a:lnTo>
                  <a:lnTo>
                    <a:pt x="1907142" y="503347"/>
                  </a:lnTo>
                  <a:lnTo>
                    <a:pt x="1881960" y="538924"/>
                  </a:lnTo>
                  <a:lnTo>
                    <a:pt x="1852142" y="571050"/>
                  </a:lnTo>
                  <a:lnTo>
                    <a:pt x="1818040" y="599327"/>
                  </a:lnTo>
                  <a:lnTo>
                    <a:pt x="1780003" y="623357"/>
                  </a:lnTo>
                  <a:lnTo>
                    <a:pt x="1738384" y="642741"/>
                  </a:lnTo>
                  <a:lnTo>
                    <a:pt x="1693531" y="657080"/>
                  </a:lnTo>
                  <a:lnTo>
                    <a:pt x="1645796" y="665976"/>
                  </a:lnTo>
                  <a:lnTo>
                    <a:pt x="1595530" y="669029"/>
                  </a:lnTo>
                  <a:lnTo>
                    <a:pt x="429069" y="669029"/>
                  </a:lnTo>
                  <a:lnTo>
                    <a:pt x="196485" y="862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23573" y="1079961"/>
            <a:ext cx="16275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Hey!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Join</a:t>
            </a:r>
            <a:r>
              <a:rPr sz="1400" spc="-110" dirty="0">
                <a:latin typeface="Arial Black"/>
                <a:cs typeface="Arial Black"/>
              </a:rPr>
              <a:t> with </a:t>
            </a:r>
            <a:r>
              <a:rPr sz="1400" spc="-50" dirty="0">
                <a:latin typeface="Arial Black"/>
                <a:cs typeface="Arial Black"/>
              </a:rPr>
              <a:t>me.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dirty="0"/>
              <a:t>Today</a:t>
            </a:r>
            <a:r>
              <a:rPr sz="2650" spc="70" dirty="0"/>
              <a:t> </a:t>
            </a:r>
            <a:r>
              <a:rPr sz="2650" spc="-10" dirty="0"/>
              <a:t>Content</a:t>
            </a:r>
            <a:endParaRPr sz="2650"/>
          </a:p>
        </p:txBody>
      </p:sp>
      <p:sp>
        <p:nvSpPr>
          <p:cNvPr id="7" name="object 7"/>
          <p:cNvSpPr/>
          <p:nvPr/>
        </p:nvSpPr>
        <p:spPr>
          <a:xfrm>
            <a:off x="4098695" y="5214549"/>
            <a:ext cx="1446530" cy="1446530"/>
          </a:xfrm>
          <a:custGeom>
            <a:avLst/>
            <a:gdLst/>
            <a:ahLst/>
            <a:cxnLst/>
            <a:rect l="l" t="t" r="r" b="b"/>
            <a:pathLst>
              <a:path w="1446529" h="1446529">
                <a:moveTo>
                  <a:pt x="723042" y="1446076"/>
                </a:moveTo>
                <a:lnTo>
                  <a:pt x="675498" y="1444538"/>
                </a:lnTo>
                <a:lnTo>
                  <a:pt x="628779" y="1439987"/>
                </a:lnTo>
                <a:lnTo>
                  <a:pt x="582976" y="1432520"/>
                </a:lnTo>
                <a:lnTo>
                  <a:pt x="538186" y="1422231"/>
                </a:lnTo>
                <a:lnTo>
                  <a:pt x="494502" y="1409215"/>
                </a:lnTo>
                <a:lnTo>
                  <a:pt x="452020" y="1393568"/>
                </a:lnTo>
                <a:lnTo>
                  <a:pt x="410836" y="1375384"/>
                </a:lnTo>
                <a:lnTo>
                  <a:pt x="371044" y="1354760"/>
                </a:lnTo>
                <a:lnTo>
                  <a:pt x="332741" y="1331791"/>
                </a:lnTo>
                <a:lnTo>
                  <a:pt x="296021" y="1306571"/>
                </a:lnTo>
                <a:lnTo>
                  <a:pt x="260979" y="1279197"/>
                </a:lnTo>
                <a:lnTo>
                  <a:pt x="227711" y="1249762"/>
                </a:lnTo>
                <a:lnTo>
                  <a:pt x="196313" y="1218364"/>
                </a:lnTo>
                <a:lnTo>
                  <a:pt x="166878" y="1185096"/>
                </a:lnTo>
                <a:lnTo>
                  <a:pt x="139504" y="1150055"/>
                </a:lnTo>
                <a:lnTo>
                  <a:pt x="114284" y="1113334"/>
                </a:lnTo>
                <a:lnTo>
                  <a:pt x="91315" y="1075031"/>
                </a:lnTo>
                <a:lnTo>
                  <a:pt x="70691" y="1035239"/>
                </a:lnTo>
                <a:lnTo>
                  <a:pt x="52508" y="994055"/>
                </a:lnTo>
                <a:lnTo>
                  <a:pt x="36860" y="951574"/>
                </a:lnTo>
                <a:lnTo>
                  <a:pt x="23844" y="907890"/>
                </a:lnTo>
                <a:lnTo>
                  <a:pt x="13555" y="863099"/>
                </a:lnTo>
                <a:lnTo>
                  <a:pt x="6088" y="817296"/>
                </a:lnTo>
                <a:lnTo>
                  <a:pt x="1537" y="770577"/>
                </a:lnTo>
                <a:lnTo>
                  <a:pt x="0" y="723034"/>
                </a:lnTo>
                <a:lnTo>
                  <a:pt x="1537" y="675498"/>
                </a:lnTo>
                <a:lnTo>
                  <a:pt x="6088" y="628779"/>
                </a:lnTo>
                <a:lnTo>
                  <a:pt x="13555" y="582976"/>
                </a:lnTo>
                <a:lnTo>
                  <a:pt x="23844" y="538185"/>
                </a:lnTo>
                <a:lnTo>
                  <a:pt x="36860" y="494502"/>
                </a:lnTo>
                <a:lnTo>
                  <a:pt x="52508" y="452020"/>
                </a:lnTo>
                <a:lnTo>
                  <a:pt x="70691" y="410836"/>
                </a:lnTo>
                <a:lnTo>
                  <a:pt x="91315" y="371044"/>
                </a:lnTo>
                <a:lnTo>
                  <a:pt x="114284" y="332741"/>
                </a:lnTo>
                <a:lnTo>
                  <a:pt x="139504" y="296021"/>
                </a:lnTo>
                <a:lnTo>
                  <a:pt x="166878" y="260979"/>
                </a:lnTo>
                <a:lnTo>
                  <a:pt x="196313" y="227711"/>
                </a:lnTo>
                <a:lnTo>
                  <a:pt x="227711" y="196313"/>
                </a:lnTo>
                <a:lnTo>
                  <a:pt x="260979" y="166879"/>
                </a:lnTo>
                <a:lnTo>
                  <a:pt x="296021" y="139504"/>
                </a:lnTo>
                <a:lnTo>
                  <a:pt x="332741" y="114284"/>
                </a:lnTo>
                <a:lnTo>
                  <a:pt x="371044" y="91315"/>
                </a:lnTo>
                <a:lnTo>
                  <a:pt x="410836" y="70691"/>
                </a:lnTo>
                <a:lnTo>
                  <a:pt x="452020" y="52508"/>
                </a:lnTo>
                <a:lnTo>
                  <a:pt x="494502" y="36860"/>
                </a:lnTo>
                <a:lnTo>
                  <a:pt x="538186" y="23845"/>
                </a:lnTo>
                <a:lnTo>
                  <a:pt x="582976" y="13555"/>
                </a:lnTo>
                <a:lnTo>
                  <a:pt x="628779" y="6088"/>
                </a:lnTo>
                <a:lnTo>
                  <a:pt x="675498" y="1537"/>
                </a:lnTo>
                <a:lnTo>
                  <a:pt x="723038" y="0"/>
                </a:lnTo>
                <a:lnTo>
                  <a:pt x="770578" y="1537"/>
                </a:lnTo>
                <a:lnTo>
                  <a:pt x="817296" y="6088"/>
                </a:lnTo>
                <a:lnTo>
                  <a:pt x="863099" y="13555"/>
                </a:lnTo>
                <a:lnTo>
                  <a:pt x="907890" y="23845"/>
                </a:lnTo>
                <a:lnTo>
                  <a:pt x="951574" y="36860"/>
                </a:lnTo>
                <a:lnTo>
                  <a:pt x="994055" y="52508"/>
                </a:lnTo>
                <a:lnTo>
                  <a:pt x="1035240" y="70691"/>
                </a:lnTo>
                <a:lnTo>
                  <a:pt x="1075031" y="91315"/>
                </a:lnTo>
                <a:lnTo>
                  <a:pt x="1113334" y="114284"/>
                </a:lnTo>
                <a:lnTo>
                  <a:pt x="1150055" y="139504"/>
                </a:lnTo>
                <a:lnTo>
                  <a:pt x="1185096" y="166879"/>
                </a:lnTo>
                <a:lnTo>
                  <a:pt x="1218364" y="196313"/>
                </a:lnTo>
                <a:lnTo>
                  <a:pt x="1249762" y="227711"/>
                </a:lnTo>
                <a:lnTo>
                  <a:pt x="1279197" y="260979"/>
                </a:lnTo>
                <a:lnTo>
                  <a:pt x="1306571" y="296021"/>
                </a:lnTo>
                <a:lnTo>
                  <a:pt x="1331791" y="332741"/>
                </a:lnTo>
                <a:lnTo>
                  <a:pt x="1354760" y="371044"/>
                </a:lnTo>
                <a:lnTo>
                  <a:pt x="1375384" y="410836"/>
                </a:lnTo>
                <a:lnTo>
                  <a:pt x="1393567" y="452020"/>
                </a:lnTo>
                <a:lnTo>
                  <a:pt x="1409215" y="494502"/>
                </a:lnTo>
                <a:lnTo>
                  <a:pt x="1422231" y="538185"/>
                </a:lnTo>
                <a:lnTo>
                  <a:pt x="1432520" y="582976"/>
                </a:lnTo>
                <a:lnTo>
                  <a:pt x="1439987" y="628779"/>
                </a:lnTo>
                <a:lnTo>
                  <a:pt x="1444538" y="675498"/>
                </a:lnTo>
                <a:lnTo>
                  <a:pt x="1446075" y="723037"/>
                </a:lnTo>
                <a:lnTo>
                  <a:pt x="1444538" y="770577"/>
                </a:lnTo>
                <a:lnTo>
                  <a:pt x="1439987" y="817296"/>
                </a:lnTo>
                <a:lnTo>
                  <a:pt x="1432520" y="863099"/>
                </a:lnTo>
                <a:lnTo>
                  <a:pt x="1422231" y="907890"/>
                </a:lnTo>
                <a:lnTo>
                  <a:pt x="1409215" y="951574"/>
                </a:lnTo>
                <a:lnTo>
                  <a:pt x="1393567" y="994055"/>
                </a:lnTo>
                <a:lnTo>
                  <a:pt x="1375384" y="1035239"/>
                </a:lnTo>
                <a:lnTo>
                  <a:pt x="1354760" y="1075031"/>
                </a:lnTo>
                <a:lnTo>
                  <a:pt x="1331791" y="1113334"/>
                </a:lnTo>
                <a:lnTo>
                  <a:pt x="1306571" y="1150055"/>
                </a:lnTo>
                <a:lnTo>
                  <a:pt x="1279197" y="1185096"/>
                </a:lnTo>
                <a:lnTo>
                  <a:pt x="1249762" y="1218364"/>
                </a:lnTo>
                <a:lnTo>
                  <a:pt x="1218364" y="1249762"/>
                </a:lnTo>
                <a:lnTo>
                  <a:pt x="1185096" y="1279197"/>
                </a:lnTo>
                <a:lnTo>
                  <a:pt x="1150055" y="1306571"/>
                </a:lnTo>
                <a:lnTo>
                  <a:pt x="1113334" y="1331791"/>
                </a:lnTo>
                <a:lnTo>
                  <a:pt x="1075031" y="1354760"/>
                </a:lnTo>
                <a:lnTo>
                  <a:pt x="1035240" y="1375384"/>
                </a:lnTo>
                <a:lnTo>
                  <a:pt x="994055" y="1393568"/>
                </a:lnTo>
                <a:lnTo>
                  <a:pt x="951574" y="1409215"/>
                </a:lnTo>
                <a:lnTo>
                  <a:pt x="907890" y="1422231"/>
                </a:lnTo>
                <a:lnTo>
                  <a:pt x="863099" y="1432520"/>
                </a:lnTo>
                <a:lnTo>
                  <a:pt x="817296" y="1439987"/>
                </a:lnTo>
                <a:lnTo>
                  <a:pt x="770578" y="1444538"/>
                </a:lnTo>
                <a:lnTo>
                  <a:pt x="723042" y="14460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98406" y="5029097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73276" y="972566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4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4" y="536003"/>
                </a:lnTo>
                <a:lnTo>
                  <a:pt x="0" y="486279"/>
                </a:lnTo>
                <a:lnTo>
                  <a:pt x="2434" y="436564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1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2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1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4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4" name="object 14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497" y="2438741"/>
            <a:ext cx="85725" cy="857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497" y="2876891"/>
            <a:ext cx="85725" cy="857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497" y="3315041"/>
            <a:ext cx="85725" cy="857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497" y="3753191"/>
            <a:ext cx="85725" cy="857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497" y="4191341"/>
            <a:ext cx="85725" cy="85724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/>
              <a:t>Continuation</a:t>
            </a:r>
            <a:r>
              <a:rPr spc="-130" dirty="0"/>
              <a:t> </a:t>
            </a:r>
            <a:r>
              <a:rPr spc="-25" dirty="0"/>
              <a:t>of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100" b="1" dirty="0">
                <a:latin typeface="Comic Sans MS"/>
                <a:cs typeface="Comic Sans MS"/>
              </a:rPr>
              <a:t>Power</a:t>
            </a:r>
            <a:r>
              <a:rPr sz="2100" b="1" spc="-65" dirty="0">
                <a:latin typeface="Comic Sans MS"/>
                <a:cs typeface="Comic Sans MS"/>
              </a:rPr>
              <a:t> </a:t>
            </a:r>
            <a:r>
              <a:rPr sz="2100" b="1" spc="-20" dirty="0">
                <a:latin typeface="Comic Sans MS"/>
                <a:cs typeface="Comic Sans MS"/>
              </a:rPr>
              <a:t>Query</a:t>
            </a:r>
            <a:endParaRPr sz="2100">
              <a:latin typeface="Comic Sans MS"/>
              <a:cs typeface="Comic Sans MS"/>
            </a:endParaRPr>
          </a:p>
          <a:p>
            <a:pPr marL="356235" marR="2326640">
              <a:lnSpc>
                <a:spcPct val="151300"/>
              </a:lnSpc>
              <a:spcBef>
                <a:spcPts val="2105"/>
              </a:spcBef>
            </a:pPr>
            <a:r>
              <a:rPr sz="1900" dirty="0"/>
              <a:t>MERGING</a:t>
            </a:r>
            <a:r>
              <a:rPr sz="1900" spc="-60" dirty="0"/>
              <a:t> </a:t>
            </a:r>
            <a:r>
              <a:rPr sz="1900" spc="-10" dirty="0"/>
              <a:t>QUERIES </a:t>
            </a:r>
            <a:r>
              <a:rPr sz="1900" dirty="0"/>
              <a:t>APPENDING</a:t>
            </a:r>
            <a:r>
              <a:rPr sz="1900" spc="-75" dirty="0"/>
              <a:t> </a:t>
            </a:r>
            <a:r>
              <a:rPr sz="1900" spc="-10" dirty="0"/>
              <a:t>QUERIES</a:t>
            </a:r>
            <a:endParaRPr sz="1900"/>
          </a:p>
          <a:p>
            <a:pPr marL="356235">
              <a:lnSpc>
                <a:spcPct val="100000"/>
              </a:lnSpc>
              <a:spcBef>
                <a:spcPts val="1170"/>
              </a:spcBef>
            </a:pPr>
            <a:r>
              <a:rPr sz="1900" dirty="0"/>
              <a:t>POWER</a:t>
            </a:r>
            <a:r>
              <a:rPr sz="1900" spc="-60" dirty="0"/>
              <a:t> </a:t>
            </a:r>
            <a:r>
              <a:rPr sz="1900" dirty="0"/>
              <a:t>QUERY</a:t>
            </a:r>
            <a:r>
              <a:rPr sz="1900" spc="-55" dirty="0"/>
              <a:t> </a:t>
            </a:r>
            <a:r>
              <a:rPr sz="1900" dirty="0"/>
              <a:t>BEST</a:t>
            </a:r>
            <a:r>
              <a:rPr sz="1900" spc="-55" dirty="0"/>
              <a:t> </a:t>
            </a:r>
            <a:r>
              <a:rPr sz="1900" spc="-10" dirty="0"/>
              <a:t>PRACTICES</a:t>
            </a:r>
            <a:endParaRPr sz="1900"/>
          </a:p>
          <a:p>
            <a:pPr marL="356235" marR="5080">
              <a:lnSpc>
                <a:spcPct val="151300"/>
              </a:lnSpc>
            </a:pPr>
            <a:r>
              <a:rPr sz="1900" dirty="0"/>
              <a:t>POWER</a:t>
            </a:r>
            <a:r>
              <a:rPr sz="1900" spc="-75" dirty="0"/>
              <a:t> </a:t>
            </a:r>
            <a:r>
              <a:rPr sz="1900" dirty="0"/>
              <a:t>QUERY</a:t>
            </a:r>
            <a:r>
              <a:rPr sz="1900" spc="-70" dirty="0"/>
              <a:t> </a:t>
            </a:r>
            <a:r>
              <a:rPr sz="1900" dirty="0"/>
              <a:t>INTERVIEW</a:t>
            </a:r>
            <a:r>
              <a:rPr sz="1900" spc="-75" dirty="0"/>
              <a:t> </a:t>
            </a:r>
            <a:r>
              <a:rPr sz="1900" spc="-10" dirty="0"/>
              <a:t>QUESTIONS </a:t>
            </a:r>
            <a:r>
              <a:rPr sz="1900" dirty="0"/>
              <a:t>POWER</a:t>
            </a:r>
            <a:r>
              <a:rPr sz="1900" spc="-65" dirty="0"/>
              <a:t> </a:t>
            </a:r>
            <a:r>
              <a:rPr sz="1900" dirty="0"/>
              <a:t>QUERY</a:t>
            </a:r>
            <a:r>
              <a:rPr sz="1900" spc="-60" dirty="0"/>
              <a:t> </a:t>
            </a:r>
            <a:r>
              <a:rPr sz="1900" spc="-10" dirty="0"/>
              <a:t>SUMMARY</a:t>
            </a:r>
            <a:endParaRPr sz="190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08089" y="2315934"/>
            <a:ext cx="1493520" cy="3131820"/>
            <a:chOff x="7508089" y="2315934"/>
            <a:chExt cx="1493520" cy="3131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8089" y="3399347"/>
              <a:ext cx="1493034" cy="20478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877634" y="2315934"/>
              <a:ext cx="1122045" cy="1083945"/>
            </a:xfrm>
            <a:custGeom>
              <a:avLst/>
              <a:gdLst/>
              <a:ahLst/>
              <a:cxnLst/>
              <a:rect l="l" t="t" r="r" b="b"/>
              <a:pathLst>
                <a:path w="1122045" h="1083945">
                  <a:moveTo>
                    <a:pt x="271040" y="1083413"/>
                  </a:moveTo>
                  <a:lnTo>
                    <a:pt x="271040" y="772709"/>
                  </a:lnTo>
                  <a:lnTo>
                    <a:pt x="224528" y="748108"/>
                  </a:lnTo>
                  <a:lnTo>
                    <a:pt x="181344" y="719038"/>
                  </a:lnTo>
                  <a:lnTo>
                    <a:pt x="141858" y="686149"/>
                  </a:lnTo>
                  <a:lnTo>
                    <a:pt x="106438" y="650093"/>
                  </a:lnTo>
                  <a:lnTo>
                    <a:pt x="75454" y="611518"/>
                  </a:lnTo>
                  <a:lnTo>
                    <a:pt x="49275" y="571075"/>
                  </a:lnTo>
                  <a:lnTo>
                    <a:pt x="28271" y="529415"/>
                  </a:lnTo>
                  <a:lnTo>
                    <a:pt x="12811" y="487186"/>
                  </a:lnTo>
                  <a:lnTo>
                    <a:pt x="3264" y="445039"/>
                  </a:lnTo>
                  <a:lnTo>
                    <a:pt x="0" y="403624"/>
                  </a:lnTo>
                  <a:lnTo>
                    <a:pt x="2771" y="364156"/>
                  </a:lnTo>
                  <a:lnTo>
                    <a:pt x="10894" y="324816"/>
                  </a:lnTo>
                  <a:lnTo>
                    <a:pt x="24080" y="285990"/>
                  </a:lnTo>
                  <a:lnTo>
                    <a:pt x="42041" y="248061"/>
                  </a:lnTo>
                  <a:lnTo>
                    <a:pt x="64490" y="211414"/>
                  </a:lnTo>
                  <a:lnTo>
                    <a:pt x="91137" y="176433"/>
                  </a:lnTo>
                  <a:lnTo>
                    <a:pt x="121695" y="143503"/>
                  </a:lnTo>
                  <a:lnTo>
                    <a:pt x="155876" y="113008"/>
                  </a:lnTo>
                  <a:lnTo>
                    <a:pt x="193392" y="85332"/>
                  </a:lnTo>
                  <a:lnTo>
                    <a:pt x="233954" y="60860"/>
                  </a:lnTo>
                  <a:lnTo>
                    <a:pt x="277275" y="39975"/>
                  </a:lnTo>
                  <a:lnTo>
                    <a:pt x="323067" y="23062"/>
                  </a:lnTo>
                  <a:lnTo>
                    <a:pt x="371041" y="10506"/>
                  </a:lnTo>
                  <a:lnTo>
                    <a:pt x="420910" y="2690"/>
                  </a:lnTo>
                  <a:lnTo>
                    <a:pt x="472385" y="0"/>
                  </a:lnTo>
                  <a:lnTo>
                    <a:pt x="653984" y="0"/>
                  </a:lnTo>
                  <a:lnTo>
                    <a:pt x="704708" y="2690"/>
                  </a:lnTo>
                  <a:lnTo>
                    <a:pt x="753925" y="10506"/>
                  </a:lnTo>
                  <a:lnTo>
                    <a:pt x="801342" y="23062"/>
                  </a:lnTo>
                  <a:lnTo>
                    <a:pt x="846663" y="39975"/>
                  </a:lnTo>
                  <a:lnTo>
                    <a:pt x="889593" y="60860"/>
                  </a:lnTo>
                  <a:lnTo>
                    <a:pt x="929835" y="85332"/>
                  </a:lnTo>
                  <a:lnTo>
                    <a:pt x="967095" y="113008"/>
                  </a:lnTo>
                  <a:lnTo>
                    <a:pt x="1001077" y="143503"/>
                  </a:lnTo>
                  <a:lnTo>
                    <a:pt x="1031487" y="176433"/>
                  </a:lnTo>
                  <a:lnTo>
                    <a:pt x="1058027" y="211414"/>
                  </a:lnTo>
                  <a:lnTo>
                    <a:pt x="1080404" y="248061"/>
                  </a:lnTo>
                  <a:lnTo>
                    <a:pt x="1098322" y="285990"/>
                  </a:lnTo>
                  <a:lnTo>
                    <a:pt x="1111484" y="324816"/>
                  </a:lnTo>
                  <a:lnTo>
                    <a:pt x="1119597" y="364156"/>
                  </a:lnTo>
                  <a:lnTo>
                    <a:pt x="1121502" y="391317"/>
                  </a:lnTo>
                  <a:lnTo>
                    <a:pt x="1121502" y="416465"/>
                  </a:lnTo>
                  <a:lnTo>
                    <a:pt x="1111479" y="485721"/>
                  </a:lnTo>
                  <a:lnTo>
                    <a:pt x="1098314" y="525856"/>
                  </a:lnTo>
                  <a:lnTo>
                    <a:pt x="1080396" y="564893"/>
                  </a:lnTo>
                  <a:lnTo>
                    <a:pt x="1058019" y="602464"/>
                  </a:lnTo>
                  <a:lnTo>
                    <a:pt x="1031478" y="638201"/>
                  </a:lnTo>
                  <a:lnTo>
                    <a:pt x="1001070" y="671737"/>
                  </a:lnTo>
                  <a:lnTo>
                    <a:pt x="967088" y="702704"/>
                  </a:lnTo>
                  <a:lnTo>
                    <a:pt x="929829" y="730734"/>
                  </a:lnTo>
                  <a:lnTo>
                    <a:pt x="889588" y="755461"/>
                  </a:lnTo>
                  <a:lnTo>
                    <a:pt x="846660" y="776516"/>
                  </a:lnTo>
                  <a:lnTo>
                    <a:pt x="801341" y="793532"/>
                  </a:lnTo>
                  <a:lnTo>
                    <a:pt x="753925" y="806142"/>
                  </a:lnTo>
                  <a:lnTo>
                    <a:pt x="704707" y="813977"/>
                  </a:lnTo>
                  <a:lnTo>
                    <a:pt x="653984" y="816670"/>
                  </a:lnTo>
                  <a:lnTo>
                    <a:pt x="591877" y="816670"/>
                  </a:lnTo>
                  <a:lnTo>
                    <a:pt x="271040" y="10834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132527" y="2402180"/>
            <a:ext cx="61277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 marR="5080" indent="-45085">
              <a:lnSpc>
                <a:spcPct val="113599"/>
              </a:lnSpc>
              <a:spcBef>
                <a:spcPts val="100"/>
              </a:spcBef>
            </a:pPr>
            <a:r>
              <a:rPr sz="1650" b="1" spc="-10" dirty="0">
                <a:latin typeface="Comic Sans MS"/>
                <a:cs typeface="Comic Sans MS"/>
              </a:rPr>
              <a:t>Check this?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859155"/>
          </a:xfrm>
          <a:custGeom>
            <a:avLst/>
            <a:gdLst/>
            <a:ahLst/>
            <a:cxnLst/>
            <a:rect l="l" t="t" r="r" b="b"/>
            <a:pathLst>
              <a:path w="1181100" h="859155">
                <a:moveTo>
                  <a:pt x="719999" y="859071"/>
                </a:moveTo>
                <a:lnTo>
                  <a:pt x="672659" y="857540"/>
                </a:lnTo>
                <a:lnTo>
                  <a:pt x="626137" y="853009"/>
                </a:lnTo>
                <a:lnTo>
                  <a:pt x="580527" y="845573"/>
                </a:lnTo>
                <a:lnTo>
                  <a:pt x="535924" y="835326"/>
                </a:lnTo>
                <a:lnTo>
                  <a:pt x="492424" y="822365"/>
                </a:lnTo>
                <a:lnTo>
                  <a:pt x="450120" y="806784"/>
                </a:lnTo>
                <a:lnTo>
                  <a:pt x="409109" y="788677"/>
                </a:lnTo>
                <a:lnTo>
                  <a:pt x="369485" y="768140"/>
                </a:lnTo>
                <a:lnTo>
                  <a:pt x="331343" y="745267"/>
                </a:lnTo>
                <a:lnTo>
                  <a:pt x="294777" y="720153"/>
                </a:lnTo>
                <a:lnTo>
                  <a:pt x="259882" y="692894"/>
                </a:lnTo>
                <a:lnTo>
                  <a:pt x="226754" y="663583"/>
                </a:lnTo>
                <a:lnTo>
                  <a:pt x="195488" y="632316"/>
                </a:lnTo>
                <a:lnTo>
                  <a:pt x="166177" y="599188"/>
                </a:lnTo>
                <a:lnTo>
                  <a:pt x="138918" y="564294"/>
                </a:lnTo>
                <a:lnTo>
                  <a:pt x="113804" y="527728"/>
                </a:lnTo>
                <a:lnTo>
                  <a:pt x="90931" y="489586"/>
                </a:lnTo>
                <a:lnTo>
                  <a:pt x="70394" y="449961"/>
                </a:lnTo>
                <a:lnTo>
                  <a:pt x="52287" y="408950"/>
                </a:lnTo>
                <a:lnTo>
                  <a:pt x="36706" y="366647"/>
                </a:lnTo>
                <a:lnTo>
                  <a:pt x="23744" y="323147"/>
                </a:lnTo>
                <a:lnTo>
                  <a:pt x="13498" y="278544"/>
                </a:lnTo>
                <a:lnTo>
                  <a:pt x="6062" y="232934"/>
                </a:lnTo>
                <a:lnTo>
                  <a:pt x="1531" y="186412"/>
                </a:lnTo>
                <a:lnTo>
                  <a:pt x="0" y="139071"/>
                </a:lnTo>
                <a:lnTo>
                  <a:pt x="1531" y="91731"/>
                </a:lnTo>
                <a:lnTo>
                  <a:pt x="6062" y="45209"/>
                </a:lnTo>
                <a:lnTo>
                  <a:pt x="13433" y="0"/>
                </a:lnTo>
                <a:lnTo>
                  <a:pt x="1180500" y="0"/>
                </a:lnTo>
                <a:lnTo>
                  <a:pt x="1180500" y="692554"/>
                </a:lnTo>
                <a:lnTo>
                  <a:pt x="1145222" y="720153"/>
                </a:lnTo>
                <a:lnTo>
                  <a:pt x="1108656" y="745267"/>
                </a:lnTo>
                <a:lnTo>
                  <a:pt x="1070514" y="768140"/>
                </a:lnTo>
                <a:lnTo>
                  <a:pt x="1030889" y="788677"/>
                </a:lnTo>
                <a:lnTo>
                  <a:pt x="989878" y="806784"/>
                </a:lnTo>
                <a:lnTo>
                  <a:pt x="947575" y="822365"/>
                </a:lnTo>
                <a:lnTo>
                  <a:pt x="904075" y="835326"/>
                </a:lnTo>
                <a:lnTo>
                  <a:pt x="859472" y="845573"/>
                </a:lnTo>
                <a:lnTo>
                  <a:pt x="813862" y="853009"/>
                </a:lnTo>
                <a:lnTo>
                  <a:pt x="767339" y="857540"/>
                </a:lnTo>
                <a:lnTo>
                  <a:pt x="719999" y="859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325" y="233716"/>
            <a:ext cx="2832100" cy="472440"/>
          </a:xfrm>
          <a:custGeom>
            <a:avLst/>
            <a:gdLst/>
            <a:ahLst/>
            <a:cxnLst/>
            <a:rect l="l" t="t" r="r" b="b"/>
            <a:pathLst>
              <a:path w="2832100" h="472440">
                <a:moveTo>
                  <a:pt x="2596822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2596822" y="0"/>
                </a:lnTo>
                <a:lnTo>
                  <a:pt x="2643078" y="4576"/>
                </a:lnTo>
                <a:lnTo>
                  <a:pt x="2687135" y="17964"/>
                </a:lnTo>
                <a:lnTo>
                  <a:pt x="2727754" y="39650"/>
                </a:lnTo>
                <a:lnTo>
                  <a:pt x="2763698" y="69122"/>
                </a:lnTo>
                <a:lnTo>
                  <a:pt x="2793170" y="105066"/>
                </a:lnTo>
                <a:lnTo>
                  <a:pt x="2814856" y="145685"/>
                </a:lnTo>
                <a:lnTo>
                  <a:pt x="2828244" y="189742"/>
                </a:lnTo>
                <a:lnTo>
                  <a:pt x="2831980" y="227505"/>
                </a:lnTo>
                <a:lnTo>
                  <a:pt x="2831980" y="244491"/>
                </a:lnTo>
                <a:lnTo>
                  <a:pt x="2814856" y="326311"/>
                </a:lnTo>
                <a:lnTo>
                  <a:pt x="2793170" y="366930"/>
                </a:lnTo>
                <a:lnTo>
                  <a:pt x="2763698" y="402874"/>
                </a:lnTo>
                <a:lnTo>
                  <a:pt x="2727754" y="432346"/>
                </a:lnTo>
                <a:lnTo>
                  <a:pt x="2687135" y="454032"/>
                </a:lnTo>
                <a:lnTo>
                  <a:pt x="2643078" y="467420"/>
                </a:lnTo>
                <a:lnTo>
                  <a:pt x="2596822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9140" y="233717"/>
            <a:ext cx="4389755" cy="1351915"/>
          </a:xfrm>
          <a:custGeom>
            <a:avLst/>
            <a:gdLst/>
            <a:ahLst/>
            <a:cxnLst/>
            <a:rect l="l" t="t" r="r" b="b"/>
            <a:pathLst>
              <a:path w="4389755" h="1351915">
                <a:moveTo>
                  <a:pt x="4389196" y="486283"/>
                </a:moveTo>
                <a:lnTo>
                  <a:pt x="4386961" y="439458"/>
                </a:lnTo>
                <a:lnTo>
                  <a:pt x="4380420" y="393877"/>
                </a:lnTo>
                <a:lnTo>
                  <a:pt x="4369765" y="349770"/>
                </a:lnTo>
                <a:lnTo>
                  <a:pt x="4355211" y="307327"/>
                </a:lnTo>
                <a:lnTo>
                  <a:pt x="4336935" y="266763"/>
                </a:lnTo>
                <a:lnTo>
                  <a:pt x="4315168" y="228257"/>
                </a:lnTo>
                <a:lnTo>
                  <a:pt x="4290098" y="192049"/>
                </a:lnTo>
                <a:lnTo>
                  <a:pt x="4261942" y="158305"/>
                </a:lnTo>
                <a:lnTo>
                  <a:pt x="4230890" y="127254"/>
                </a:lnTo>
                <a:lnTo>
                  <a:pt x="4197146" y="99098"/>
                </a:lnTo>
                <a:lnTo>
                  <a:pt x="4160939" y="74028"/>
                </a:lnTo>
                <a:lnTo>
                  <a:pt x="4122432" y="52260"/>
                </a:lnTo>
                <a:lnTo>
                  <a:pt x="4081869" y="33997"/>
                </a:lnTo>
                <a:lnTo>
                  <a:pt x="4039425" y="19431"/>
                </a:lnTo>
                <a:lnTo>
                  <a:pt x="3995318" y="8775"/>
                </a:lnTo>
                <a:lnTo>
                  <a:pt x="3949738" y="2235"/>
                </a:lnTo>
                <a:lnTo>
                  <a:pt x="3902913" y="0"/>
                </a:lnTo>
                <a:lnTo>
                  <a:pt x="3856075" y="2235"/>
                </a:lnTo>
                <a:lnTo>
                  <a:pt x="3810508" y="8775"/>
                </a:lnTo>
                <a:lnTo>
                  <a:pt x="3766388" y="19431"/>
                </a:lnTo>
                <a:lnTo>
                  <a:pt x="3723944" y="33997"/>
                </a:lnTo>
                <a:lnTo>
                  <a:pt x="3683381" y="52260"/>
                </a:lnTo>
                <a:lnTo>
                  <a:pt x="3644887" y="74028"/>
                </a:lnTo>
                <a:lnTo>
                  <a:pt x="3608667" y="99098"/>
                </a:lnTo>
                <a:lnTo>
                  <a:pt x="3574923" y="127254"/>
                </a:lnTo>
                <a:lnTo>
                  <a:pt x="3543871" y="158305"/>
                </a:lnTo>
                <a:lnTo>
                  <a:pt x="3515715" y="192049"/>
                </a:lnTo>
                <a:lnTo>
                  <a:pt x="3490645" y="228257"/>
                </a:lnTo>
                <a:lnTo>
                  <a:pt x="3468878" y="266763"/>
                </a:lnTo>
                <a:lnTo>
                  <a:pt x="3450615" y="307327"/>
                </a:lnTo>
                <a:lnTo>
                  <a:pt x="3447516" y="316331"/>
                </a:lnTo>
                <a:lnTo>
                  <a:pt x="3412261" y="289712"/>
                </a:lnTo>
                <a:lnTo>
                  <a:pt x="3371278" y="266992"/>
                </a:lnTo>
                <a:lnTo>
                  <a:pt x="3327019" y="250113"/>
                </a:lnTo>
                <a:lnTo>
                  <a:pt x="3280003" y="239623"/>
                </a:lnTo>
                <a:lnTo>
                  <a:pt x="3230740" y="236004"/>
                </a:lnTo>
                <a:lnTo>
                  <a:pt x="333375" y="236004"/>
                </a:lnTo>
                <a:lnTo>
                  <a:pt x="284111" y="239623"/>
                </a:lnTo>
                <a:lnTo>
                  <a:pt x="237083" y="250113"/>
                </a:lnTo>
                <a:lnTo>
                  <a:pt x="192824" y="266992"/>
                </a:lnTo>
                <a:lnTo>
                  <a:pt x="151841" y="289712"/>
                </a:lnTo>
                <a:lnTo>
                  <a:pt x="114655" y="317779"/>
                </a:lnTo>
                <a:lnTo>
                  <a:pt x="81762" y="350659"/>
                </a:lnTo>
                <a:lnTo>
                  <a:pt x="53708" y="387858"/>
                </a:lnTo>
                <a:lnTo>
                  <a:pt x="30988" y="428840"/>
                </a:lnTo>
                <a:lnTo>
                  <a:pt x="14109" y="473100"/>
                </a:lnTo>
                <a:lnTo>
                  <a:pt x="3606" y="520115"/>
                </a:lnTo>
                <a:lnTo>
                  <a:pt x="0" y="569379"/>
                </a:lnTo>
                <a:lnTo>
                  <a:pt x="0" y="1018324"/>
                </a:lnTo>
                <a:lnTo>
                  <a:pt x="3606" y="1067587"/>
                </a:lnTo>
                <a:lnTo>
                  <a:pt x="14109" y="1114602"/>
                </a:lnTo>
                <a:lnTo>
                  <a:pt x="30988" y="1158862"/>
                </a:lnTo>
                <a:lnTo>
                  <a:pt x="53708" y="1199845"/>
                </a:lnTo>
                <a:lnTo>
                  <a:pt x="81762" y="1237043"/>
                </a:lnTo>
                <a:lnTo>
                  <a:pt x="114655" y="1269923"/>
                </a:lnTo>
                <a:lnTo>
                  <a:pt x="151841" y="1297990"/>
                </a:lnTo>
                <a:lnTo>
                  <a:pt x="192824" y="1320711"/>
                </a:lnTo>
                <a:lnTo>
                  <a:pt x="237083" y="1337589"/>
                </a:lnTo>
                <a:lnTo>
                  <a:pt x="284111" y="1348079"/>
                </a:lnTo>
                <a:lnTo>
                  <a:pt x="333375" y="1351699"/>
                </a:lnTo>
                <a:lnTo>
                  <a:pt x="3230740" y="1351699"/>
                </a:lnTo>
                <a:lnTo>
                  <a:pt x="3280003" y="1348079"/>
                </a:lnTo>
                <a:lnTo>
                  <a:pt x="3327019" y="1337589"/>
                </a:lnTo>
                <a:lnTo>
                  <a:pt x="3371278" y="1320711"/>
                </a:lnTo>
                <a:lnTo>
                  <a:pt x="3412261" y="1297990"/>
                </a:lnTo>
                <a:lnTo>
                  <a:pt x="3449459" y="1269923"/>
                </a:lnTo>
                <a:lnTo>
                  <a:pt x="3482340" y="1237043"/>
                </a:lnTo>
                <a:lnTo>
                  <a:pt x="3510407" y="1199845"/>
                </a:lnTo>
                <a:lnTo>
                  <a:pt x="3533127" y="1158862"/>
                </a:lnTo>
                <a:lnTo>
                  <a:pt x="3550005" y="1114602"/>
                </a:lnTo>
                <a:lnTo>
                  <a:pt x="3560495" y="1067587"/>
                </a:lnTo>
                <a:lnTo>
                  <a:pt x="3564115" y="1018324"/>
                </a:lnTo>
                <a:lnTo>
                  <a:pt x="3564115" y="834517"/>
                </a:lnTo>
                <a:lnTo>
                  <a:pt x="3574923" y="845324"/>
                </a:lnTo>
                <a:lnTo>
                  <a:pt x="3608667" y="873480"/>
                </a:lnTo>
                <a:lnTo>
                  <a:pt x="3644887" y="898550"/>
                </a:lnTo>
                <a:lnTo>
                  <a:pt x="3683381" y="920318"/>
                </a:lnTo>
                <a:lnTo>
                  <a:pt x="3723944" y="938580"/>
                </a:lnTo>
                <a:lnTo>
                  <a:pt x="3766388" y="953147"/>
                </a:lnTo>
                <a:lnTo>
                  <a:pt x="3810508" y="963803"/>
                </a:lnTo>
                <a:lnTo>
                  <a:pt x="3856075" y="970343"/>
                </a:lnTo>
                <a:lnTo>
                  <a:pt x="3902913" y="972578"/>
                </a:lnTo>
                <a:lnTo>
                  <a:pt x="3949738" y="970343"/>
                </a:lnTo>
                <a:lnTo>
                  <a:pt x="3995318" y="963803"/>
                </a:lnTo>
                <a:lnTo>
                  <a:pt x="4039425" y="953147"/>
                </a:lnTo>
                <a:lnTo>
                  <a:pt x="4081869" y="938580"/>
                </a:lnTo>
                <a:lnTo>
                  <a:pt x="4122432" y="920318"/>
                </a:lnTo>
                <a:lnTo>
                  <a:pt x="4160939" y="898550"/>
                </a:lnTo>
                <a:lnTo>
                  <a:pt x="4197146" y="873480"/>
                </a:lnTo>
                <a:lnTo>
                  <a:pt x="4230890" y="845324"/>
                </a:lnTo>
                <a:lnTo>
                  <a:pt x="4261942" y="814273"/>
                </a:lnTo>
                <a:lnTo>
                  <a:pt x="4290098" y="780529"/>
                </a:lnTo>
                <a:lnTo>
                  <a:pt x="4315168" y="744308"/>
                </a:lnTo>
                <a:lnTo>
                  <a:pt x="4336935" y="705815"/>
                </a:lnTo>
                <a:lnTo>
                  <a:pt x="4355211" y="665251"/>
                </a:lnTo>
                <a:lnTo>
                  <a:pt x="4369765" y="622808"/>
                </a:lnTo>
                <a:lnTo>
                  <a:pt x="4380420" y="578688"/>
                </a:lnTo>
                <a:lnTo>
                  <a:pt x="4386961" y="533120"/>
                </a:lnTo>
                <a:lnTo>
                  <a:pt x="4389196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1706086"/>
            <a:ext cx="8937625" cy="5495290"/>
            <a:chOff x="0" y="1706086"/>
            <a:chExt cx="8937625" cy="5495290"/>
          </a:xfrm>
        </p:grpSpPr>
        <p:sp>
          <p:nvSpPr>
            <p:cNvPr id="10" name="object 10"/>
            <p:cNvSpPr/>
            <p:nvPr/>
          </p:nvSpPr>
          <p:spPr>
            <a:xfrm>
              <a:off x="0" y="6018199"/>
              <a:ext cx="8309609" cy="1183005"/>
            </a:xfrm>
            <a:custGeom>
              <a:avLst/>
              <a:gdLst/>
              <a:ahLst/>
              <a:cxnLst/>
              <a:rect l="l" t="t" r="r" b="b"/>
              <a:pathLst>
                <a:path w="8309609" h="1183004">
                  <a:moveTo>
                    <a:pt x="900798" y="1182712"/>
                  </a:moveTo>
                  <a:lnTo>
                    <a:pt x="888174" y="1114145"/>
                  </a:lnTo>
                  <a:lnTo>
                    <a:pt x="877189" y="1069174"/>
                  </a:lnTo>
                  <a:lnTo>
                    <a:pt x="864336" y="1024966"/>
                  </a:lnTo>
                  <a:lnTo>
                    <a:pt x="849680" y="981544"/>
                  </a:lnTo>
                  <a:lnTo>
                    <a:pt x="833259" y="938974"/>
                  </a:lnTo>
                  <a:lnTo>
                    <a:pt x="815111" y="897305"/>
                  </a:lnTo>
                  <a:lnTo>
                    <a:pt x="795274" y="856564"/>
                  </a:lnTo>
                  <a:lnTo>
                    <a:pt x="773811" y="816787"/>
                  </a:lnTo>
                  <a:lnTo>
                    <a:pt x="750760" y="778052"/>
                  </a:lnTo>
                  <a:lnTo>
                    <a:pt x="726147" y="740371"/>
                  </a:lnTo>
                  <a:lnTo>
                    <a:pt x="700036" y="703808"/>
                  </a:lnTo>
                  <a:lnTo>
                    <a:pt x="672465" y="668388"/>
                  </a:lnTo>
                  <a:lnTo>
                    <a:pt x="643470" y="634174"/>
                  </a:lnTo>
                  <a:lnTo>
                    <a:pt x="613105" y="601192"/>
                  </a:lnTo>
                  <a:lnTo>
                    <a:pt x="581418" y="569506"/>
                  </a:lnTo>
                  <a:lnTo>
                    <a:pt x="548449" y="539140"/>
                  </a:lnTo>
                  <a:lnTo>
                    <a:pt x="514223" y="510146"/>
                  </a:lnTo>
                  <a:lnTo>
                    <a:pt x="478815" y="482574"/>
                  </a:lnTo>
                  <a:lnTo>
                    <a:pt x="442239" y="456463"/>
                  </a:lnTo>
                  <a:lnTo>
                    <a:pt x="404558" y="431863"/>
                  </a:lnTo>
                  <a:lnTo>
                    <a:pt x="365823" y="408800"/>
                  </a:lnTo>
                  <a:lnTo>
                    <a:pt x="326059" y="387337"/>
                  </a:lnTo>
                  <a:lnTo>
                    <a:pt x="285305" y="367499"/>
                  </a:lnTo>
                  <a:lnTo>
                    <a:pt x="243636" y="349351"/>
                  </a:lnTo>
                  <a:lnTo>
                    <a:pt x="201066" y="332930"/>
                  </a:lnTo>
                  <a:lnTo>
                    <a:pt x="157657" y="318274"/>
                  </a:lnTo>
                  <a:lnTo>
                    <a:pt x="113436" y="305422"/>
                  </a:lnTo>
                  <a:lnTo>
                    <a:pt x="68465" y="294436"/>
                  </a:lnTo>
                  <a:lnTo>
                    <a:pt x="22771" y="285343"/>
                  </a:lnTo>
                  <a:lnTo>
                    <a:pt x="0" y="281838"/>
                  </a:lnTo>
                  <a:lnTo>
                    <a:pt x="0" y="1182712"/>
                  </a:lnTo>
                  <a:lnTo>
                    <a:pt x="900798" y="1182712"/>
                  </a:lnTo>
                  <a:close/>
                </a:path>
                <a:path w="8309609" h="1183004">
                  <a:moveTo>
                    <a:pt x="6270523" y="185445"/>
                  </a:moveTo>
                  <a:lnTo>
                    <a:pt x="6263894" y="136144"/>
                  </a:lnTo>
                  <a:lnTo>
                    <a:pt x="6245199" y="91846"/>
                  </a:lnTo>
                  <a:lnTo>
                    <a:pt x="6216205" y="54317"/>
                  </a:lnTo>
                  <a:lnTo>
                    <a:pt x="6178664" y="25311"/>
                  </a:lnTo>
                  <a:lnTo>
                    <a:pt x="6134366" y="6616"/>
                  </a:lnTo>
                  <a:lnTo>
                    <a:pt x="6085065" y="0"/>
                  </a:lnTo>
                  <a:lnTo>
                    <a:pt x="6035764" y="6616"/>
                  </a:lnTo>
                  <a:lnTo>
                    <a:pt x="5991466" y="25311"/>
                  </a:lnTo>
                  <a:lnTo>
                    <a:pt x="5953938" y="54317"/>
                  </a:lnTo>
                  <a:lnTo>
                    <a:pt x="5924943" y="91846"/>
                  </a:lnTo>
                  <a:lnTo>
                    <a:pt x="5906236" y="136144"/>
                  </a:lnTo>
                  <a:lnTo>
                    <a:pt x="5899620" y="185445"/>
                  </a:lnTo>
                  <a:lnTo>
                    <a:pt x="5906236" y="234746"/>
                  </a:lnTo>
                  <a:lnTo>
                    <a:pt x="5924943" y="279044"/>
                  </a:lnTo>
                  <a:lnTo>
                    <a:pt x="5953938" y="316585"/>
                  </a:lnTo>
                  <a:lnTo>
                    <a:pt x="5991466" y="345579"/>
                  </a:lnTo>
                  <a:lnTo>
                    <a:pt x="6035764" y="364274"/>
                  </a:lnTo>
                  <a:lnTo>
                    <a:pt x="6085078" y="370903"/>
                  </a:lnTo>
                  <a:lnTo>
                    <a:pt x="6134366" y="364274"/>
                  </a:lnTo>
                  <a:lnTo>
                    <a:pt x="6178664" y="345579"/>
                  </a:lnTo>
                  <a:lnTo>
                    <a:pt x="6216205" y="316585"/>
                  </a:lnTo>
                  <a:lnTo>
                    <a:pt x="6245199" y="279044"/>
                  </a:lnTo>
                  <a:lnTo>
                    <a:pt x="6263894" y="234746"/>
                  </a:lnTo>
                  <a:lnTo>
                    <a:pt x="6270523" y="185445"/>
                  </a:lnTo>
                  <a:close/>
                </a:path>
                <a:path w="8309609" h="1183004">
                  <a:moveTo>
                    <a:pt x="8309394" y="907326"/>
                  </a:moveTo>
                  <a:lnTo>
                    <a:pt x="8303171" y="852017"/>
                  </a:lnTo>
                  <a:lnTo>
                    <a:pt x="8283448" y="789038"/>
                  </a:lnTo>
                  <a:lnTo>
                    <a:pt x="8251431" y="728446"/>
                  </a:lnTo>
                  <a:lnTo>
                    <a:pt x="8207832" y="670623"/>
                  </a:lnTo>
                  <a:lnTo>
                    <a:pt x="8153324" y="615911"/>
                  </a:lnTo>
                  <a:lnTo>
                    <a:pt x="8122209" y="589838"/>
                  </a:lnTo>
                  <a:lnTo>
                    <a:pt x="8088630" y="564680"/>
                  </a:lnTo>
                  <a:lnTo>
                    <a:pt x="8052676" y="540486"/>
                  </a:lnTo>
                  <a:lnTo>
                    <a:pt x="8014449" y="517296"/>
                  </a:lnTo>
                  <a:lnTo>
                    <a:pt x="7974012" y="495160"/>
                  </a:lnTo>
                  <a:lnTo>
                    <a:pt x="7931455" y="474129"/>
                  </a:lnTo>
                  <a:lnTo>
                    <a:pt x="7886890" y="454240"/>
                  </a:lnTo>
                  <a:lnTo>
                    <a:pt x="7840383" y="435533"/>
                  </a:lnTo>
                  <a:lnTo>
                    <a:pt x="7792021" y="418071"/>
                  </a:lnTo>
                  <a:lnTo>
                    <a:pt x="7741907" y="401878"/>
                  </a:lnTo>
                  <a:lnTo>
                    <a:pt x="7690117" y="387019"/>
                  </a:lnTo>
                  <a:lnTo>
                    <a:pt x="7636738" y="373532"/>
                  </a:lnTo>
                  <a:lnTo>
                    <a:pt x="7581862" y="361454"/>
                  </a:lnTo>
                  <a:lnTo>
                    <a:pt x="7525563" y="350837"/>
                  </a:lnTo>
                  <a:lnTo>
                    <a:pt x="7467955" y="341744"/>
                  </a:lnTo>
                  <a:lnTo>
                    <a:pt x="7409104" y="334187"/>
                  </a:lnTo>
                  <a:lnTo>
                    <a:pt x="7349096" y="328231"/>
                  </a:lnTo>
                  <a:lnTo>
                    <a:pt x="7288035" y="323926"/>
                  </a:lnTo>
                  <a:lnTo>
                    <a:pt x="7226008" y="321310"/>
                  </a:lnTo>
                  <a:lnTo>
                    <a:pt x="7163079" y="320433"/>
                  </a:lnTo>
                  <a:lnTo>
                    <a:pt x="7100163" y="321310"/>
                  </a:lnTo>
                  <a:lnTo>
                    <a:pt x="7038124" y="323926"/>
                  </a:lnTo>
                  <a:lnTo>
                    <a:pt x="6977062" y="328231"/>
                  </a:lnTo>
                  <a:lnTo>
                    <a:pt x="6917068" y="334187"/>
                  </a:lnTo>
                  <a:lnTo>
                    <a:pt x="6858216" y="341744"/>
                  </a:lnTo>
                  <a:lnTo>
                    <a:pt x="6800596" y="350837"/>
                  </a:lnTo>
                  <a:lnTo>
                    <a:pt x="6744309" y="361454"/>
                  </a:lnTo>
                  <a:lnTo>
                    <a:pt x="6689433" y="373532"/>
                  </a:lnTo>
                  <a:lnTo>
                    <a:pt x="6636055" y="387019"/>
                  </a:lnTo>
                  <a:lnTo>
                    <a:pt x="6584264" y="401878"/>
                  </a:lnTo>
                  <a:lnTo>
                    <a:pt x="6534137" y="418071"/>
                  </a:lnTo>
                  <a:lnTo>
                    <a:pt x="6485788" y="435533"/>
                  </a:lnTo>
                  <a:lnTo>
                    <a:pt x="6439281" y="454240"/>
                  </a:lnTo>
                  <a:lnTo>
                    <a:pt x="6394704" y="474129"/>
                  </a:lnTo>
                  <a:lnTo>
                    <a:pt x="6352159" y="495160"/>
                  </a:lnTo>
                  <a:lnTo>
                    <a:pt x="6311722" y="517296"/>
                  </a:lnTo>
                  <a:lnTo>
                    <a:pt x="6273482" y="540486"/>
                  </a:lnTo>
                  <a:lnTo>
                    <a:pt x="6237529" y="564680"/>
                  </a:lnTo>
                  <a:lnTo>
                    <a:pt x="6203950" y="589838"/>
                  </a:lnTo>
                  <a:lnTo>
                    <a:pt x="6172835" y="615911"/>
                  </a:lnTo>
                  <a:lnTo>
                    <a:pt x="6144272" y="642848"/>
                  </a:lnTo>
                  <a:lnTo>
                    <a:pt x="6095123" y="699173"/>
                  </a:lnTo>
                  <a:lnTo>
                    <a:pt x="6057227" y="758418"/>
                  </a:lnTo>
                  <a:lnTo>
                    <a:pt x="6031268" y="820242"/>
                  </a:lnTo>
                  <a:lnTo>
                    <a:pt x="6017958" y="884288"/>
                  </a:lnTo>
                  <a:lnTo>
                    <a:pt x="6016256" y="917016"/>
                  </a:lnTo>
                  <a:lnTo>
                    <a:pt x="6017958" y="949756"/>
                  </a:lnTo>
                  <a:lnTo>
                    <a:pt x="6031268" y="1013790"/>
                  </a:lnTo>
                  <a:lnTo>
                    <a:pt x="6057227" y="1075613"/>
                  </a:lnTo>
                  <a:lnTo>
                    <a:pt x="6095123" y="1134872"/>
                  </a:lnTo>
                  <a:lnTo>
                    <a:pt x="6136348" y="1182712"/>
                  </a:lnTo>
                  <a:lnTo>
                    <a:pt x="8189811" y="1182712"/>
                  </a:lnTo>
                  <a:lnTo>
                    <a:pt x="8231035" y="1134872"/>
                  </a:lnTo>
                  <a:lnTo>
                    <a:pt x="8268932" y="1075613"/>
                  </a:lnTo>
                  <a:lnTo>
                    <a:pt x="8294891" y="1013790"/>
                  </a:lnTo>
                  <a:lnTo>
                    <a:pt x="8308200" y="949756"/>
                  </a:lnTo>
                  <a:lnTo>
                    <a:pt x="8309394" y="926719"/>
                  </a:lnTo>
                  <a:lnTo>
                    <a:pt x="8309394" y="907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389092"/>
              <a:ext cx="657224" cy="6572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706086"/>
              <a:ext cx="4010024" cy="15525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7564" y="1706086"/>
              <a:ext cx="3552825" cy="15525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325" y="3520023"/>
              <a:ext cx="1323974" cy="11482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534" y="5009696"/>
              <a:ext cx="2209799" cy="203834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83281" y="3518085"/>
              <a:ext cx="2573655" cy="989330"/>
            </a:xfrm>
            <a:custGeom>
              <a:avLst/>
              <a:gdLst/>
              <a:ahLst/>
              <a:cxnLst/>
              <a:rect l="l" t="t" r="r" b="b"/>
              <a:pathLst>
                <a:path w="2573654" h="989329">
                  <a:moveTo>
                    <a:pt x="2241800" y="989182"/>
                  </a:moveTo>
                  <a:lnTo>
                    <a:pt x="333371" y="989182"/>
                  </a:lnTo>
                  <a:lnTo>
                    <a:pt x="284111" y="985568"/>
                  </a:lnTo>
                  <a:lnTo>
                    <a:pt x="237091" y="975068"/>
                  </a:lnTo>
                  <a:lnTo>
                    <a:pt x="192832" y="958198"/>
                  </a:lnTo>
                  <a:lnTo>
                    <a:pt x="151848" y="935474"/>
                  </a:lnTo>
                  <a:lnTo>
                    <a:pt x="114656" y="907411"/>
                  </a:lnTo>
                  <a:lnTo>
                    <a:pt x="81771" y="874526"/>
                  </a:lnTo>
                  <a:lnTo>
                    <a:pt x="53708" y="837334"/>
                  </a:lnTo>
                  <a:lnTo>
                    <a:pt x="30984" y="796350"/>
                  </a:lnTo>
                  <a:lnTo>
                    <a:pt x="14114" y="752091"/>
                  </a:lnTo>
                  <a:lnTo>
                    <a:pt x="3614" y="705071"/>
                  </a:lnTo>
                  <a:lnTo>
                    <a:pt x="0" y="655808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2241796" y="0"/>
                  </a:lnTo>
                  <a:lnTo>
                    <a:pt x="2291060" y="3614"/>
                  </a:lnTo>
                  <a:lnTo>
                    <a:pt x="2338080" y="14114"/>
                  </a:lnTo>
                  <a:lnTo>
                    <a:pt x="2382339" y="30984"/>
                  </a:lnTo>
                  <a:lnTo>
                    <a:pt x="2423323" y="53708"/>
                  </a:lnTo>
                  <a:lnTo>
                    <a:pt x="2460515" y="81771"/>
                  </a:lnTo>
                  <a:lnTo>
                    <a:pt x="2493401" y="114656"/>
                  </a:lnTo>
                  <a:lnTo>
                    <a:pt x="2521463" y="151848"/>
                  </a:lnTo>
                  <a:lnTo>
                    <a:pt x="2544187" y="192832"/>
                  </a:lnTo>
                  <a:lnTo>
                    <a:pt x="2561057" y="237091"/>
                  </a:lnTo>
                  <a:lnTo>
                    <a:pt x="2571557" y="284111"/>
                  </a:lnTo>
                  <a:lnTo>
                    <a:pt x="2573421" y="309502"/>
                  </a:lnTo>
                  <a:lnTo>
                    <a:pt x="2573421" y="679680"/>
                  </a:lnTo>
                  <a:lnTo>
                    <a:pt x="2561057" y="752091"/>
                  </a:lnTo>
                  <a:lnTo>
                    <a:pt x="2544187" y="796350"/>
                  </a:lnTo>
                  <a:lnTo>
                    <a:pt x="2521463" y="837334"/>
                  </a:lnTo>
                  <a:lnTo>
                    <a:pt x="2493401" y="874526"/>
                  </a:lnTo>
                  <a:lnTo>
                    <a:pt x="2460515" y="907411"/>
                  </a:lnTo>
                  <a:lnTo>
                    <a:pt x="2423323" y="935474"/>
                  </a:lnTo>
                  <a:lnTo>
                    <a:pt x="2382339" y="958198"/>
                  </a:lnTo>
                  <a:lnTo>
                    <a:pt x="2338080" y="975068"/>
                  </a:lnTo>
                  <a:lnTo>
                    <a:pt x="2291060" y="985568"/>
                  </a:lnTo>
                  <a:lnTo>
                    <a:pt x="2241800" y="9891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34557" y="307312"/>
            <a:ext cx="155829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Power</a:t>
            </a:r>
            <a:r>
              <a:rPr sz="1950" b="1" u="sng" spc="-7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950" b="1" u="sng" spc="-2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Query</a:t>
            </a:r>
            <a:endParaRPr sz="19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7325" y="959400"/>
            <a:ext cx="2833370" cy="494030"/>
          </a:xfrm>
          <a:custGeom>
            <a:avLst/>
            <a:gdLst/>
            <a:ahLst/>
            <a:cxnLst/>
            <a:rect l="l" t="t" r="r" b="b"/>
            <a:pathLst>
              <a:path w="2833370" h="494030">
                <a:moveTo>
                  <a:pt x="2585938" y="493765"/>
                </a:moveTo>
                <a:lnTo>
                  <a:pt x="246882" y="493765"/>
                </a:lnTo>
                <a:lnTo>
                  <a:pt x="198493" y="488977"/>
                </a:lnTo>
                <a:lnTo>
                  <a:pt x="152404" y="474972"/>
                </a:lnTo>
                <a:lnTo>
                  <a:pt x="109912" y="452286"/>
                </a:lnTo>
                <a:lnTo>
                  <a:pt x="72310" y="421455"/>
                </a:lnTo>
                <a:lnTo>
                  <a:pt x="41479" y="383853"/>
                </a:lnTo>
                <a:lnTo>
                  <a:pt x="18792" y="341360"/>
                </a:lnTo>
                <a:lnTo>
                  <a:pt x="4787" y="295272"/>
                </a:lnTo>
                <a:lnTo>
                  <a:pt x="0" y="246882"/>
                </a:lnTo>
                <a:lnTo>
                  <a:pt x="4787" y="198493"/>
                </a:lnTo>
                <a:lnTo>
                  <a:pt x="18792" y="152404"/>
                </a:lnTo>
                <a:lnTo>
                  <a:pt x="41479" y="109912"/>
                </a:lnTo>
                <a:lnTo>
                  <a:pt x="72310" y="72310"/>
                </a:lnTo>
                <a:lnTo>
                  <a:pt x="109912" y="41479"/>
                </a:lnTo>
                <a:lnTo>
                  <a:pt x="152404" y="18792"/>
                </a:lnTo>
                <a:lnTo>
                  <a:pt x="198493" y="4787"/>
                </a:lnTo>
                <a:lnTo>
                  <a:pt x="246882" y="0"/>
                </a:lnTo>
                <a:lnTo>
                  <a:pt x="2585938" y="0"/>
                </a:lnTo>
                <a:lnTo>
                  <a:pt x="2634327" y="4787"/>
                </a:lnTo>
                <a:lnTo>
                  <a:pt x="2680416" y="18792"/>
                </a:lnTo>
                <a:lnTo>
                  <a:pt x="2722909" y="41479"/>
                </a:lnTo>
                <a:lnTo>
                  <a:pt x="2760510" y="72310"/>
                </a:lnTo>
                <a:lnTo>
                  <a:pt x="2791341" y="109912"/>
                </a:lnTo>
                <a:lnTo>
                  <a:pt x="2814028" y="152404"/>
                </a:lnTo>
                <a:lnTo>
                  <a:pt x="2828033" y="198493"/>
                </a:lnTo>
                <a:lnTo>
                  <a:pt x="2832821" y="246882"/>
                </a:lnTo>
                <a:lnTo>
                  <a:pt x="2828033" y="295272"/>
                </a:lnTo>
                <a:lnTo>
                  <a:pt x="2814028" y="341360"/>
                </a:lnTo>
                <a:lnTo>
                  <a:pt x="2791341" y="383853"/>
                </a:lnTo>
                <a:lnTo>
                  <a:pt x="2760510" y="421455"/>
                </a:lnTo>
                <a:lnTo>
                  <a:pt x="2722909" y="452286"/>
                </a:lnTo>
                <a:lnTo>
                  <a:pt x="2680416" y="474972"/>
                </a:lnTo>
                <a:lnTo>
                  <a:pt x="2634327" y="488977"/>
                </a:lnTo>
                <a:lnTo>
                  <a:pt x="2585938" y="493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6990" y="1039379"/>
            <a:ext cx="263398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dirty="0">
                <a:latin typeface="Comic Sans MS"/>
                <a:cs typeface="Comic Sans MS"/>
              </a:rPr>
              <a:t>MERGING</a:t>
            </a:r>
            <a:r>
              <a:rPr sz="2050" b="1" spc="-80" dirty="0">
                <a:latin typeface="Comic Sans MS"/>
                <a:cs typeface="Comic Sans MS"/>
              </a:rPr>
              <a:t> </a:t>
            </a:r>
            <a:r>
              <a:rPr sz="2050" b="1" spc="-10" dirty="0">
                <a:latin typeface="Comic Sans MS"/>
                <a:cs typeface="Comic Sans MS"/>
              </a:rPr>
              <a:t>QUERIES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2540" y="3590943"/>
            <a:ext cx="2181225" cy="84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1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we</a:t>
            </a:r>
            <a:r>
              <a:rPr sz="1550" spc="-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are</a:t>
            </a:r>
            <a:r>
              <a:rPr sz="1550" spc="-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merging</a:t>
            </a:r>
            <a:r>
              <a:rPr sz="1550" spc="-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above</a:t>
            </a:r>
            <a:r>
              <a:rPr sz="1550" spc="-45" dirty="0">
                <a:latin typeface="Comic Sans MS"/>
                <a:cs typeface="Comic Sans MS"/>
              </a:rPr>
              <a:t> </a:t>
            </a:r>
            <a:r>
              <a:rPr sz="1550" spc="-50" dirty="0">
                <a:latin typeface="Comic Sans MS"/>
                <a:cs typeface="Comic Sans MS"/>
              </a:rPr>
              <a:t>2 </a:t>
            </a:r>
            <a:r>
              <a:rPr sz="1550" dirty="0">
                <a:latin typeface="Comic Sans MS"/>
                <a:cs typeface="Comic Sans MS"/>
              </a:rPr>
              <a:t>tables</a:t>
            </a:r>
            <a:r>
              <a:rPr sz="1550" spc="-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with</a:t>
            </a:r>
            <a:r>
              <a:rPr sz="1550" spc="-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column</a:t>
            </a:r>
            <a:r>
              <a:rPr sz="1550" spc="-4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EMP </a:t>
            </a:r>
            <a:r>
              <a:rPr sz="1550" spc="-20" dirty="0">
                <a:latin typeface="Comic Sans MS"/>
                <a:cs typeface="Comic Sans MS"/>
              </a:rPr>
              <a:t>CODE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79855" y="3324963"/>
            <a:ext cx="2718435" cy="1353820"/>
          </a:xfrm>
          <a:custGeom>
            <a:avLst/>
            <a:gdLst/>
            <a:ahLst/>
            <a:cxnLst/>
            <a:rect l="l" t="t" r="r" b="b"/>
            <a:pathLst>
              <a:path w="2718435" h="1353820">
                <a:moveTo>
                  <a:pt x="2386769" y="1353753"/>
                </a:moveTo>
                <a:lnTo>
                  <a:pt x="333374" y="1353753"/>
                </a:lnTo>
                <a:lnTo>
                  <a:pt x="284111" y="1350139"/>
                </a:lnTo>
                <a:lnTo>
                  <a:pt x="237091" y="1339639"/>
                </a:lnTo>
                <a:lnTo>
                  <a:pt x="192832" y="1322769"/>
                </a:lnTo>
                <a:lnTo>
                  <a:pt x="151848" y="1300045"/>
                </a:lnTo>
                <a:lnTo>
                  <a:pt x="114656" y="1271982"/>
                </a:lnTo>
                <a:lnTo>
                  <a:pt x="81771" y="1239097"/>
                </a:lnTo>
                <a:lnTo>
                  <a:pt x="53708" y="1201905"/>
                </a:lnTo>
                <a:lnTo>
                  <a:pt x="30984" y="1160921"/>
                </a:lnTo>
                <a:lnTo>
                  <a:pt x="14114" y="1116662"/>
                </a:lnTo>
                <a:lnTo>
                  <a:pt x="3614" y="1069642"/>
                </a:lnTo>
                <a:lnTo>
                  <a:pt x="0" y="102037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2386769" y="0"/>
                </a:lnTo>
                <a:lnTo>
                  <a:pt x="2436033" y="3614"/>
                </a:lnTo>
                <a:lnTo>
                  <a:pt x="2483052" y="14114"/>
                </a:lnTo>
                <a:lnTo>
                  <a:pt x="2527312" y="30984"/>
                </a:lnTo>
                <a:lnTo>
                  <a:pt x="2568295" y="53708"/>
                </a:lnTo>
                <a:lnTo>
                  <a:pt x="2605488" y="81771"/>
                </a:lnTo>
                <a:lnTo>
                  <a:pt x="2638373" y="114656"/>
                </a:lnTo>
                <a:lnTo>
                  <a:pt x="2666435" y="151848"/>
                </a:lnTo>
                <a:lnTo>
                  <a:pt x="2689159" y="192832"/>
                </a:lnTo>
                <a:lnTo>
                  <a:pt x="2706029" y="237091"/>
                </a:lnTo>
                <a:lnTo>
                  <a:pt x="2716529" y="284111"/>
                </a:lnTo>
                <a:lnTo>
                  <a:pt x="2718084" y="305293"/>
                </a:lnTo>
                <a:lnTo>
                  <a:pt x="2718084" y="1048460"/>
                </a:lnTo>
                <a:lnTo>
                  <a:pt x="2706029" y="1116662"/>
                </a:lnTo>
                <a:lnTo>
                  <a:pt x="2689159" y="1160921"/>
                </a:lnTo>
                <a:lnTo>
                  <a:pt x="2666435" y="1201905"/>
                </a:lnTo>
                <a:lnTo>
                  <a:pt x="2638373" y="1239097"/>
                </a:lnTo>
                <a:lnTo>
                  <a:pt x="2605488" y="1271982"/>
                </a:lnTo>
                <a:lnTo>
                  <a:pt x="2568295" y="1300045"/>
                </a:lnTo>
                <a:lnTo>
                  <a:pt x="2527312" y="1322769"/>
                </a:lnTo>
                <a:lnTo>
                  <a:pt x="2483052" y="1339639"/>
                </a:lnTo>
                <a:lnTo>
                  <a:pt x="2436033" y="1350139"/>
                </a:lnTo>
                <a:lnTo>
                  <a:pt x="2386769" y="13537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77585" y="3348972"/>
            <a:ext cx="252476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1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Merge</a:t>
            </a:r>
            <a:r>
              <a:rPr sz="1450" b="1" spc="-7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Queries:</a:t>
            </a:r>
            <a:r>
              <a:rPr sz="1450" b="1" spc="-6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combines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to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existed</a:t>
            </a:r>
            <a:r>
              <a:rPr sz="1450" spc="-7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table.</a:t>
            </a:r>
            <a:endParaRPr sz="1450">
              <a:latin typeface="Comic Sans MS"/>
              <a:cs typeface="Comic Sans MS"/>
            </a:endParaRPr>
          </a:p>
          <a:p>
            <a:pPr marL="151765" marR="144145" indent="-635" algn="ctr">
              <a:lnSpc>
                <a:spcPct val="112100"/>
              </a:lnSpc>
            </a:pPr>
            <a:r>
              <a:rPr sz="1450" b="1" dirty="0">
                <a:latin typeface="Comic Sans MS"/>
                <a:cs typeface="Comic Sans MS"/>
              </a:rPr>
              <a:t>Merge</a:t>
            </a:r>
            <a:r>
              <a:rPr sz="1450" b="1" spc="-5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Queries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as</a:t>
            </a:r>
            <a:r>
              <a:rPr sz="1450" b="1" spc="-50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New: </a:t>
            </a:r>
            <a:r>
              <a:rPr sz="1450" dirty="0">
                <a:latin typeface="Comic Sans MS"/>
                <a:cs typeface="Comic Sans MS"/>
              </a:rPr>
              <a:t>Joins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both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tables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new </a:t>
            </a:r>
            <a:r>
              <a:rPr sz="1450" spc="-10" dirty="0">
                <a:latin typeface="Comic Sans MS"/>
                <a:cs typeface="Comic Sans MS"/>
              </a:rPr>
              <a:t>table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1517" y="3104197"/>
            <a:ext cx="7110730" cy="3842385"/>
            <a:chOff x="711517" y="3104197"/>
            <a:chExt cx="7110730" cy="3842385"/>
          </a:xfrm>
        </p:grpSpPr>
        <p:sp>
          <p:nvSpPr>
            <p:cNvPr id="24" name="object 24"/>
            <p:cNvSpPr/>
            <p:nvPr/>
          </p:nvSpPr>
          <p:spPr>
            <a:xfrm>
              <a:off x="711504" y="3104209"/>
              <a:ext cx="4669155" cy="2178050"/>
            </a:xfrm>
            <a:custGeom>
              <a:avLst/>
              <a:gdLst/>
              <a:ahLst/>
              <a:cxnLst/>
              <a:rect l="l" t="t" r="r" b="b"/>
              <a:pathLst>
                <a:path w="4669155" h="2178050">
                  <a:moveTo>
                    <a:pt x="398449" y="2100135"/>
                  </a:moveTo>
                  <a:lnTo>
                    <a:pt x="395528" y="2082393"/>
                  </a:lnTo>
                  <a:lnTo>
                    <a:pt x="390118" y="2062873"/>
                  </a:lnTo>
                  <a:lnTo>
                    <a:pt x="382905" y="2041207"/>
                  </a:lnTo>
                  <a:lnTo>
                    <a:pt x="376364" y="2022424"/>
                  </a:lnTo>
                  <a:lnTo>
                    <a:pt x="377202" y="2019287"/>
                  </a:lnTo>
                  <a:lnTo>
                    <a:pt x="376034" y="2012899"/>
                  </a:lnTo>
                  <a:lnTo>
                    <a:pt x="372910" y="2005952"/>
                  </a:lnTo>
                  <a:lnTo>
                    <a:pt x="368630" y="2000135"/>
                  </a:lnTo>
                  <a:lnTo>
                    <a:pt x="366483" y="1993938"/>
                  </a:lnTo>
                  <a:lnTo>
                    <a:pt x="343623" y="1936661"/>
                  </a:lnTo>
                  <a:lnTo>
                    <a:pt x="327698" y="1902142"/>
                  </a:lnTo>
                  <a:lnTo>
                    <a:pt x="319684" y="1884756"/>
                  </a:lnTo>
                  <a:lnTo>
                    <a:pt x="305587" y="1862366"/>
                  </a:lnTo>
                  <a:lnTo>
                    <a:pt x="305257" y="1861375"/>
                  </a:lnTo>
                  <a:lnTo>
                    <a:pt x="301942" y="1855470"/>
                  </a:lnTo>
                  <a:lnTo>
                    <a:pt x="300456" y="1854212"/>
                  </a:lnTo>
                  <a:lnTo>
                    <a:pt x="300037" y="1853565"/>
                  </a:lnTo>
                  <a:lnTo>
                    <a:pt x="294322" y="1846897"/>
                  </a:lnTo>
                  <a:lnTo>
                    <a:pt x="289560" y="1845945"/>
                  </a:lnTo>
                  <a:lnTo>
                    <a:pt x="283845" y="1845945"/>
                  </a:lnTo>
                  <a:lnTo>
                    <a:pt x="281584" y="1846135"/>
                  </a:lnTo>
                  <a:lnTo>
                    <a:pt x="277177" y="1845945"/>
                  </a:lnTo>
                  <a:lnTo>
                    <a:pt x="271081" y="1847773"/>
                  </a:lnTo>
                  <a:lnTo>
                    <a:pt x="269951" y="1848408"/>
                  </a:lnTo>
                  <a:lnTo>
                    <a:pt x="263893" y="1851164"/>
                  </a:lnTo>
                  <a:lnTo>
                    <a:pt x="259080" y="1855470"/>
                  </a:lnTo>
                  <a:lnTo>
                    <a:pt x="258699" y="1856333"/>
                  </a:lnTo>
                  <a:lnTo>
                    <a:pt x="255270" y="1860232"/>
                  </a:lnTo>
                  <a:lnTo>
                    <a:pt x="252412" y="1865947"/>
                  </a:lnTo>
                  <a:lnTo>
                    <a:pt x="251460" y="1870710"/>
                  </a:lnTo>
                  <a:lnTo>
                    <a:pt x="252412" y="1878330"/>
                  </a:lnTo>
                  <a:lnTo>
                    <a:pt x="266700" y="1928812"/>
                  </a:lnTo>
                  <a:lnTo>
                    <a:pt x="285750" y="1966150"/>
                  </a:lnTo>
                  <a:lnTo>
                    <a:pt x="304038" y="1997671"/>
                  </a:lnTo>
                  <a:lnTo>
                    <a:pt x="282905" y="1993569"/>
                  </a:lnTo>
                  <a:lnTo>
                    <a:pt x="233489" y="1951901"/>
                  </a:lnTo>
                  <a:lnTo>
                    <a:pt x="193370" y="1900224"/>
                  </a:lnTo>
                  <a:lnTo>
                    <a:pt x="171399" y="1861388"/>
                  </a:lnTo>
                  <a:lnTo>
                    <a:pt x="155803" y="1799158"/>
                  </a:lnTo>
                  <a:lnTo>
                    <a:pt x="152095" y="1756778"/>
                  </a:lnTo>
                  <a:lnTo>
                    <a:pt x="149339" y="1694548"/>
                  </a:lnTo>
                  <a:lnTo>
                    <a:pt x="147650" y="1606854"/>
                  </a:lnTo>
                  <a:lnTo>
                    <a:pt x="146024" y="1603108"/>
                  </a:lnTo>
                  <a:lnTo>
                    <a:pt x="141808" y="1594713"/>
                  </a:lnTo>
                  <a:lnTo>
                    <a:pt x="135991" y="1585963"/>
                  </a:lnTo>
                  <a:lnTo>
                    <a:pt x="129552" y="1581137"/>
                  </a:lnTo>
                  <a:lnTo>
                    <a:pt x="121640" y="1580400"/>
                  </a:lnTo>
                  <a:lnTo>
                    <a:pt x="112039" y="1582331"/>
                  </a:lnTo>
                  <a:lnTo>
                    <a:pt x="102628" y="1586763"/>
                  </a:lnTo>
                  <a:lnTo>
                    <a:pt x="95262" y="1593519"/>
                  </a:lnTo>
                  <a:lnTo>
                    <a:pt x="88138" y="1619123"/>
                  </a:lnTo>
                  <a:lnTo>
                    <a:pt x="87642" y="1657578"/>
                  </a:lnTo>
                  <a:lnTo>
                    <a:pt x="90703" y="1700682"/>
                  </a:lnTo>
                  <a:lnTo>
                    <a:pt x="94310" y="1740204"/>
                  </a:lnTo>
                  <a:lnTo>
                    <a:pt x="97040" y="1772831"/>
                  </a:lnTo>
                  <a:lnTo>
                    <a:pt x="107162" y="1836648"/>
                  </a:lnTo>
                  <a:lnTo>
                    <a:pt x="122847" y="1885734"/>
                  </a:lnTo>
                  <a:lnTo>
                    <a:pt x="142316" y="1922589"/>
                  </a:lnTo>
                  <a:lnTo>
                    <a:pt x="176707" y="1968754"/>
                  </a:lnTo>
                  <a:lnTo>
                    <a:pt x="202526" y="1998103"/>
                  </a:lnTo>
                  <a:lnTo>
                    <a:pt x="230670" y="2024240"/>
                  </a:lnTo>
                  <a:lnTo>
                    <a:pt x="284441" y="2050567"/>
                  </a:lnTo>
                  <a:lnTo>
                    <a:pt x="311950" y="2054415"/>
                  </a:lnTo>
                  <a:lnTo>
                    <a:pt x="334556" y="2053882"/>
                  </a:lnTo>
                  <a:lnTo>
                    <a:pt x="336359" y="2057260"/>
                  </a:lnTo>
                  <a:lnTo>
                    <a:pt x="345757" y="2089785"/>
                  </a:lnTo>
                  <a:lnTo>
                    <a:pt x="344284" y="2094801"/>
                  </a:lnTo>
                  <a:lnTo>
                    <a:pt x="337070" y="2099271"/>
                  </a:lnTo>
                  <a:lnTo>
                    <a:pt x="283921" y="2106701"/>
                  </a:lnTo>
                  <a:lnTo>
                    <a:pt x="227228" y="2109711"/>
                  </a:lnTo>
                  <a:lnTo>
                    <a:pt x="143268" y="2112327"/>
                  </a:lnTo>
                  <a:lnTo>
                    <a:pt x="26670" y="2114550"/>
                  </a:lnTo>
                  <a:lnTo>
                    <a:pt x="22644" y="2116925"/>
                  </a:lnTo>
                  <a:lnTo>
                    <a:pt x="13703" y="2122881"/>
                  </a:lnTo>
                  <a:lnTo>
                    <a:pt x="4572" y="2130615"/>
                  </a:lnTo>
                  <a:lnTo>
                    <a:pt x="0" y="2138362"/>
                  </a:lnTo>
                  <a:lnTo>
                    <a:pt x="723" y="2145512"/>
                  </a:lnTo>
                  <a:lnTo>
                    <a:pt x="52984" y="2175421"/>
                  </a:lnTo>
                  <a:lnTo>
                    <a:pt x="105067" y="2178012"/>
                  </a:lnTo>
                  <a:lnTo>
                    <a:pt x="167411" y="2177046"/>
                  </a:lnTo>
                  <a:lnTo>
                    <a:pt x="231178" y="2173948"/>
                  </a:lnTo>
                  <a:lnTo>
                    <a:pt x="287540" y="2170112"/>
                  </a:lnTo>
                  <a:lnTo>
                    <a:pt x="343712" y="2165591"/>
                  </a:lnTo>
                  <a:lnTo>
                    <a:pt x="356717" y="2164791"/>
                  </a:lnTo>
                  <a:lnTo>
                    <a:pt x="391248" y="2140623"/>
                  </a:lnTo>
                  <a:lnTo>
                    <a:pt x="398145" y="2116455"/>
                  </a:lnTo>
                  <a:lnTo>
                    <a:pt x="398449" y="2100135"/>
                  </a:lnTo>
                  <a:close/>
                </a:path>
                <a:path w="4669155" h="2178050">
                  <a:moveTo>
                    <a:pt x="1323835" y="765467"/>
                  </a:moveTo>
                  <a:lnTo>
                    <a:pt x="1314818" y="726871"/>
                  </a:lnTo>
                  <a:lnTo>
                    <a:pt x="1275930" y="694651"/>
                  </a:lnTo>
                  <a:lnTo>
                    <a:pt x="1201216" y="673125"/>
                  </a:lnTo>
                  <a:lnTo>
                    <a:pt x="1032522" y="629589"/>
                  </a:lnTo>
                  <a:lnTo>
                    <a:pt x="1028026" y="631659"/>
                  </a:lnTo>
                  <a:lnTo>
                    <a:pt x="1017993" y="636854"/>
                  </a:lnTo>
                  <a:lnTo>
                    <a:pt x="1007605" y="643661"/>
                  </a:lnTo>
                  <a:lnTo>
                    <a:pt x="1002042" y="650544"/>
                  </a:lnTo>
                  <a:lnTo>
                    <a:pt x="1001890" y="658444"/>
                  </a:lnTo>
                  <a:lnTo>
                    <a:pt x="1005128" y="667931"/>
                  </a:lnTo>
                  <a:lnTo>
                    <a:pt x="1043711" y="689483"/>
                  </a:lnTo>
                  <a:lnTo>
                    <a:pt x="1060551" y="689648"/>
                  </a:lnTo>
                  <a:lnTo>
                    <a:pt x="1079195" y="691502"/>
                  </a:lnTo>
                  <a:lnTo>
                    <a:pt x="1100035" y="696188"/>
                  </a:lnTo>
                  <a:lnTo>
                    <a:pt x="1064234" y="717854"/>
                  </a:lnTo>
                  <a:lnTo>
                    <a:pt x="1042987" y="728662"/>
                  </a:lnTo>
                  <a:lnTo>
                    <a:pt x="1016292" y="738797"/>
                  </a:lnTo>
                  <a:lnTo>
                    <a:pt x="940841" y="763905"/>
                  </a:lnTo>
                  <a:lnTo>
                    <a:pt x="890803" y="781507"/>
                  </a:lnTo>
                  <a:lnTo>
                    <a:pt x="831723" y="804240"/>
                  </a:lnTo>
                  <a:lnTo>
                    <a:pt x="762952" y="833437"/>
                  </a:lnTo>
                  <a:lnTo>
                    <a:pt x="748665" y="867727"/>
                  </a:lnTo>
                  <a:lnTo>
                    <a:pt x="753325" y="874014"/>
                  </a:lnTo>
                  <a:lnTo>
                    <a:pt x="760933" y="879513"/>
                  </a:lnTo>
                  <a:lnTo>
                    <a:pt x="770509" y="883399"/>
                  </a:lnTo>
                  <a:lnTo>
                    <a:pt x="781050" y="884872"/>
                  </a:lnTo>
                  <a:lnTo>
                    <a:pt x="800849" y="879627"/>
                  </a:lnTo>
                  <a:lnTo>
                    <a:pt x="824395" y="865822"/>
                  </a:lnTo>
                  <a:lnTo>
                    <a:pt x="851509" y="848436"/>
                  </a:lnTo>
                  <a:lnTo>
                    <a:pt x="882015" y="832485"/>
                  </a:lnTo>
                  <a:lnTo>
                    <a:pt x="925830" y="816965"/>
                  </a:lnTo>
                  <a:lnTo>
                    <a:pt x="981075" y="800417"/>
                  </a:lnTo>
                  <a:lnTo>
                    <a:pt x="1097280" y="767080"/>
                  </a:lnTo>
                  <a:lnTo>
                    <a:pt x="1143952" y="751713"/>
                  </a:lnTo>
                  <a:lnTo>
                    <a:pt x="1169327" y="740092"/>
                  </a:lnTo>
                  <a:lnTo>
                    <a:pt x="1173480" y="738187"/>
                  </a:lnTo>
                  <a:lnTo>
                    <a:pt x="1176502" y="735787"/>
                  </a:lnTo>
                  <a:lnTo>
                    <a:pt x="1181061" y="733259"/>
                  </a:lnTo>
                  <a:lnTo>
                    <a:pt x="1185862" y="728662"/>
                  </a:lnTo>
                  <a:lnTo>
                    <a:pt x="1186980" y="725131"/>
                  </a:lnTo>
                  <a:lnTo>
                    <a:pt x="1188618" y="722642"/>
                  </a:lnTo>
                  <a:lnTo>
                    <a:pt x="1230947" y="730758"/>
                  </a:lnTo>
                  <a:lnTo>
                    <a:pt x="1266151" y="755015"/>
                  </a:lnTo>
                  <a:lnTo>
                    <a:pt x="1267548" y="762584"/>
                  </a:lnTo>
                  <a:lnTo>
                    <a:pt x="1267155" y="770343"/>
                  </a:lnTo>
                  <a:lnTo>
                    <a:pt x="1251597" y="815327"/>
                  </a:lnTo>
                  <a:lnTo>
                    <a:pt x="1208963" y="873556"/>
                  </a:lnTo>
                  <a:lnTo>
                    <a:pt x="1185964" y="904938"/>
                  </a:lnTo>
                  <a:lnTo>
                    <a:pt x="1173492" y="929627"/>
                  </a:lnTo>
                  <a:lnTo>
                    <a:pt x="1172768" y="937831"/>
                  </a:lnTo>
                  <a:lnTo>
                    <a:pt x="1173492" y="945235"/>
                  </a:lnTo>
                  <a:lnTo>
                    <a:pt x="1175626" y="951738"/>
                  </a:lnTo>
                  <a:lnTo>
                    <a:pt x="1177251" y="954239"/>
                  </a:lnTo>
                  <a:lnTo>
                    <a:pt x="1177302" y="954392"/>
                  </a:lnTo>
                  <a:lnTo>
                    <a:pt x="1177594" y="954760"/>
                  </a:lnTo>
                  <a:lnTo>
                    <a:pt x="1179207" y="957249"/>
                  </a:lnTo>
                  <a:lnTo>
                    <a:pt x="1180833" y="958811"/>
                  </a:lnTo>
                  <a:lnTo>
                    <a:pt x="1181557" y="959713"/>
                  </a:lnTo>
                  <a:lnTo>
                    <a:pt x="1182382" y="960285"/>
                  </a:lnTo>
                  <a:lnTo>
                    <a:pt x="1184021" y="961859"/>
                  </a:lnTo>
                  <a:lnTo>
                    <a:pt x="1186865" y="963409"/>
                  </a:lnTo>
                  <a:lnTo>
                    <a:pt x="1187780" y="964044"/>
                  </a:lnTo>
                  <a:lnTo>
                    <a:pt x="1189088" y="964628"/>
                  </a:lnTo>
                  <a:lnTo>
                    <a:pt x="1190637" y="965466"/>
                  </a:lnTo>
                  <a:lnTo>
                    <a:pt x="1191945" y="965898"/>
                  </a:lnTo>
                  <a:lnTo>
                    <a:pt x="1194714" y="967117"/>
                  </a:lnTo>
                  <a:lnTo>
                    <a:pt x="1201115" y="968679"/>
                  </a:lnTo>
                  <a:lnTo>
                    <a:pt x="1203058" y="968463"/>
                  </a:lnTo>
                  <a:lnTo>
                    <a:pt x="1204925" y="968679"/>
                  </a:lnTo>
                  <a:lnTo>
                    <a:pt x="1211186" y="966978"/>
                  </a:lnTo>
                  <a:lnTo>
                    <a:pt x="1217891" y="963561"/>
                  </a:lnTo>
                  <a:lnTo>
                    <a:pt x="1224076" y="958913"/>
                  </a:lnTo>
                  <a:lnTo>
                    <a:pt x="1225092" y="957707"/>
                  </a:lnTo>
                  <a:lnTo>
                    <a:pt x="1226832" y="956297"/>
                  </a:lnTo>
                  <a:lnTo>
                    <a:pt x="1248156" y="932218"/>
                  </a:lnTo>
                  <a:lnTo>
                    <a:pt x="1264780" y="908672"/>
                  </a:lnTo>
                  <a:lnTo>
                    <a:pt x="1273860" y="895819"/>
                  </a:lnTo>
                  <a:lnTo>
                    <a:pt x="1297952" y="855840"/>
                  </a:lnTo>
                  <a:lnTo>
                    <a:pt x="1314462" y="821042"/>
                  </a:lnTo>
                  <a:lnTo>
                    <a:pt x="1320203" y="801446"/>
                  </a:lnTo>
                  <a:lnTo>
                    <a:pt x="1323263" y="782828"/>
                  </a:lnTo>
                  <a:lnTo>
                    <a:pt x="1323835" y="765467"/>
                  </a:lnTo>
                  <a:close/>
                </a:path>
                <a:path w="4669155" h="2178050">
                  <a:moveTo>
                    <a:pt x="4669155" y="27940"/>
                  </a:moveTo>
                  <a:lnTo>
                    <a:pt x="4668202" y="22860"/>
                  </a:lnTo>
                  <a:lnTo>
                    <a:pt x="4665345" y="17780"/>
                  </a:lnTo>
                  <a:lnTo>
                    <a:pt x="4664151" y="15240"/>
                  </a:lnTo>
                  <a:lnTo>
                    <a:pt x="4665103" y="17780"/>
                  </a:lnTo>
                  <a:lnTo>
                    <a:pt x="4664113" y="15240"/>
                  </a:lnTo>
                  <a:lnTo>
                    <a:pt x="4661522" y="11430"/>
                  </a:lnTo>
                  <a:lnTo>
                    <a:pt x="4664151" y="15240"/>
                  </a:lnTo>
                  <a:lnTo>
                    <a:pt x="4662487" y="11430"/>
                  </a:lnTo>
                  <a:lnTo>
                    <a:pt x="4653915" y="0"/>
                  </a:lnTo>
                  <a:lnTo>
                    <a:pt x="4644021" y="0"/>
                  </a:lnTo>
                  <a:lnTo>
                    <a:pt x="4634890" y="0"/>
                  </a:lnTo>
                  <a:lnTo>
                    <a:pt x="4631410" y="1270"/>
                  </a:lnTo>
                  <a:lnTo>
                    <a:pt x="4619269" y="5080"/>
                  </a:lnTo>
                  <a:lnTo>
                    <a:pt x="4604372" y="11430"/>
                  </a:lnTo>
                  <a:lnTo>
                    <a:pt x="4592955" y="20320"/>
                  </a:lnTo>
                  <a:lnTo>
                    <a:pt x="4585551" y="31750"/>
                  </a:lnTo>
                  <a:lnTo>
                    <a:pt x="4581525" y="46990"/>
                  </a:lnTo>
                  <a:lnTo>
                    <a:pt x="4578223" y="63500"/>
                  </a:lnTo>
                  <a:lnTo>
                    <a:pt x="4572952" y="76200"/>
                  </a:lnTo>
                  <a:lnTo>
                    <a:pt x="4542472" y="106680"/>
                  </a:lnTo>
                  <a:lnTo>
                    <a:pt x="4481157" y="152400"/>
                  </a:lnTo>
                  <a:lnTo>
                    <a:pt x="4283748" y="288290"/>
                  </a:lnTo>
                  <a:lnTo>
                    <a:pt x="4237304" y="321310"/>
                  </a:lnTo>
                  <a:lnTo>
                    <a:pt x="4222534" y="331470"/>
                  </a:lnTo>
                  <a:lnTo>
                    <a:pt x="4222318" y="331470"/>
                  </a:lnTo>
                  <a:lnTo>
                    <a:pt x="4218381" y="323850"/>
                  </a:lnTo>
                  <a:lnTo>
                    <a:pt x="4212907" y="314960"/>
                  </a:lnTo>
                  <a:lnTo>
                    <a:pt x="4201604" y="299720"/>
                  </a:lnTo>
                  <a:lnTo>
                    <a:pt x="4187431" y="283210"/>
                  </a:lnTo>
                  <a:lnTo>
                    <a:pt x="4182465" y="278498"/>
                  </a:lnTo>
                  <a:lnTo>
                    <a:pt x="4182465" y="439420"/>
                  </a:lnTo>
                  <a:lnTo>
                    <a:pt x="4181475" y="444500"/>
                  </a:lnTo>
                  <a:lnTo>
                    <a:pt x="4161434" y="477520"/>
                  </a:lnTo>
                  <a:lnTo>
                    <a:pt x="4144797" y="495300"/>
                  </a:lnTo>
                  <a:lnTo>
                    <a:pt x="4149814" y="482600"/>
                  </a:lnTo>
                  <a:lnTo>
                    <a:pt x="4158856" y="466090"/>
                  </a:lnTo>
                  <a:lnTo>
                    <a:pt x="4172902" y="448310"/>
                  </a:lnTo>
                  <a:lnTo>
                    <a:pt x="4182465" y="439420"/>
                  </a:lnTo>
                  <a:lnTo>
                    <a:pt x="4182465" y="278498"/>
                  </a:lnTo>
                  <a:lnTo>
                    <a:pt x="4149090" y="250190"/>
                  </a:lnTo>
                  <a:lnTo>
                    <a:pt x="4114355" y="228600"/>
                  </a:lnTo>
                  <a:lnTo>
                    <a:pt x="4072458" y="207010"/>
                  </a:lnTo>
                  <a:lnTo>
                    <a:pt x="4025100" y="185420"/>
                  </a:lnTo>
                  <a:lnTo>
                    <a:pt x="3974414" y="166370"/>
                  </a:lnTo>
                  <a:lnTo>
                    <a:pt x="3922395" y="149860"/>
                  </a:lnTo>
                  <a:lnTo>
                    <a:pt x="3895344" y="143510"/>
                  </a:lnTo>
                  <a:lnTo>
                    <a:pt x="3875189" y="138430"/>
                  </a:lnTo>
                  <a:lnTo>
                    <a:pt x="3824719" y="128270"/>
                  </a:lnTo>
                  <a:lnTo>
                    <a:pt x="3771849" y="119380"/>
                  </a:lnTo>
                  <a:lnTo>
                    <a:pt x="3717379" y="113030"/>
                  </a:lnTo>
                  <a:lnTo>
                    <a:pt x="3552825" y="97790"/>
                  </a:lnTo>
                  <a:lnTo>
                    <a:pt x="3443643" y="92710"/>
                  </a:lnTo>
                  <a:lnTo>
                    <a:pt x="3388283" y="91440"/>
                  </a:lnTo>
                  <a:lnTo>
                    <a:pt x="3279000" y="91440"/>
                  </a:lnTo>
                  <a:lnTo>
                    <a:pt x="3058350" y="97790"/>
                  </a:lnTo>
                  <a:lnTo>
                    <a:pt x="3002686" y="100330"/>
                  </a:lnTo>
                  <a:lnTo>
                    <a:pt x="2950578" y="105410"/>
                  </a:lnTo>
                  <a:lnTo>
                    <a:pt x="2903220" y="111760"/>
                  </a:lnTo>
                  <a:lnTo>
                    <a:pt x="2837637" y="127000"/>
                  </a:lnTo>
                  <a:lnTo>
                    <a:pt x="2791574" y="134620"/>
                  </a:lnTo>
                  <a:lnTo>
                    <a:pt x="2725953" y="142240"/>
                  </a:lnTo>
                  <a:lnTo>
                    <a:pt x="2632710" y="147320"/>
                  </a:lnTo>
                  <a:lnTo>
                    <a:pt x="2618422" y="151130"/>
                  </a:lnTo>
                  <a:lnTo>
                    <a:pt x="2608897" y="158750"/>
                  </a:lnTo>
                  <a:lnTo>
                    <a:pt x="2605087" y="166370"/>
                  </a:lnTo>
                  <a:lnTo>
                    <a:pt x="2604097" y="172720"/>
                  </a:lnTo>
                  <a:lnTo>
                    <a:pt x="2603233" y="177800"/>
                  </a:lnTo>
                  <a:lnTo>
                    <a:pt x="2603233" y="179070"/>
                  </a:lnTo>
                  <a:lnTo>
                    <a:pt x="2605087" y="186690"/>
                  </a:lnTo>
                  <a:lnTo>
                    <a:pt x="2658300" y="207010"/>
                  </a:lnTo>
                  <a:lnTo>
                    <a:pt x="2693085" y="208280"/>
                  </a:lnTo>
                  <a:lnTo>
                    <a:pt x="2731973" y="207010"/>
                  </a:lnTo>
                  <a:lnTo>
                    <a:pt x="2769870" y="204470"/>
                  </a:lnTo>
                  <a:lnTo>
                    <a:pt x="2808109" y="196850"/>
                  </a:lnTo>
                  <a:lnTo>
                    <a:pt x="2887078" y="175260"/>
                  </a:lnTo>
                  <a:lnTo>
                    <a:pt x="2936557" y="166370"/>
                  </a:lnTo>
                  <a:lnTo>
                    <a:pt x="2974695" y="161290"/>
                  </a:lnTo>
                  <a:lnTo>
                    <a:pt x="3066872" y="153670"/>
                  </a:lnTo>
                  <a:lnTo>
                    <a:pt x="3230410" y="146050"/>
                  </a:lnTo>
                  <a:lnTo>
                    <a:pt x="3345015" y="143510"/>
                  </a:lnTo>
                  <a:lnTo>
                    <a:pt x="3455060" y="143510"/>
                  </a:lnTo>
                  <a:lnTo>
                    <a:pt x="3552825" y="146050"/>
                  </a:lnTo>
                  <a:lnTo>
                    <a:pt x="3667531" y="153670"/>
                  </a:lnTo>
                  <a:lnTo>
                    <a:pt x="3721925" y="158750"/>
                  </a:lnTo>
                  <a:lnTo>
                    <a:pt x="3774173" y="165100"/>
                  </a:lnTo>
                  <a:lnTo>
                    <a:pt x="3824135" y="172720"/>
                  </a:lnTo>
                  <a:lnTo>
                    <a:pt x="3871684" y="182880"/>
                  </a:lnTo>
                  <a:lnTo>
                    <a:pt x="3916680" y="194310"/>
                  </a:lnTo>
                  <a:lnTo>
                    <a:pt x="3965524" y="212090"/>
                  </a:lnTo>
                  <a:lnTo>
                    <a:pt x="4012539" y="231140"/>
                  </a:lnTo>
                  <a:lnTo>
                    <a:pt x="4055897" y="252730"/>
                  </a:lnTo>
                  <a:lnTo>
                    <a:pt x="4093768" y="275590"/>
                  </a:lnTo>
                  <a:lnTo>
                    <a:pt x="4141038" y="308610"/>
                  </a:lnTo>
                  <a:lnTo>
                    <a:pt x="4173855" y="351790"/>
                  </a:lnTo>
                  <a:lnTo>
                    <a:pt x="4178389" y="365760"/>
                  </a:lnTo>
                  <a:lnTo>
                    <a:pt x="4170045" y="372110"/>
                  </a:lnTo>
                  <a:lnTo>
                    <a:pt x="4153471" y="386080"/>
                  </a:lnTo>
                  <a:lnTo>
                    <a:pt x="4120515" y="421640"/>
                  </a:lnTo>
                  <a:lnTo>
                    <a:pt x="4098252" y="459740"/>
                  </a:lnTo>
                  <a:lnTo>
                    <a:pt x="4082415" y="500380"/>
                  </a:lnTo>
                  <a:lnTo>
                    <a:pt x="4077068" y="544830"/>
                  </a:lnTo>
                  <a:lnTo>
                    <a:pt x="4077995" y="566420"/>
                  </a:lnTo>
                  <a:lnTo>
                    <a:pt x="4079849" y="572770"/>
                  </a:lnTo>
                  <a:lnTo>
                    <a:pt x="4078605" y="576580"/>
                  </a:lnTo>
                  <a:lnTo>
                    <a:pt x="4100817" y="600100"/>
                  </a:lnTo>
                  <a:lnTo>
                    <a:pt x="4102417" y="600710"/>
                  </a:lnTo>
                  <a:lnTo>
                    <a:pt x="4109085" y="601980"/>
                  </a:lnTo>
                  <a:lnTo>
                    <a:pt x="4114698" y="601980"/>
                  </a:lnTo>
                  <a:lnTo>
                    <a:pt x="4120400" y="599440"/>
                  </a:lnTo>
                  <a:lnTo>
                    <a:pt x="4126636" y="595630"/>
                  </a:lnTo>
                  <a:lnTo>
                    <a:pt x="4130078" y="592594"/>
                  </a:lnTo>
                  <a:lnTo>
                    <a:pt x="4131589" y="591273"/>
                  </a:lnTo>
                  <a:lnTo>
                    <a:pt x="4183862" y="537210"/>
                  </a:lnTo>
                  <a:lnTo>
                    <a:pt x="4210469" y="502920"/>
                  </a:lnTo>
                  <a:lnTo>
                    <a:pt x="4232033" y="467360"/>
                  </a:lnTo>
                  <a:lnTo>
                    <a:pt x="4236974" y="425450"/>
                  </a:lnTo>
                  <a:lnTo>
                    <a:pt x="4236847" y="420370"/>
                  </a:lnTo>
                  <a:lnTo>
                    <a:pt x="4235297" y="396240"/>
                  </a:lnTo>
                  <a:lnTo>
                    <a:pt x="4235094" y="394970"/>
                  </a:lnTo>
                  <a:lnTo>
                    <a:pt x="4274769" y="365760"/>
                  </a:lnTo>
                  <a:lnTo>
                    <a:pt x="4478858" y="228600"/>
                  </a:lnTo>
                  <a:lnTo>
                    <a:pt x="4525073" y="195580"/>
                  </a:lnTo>
                  <a:lnTo>
                    <a:pt x="4564278" y="166370"/>
                  </a:lnTo>
                  <a:lnTo>
                    <a:pt x="4593907" y="139700"/>
                  </a:lnTo>
                  <a:lnTo>
                    <a:pt x="4620907" y="109220"/>
                  </a:lnTo>
                  <a:lnTo>
                    <a:pt x="4655274" y="60960"/>
                  </a:lnTo>
                  <a:lnTo>
                    <a:pt x="4658474" y="55880"/>
                  </a:lnTo>
                  <a:lnTo>
                    <a:pt x="4664151" y="43180"/>
                  </a:lnTo>
                  <a:lnTo>
                    <a:pt x="4666297" y="40640"/>
                  </a:lnTo>
                  <a:lnTo>
                    <a:pt x="4666716" y="38100"/>
                  </a:lnTo>
                  <a:lnTo>
                    <a:pt x="4667250" y="36830"/>
                  </a:lnTo>
                  <a:lnTo>
                    <a:pt x="4669155" y="27940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6601" y="4935892"/>
              <a:ext cx="5305424" cy="135254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44335" y="5587453"/>
              <a:ext cx="293370" cy="243840"/>
            </a:xfrm>
            <a:custGeom>
              <a:avLst/>
              <a:gdLst/>
              <a:ahLst/>
              <a:cxnLst/>
              <a:rect l="l" t="t" r="r" b="b"/>
              <a:pathLst>
                <a:path w="293369" h="243839">
                  <a:moveTo>
                    <a:pt x="232998" y="30324"/>
                  </a:moveTo>
                  <a:lnTo>
                    <a:pt x="255604" y="0"/>
                  </a:lnTo>
                  <a:lnTo>
                    <a:pt x="265859" y="148"/>
                  </a:lnTo>
                  <a:lnTo>
                    <a:pt x="275934" y="2083"/>
                  </a:lnTo>
                  <a:lnTo>
                    <a:pt x="283599" y="5625"/>
                  </a:lnTo>
                  <a:lnTo>
                    <a:pt x="284417" y="6569"/>
                  </a:lnTo>
                  <a:lnTo>
                    <a:pt x="282202" y="6569"/>
                  </a:lnTo>
                  <a:lnTo>
                    <a:pt x="273182" y="8105"/>
                  </a:lnTo>
                  <a:lnTo>
                    <a:pt x="255216" y="16655"/>
                  </a:lnTo>
                  <a:lnTo>
                    <a:pt x="232998" y="30324"/>
                  </a:lnTo>
                  <a:close/>
                </a:path>
                <a:path w="293369" h="243839">
                  <a:moveTo>
                    <a:pt x="268359" y="58965"/>
                  </a:moveTo>
                  <a:lnTo>
                    <a:pt x="234203" y="38070"/>
                  </a:lnTo>
                  <a:lnTo>
                    <a:pt x="233008" y="30390"/>
                  </a:lnTo>
                  <a:lnTo>
                    <a:pt x="255216" y="16655"/>
                  </a:lnTo>
                  <a:lnTo>
                    <a:pt x="273182" y="8105"/>
                  </a:lnTo>
                  <a:lnTo>
                    <a:pt x="282202" y="6569"/>
                  </a:lnTo>
                  <a:lnTo>
                    <a:pt x="285833" y="8202"/>
                  </a:lnTo>
                  <a:lnTo>
                    <a:pt x="288153" y="10879"/>
                  </a:lnTo>
                  <a:lnTo>
                    <a:pt x="291457" y="17651"/>
                  </a:lnTo>
                  <a:lnTo>
                    <a:pt x="292975" y="25315"/>
                  </a:lnTo>
                  <a:lnTo>
                    <a:pt x="292454" y="30390"/>
                  </a:lnTo>
                  <a:lnTo>
                    <a:pt x="268359" y="58965"/>
                  </a:lnTo>
                  <a:close/>
                </a:path>
                <a:path w="293369" h="243839">
                  <a:moveTo>
                    <a:pt x="285833" y="8202"/>
                  </a:moveTo>
                  <a:lnTo>
                    <a:pt x="282202" y="6569"/>
                  </a:lnTo>
                  <a:lnTo>
                    <a:pt x="284417" y="6569"/>
                  </a:lnTo>
                  <a:lnTo>
                    <a:pt x="285833" y="8202"/>
                  </a:lnTo>
                  <a:close/>
                </a:path>
                <a:path w="293369" h="243839">
                  <a:moveTo>
                    <a:pt x="292471" y="30293"/>
                  </a:moveTo>
                  <a:lnTo>
                    <a:pt x="292975" y="25315"/>
                  </a:lnTo>
                  <a:lnTo>
                    <a:pt x="291457" y="17651"/>
                  </a:lnTo>
                  <a:lnTo>
                    <a:pt x="288153" y="10879"/>
                  </a:lnTo>
                  <a:lnTo>
                    <a:pt x="285833" y="8202"/>
                  </a:lnTo>
                  <a:lnTo>
                    <a:pt x="286456" y="8483"/>
                  </a:lnTo>
                  <a:lnTo>
                    <a:pt x="291219" y="12293"/>
                  </a:lnTo>
                  <a:lnTo>
                    <a:pt x="293124" y="19913"/>
                  </a:lnTo>
                  <a:lnTo>
                    <a:pt x="293124" y="26580"/>
                  </a:lnTo>
                  <a:lnTo>
                    <a:pt x="292471" y="30293"/>
                  </a:lnTo>
                  <a:close/>
                </a:path>
                <a:path w="293369" h="243839">
                  <a:moveTo>
                    <a:pt x="290716" y="36136"/>
                  </a:moveTo>
                  <a:lnTo>
                    <a:pt x="291993" y="33010"/>
                  </a:lnTo>
                  <a:lnTo>
                    <a:pt x="292471" y="30293"/>
                  </a:lnTo>
                  <a:lnTo>
                    <a:pt x="292171" y="33248"/>
                  </a:lnTo>
                  <a:lnTo>
                    <a:pt x="290716" y="36136"/>
                  </a:lnTo>
                  <a:close/>
                </a:path>
                <a:path w="293369" h="243839">
                  <a:moveTo>
                    <a:pt x="33706" y="243504"/>
                  </a:moveTo>
                  <a:lnTo>
                    <a:pt x="27469" y="243504"/>
                  </a:lnTo>
                  <a:lnTo>
                    <a:pt x="21661" y="241845"/>
                  </a:lnTo>
                  <a:lnTo>
                    <a:pt x="15946" y="240893"/>
                  </a:lnTo>
                  <a:lnTo>
                    <a:pt x="8326" y="235178"/>
                  </a:lnTo>
                  <a:lnTo>
                    <a:pt x="5469" y="230415"/>
                  </a:lnTo>
                  <a:lnTo>
                    <a:pt x="1659" y="224700"/>
                  </a:lnTo>
                  <a:lnTo>
                    <a:pt x="0" y="218062"/>
                  </a:lnTo>
                  <a:lnTo>
                    <a:pt x="0" y="215361"/>
                  </a:lnTo>
                  <a:lnTo>
                    <a:pt x="105809" y="120050"/>
                  </a:lnTo>
                  <a:lnTo>
                    <a:pt x="175711" y="69062"/>
                  </a:lnTo>
                  <a:lnTo>
                    <a:pt x="224119" y="35786"/>
                  </a:lnTo>
                  <a:lnTo>
                    <a:pt x="232998" y="30324"/>
                  </a:lnTo>
                  <a:lnTo>
                    <a:pt x="234203" y="38070"/>
                  </a:lnTo>
                  <a:lnTo>
                    <a:pt x="236926" y="44678"/>
                  </a:lnTo>
                  <a:lnTo>
                    <a:pt x="268359" y="58965"/>
                  </a:lnTo>
                  <a:lnTo>
                    <a:pt x="272497" y="58965"/>
                  </a:lnTo>
                  <a:lnTo>
                    <a:pt x="207269" y="115399"/>
                  </a:lnTo>
                  <a:lnTo>
                    <a:pt x="162014" y="152981"/>
                  </a:lnTo>
                  <a:lnTo>
                    <a:pt x="114062" y="191111"/>
                  </a:lnTo>
                  <a:lnTo>
                    <a:pt x="71550" y="222521"/>
                  </a:lnTo>
                  <a:lnTo>
                    <a:pt x="42616" y="239940"/>
                  </a:lnTo>
                  <a:lnTo>
                    <a:pt x="33706" y="243504"/>
                  </a:lnTo>
                  <a:close/>
                </a:path>
                <a:path w="293369" h="243839">
                  <a:moveTo>
                    <a:pt x="286388" y="44726"/>
                  </a:moveTo>
                  <a:lnTo>
                    <a:pt x="290716" y="36136"/>
                  </a:lnTo>
                  <a:lnTo>
                    <a:pt x="289076" y="40153"/>
                  </a:lnTo>
                  <a:lnTo>
                    <a:pt x="286388" y="44726"/>
                  </a:lnTo>
                  <a:close/>
                </a:path>
                <a:path w="293369" h="243839">
                  <a:moveTo>
                    <a:pt x="286251" y="44959"/>
                  </a:moveTo>
                  <a:lnTo>
                    <a:pt x="286388" y="44726"/>
                  </a:lnTo>
                  <a:lnTo>
                    <a:pt x="286293" y="44916"/>
                  </a:lnTo>
                  <a:close/>
                </a:path>
                <a:path w="293369" h="243839">
                  <a:moveTo>
                    <a:pt x="275343" y="56346"/>
                  </a:moveTo>
                  <a:lnTo>
                    <a:pt x="286251" y="44959"/>
                  </a:lnTo>
                  <a:lnTo>
                    <a:pt x="285087" y="46940"/>
                  </a:lnTo>
                  <a:lnTo>
                    <a:pt x="280741" y="52298"/>
                  </a:lnTo>
                  <a:lnTo>
                    <a:pt x="275979" y="56108"/>
                  </a:lnTo>
                  <a:lnTo>
                    <a:pt x="275343" y="56346"/>
                  </a:lnTo>
                  <a:close/>
                </a:path>
                <a:path w="293369" h="243839">
                  <a:moveTo>
                    <a:pt x="272497" y="58965"/>
                  </a:moveTo>
                  <a:lnTo>
                    <a:pt x="268359" y="58965"/>
                  </a:lnTo>
                  <a:lnTo>
                    <a:pt x="275343" y="56346"/>
                  </a:lnTo>
                  <a:lnTo>
                    <a:pt x="274431" y="57298"/>
                  </a:lnTo>
                  <a:lnTo>
                    <a:pt x="272497" y="58965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40304" y="5530214"/>
              <a:ext cx="180186" cy="2286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987137" y="6479999"/>
              <a:ext cx="2719705" cy="466725"/>
            </a:xfrm>
            <a:custGeom>
              <a:avLst/>
              <a:gdLst/>
              <a:ahLst/>
              <a:cxnLst/>
              <a:rect l="l" t="t" r="r" b="b"/>
              <a:pathLst>
                <a:path w="2719704" h="466725">
                  <a:moveTo>
                    <a:pt x="2486854" y="466579"/>
                  </a:moveTo>
                  <a:lnTo>
                    <a:pt x="233289" y="466579"/>
                  </a:lnTo>
                  <a:lnTo>
                    <a:pt x="186273" y="461840"/>
                  </a:lnTo>
                  <a:lnTo>
                    <a:pt x="142483" y="448246"/>
                  </a:lnTo>
                  <a:lnTo>
                    <a:pt x="102855" y="426737"/>
                  </a:lnTo>
                  <a:lnTo>
                    <a:pt x="68329" y="398250"/>
                  </a:lnTo>
                  <a:lnTo>
                    <a:pt x="39842" y="363724"/>
                  </a:lnTo>
                  <a:lnTo>
                    <a:pt x="18333" y="324096"/>
                  </a:lnTo>
                  <a:lnTo>
                    <a:pt x="4739" y="280306"/>
                  </a:lnTo>
                  <a:lnTo>
                    <a:pt x="0" y="233290"/>
                  </a:lnTo>
                  <a:lnTo>
                    <a:pt x="4739" y="186274"/>
                  </a:lnTo>
                  <a:lnTo>
                    <a:pt x="18333" y="142483"/>
                  </a:lnTo>
                  <a:lnTo>
                    <a:pt x="39842" y="102855"/>
                  </a:lnTo>
                  <a:lnTo>
                    <a:pt x="68329" y="68329"/>
                  </a:lnTo>
                  <a:lnTo>
                    <a:pt x="102855" y="39842"/>
                  </a:lnTo>
                  <a:lnTo>
                    <a:pt x="142483" y="18333"/>
                  </a:lnTo>
                  <a:lnTo>
                    <a:pt x="186273" y="4739"/>
                  </a:lnTo>
                  <a:lnTo>
                    <a:pt x="233289" y="0"/>
                  </a:lnTo>
                  <a:lnTo>
                    <a:pt x="2486854" y="0"/>
                  </a:lnTo>
                  <a:lnTo>
                    <a:pt x="2533870" y="4739"/>
                  </a:lnTo>
                  <a:lnTo>
                    <a:pt x="2577661" y="18333"/>
                  </a:lnTo>
                  <a:lnTo>
                    <a:pt x="2617289" y="39842"/>
                  </a:lnTo>
                  <a:lnTo>
                    <a:pt x="2651815" y="68329"/>
                  </a:lnTo>
                  <a:lnTo>
                    <a:pt x="2680302" y="102855"/>
                  </a:lnTo>
                  <a:lnTo>
                    <a:pt x="2701811" y="142483"/>
                  </a:lnTo>
                  <a:lnTo>
                    <a:pt x="2715405" y="186274"/>
                  </a:lnTo>
                  <a:lnTo>
                    <a:pt x="2719286" y="224774"/>
                  </a:lnTo>
                  <a:lnTo>
                    <a:pt x="2719286" y="241805"/>
                  </a:lnTo>
                  <a:lnTo>
                    <a:pt x="2715405" y="280306"/>
                  </a:lnTo>
                  <a:lnTo>
                    <a:pt x="2701811" y="324096"/>
                  </a:lnTo>
                  <a:lnTo>
                    <a:pt x="2680302" y="363724"/>
                  </a:lnTo>
                  <a:lnTo>
                    <a:pt x="2651815" y="398250"/>
                  </a:lnTo>
                  <a:lnTo>
                    <a:pt x="2617289" y="426737"/>
                  </a:lnTo>
                  <a:lnTo>
                    <a:pt x="2577661" y="448246"/>
                  </a:lnTo>
                  <a:lnTo>
                    <a:pt x="2533870" y="461840"/>
                  </a:lnTo>
                  <a:lnTo>
                    <a:pt x="2486854" y="4665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140480" y="6698233"/>
            <a:ext cx="204533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dirty="0">
                <a:latin typeface="Comic Sans MS"/>
                <a:cs typeface="Comic Sans MS"/>
              </a:rPr>
              <a:t>Varsha</a:t>
            </a:r>
            <a:r>
              <a:rPr sz="1750" b="1" spc="6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Chitikaneni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391460" y="399224"/>
            <a:ext cx="312737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500"/>
              </a:lnSpc>
              <a:spcBef>
                <a:spcPts val="100"/>
              </a:spcBef>
            </a:pPr>
            <a:r>
              <a:rPr sz="2200" dirty="0"/>
              <a:t>Merging</a:t>
            </a:r>
            <a:r>
              <a:rPr sz="2200" spc="-60" dirty="0"/>
              <a:t> </a:t>
            </a:r>
            <a:r>
              <a:rPr sz="2200" dirty="0"/>
              <a:t>queries</a:t>
            </a:r>
            <a:r>
              <a:rPr sz="2200" spc="-50" dirty="0"/>
              <a:t> </a:t>
            </a:r>
            <a:r>
              <a:rPr sz="2200" b="0" spc="-10" dirty="0">
                <a:latin typeface="Comic Sans MS"/>
                <a:cs typeface="Comic Sans MS"/>
              </a:rPr>
              <a:t>allows </a:t>
            </a:r>
            <a:r>
              <a:rPr sz="2200" b="0" dirty="0">
                <a:latin typeface="Comic Sans MS"/>
                <a:cs typeface="Comic Sans MS"/>
              </a:rPr>
              <a:t>you</a:t>
            </a:r>
            <a:r>
              <a:rPr sz="2200" b="0" spc="-45" dirty="0">
                <a:latin typeface="Comic Sans MS"/>
                <a:cs typeface="Comic Sans MS"/>
              </a:rPr>
              <a:t> </a:t>
            </a:r>
            <a:r>
              <a:rPr sz="2200" b="0" dirty="0">
                <a:latin typeface="Comic Sans MS"/>
                <a:cs typeface="Comic Sans MS"/>
              </a:rPr>
              <a:t>to</a:t>
            </a:r>
            <a:r>
              <a:rPr sz="2200" b="0" spc="-40" dirty="0">
                <a:latin typeface="Comic Sans MS"/>
                <a:cs typeface="Comic Sans MS"/>
              </a:rPr>
              <a:t> </a:t>
            </a:r>
            <a:r>
              <a:rPr sz="2200" b="0" dirty="0">
                <a:latin typeface="Comic Sans MS"/>
                <a:cs typeface="Comic Sans MS"/>
              </a:rPr>
              <a:t>join</a:t>
            </a:r>
            <a:r>
              <a:rPr sz="2200" b="0" spc="-40" dirty="0">
                <a:latin typeface="Comic Sans MS"/>
                <a:cs typeface="Comic Sans MS"/>
              </a:rPr>
              <a:t> </a:t>
            </a:r>
            <a:r>
              <a:rPr sz="2200" b="0" dirty="0">
                <a:latin typeface="Comic Sans MS"/>
                <a:cs typeface="Comic Sans MS"/>
              </a:rPr>
              <a:t>tables</a:t>
            </a:r>
            <a:r>
              <a:rPr sz="2200" b="0" spc="-40" dirty="0">
                <a:latin typeface="Comic Sans MS"/>
                <a:cs typeface="Comic Sans MS"/>
              </a:rPr>
              <a:t> </a:t>
            </a:r>
            <a:r>
              <a:rPr sz="2200" b="0" spc="-20" dirty="0">
                <a:latin typeface="Comic Sans MS"/>
                <a:cs typeface="Comic Sans MS"/>
              </a:rPr>
              <a:t>based </a:t>
            </a:r>
            <a:r>
              <a:rPr sz="2200" b="0" dirty="0">
                <a:latin typeface="Comic Sans MS"/>
                <a:cs typeface="Comic Sans MS"/>
              </a:rPr>
              <a:t>on</a:t>
            </a:r>
            <a:r>
              <a:rPr sz="2200" b="0" spc="-40" dirty="0">
                <a:latin typeface="Comic Sans MS"/>
                <a:cs typeface="Comic Sans MS"/>
              </a:rPr>
              <a:t> </a:t>
            </a:r>
            <a:r>
              <a:rPr sz="2200" b="0" dirty="0">
                <a:latin typeface="Comic Sans MS"/>
                <a:cs typeface="Comic Sans MS"/>
              </a:rPr>
              <a:t>a</a:t>
            </a:r>
            <a:r>
              <a:rPr sz="2200" b="0" spc="-40" dirty="0">
                <a:latin typeface="Comic Sans MS"/>
                <a:cs typeface="Comic Sans MS"/>
              </a:rPr>
              <a:t> </a:t>
            </a:r>
            <a:r>
              <a:rPr sz="2200" b="0" dirty="0">
                <a:latin typeface="Comic Sans MS"/>
                <a:cs typeface="Comic Sans MS"/>
              </a:rPr>
              <a:t>common</a:t>
            </a:r>
            <a:r>
              <a:rPr sz="2200" b="0" spc="-35" dirty="0">
                <a:latin typeface="Comic Sans MS"/>
                <a:cs typeface="Comic Sans MS"/>
              </a:rPr>
              <a:t> </a:t>
            </a:r>
            <a:r>
              <a:rPr sz="2200" b="0" spc="-10" dirty="0">
                <a:latin typeface="Comic Sans MS"/>
                <a:cs typeface="Comic Sans MS"/>
              </a:rPr>
              <a:t>column.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00953" y="6493854"/>
            <a:ext cx="2292350" cy="38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065" marR="5080" indent="-635000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latin typeface="Comic Sans MS"/>
                <a:cs typeface="Comic Sans MS"/>
              </a:rPr>
              <a:t>After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merging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we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need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to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select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spc="-25" dirty="0">
                <a:latin typeface="Comic Sans MS"/>
                <a:cs typeface="Comic Sans MS"/>
              </a:rPr>
              <a:t>the </a:t>
            </a:r>
            <a:r>
              <a:rPr sz="1050" dirty="0">
                <a:latin typeface="Comic Sans MS"/>
                <a:cs typeface="Comic Sans MS"/>
              </a:rPr>
              <a:t>needed</a:t>
            </a:r>
            <a:r>
              <a:rPr sz="1050" spc="-5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columns.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67E00C2-6313-64C1-FE8C-D21F980D30C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54325"/>
            <a:ext cx="1381124" cy="26384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4286" y="871806"/>
            <a:ext cx="1353820" cy="1317625"/>
          </a:xfrm>
          <a:custGeom>
            <a:avLst/>
            <a:gdLst/>
            <a:ahLst/>
            <a:cxnLst/>
            <a:rect l="l" t="t" r="r" b="b"/>
            <a:pathLst>
              <a:path w="1353820" h="1317625">
                <a:moveTo>
                  <a:pt x="318852" y="1317520"/>
                </a:moveTo>
                <a:lnTo>
                  <a:pt x="318852" y="952008"/>
                </a:lnTo>
                <a:lnTo>
                  <a:pt x="272995" y="928264"/>
                </a:lnTo>
                <a:lnTo>
                  <a:pt x="229806" y="900714"/>
                </a:lnTo>
                <a:lnTo>
                  <a:pt x="189537" y="869731"/>
                </a:lnTo>
                <a:lnTo>
                  <a:pt x="152440" y="835690"/>
                </a:lnTo>
                <a:lnTo>
                  <a:pt x="118765" y="798967"/>
                </a:lnTo>
                <a:lnTo>
                  <a:pt x="88764" y="759934"/>
                </a:lnTo>
                <a:lnTo>
                  <a:pt x="62689" y="718967"/>
                </a:lnTo>
                <a:lnTo>
                  <a:pt x="40792" y="676441"/>
                </a:lnTo>
                <a:lnTo>
                  <a:pt x="23322" y="632729"/>
                </a:lnTo>
                <a:lnTo>
                  <a:pt x="10533" y="588207"/>
                </a:lnTo>
                <a:lnTo>
                  <a:pt x="2675" y="543249"/>
                </a:lnTo>
                <a:lnTo>
                  <a:pt x="0" y="498229"/>
                </a:lnTo>
                <a:lnTo>
                  <a:pt x="2270" y="455851"/>
                </a:lnTo>
                <a:lnTo>
                  <a:pt x="8952" y="413934"/>
                </a:lnTo>
                <a:lnTo>
                  <a:pt x="19849" y="372717"/>
                </a:lnTo>
                <a:lnTo>
                  <a:pt x="34764" y="332438"/>
                </a:lnTo>
                <a:lnTo>
                  <a:pt x="53502" y="293334"/>
                </a:lnTo>
                <a:lnTo>
                  <a:pt x="75866" y="255643"/>
                </a:lnTo>
                <a:lnTo>
                  <a:pt x="101660" y="219602"/>
                </a:lnTo>
                <a:lnTo>
                  <a:pt x="130689" y="185448"/>
                </a:lnTo>
                <a:lnTo>
                  <a:pt x="162756" y="153420"/>
                </a:lnTo>
                <a:lnTo>
                  <a:pt x="197665" y="123754"/>
                </a:lnTo>
                <a:lnTo>
                  <a:pt x="235220" y="96689"/>
                </a:lnTo>
                <a:lnTo>
                  <a:pt x="275224" y="72462"/>
                </a:lnTo>
                <a:lnTo>
                  <a:pt x="317482" y="51311"/>
                </a:lnTo>
                <a:lnTo>
                  <a:pt x="361798" y="33472"/>
                </a:lnTo>
                <a:lnTo>
                  <a:pt x="407975" y="19184"/>
                </a:lnTo>
                <a:lnTo>
                  <a:pt x="455818" y="8684"/>
                </a:lnTo>
                <a:lnTo>
                  <a:pt x="505130" y="2210"/>
                </a:lnTo>
                <a:lnTo>
                  <a:pt x="555715" y="0"/>
                </a:lnTo>
                <a:lnTo>
                  <a:pt x="801934" y="0"/>
                </a:lnTo>
                <a:lnTo>
                  <a:pt x="851863" y="2210"/>
                </a:lnTo>
                <a:lnTo>
                  <a:pt x="900592" y="8684"/>
                </a:lnTo>
                <a:lnTo>
                  <a:pt x="947920" y="19184"/>
                </a:lnTo>
                <a:lnTo>
                  <a:pt x="993649" y="33472"/>
                </a:lnTo>
                <a:lnTo>
                  <a:pt x="1037576" y="51311"/>
                </a:lnTo>
                <a:lnTo>
                  <a:pt x="1079502" y="72462"/>
                </a:lnTo>
                <a:lnTo>
                  <a:pt x="1119226" y="96689"/>
                </a:lnTo>
                <a:lnTo>
                  <a:pt x="1156547" y="123754"/>
                </a:lnTo>
                <a:lnTo>
                  <a:pt x="1191265" y="153419"/>
                </a:lnTo>
                <a:lnTo>
                  <a:pt x="1223179" y="185447"/>
                </a:lnTo>
                <a:lnTo>
                  <a:pt x="1252090" y="219600"/>
                </a:lnTo>
                <a:lnTo>
                  <a:pt x="1277795" y="255641"/>
                </a:lnTo>
                <a:lnTo>
                  <a:pt x="1300096" y="293332"/>
                </a:lnTo>
                <a:lnTo>
                  <a:pt x="1318790" y="332435"/>
                </a:lnTo>
                <a:lnTo>
                  <a:pt x="1333679" y="372713"/>
                </a:lnTo>
                <a:lnTo>
                  <a:pt x="1344561" y="413929"/>
                </a:lnTo>
                <a:lnTo>
                  <a:pt x="1351236" y="455845"/>
                </a:lnTo>
                <a:lnTo>
                  <a:pt x="1353503" y="498223"/>
                </a:lnTo>
                <a:lnTo>
                  <a:pt x="1351232" y="541747"/>
                </a:lnTo>
                <a:lnTo>
                  <a:pt x="1344555" y="584682"/>
                </a:lnTo>
                <a:lnTo>
                  <a:pt x="1333671" y="626798"/>
                </a:lnTo>
                <a:lnTo>
                  <a:pt x="1318781" y="667863"/>
                </a:lnTo>
                <a:lnTo>
                  <a:pt x="1300086" y="707649"/>
                </a:lnTo>
                <a:lnTo>
                  <a:pt x="1277785" y="745925"/>
                </a:lnTo>
                <a:lnTo>
                  <a:pt x="1252080" y="782462"/>
                </a:lnTo>
                <a:lnTo>
                  <a:pt x="1223170" y="817028"/>
                </a:lnTo>
                <a:lnTo>
                  <a:pt x="1191256" y="849394"/>
                </a:lnTo>
                <a:lnTo>
                  <a:pt x="1156539" y="879330"/>
                </a:lnTo>
                <a:lnTo>
                  <a:pt x="1119219" y="906606"/>
                </a:lnTo>
                <a:lnTo>
                  <a:pt x="1079497" y="930991"/>
                </a:lnTo>
                <a:lnTo>
                  <a:pt x="1037572" y="952256"/>
                </a:lnTo>
                <a:lnTo>
                  <a:pt x="993646" y="970171"/>
                </a:lnTo>
                <a:lnTo>
                  <a:pt x="947919" y="984505"/>
                </a:lnTo>
                <a:lnTo>
                  <a:pt x="900591" y="995029"/>
                </a:lnTo>
                <a:lnTo>
                  <a:pt x="851862" y="1001511"/>
                </a:lnTo>
                <a:lnTo>
                  <a:pt x="801934" y="1003724"/>
                </a:lnTo>
                <a:lnTo>
                  <a:pt x="696285" y="1003724"/>
                </a:lnTo>
                <a:lnTo>
                  <a:pt x="318852" y="1317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6722" y="1053301"/>
            <a:ext cx="110871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280">
              <a:lnSpc>
                <a:spcPct val="113599"/>
              </a:lnSpc>
              <a:spcBef>
                <a:spcPts val="100"/>
              </a:spcBef>
            </a:pPr>
            <a:r>
              <a:rPr sz="1650" b="1" dirty="0">
                <a:latin typeface="Comic Sans MS"/>
                <a:cs typeface="Comic Sans MS"/>
              </a:rPr>
              <a:t>Have</a:t>
            </a:r>
            <a:r>
              <a:rPr sz="1650" b="1" spc="-30" dirty="0">
                <a:latin typeface="Comic Sans MS"/>
                <a:cs typeface="Comic Sans MS"/>
              </a:rPr>
              <a:t> </a:t>
            </a:r>
            <a:r>
              <a:rPr sz="1650" b="1" spc="-25" dirty="0">
                <a:latin typeface="Comic Sans MS"/>
                <a:cs typeface="Comic Sans MS"/>
              </a:rPr>
              <a:t>you </a:t>
            </a:r>
            <a:r>
              <a:rPr sz="1650" b="1" spc="-20" dirty="0">
                <a:latin typeface="Comic Sans MS"/>
                <a:cs typeface="Comic Sans MS"/>
              </a:rPr>
              <a:t>Appended?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55171" y="641564"/>
            <a:ext cx="3272154" cy="461009"/>
          </a:xfrm>
          <a:custGeom>
            <a:avLst/>
            <a:gdLst/>
            <a:ahLst/>
            <a:cxnLst/>
            <a:rect l="l" t="t" r="r" b="b"/>
            <a:pathLst>
              <a:path w="3272154" h="461009">
                <a:moveTo>
                  <a:pt x="3041965" y="460482"/>
                </a:moveTo>
                <a:lnTo>
                  <a:pt x="230241" y="460482"/>
                </a:lnTo>
                <a:lnTo>
                  <a:pt x="185113" y="456018"/>
                </a:lnTo>
                <a:lnTo>
                  <a:pt x="142131" y="442956"/>
                </a:lnTo>
                <a:lnTo>
                  <a:pt x="102503" y="421799"/>
                </a:lnTo>
                <a:lnTo>
                  <a:pt x="67436" y="393046"/>
                </a:lnTo>
                <a:lnTo>
                  <a:pt x="38683" y="357979"/>
                </a:lnTo>
                <a:lnTo>
                  <a:pt x="17526" y="318351"/>
                </a:lnTo>
                <a:lnTo>
                  <a:pt x="4464" y="275369"/>
                </a:lnTo>
                <a:lnTo>
                  <a:pt x="0" y="230241"/>
                </a:lnTo>
                <a:lnTo>
                  <a:pt x="4464" y="185113"/>
                </a:lnTo>
                <a:lnTo>
                  <a:pt x="17526" y="142131"/>
                </a:lnTo>
                <a:lnTo>
                  <a:pt x="38683" y="102503"/>
                </a:lnTo>
                <a:lnTo>
                  <a:pt x="67436" y="67436"/>
                </a:lnTo>
                <a:lnTo>
                  <a:pt x="102503" y="38683"/>
                </a:lnTo>
                <a:lnTo>
                  <a:pt x="142131" y="17526"/>
                </a:lnTo>
                <a:lnTo>
                  <a:pt x="185113" y="4464"/>
                </a:lnTo>
                <a:lnTo>
                  <a:pt x="230241" y="0"/>
                </a:lnTo>
                <a:lnTo>
                  <a:pt x="3041965" y="0"/>
                </a:lnTo>
                <a:lnTo>
                  <a:pt x="3087093" y="4464"/>
                </a:lnTo>
                <a:lnTo>
                  <a:pt x="3130075" y="17526"/>
                </a:lnTo>
                <a:lnTo>
                  <a:pt x="3169703" y="38683"/>
                </a:lnTo>
                <a:lnTo>
                  <a:pt x="3204770" y="67436"/>
                </a:lnTo>
                <a:lnTo>
                  <a:pt x="3233523" y="102503"/>
                </a:lnTo>
                <a:lnTo>
                  <a:pt x="3254680" y="142131"/>
                </a:lnTo>
                <a:lnTo>
                  <a:pt x="3267742" y="185113"/>
                </a:lnTo>
                <a:lnTo>
                  <a:pt x="3271947" y="227616"/>
                </a:lnTo>
                <a:lnTo>
                  <a:pt x="3271947" y="232866"/>
                </a:lnTo>
                <a:lnTo>
                  <a:pt x="3267742" y="275369"/>
                </a:lnTo>
                <a:lnTo>
                  <a:pt x="3254680" y="318351"/>
                </a:lnTo>
                <a:lnTo>
                  <a:pt x="3233523" y="357979"/>
                </a:lnTo>
                <a:lnTo>
                  <a:pt x="3204770" y="393046"/>
                </a:lnTo>
                <a:lnTo>
                  <a:pt x="3169703" y="421799"/>
                </a:lnTo>
                <a:lnTo>
                  <a:pt x="3130075" y="442956"/>
                </a:lnTo>
                <a:lnTo>
                  <a:pt x="3087093" y="456018"/>
                </a:lnTo>
                <a:lnTo>
                  <a:pt x="3041965" y="4604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72919"/>
            <a:ext cx="1948814" cy="1728470"/>
          </a:xfrm>
          <a:custGeom>
            <a:avLst/>
            <a:gdLst/>
            <a:ahLst/>
            <a:cxnLst/>
            <a:rect l="l" t="t" r="r" b="b"/>
            <a:pathLst>
              <a:path w="1948814" h="1728470">
                <a:moveTo>
                  <a:pt x="1732683" y="1727980"/>
                </a:moveTo>
                <a:lnTo>
                  <a:pt x="4671" y="1727980"/>
                </a:lnTo>
                <a:lnTo>
                  <a:pt x="2395" y="1725056"/>
                </a:lnTo>
                <a:lnTo>
                  <a:pt x="0" y="1721702"/>
                </a:lnTo>
                <a:lnTo>
                  <a:pt x="0" y="438297"/>
                </a:lnTo>
                <a:lnTo>
                  <a:pt x="29968" y="399528"/>
                </a:lnTo>
                <a:lnTo>
                  <a:pt x="58957" y="365310"/>
                </a:lnTo>
                <a:lnTo>
                  <a:pt x="89319" y="332333"/>
                </a:lnTo>
                <a:lnTo>
                  <a:pt x="121011" y="300642"/>
                </a:lnTo>
                <a:lnTo>
                  <a:pt x="153987" y="270280"/>
                </a:lnTo>
                <a:lnTo>
                  <a:pt x="188205" y="241290"/>
                </a:lnTo>
                <a:lnTo>
                  <a:pt x="223620" y="213718"/>
                </a:lnTo>
                <a:lnTo>
                  <a:pt x="260189" y="187606"/>
                </a:lnTo>
                <a:lnTo>
                  <a:pt x="297867" y="162998"/>
                </a:lnTo>
                <a:lnTo>
                  <a:pt x="336611" y="139940"/>
                </a:lnTo>
                <a:lnTo>
                  <a:pt x="376376" y="118473"/>
                </a:lnTo>
                <a:lnTo>
                  <a:pt x="417119" y="98643"/>
                </a:lnTo>
                <a:lnTo>
                  <a:pt x="458797" y="80494"/>
                </a:lnTo>
                <a:lnTo>
                  <a:pt x="501364" y="64068"/>
                </a:lnTo>
                <a:lnTo>
                  <a:pt x="544778" y="49411"/>
                </a:lnTo>
                <a:lnTo>
                  <a:pt x="588993" y="36565"/>
                </a:lnTo>
                <a:lnTo>
                  <a:pt x="633967" y="25575"/>
                </a:lnTo>
                <a:lnTo>
                  <a:pt x="679656" y="16485"/>
                </a:lnTo>
                <a:lnTo>
                  <a:pt x="726015" y="9338"/>
                </a:lnTo>
                <a:lnTo>
                  <a:pt x="773001" y="4179"/>
                </a:lnTo>
                <a:lnTo>
                  <a:pt x="820570" y="1052"/>
                </a:lnTo>
                <a:lnTo>
                  <a:pt x="868677" y="0"/>
                </a:lnTo>
                <a:lnTo>
                  <a:pt x="916784" y="1052"/>
                </a:lnTo>
                <a:lnTo>
                  <a:pt x="964353" y="4179"/>
                </a:lnTo>
                <a:lnTo>
                  <a:pt x="1011339" y="9338"/>
                </a:lnTo>
                <a:lnTo>
                  <a:pt x="1057698" y="16485"/>
                </a:lnTo>
                <a:lnTo>
                  <a:pt x="1103387" y="25575"/>
                </a:lnTo>
                <a:lnTo>
                  <a:pt x="1148361" y="36565"/>
                </a:lnTo>
                <a:lnTo>
                  <a:pt x="1192576" y="49411"/>
                </a:lnTo>
                <a:lnTo>
                  <a:pt x="1235990" y="64068"/>
                </a:lnTo>
                <a:lnTo>
                  <a:pt x="1278557" y="80494"/>
                </a:lnTo>
                <a:lnTo>
                  <a:pt x="1320235" y="98643"/>
                </a:lnTo>
                <a:lnTo>
                  <a:pt x="1360978" y="118473"/>
                </a:lnTo>
                <a:lnTo>
                  <a:pt x="1400743" y="139940"/>
                </a:lnTo>
                <a:lnTo>
                  <a:pt x="1439487" y="162998"/>
                </a:lnTo>
                <a:lnTo>
                  <a:pt x="1477165" y="187606"/>
                </a:lnTo>
                <a:lnTo>
                  <a:pt x="1513734" y="213718"/>
                </a:lnTo>
                <a:lnTo>
                  <a:pt x="1549149" y="241290"/>
                </a:lnTo>
                <a:lnTo>
                  <a:pt x="1583367" y="270280"/>
                </a:lnTo>
                <a:lnTo>
                  <a:pt x="1616343" y="300642"/>
                </a:lnTo>
                <a:lnTo>
                  <a:pt x="1648035" y="332333"/>
                </a:lnTo>
                <a:lnTo>
                  <a:pt x="1678397" y="365310"/>
                </a:lnTo>
                <a:lnTo>
                  <a:pt x="1707386" y="399528"/>
                </a:lnTo>
                <a:lnTo>
                  <a:pt x="1734959" y="434943"/>
                </a:lnTo>
                <a:lnTo>
                  <a:pt x="1761071" y="471511"/>
                </a:lnTo>
                <a:lnTo>
                  <a:pt x="1785678" y="509189"/>
                </a:lnTo>
                <a:lnTo>
                  <a:pt x="1808737" y="547933"/>
                </a:lnTo>
                <a:lnTo>
                  <a:pt x="1830203" y="587699"/>
                </a:lnTo>
                <a:lnTo>
                  <a:pt x="1850033" y="628442"/>
                </a:lnTo>
                <a:lnTo>
                  <a:pt x="1868183" y="670119"/>
                </a:lnTo>
                <a:lnTo>
                  <a:pt x="1884608" y="712687"/>
                </a:lnTo>
                <a:lnTo>
                  <a:pt x="1899266" y="756100"/>
                </a:lnTo>
                <a:lnTo>
                  <a:pt x="1912112" y="800316"/>
                </a:lnTo>
                <a:lnTo>
                  <a:pt x="1923101" y="845290"/>
                </a:lnTo>
                <a:lnTo>
                  <a:pt x="1932192" y="890979"/>
                </a:lnTo>
                <a:lnTo>
                  <a:pt x="1939338" y="937338"/>
                </a:lnTo>
                <a:lnTo>
                  <a:pt x="1944497" y="984323"/>
                </a:lnTo>
                <a:lnTo>
                  <a:pt x="1947625" y="1031892"/>
                </a:lnTo>
                <a:lnTo>
                  <a:pt x="1948677" y="1079997"/>
                </a:lnTo>
                <a:lnTo>
                  <a:pt x="1947625" y="1128107"/>
                </a:lnTo>
                <a:lnTo>
                  <a:pt x="1944497" y="1175675"/>
                </a:lnTo>
                <a:lnTo>
                  <a:pt x="1939338" y="1222661"/>
                </a:lnTo>
                <a:lnTo>
                  <a:pt x="1932192" y="1269020"/>
                </a:lnTo>
                <a:lnTo>
                  <a:pt x="1923101" y="1314709"/>
                </a:lnTo>
                <a:lnTo>
                  <a:pt x="1912112" y="1359683"/>
                </a:lnTo>
                <a:lnTo>
                  <a:pt x="1899266" y="1403899"/>
                </a:lnTo>
                <a:lnTo>
                  <a:pt x="1884608" y="1447312"/>
                </a:lnTo>
                <a:lnTo>
                  <a:pt x="1868183" y="1489880"/>
                </a:lnTo>
                <a:lnTo>
                  <a:pt x="1850033" y="1531557"/>
                </a:lnTo>
                <a:lnTo>
                  <a:pt x="1830203" y="1572300"/>
                </a:lnTo>
                <a:lnTo>
                  <a:pt x="1808737" y="1612066"/>
                </a:lnTo>
                <a:lnTo>
                  <a:pt x="1785678" y="1650810"/>
                </a:lnTo>
                <a:lnTo>
                  <a:pt x="1761071" y="1688488"/>
                </a:lnTo>
                <a:lnTo>
                  <a:pt x="1734959" y="1725056"/>
                </a:lnTo>
                <a:lnTo>
                  <a:pt x="1732683" y="1727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8406" y="626129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19999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1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2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1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19999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4711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3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8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1" y="294244"/>
                </a:lnTo>
                <a:lnTo>
                  <a:pt x="74024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0" y="452296"/>
                </a:lnTo>
                <a:lnTo>
                  <a:pt x="622798" y="466860"/>
                </a:lnTo>
                <a:lnTo>
                  <a:pt x="578688" y="477515"/>
                </a:lnTo>
                <a:lnTo>
                  <a:pt x="533115" y="484057"/>
                </a:lnTo>
                <a:lnTo>
                  <a:pt x="486283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507789" y="1235767"/>
            <a:ext cx="7340600" cy="2992755"/>
            <a:chOff x="1507789" y="1235767"/>
            <a:chExt cx="7340600" cy="299275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0149" y="1235767"/>
              <a:ext cx="3886199" cy="12858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7789" y="2656739"/>
              <a:ext cx="3952874" cy="15716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81583" y="3007442"/>
              <a:ext cx="2867025" cy="1045844"/>
            </a:xfrm>
            <a:custGeom>
              <a:avLst/>
              <a:gdLst/>
              <a:ahLst/>
              <a:cxnLst/>
              <a:rect l="l" t="t" r="r" b="b"/>
              <a:pathLst>
                <a:path w="2867025" h="1045845">
                  <a:moveTo>
                    <a:pt x="2534993" y="1045319"/>
                  </a:moveTo>
                  <a:lnTo>
                    <a:pt x="333372" y="1045319"/>
                  </a:lnTo>
                  <a:lnTo>
                    <a:pt x="284111" y="1041704"/>
                  </a:lnTo>
                  <a:lnTo>
                    <a:pt x="237091" y="1031204"/>
                  </a:lnTo>
                  <a:lnTo>
                    <a:pt x="192832" y="1014334"/>
                  </a:lnTo>
                  <a:lnTo>
                    <a:pt x="151848" y="991610"/>
                  </a:lnTo>
                  <a:lnTo>
                    <a:pt x="114656" y="963548"/>
                  </a:lnTo>
                  <a:lnTo>
                    <a:pt x="81771" y="930663"/>
                  </a:lnTo>
                  <a:lnTo>
                    <a:pt x="53708" y="893470"/>
                  </a:lnTo>
                  <a:lnTo>
                    <a:pt x="30984" y="852487"/>
                  </a:lnTo>
                  <a:lnTo>
                    <a:pt x="14114" y="808227"/>
                  </a:lnTo>
                  <a:lnTo>
                    <a:pt x="3614" y="761208"/>
                  </a:lnTo>
                  <a:lnTo>
                    <a:pt x="0" y="711944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2534990" y="0"/>
                  </a:lnTo>
                  <a:lnTo>
                    <a:pt x="2584253" y="3614"/>
                  </a:lnTo>
                  <a:lnTo>
                    <a:pt x="2631273" y="14114"/>
                  </a:lnTo>
                  <a:lnTo>
                    <a:pt x="2675532" y="30984"/>
                  </a:lnTo>
                  <a:lnTo>
                    <a:pt x="2716516" y="53708"/>
                  </a:lnTo>
                  <a:lnTo>
                    <a:pt x="2753708" y="81771"/>
                  </a:lnTo>
                  <a:lnTo>
                    <a:pt x="2786593" y="114656"/>
                  </a:lnTo>
                  <a:lnTo>
                    <a:pt x="2814656" y="151848"/>
                  </a:lnTo>
                  <a:lnTo>
                    <a:pt x="2837380" y="192832"/>
                  </a:lnTo>
                  <a:lnTo>
                    <a:pt x="2854250" y="237091"/>
                  </a:lnTo>
                  <a:lnTo>
                    <a:pt x="2864750" y="284111"/>
                  </a:lnTo>
                  <a:lnTo>
                    <a:pt x="2866461" y="307433"/>
                  </a:lnTo>
                  <a:lnTo>
                    <a:pt x="2866461" y="737885"/>
                  </a:lnTo>
                  <a:lnTo>
                    <a:pt x="2854250" y="808227"/>
                  </a:lnTo>
                  <a:lnTo>
                    <a:pt x="2837380" y="852487"/>
                  </a:lnTo>
                  <a:lnTo>
                    <a:pt x="2814656" y="893470"/>
                  </a:lnTo>
                  <a:lnTo>
                    <a:pt x="2786593" y="930663"/>
                  </a:lnTo>
                  <a:lnTo>
                    <a:pt x="2753708" y="963548"/>
                  </a:lnTo>
                  <a:lnTo>
                    <a:pt x="2716516" y="991610"/>
                  </a:lnTo>
                  <a:lnTo>
                    <a:pt x="2675532" y="1014334"/>
                  </a:lnTo>
                  <a:lnTo>
                    <a:pt x="2631273" y="1031204"/>
                  </a:lnTo>
                  <a:lnTo>
                    <a:pt x="2584253" y="1041704"/>
                  </a:lnTo>
                  <a:lnTo>
                    <a:pt x="2534993" y="1045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839278" y="4410976"/>
            <a:ext cx="7098030" cy="2790190"/>
            <a:chOff x="1839278" y="4410976"/>
            <a:chExt cx="7098030" cy="2790190"/>
          </a:xfrm>
        </p:grpSpPr>
        <p:sp>
          <p:nvSpPr>
            <p:cNvPr id="15" name="object 15"/>
            <p:cNvSpPr/>
            <p:nvPr/>
          </p:nvSpPr>
          <p:spPr>
            <a:xfrm>
              <a:off x="6016266" y="5983572"/>
              <a:ext cx="2294255" cy="1217930"/>
            </a:xfrm>
            <a:custGeom>
              <a:avLst/>
              <a:gdLst/>
              <a:ahLst/>
              <a:cxnLst/>
              <a:rect l="l" t="t" r="r" b="b"/>
              <a:pathLst>
                <a:path w="2294254" h="1217929">
                  <a:moveTo>
                    <a:pt x="2284422" y="1217327"/>
                  </a:moveTo>
                  <a:lnTo>
                    <a:pt x="9219" y="1217327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422" y="12173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9278" y="4607165"/>
              <a:ext cx="1457325" cy="7715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6703" y="4410976"/>
              <a:ext cx="4181474" cy="155257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88957" y="4682705"/>
              <a:ext cx="651510" cy="458470"/>
            </a:xfrm>
            <a:custGeom>
              <a:avLst/>
              <a:gdLst/>
              <a:ahLst/>
              <a:cxnLst/>
              <a:rect l="l" t="t" r="r" b="b"/>
              <a:pathLst>
                <a:path w="651510" h="458470">
                  <a:moveTo>
                    <a:pt x="651205" y="282054"/>
                  </a:moveTo>
                  <a:lnTo>
                    <a:pt x="648589" y="276847"/>
                  </a:lnTo>
                  <a:lnTo>
                    <a:pt x="645553" y="271589"/>
                  </a:lnTo>
                  <a:lnTo>
                    <a:pt x="644931" y="270865"/>
                  </a:lnTo>
                  <a:lnTo>
                    <a:pt x="640080" y="264591"/>
                  </a:lnTo>
                  <a:lnTo>
                    <a:pt x="637933" y="262661"/>
                  </a:lnTo>
                  <a:lnTo>
                    <a:pt x="635419" y="248183"/>
                  </a:lnTo>
                  <a:lnTo>
                    <a:pt x="630555" y="228396"/>
                  </a:lnTo>
                  <a:lnTo>
                    <a:pt x="618744" y="200444"/>
                  </a:lnTo>
                  <a:lnTo>
                    <a:pt x="601027" y="170522"/>
                  </a:lnTo>
                  <a:lnTo>
                    <a:pt x="582612" y="140258"/>
                  </a:lnTo>
                  <a:lnTo>
                    <a:pt x="568642" y="111239"/>
                  </a:lnTo>
                  <a:lnTo>
                    <a:pt x="563181" y="85813"/>
                  </a:lnTo>
                  <a:lnTo>
                    <a:pt x="560641" y="59804"/>
                  </a:lnTo>
                  <a:lnTo>
                    <a:pt x="558330" y="36753"/>
                  </a:lnTo>
                  <a:lnTo>
                    <a:pt x="554736" y="23698"/>
                  </a:lnTo>
                  <a:lnTo>
                    <a:pt x="554736" y="28486"/>
                  </a:lnTo>
                  <a:lnTo>
                    <a:pt x="554659" y="29895"/>
                  </a:lnTo>
                  <a:lnTo>
                    <a:pt x="553402" y="36703"/>
                  </a:lnTo>
                  <a:lnTo>
                    <a:pt x="554659" y="29895"/>
                  </a:lnTo>
                  <a:lnTo>
                    <a:pt x="554583" y="26174"/>
                  </a:lnTo>
                  <a:lnTo>
                    <a:pt x="554736" y="28486"/>
                  </a:lnTo>
                  <a:lnTo>
                    <a:pt x="554736" y="23698"/>
                  </a:lnTo>
                  <a:lnTo>
                    <a:pt x="535305" y="1701"/>
                  </a:lnTo>
                  <a:lnTo>
                    <a:pt x="532447" y="749"/>
                  </a:lnTo>
                  <a:lnTo>
                    <a:pt x="531609" y="762"/>
                  </a:lnTo>
                  <a:lnTo>
                    <a:pt x="528574" y="0"/>
                  </a:lnTo>
                  <a:lnTo>
                    <a:pt x="520661" y="266"/>
                  </a:lnTo>
                  <a:lnTo>
                    <a:pt x="497001" y="17792"/>
                  </a:lnTo>
                  <a:lnTo>
                    <a:pt x="495604" y="21082"/>
                  </a:lnTo>
                  <a:lnTo>
                    <a:pt x="495071" y="26136"/>
                  </a:lnTo>
                  <a:lnTo>
                    <a:pt x="494245" y="29895"/>
                  </a:lnTo>
                  <a:lnTo>
                    <a:pt x="493979" y="36055"/>
                  </a:lnTo>
                  <a:lnTo>
                    <a:pt x="499275" y="83299"/>
                  </a:lnTo>
                  <a:lnTo>
                    <a:pt x="510324" y="120180"/>
                  </a:lnTo>
                  <a:lnTo>
                    <a:pt x="525881" y="156438"/>
                  </a:lnTo>
                  <a:lnTo>
                    <a:pt x="534568" y="174955"/>
                  </a:lnTo>
                  <a:lnTo>
                    <a:pt x="540702" y="197446"/>
                  </a:lnTo>
                  <a:lnTo>
                    <a:pt x="540702" y="197993"/>
                  </a:lnTo>
                  <a:lnTo>
                    <a:pt x="529590" y="192201"/>
                  </a:lnTo>
                  <a:lnTo>
                    <a:pt x="510781" y="184073"/>
                  </a:lnTo>
                  <a:lnTo>
                    <a:pt x="457200" y="169341"/>
                  </a:lnTo>
                  <a:lnTo>
                    <a:pt x="406971" y="161836"/>
                  </a:lnTo>
                  <a:lnTo>
                    <a:pt x="389572" y="161721"/>
                  </a:lnTo>
                  <a:lnTo>
                    <a:pt x="378371" y="162445"/>
                  </a:lnTo>
                  <a:lnTo>
                    <a:pt x="310997" y="184810"/>
                  </a:lnTo>
                  <a:lnTo>
                    <a:pt x="265684" y="205549"/>
                  </a:lnTo>
                  <a:lnTo>
                    <a:pt x="203123" y="236194"/>
                  </a:lnTo>
                  <a:lnTo>
                    <a:pt x="119862" y="278714"/>
                  </a:lnTo>
                  <a:lnTo>
                    <a:pt x="12382" y="335076"/>
                  </a:lnTo>
                  <a:lnTo>
                    <a:pt x="0" y="367461"/>
                  </a:lnTo>
                  <a:lnTo>
                    <a:pt x="4229" y="373748"/>
                  </a:lnTo>
                  <a:lnTo>
                    <a:pt x="11671" y="379247"/>
                  </a:lnTo>
                  <a:lnTo>
                    <a:pt x="20904" y="383133"/>
                  </a:lnTo>
                  <a:lnTo>
                    <a:pt x="30480" y="384606"/>
                  </a:lnTo>
                  <a:lnTo>
                    <a:pt x="47218" y="381190"/>
                  </a:lnTo>
                  <a:lnTo>
                    <a:pt x="66446" y="371627"/>
                  </a:lnTo>
                  <a:lnTo>
                    <a:pt x="106680" y="346506"/>
                  </a:lnTo>
                  <a:lnTo>
                    <a:pt x="126161" y="332574"/>
                  </a:lnTo>
                  <a:lnTo>
                    <a:pt x="145376" y="317207"/>
                  </a:lnTo>
                  <a:lnTo>
                    <a:pt x="165493" y="301498"/>
                  </a:lnTo>
                  <a:lnTo>
                    <a:pt x="219811" y="268058"/>
                  </a:lnTo>
                  <a:lnTo>
                    <a:pt x="255638" y="248983"/>
                  </a:lnTo>
                  <a:lnTo>
                    <a:pt x="317182" y="220776"/>
                  </a:lnTo>
                  <a:lnTo>
                    <a:pt x="380733" y="215049"/>
                  </a:lnTo>
                  <a:lnTo>
                    <a:pt x="415061" y="216966"/>
                  </a:lnTo>
                  <a:lnTo>
                    <a:pt x="452348" y="221754"/>
                  </a:lnTo>
                  <a:lnTo>
                    <a:pt x="487680" y="230301"/>
                  </a:lnTo>
                  <a:lnTo>
                    <a:pt x="523773" y="250202"/>
                  </a:lnTo>
                  <a:lnTo>
                    <a:pt x="532003" y="256451"/>
                  </a:lnTo>
                  <a:lnTo>
                    <a:pt x="531317" y="258914"/>
                  </a:lnTo>
                  <a:lnTo>
                    <a:pt x="508787" y="300151"/>
                  </a:lnTo>
                  <a:lnTo>
                    <a:pt x="469696" y="349923"/>
                  </a:lnTo>
                  <a:lnTo>
                    <a:pt x="410527" y="409371"/>
                  </a:lnTo>
                  <a:lnTo>
                    <a:pt x="408660" y="413816"/>
                  </a:lnTo>
                  <a:lnTo>
                    <a:pt x="404812" y="424243"/>
                  </a:lnTo>
                  <a:lnTo>
                    <a:pt x="401688" y="436283"/>
                  </a:lnTo>
                  <a:lnTo>
                    <a:pt x="401955" y="445566"/>
                  </a:lnTo>
                  <a:lnTo>
                    <a:pt x="407339" y="451116"/>
                  </a:lnTo>
                  <a:lnTo>
                    <a:pt x="415658" y="455676"/>
                  </a:lnTo>
                  <a:lnTo>
                    <a:pt x="425932" y="458279"/>
                  </a:lnTo>
                  <a:lnTo>
                    <a:pt x="437197" y="457949"/>
                  </a:lnTo>
                  <a:lnTo>
                    <a:pt x="516902" y="414464"/>
                  </a:lnTo>
                  <a:lnTo>
                    <a:pt x="565785" y="376605"/>
                  </a:lnTo>
                  <a:lnTo>
                    <a:pt x="607580" y="337337"/>
                  </a:lnTo>
                  <a:lnTo>
                    <a:pt x="625690" y="312801"/>
                  </a:lnTo>
                  <a:lnTo>
                    <a:pt x="629285" y="312445"/>
                  </a:lnTo>
                  <a:lnTo>
                    <a:pt x="635317" y="310311"/>
                  </a:lnTo>
                  <a:lnTo>
                    <a:pt x="640372" y="306349"/>
                  </a:lnTo>
                  <a:lnTo>
                    <a:pt x="644969" y="300786"/>
                  </a:lnTo>
                  <a:lnTo>
                    <a:pt x="646391" y="298119"/>
                  </a:lnTo>
                  <a:lnTo>
                    <a:pt x="648652" y="295071"/>
                  </a:lnTo>
                  <a:lnTo>
                    <a:pt x="651205" y="289979"/>
                  </a:lnTo>
                  <a:lnTo>
                    <a:pt x="651205" y="282054"/>
                  </a:lnTo>
                  <a:close/>
                </a:path>
              </a:pathLst>
            </a:custGeom>
            <a:solidFill>
              <a:srgbClr val="E71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348144" y="695273"/>
            <a:ext cx="304800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u="sng" dirty="0">
                <a:uFill>
                  <a:solidFill>
                    <a:srgbClr val="000000"/>
                  </a:solidFill>
                </a:uFill>
              </a:rPr>
              <a:t>APPENDING</a:t>
            </a:r>
            <a:r>
              <a:rPr sz="2100" u="sng" spc="114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100" u="sng" spc="-10" dirty="0">
                <a:uFill>
                  <a:solidFill>
                    <a:srgbClr val="000000"/>
                  </a:solidFill>
                </a:uFill>
              </a:rPr>
              <a:t>QUERIES</a:t>
            </a:r>
            <a:endParaRPr sz="2100"/>
          </a:p>
        </p:txBody>
      </p:sp>
      <p:sp>
        <p:nvSpPr>
          <p:cNvPr id="21" name="object 21"/>
          <p:cNvSpPr/>
          <p:nvPr/>
        </p:nvSpPr>
        <p:spPr>
          <a:xfrm>
            <a:off x="5981583" y="1037322"/>
            <a:ext cx="2868295" cy="1808480"/>
          </a:xfrm>
          <a:custGeom>
            <a:avLst/>
            <a:gdLst/>
            <a:ahLst/>
            <a:cxnLst/>
            <a:rect l="l" t="t" r="r" b="b"/>
            <a:pathLst>
              <a:path w="2868295" h="1808480">
                <a:moveTo>
                  <a:pt x="2534990" y="1808195"/>
                </a:moveTo>
                <a:lnTo>
                  <a:pt x="333374" y="1808195"/>
                </a:lnTo>
                <a:lnTo>
                  <a:pt x="284111" y="1804581"/>
                </a:lnTo>
                <a:lnTo>
                  <a:pt x="237091" y="1794080"/>
                </a:lnTo>
                <a:lnTo>
                  <a:pt x="192832" y="1777210"/>
                </a:lnTo>
                <a:lnTo>
                  <a:pt x="151848" y="1754486"/>
                </a:lnTo>
                <a:lnTo>
                  <a:pt x="114656" y="1726424"/>
                </a:lnTo>
                <a:lnTo>
                  <a:pt x="81771" y="1693539"/>
                </a:lnTo>
                <a:lnTo>
                  <a:pt x="53708" y="1656346"/>
                </a:lnTo>
                <a:lnTo>
                  <a:pt x="30984" y="1615363"/>
                </a:lnTo>
                <a:lnTo>
                  <a:pt x="14114" y="1571103"/>
                </a:lnTo>
                <a:lnTo>
                  <a:pt x="3614" y="1524084"/>
                </a:lnTo>
                <a:lnTo>
                  <a:pt x="0" y="1474820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2534990" y="0"/>
                </a:lnTo>
                <a:lnTo>
                  <a:pt x="2584253" y="3614"/>
                </a:lnTo>
                <a:lnTo>
                  <a:pt x="2631273" y="14114"/>
                </a:lnTo>
                <a:lnTo>
                  <a:pt x="2675532" y="30984"/>
                </a:lnTo>
                <a:lnTo>
                  <a:pt x="2716516" y="53708"/>
                </a:lnTo>
                <a:lnTo>
                  <a:pt x="2753708" y="81771"/>
                </a:lnTo>
                <a:lnTo>
                  <a:pt x="2786594" y="114656"/>
                </a:lnTo>
                <a:lnTo>
                  <a:pt x="2814656" y="151848"/>
                </a:lnTo>
                <a:lnTo>
                  <a:pt x="2837380" y="192832"/>
                </a:lnTo>
                <a:lnTo>
                  <a:pt x="2854250" y="237091"/>
                </a:lnTo>
                <a:lnTo>
                  <a:pt x="2864750" y="284111"/>
                </a:lnTo>
                <a:lnTo>
                  <a:pt x="2867685" y="324107"/>
                </a:lnTo>
                <a:lnTo>
                  <a:pt x="2867685" y="1484088"/>
                </a:lnTo>
                <a:lnTo>
                  <a:pt x="2864750" y="1524084"/>
                </a:lnTo>
                <a:lnTo>
                  <a:pt x="2854250" y="1571103"/>
                </a:lnTo>
                <a:lnTo>
                  <a:pt x="2837380" y="1615363"/>
                </a:lnTo>
                <a:lnTo>
                  <a:pt x="2814656" y="1656346"/>
                </a:lnTo>
                <a:lnTo>
                  <a:pt x="2786594" y="1693539"/>
                </a:lnTo>
                <a:lnTo>
                  <a:pt x="2753708" y="1726424"/>
                </a:lnTo>
                <a:lnTo>
                  <a:pt x="2716516" y="1754486"/>
                </a:lnTo>
                <a:lnTo>
                  <a:pt x="2675532" y="1777210"/>
                </a:lnTo>
                <a:lnTo>
                  <a:pt x="2631273" y="1794080"/>
                </a:lnTo>
                <a:lnTo>
                  <a:pt x="2584253" y="1804581"/>
                </a:lnTo>
                <a:lnTo>
                  <a:pt x="2534990" y="1808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03566" y="1037271"/>
            <a:ext cx="284861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b="1" dirty="0">
                <a:latin typeface="Comic Sans MS"/>
                <a:cs typeface="Comic Sans MS"/>
              </a:rPr>
              <a:t>Appending</a:t>
            </a:r>
            <a:r>
              <a:rPr sz="1900" b="1" spc="-80" dirty="0">
                <a:latin typeface="Comic Sans MS"/>
                <a:cs typeface="Comic Sans MS"/>
              </a:rPr>
              <a:t> </a:t>
            </a:r>
            <a:r>
              <a:rPr sz="1900" b="1" spc="-10" dirty="0">
                <a:latin typeface="Comic Sans MS"/>
                <a:cs typeface="Comic Sans MS"/>
              </a:rPr>
              <a:t>queries</a:t>
            </a:r>
            <a:r>
              <a:rPr sz="1900" b="1" spc="-27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allows </a:t>
            </a:r>
            <a:r>
              <a:rPr sz="1900" dirty="0">
                <a:latin typeface="Comic Sans MS"/>
                <a:cs typeface="Comic Sans MS"/>
              </a:rPr>
              <a:t>you</a:t>
            </a:r>
            <a:r>
              <a:rPr sz="1900" spc="-3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to</a:t>
            </a:r>
            <a:r>
              <a:rPr sz="1900" spc="-3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combine</a:t>
            </a:r>
            <a:r>
              <a:rPr sz="1900" spc="-3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or</a:t>
            </a:r>
            <a:r>
              <a:rPr sz="1900" spc="-30" dirty="0">
                <a:latin typeface="Comic Sans MS"/>
                <a:cs typeface="Comic Sans MS"/>
              </a:rPr>
              <a:t> </a:t>
            </a:r>
            <a:r>
              <a:rPr sz="1900" spc="-20" dirty="0">
                <a:latin typeface="Comic Sans MS"/>
                <a:cs typeface="Comic Sans MS"/>
              </a:rPr>
              <a:t>stack </a:t>
            </a:r>
            <a:r>
              <a:rPr sz="1900" dirty="0">
                <a:latin typeface="Comic Sans MS"/>
                <a:cs typeface="Comic Sans MS"/>
              </a:rPr>
              <a:t>tables</a:t>
            </a:r>
            <a:r>
              <a:rPr sz="1900" spc="-7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sharing</a:t>
            </a:r>
            <a:r>
              <a:rPr sz="1900" spc="-6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the</a:t>
            </a:r>
            <a:r>
              <a:rPr sz="1900" spc="-55" dirty="0">
                <a:latin typeface="Comic Sans MS"/>
                <a:cs typeface="Comic Sans MS"/>
              </a:rPr>
              <a:t> </a:t>
            </a:r>
            <a:r>
              <a:rPr sz="1900" spc="-20" dirty="0">
                <a:latin typeface="Comic Sans MS"/>
                <a:cs typeface="Comic Sans MS"/>
              </a:rPr>
              <a:t>exact </a:t>
            </a:r>
            <a:r>
              <a:rPr sz="1900" dirty="0">
                <a:latin typeface="Comic Sans MS"/>
                <a:cs typeface="Comic Sans MS"/>
              </a:rPr>
              <a:t>same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column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structure </a:t>
            </a:r>
            <a:r>
              <a:rPr sz="1900" dirty="0">
                <a:latin typeface="Comic Sans MS"/>
                <a:cs typeface="Comic Sans MS"/>
              </a:rPr>
              <a:t>and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data</a:t>
            </a:r>
            <a:r>
              <a:rPr sz="1900" spc="-4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types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40480" y="3036120"/>
            <a:ext cx="275082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dirty="0">
                <a:latin typeface="Comic Sans MS"/>
                <a:cs typeface="Comic Sans MS"/>
              </a:rPr>
              <a:t>Here</a:t>
            </a:r>
            <a:r>
              <a:rPr sz="1900" spc="-3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we</a:t>
            </a:r>
            <a:r>
              <a:rPr sz="1900" spc="-2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are</a:t>
            </a:r>
            <a:r>
              <a:rPr sz="1900" spc="-3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appending </a:t>
            </a:r>
            <a:r>
              <a:rPr sz="1900" dirty="0">
                <a:latin typeface="Comic Sans MS"/>
                <a:cs typeface="Comic Sans MS"/>
              </a:rPr>
              <a:t>these</a:t>
            </a:r>
            <a:r>
              <a:rPr sz="1900" spc="-3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2</a:t>
            </a:r>
            <a:r>
              <a:rPr sz="1900" spc="-3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tables.</a:t>
            </a:r>
            <a:r>
              <a:rPr sz="1900" spc="-3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It</a:t>
            </a:r>
            <a:r>
              <a:rPr sz="1900" spc="-3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is</a:t>
            </a:r>
            <a:r>
              <a:rPr sz="1900" spc="-45" dirty="0">
                <a:latin typeface="Comic Sans MS"/>
                <a:cs typeface="Comic Sans MS"/>
              </a:rPr>
              <a:t> </a:t>
            </a:r>
            <a:r>
              <a:rPr sz="1900" spc="-20" dirty="0">
                <a:latin typeface="Comic Sans MS"/>
                <a:cs typeface="Comic Sans MS"/>
              </a:rPr>
              <a:t>like </a:t>
            </a:r>
            <a:r>
              <a:rPr sz="1900" dirty="0">
                <a:latin typeface="Comic Sans MS"/>
                <a:cs typeface="Comic Sans MS"/>
              </a:rPr>
              <a:t>SQL</a:t>
            </a:r>
            <a:r>
              <a:rPr sz="1900" spc="-3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UNION</a:t>
            </a:r>
            <a:r>
              <a:rPr sz="1900" spc="-25" dirty="0">
                <a:latin typeface="Comic Sans MS"/>
                <a:cs typeface="Comic Sans MS"/>
              </a:rPr>
              <a:t> </a:t>
            </a:r>
            <a:r>
              <a:rPr sz="1900" spc="-50" dirty="0">
                <a:latin typeface="Comic Sans MS"/>
                <a:cs typeface="Comic Sans MS"/>
              </a:rPr>
              <a:t>.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38762" y="2183142"/>
            <a:ext cx="655320" cy="1462405"/>
          </a:xfrm>
          <a:custGeom>
            <a:avLst/>
            <a:gdLst/>
            <a:ahLst/>
            <a:cxnLst/>
            <a:rect l="l" t="t" r="r" b="b"/>
            <a:pathLst>
              <a:path w="655320" h="1462404">
                <a:moveTo>
                  <a:pt x="112014" y="1402016"/>
                </a:moveTo>
                <a:lnTo>
                  <a:pt x="27978" y="1402016"/>
                </a:lnTo>
                <a:lnTo>
                  <a:pt x="27571" y="1402016"/>
                </a:lnTo>
                <a:lnTo>
                  <a:pt x="19050" y="1403032"/>
                </a:lnTo>
                <a:lnTo>
                  <a:pt x="12331" y="1408201"/>
                </a:lnTo>
                <a:lnTo>
                  <a:pt x="9182" y="1412354"/>
                </a:lnTo>
                <a:lnTo>
                  <a:pt x="2857" y="1418272"/>
                </a:lnTo>
                <a:lnTo>
                  <a:pt x="469" y="1425816"/>
                </a:lnTo>
                <a:lnTo>
                  <a:pt x="139" y="1433677"/>
                </a:lnTo>
                <a:lnTo>
                  <a:pt x="0" y="1434465"/>
                </a:lnTo>
                <a:lnTo>
                  <a:pt x="596" y="1436331"/>
                </a:lnTo>
                <a:lnTo>
                  <a:pt x="1384" y="1440903"/>
                </a:lnTo>
                <a:lnTo>
                  <a:pt x="3810" y="1446847"/>
                </a:lnTo>
                <a:lnTo>
                  <a:pt x="8483" y="1452435"/>
                </a:lnTo>
                <a:lnTo>
                  <a:pt x="14770" y="1457325"/>
                </a:lnTo>
                <a:lnTo>
                  <a:pt x="15214" y="1457540"/>
                </a:lnTo>
                <a:lnTo>
                  <a:pt x="16217" y="1458429"/>
                </a:lnTo>
                <a:lnTo>
                  <a:pt x="24765" y="1462087"/>
                </a:lnTo>
                <a:lnTo>
                  <a:pt x="26885" y="1461757"/>
                </a:lnTo>
                <a:lnTo>
                  <a:pt x="28575" y="1462087"/>
                </a:lnTo>
                <a:lnTo>
                  <a:pt x="35928" y="1460373"/>
                </a:lnTo>
                <a:lnTo>
                  <a:pt x="40208" y="1459712"/>
                </a:lnTo>
                <a:lnTo>
                  <a:pt x="58940" y="1450289"/>
                </a:lnTo>
                <a:lnTo>
                  <a:pt x="78219" y="1436763"/>
                </a:lnTo>
                <a:lnTo>
                  <a:pt x="95250" y="1422082"/>
                </a:lnTo>
                <a:lnTo>
                  <a:pt x="109728" y="1405521"/>
                </a:lnTo>
                <a:lnTo>
                  <a:pt x="112014" y="1402016"/>
                </a:lnTo>
                <a:close/>
              </a:path>
              <a:path w="655320" h="1462404">
                <a:moveTo>
                  <a:pt x="622388" y="1025232"/>
                </a:moveTo>
                <a:lnTo>
                  <a:pt x="621982" y="1022032"/>
                </a:lnTo>
                <a:lnTo>
                  <a:pt x="619061" y="1017625"/>
                </a:lnTo>
                <a:lnTo>
                  <a:pt x="622388" y="1025232"/>
                </a:lnTo>
                <a:close/>
              </a:path>
              <a:path w="655320" h="1462404">
                <a:moveTo>
                  <a:pt x="655205" y="1123353"/>
                </a:moveTo>
                <a:lnTo>
                  <a:pt x="637324" y="1084478"/>
                </a:lnTo>
                <a:lnTo>
                  <a:pt x="632460" y="1078230"/>
                </a:lnTo>
                <a:lnTo>
                  <a:pt x="628345" y="1063015"/>
                </a:lnTo>
                <a:lnTo>
                  <a:pt x="628091" y="1061085"/>
                </a:lnTo>
                <a:lnTo>
                  <a:pt x="625919" y="1044409"/>
                </a:lnTo>
                <a:lnTo>
                  <a:pt x="622960" y="1026515"/>
                </a:lnTo>
                <a:lnTo>
                  <a:pt x="622388" y="1025232"/>
                </a:lnTo>
                <a:lnTo>
                  <a:pt x="619048" y="1017625"/>
                </a:lnTo>
                <a:lnTo>
                  <a:pt x="617220" y="1013460"/>
                </a:lnTo>
                <a:lnTo>
                  <a:pt x="613829" y="1010729"/>
                </a:lnTo>
                <a:lnTo>
                  <a:pt x="608647" y="1005954"/>
                </a:lnTo>
                <a:lnTo>
                  <a:pt x="602373" y="1001712"/>
                </a:lnTo>
                <a:lnTo>
                  <a:pt x="598551" y="1000125"/>
                </a:lnTo>
                <a:lnTo>
                  <a:pt x="596265" y="999172"/>
                </a:lnTo>
                <a:lnTo>
                  <a:pt x="589597" y="998220"/>
                </a:lnTo>
                <a:lnTo>
                  <a:pt x="581977" y="999172"/>
                </a:lnTo>
                <a:lnTo>
                  <a:pt x="580326" y="1000493"/>
                </a:lnTo>
                <a:lnTo>
                  <a:pt x="576262" y="1001077"/>
                </a:lnTo>
                <a:lnTo>
                  <a:pt x="561784" y="1032573"/>
                </a:lnTo>
                <a:lnTo>
                  <a:pt x="562203" y="1034961"/>
                </a:lnTo>
                <a:lnTo>
                  <a:pt x="561975" y="1036320"/>
                </a:lnTo>
                <a:lnTo>
                  <a:pt x="566585" y="1056424"/>
                </a:lnTo>
                <a:lnTo>
                  <a:pt x="577342" y="1080719"/>
                </a:lnTo>
                <a:lnTo>
                  <a:pt x="587565" y="1104493"/>
                </a:lnTo>
                <a:lnTo>
                  <a:pt x="590550" y="1122997"/>
                </a:lnTo>
                <a:lnTo>
                  <a:pt x="585177" y="1130719"/>
                </a:lnTo>
                <a:lnTo>
                  <a:pt x="563295" y="1144066"/>
                </a:lnTo>
                <a:lnTo>
                  <a:pt x="561936" y="1144765"/>
                </a:lnTo>
                <a:lnTo>
                  <a:pt x="561987" y="1140142"/>
                </a:lnTo>
                <a:lnTo>
                  <a:pt x="560832" y="1133690"/>
                </a:lnTo>
                <a:lnTo>
                  <a:pt x="560539" y="1132865"/>
                </a:lnTo>
                <a:lnTo>
                  <a:pt x="559130" y="1126807"/>
                </a:lnTo>
                <a:lnTo>
                  <a:pt x="556272" y="1120140"/>
                </a:lnTo>
                <a:lnTo>
                  <a:pt x="551510" y="1114425"/>
                </a:lnTo>
                <a:lnTo>
                  <a:pt x="545973" y="1111656"/>
                </a:lnTo>
                <a:lnTo>
                  <a:pt x="543991" y="1110310"/>
                </a:lnTo>
                <a:lnTo>
                  <a:pt x="535089" y="1104277"/>
                </a:lnTo>
                <a:lnTo>
                  <a:pt x="513473" y="1093368"/>
                </a:lnTo>
                <a:lnTo>
                  <a:pt x="482968" y="1078801"/>
                </a:lnTo>
                <a:lnTo>
                  <a:pt x="442722" y="1058621"/>
                </a:lnTo>
                <a:lnTo>
                  <a:pt x="391909" y="1030871"/>
                </a:lnTo>
                <a:lnTo>
                  <a:pt x="329704" y="993597"/>
                </a:lnTo>
                <a:lnTo>
                  <a:pt x="255282" y="944880"/>
                </a:lnTo>
                <a:lnTo>
                  <a:pt x="246113" y="940955"/>
                </a:lnTo>
                <a:lnTo>
                  <a:pt x="246341" y="927595"/>
                </a:lnTo>
                <a:lnTo>
                  <a:pt x="246634" y="871753"/>
                </a:lnTo>
                <a:lnTo>
                  <a:pt x="246392" y="811707"/>
                </a:lnTo>
                <a:lnTo>
                  <a:pt x="245694" y="748995"/>
                </a:lnTo>
                <a:lnTo>
                  <a:pt x="244563" y="685203"/>
                </a:lnTo>
                <a:lnTo>
                  <a:pt x="243052" y="621842"/>
                </a:lnTo>
                <a:lnTo>
                  <a:pt x="241211" y="560501"/>
                </a:lnTo>
                <a:lnTo>
                  <a:pt x="239077" y="502716"/>
                </a:lnTo>
                <a:lnTo>
                  <a:pt x="236715" y="450024"/>
                </a:lnTo>
                <a:lnTo>
                  <a:pt x="234149" y="403999"/>
                </a:lnTo>
                <a:lnTo>
                  <a:pt x="231381" y="365785"/>
                </a:lnTo>
                <a:lnTo>
                  <a:pt x="225983" y="319278"/>
                </a:lnTo>
                <a:lnTo>
                  <a:pt x="215265" y="280035"/>
                </a:lnTo>
                <a:lnTo>
                  <a:pt x="193243" y="222885"/>
                </a:lnTo>
                <a:lnTo>
                  <a:pt x="167640" y="171450"/>
                </a:lnTo>
                <a:lnTo>
                  <a:pt x="145415" y="150685"/>
                </a:lnTo>
                <a:lnTo>
                  <a:pt x="140017" y="143827"/>
                </a:lnTo>
                <a:lnTo>
                  <a:pt x="108813" y="79794"/>
                </a:lnTo>
                <a:lnTo>
                  <a:pt x="67627" y="14287"/>
                </a:lnTo>
                <a:lnTo>
                  <a:pt x="45720" y="0"/>
                </a:lnTo>
                <a:lnTo>
                  <a:pt x="37147" y="952"/>
                </a:lnTo>
                <a:lnTo>
                  <a:pt x="30480" y="2857"/>
                </a:lnTo>
                <a:lnTo>
                  <a:pt x="24765" y="5715"/>
                </a:lnTo>
                <a:lnTo>
                  <a:pt x="19050" y="11430"/>
                </a:lnTo>
                <a:lnTo>
                  <a:pt x="16192" y="18097"/>
                </a:lnTo>
                <a:lnTo>
                  <a:pt x="13335" y="23812"/>
                </a:lnTo>
                <a:lnTo>
                  <a:pt x="31229" y="70091"/>
                </a:lnTo>
                <a:lnTo>
                  <a:pt x="60960" y="114769"/>
                </a:lnTo>
                <a:lnTo>
                  <a:pt x="94272" y="163728"/>
                </a:lnTo>
                <a:lnTo>
                  <a:pt x="120967" y="208597"/>
                </a:lnTo>
                <a:lnTo>
                  <a:pt x="147408" y="264312"/>
                </a:lnTo>
                <a:lnTo>
                  <a:pt x="166687" y="331470"/>
                </a:lnTo>
                <a:lnTo>
                  <a:pt x="177050" y="408254"/>
                </a:lnTo>
                <a:lnTo>
                  <a:pt x="181140" y="457479"/>
                </a:lnTo>
                <a:lnTo>
                  <a:pt x="184543" y="512114"/>
                </a:lnTo>
                <a:lnTo>
                  <a:pt x="187286" y="570776"/>
                </a:lnTo>
                <a:lnTo>
                  <a:pt x="189382" y="632104"/>
                </a:lnTo>
                <a:lnTo>
                  <a:pt x="190868" y="694728"/>
                </a:lnTo>
                <a:lnTo>
                  <a:pt x="191744" y="757275"/>
                </a:lnTo>
                <a:lnTo>
                  <a:pt x="192049" y="818375"/>
                </a:lnTo>
                <a:lnTo>
                  <a:pt x="191795" y="876681"/>
                </a:lnTo>
                <a:lnTo>
                  <a:pt x="191020" y="930795"/>
                </a:lnTo>
                <a:lnTo>
                  <a:pt x="189738" y="979373"/>
                </a:lnTo>
                <a:lnTo>
                  <a:pt x="187972" y="1021029"/>
                </a:lnTo>
                <a:lnTo>
                  <a:pt x="181635" y="1088796"/>
                </a:lnTo>
                <a:lnTo>
                  <a:pt x="170205" y="1139329"/>
                </a:lnTo>
                <a:lnTo>
                  <a:pt x="155498" y="1185392"/>
                </a:lnTo>
                <a:lnTo>
                  <a:pt x="138239" y="1227696"/>
                </a:lnTo>
                <a:lnTo>
                  <a:pt x="127635" y="1250632"/>
                </a:lnTo>
                <a:lnTo>
                  <a:pt x="112306" y="1284325"/>
                </a:lnTo>
                <a:lnTo>
                  <a:pt x="94297" y="1321587"/>
                </a:lnTo>
                <a:lnTo>
                  <a:pt x="74866" y="1356715"/>
                </a:lnTo>
                <a:lnTo>
                  <a:pt x="40767" y="1395222"/>
                </a:lnTo>
                <a:lnTo>
                  <a:pt x="27622" y="1401978"/>
                </a:lnTo>
                <a:lnTo>
                  <a:pt x="27787" y="1401978"/>
                </a:lnTo>
                <a:lnTo>
                  <a:pt x="112039" y="1401978"/>
                </a:lnTo>
                <a:lnTo>
                  <a:pt x="122402" y="1386116"/>
                </a:lnTo>
                <a:lnTo>
                  <a:pt x="146685" y="1340167"/>
                </a:lnTo>
                <a:lnTo>
                  <a:pt x="165773" y="1301445"/>
                </a:lnTo>
                <a:lnTo>
                  <a:pt x="185737" y="1256931"/>
                </a:lnTo>
                <a:lnTo>
                  <a:pt x="204292" y="1211173"/>
                </a:lnTo>
                <a:lnTo>
                  <a:pt x="219075" y="1168717"/>
                </a:lnTo>
                <a:lnTo>
                  <a:pt x="233006" y="1116914"/>
                </a:lnTo>
                <a:lnTo>
                  <a:pt x="241935" y="1054417"/>
                </a:lnTo>
                <a:lnTo>
                  <a:pt x="244386" y="1010361"/>
                </a:lnTo>
                <a:lnTo>
                  <a:pt x="273380" y="1027620"/>
                </a:lnTo>
                <a:lnTo>
                  <a:pt x="307365" y="1047127"/>
                </a:lnTo>
                <a:lnTo>
                  <a:pt x="335292" y="1065847"/>
                </a:lnTo>
                <a:lnTo>
                  <a:pt x="350431" y="1079601"/>
                </a:lnTo>
                <a:lnTo>
                  <a:pt x="363626" y="1093825"/>
                </a:lnTo>
                <a:lnTo>
                  <a:pt x="375742" y="1106424"/>
                </a:lnTo>
                <a:lnTo>
                  <a:pt x="387680" y="1115377"/>
                </a:lnTo>
                <a:lnTo>
                  <a:pt x="395681" y="1117460"/>
                </a:lnTo>
                <a:lnTo>
                  <a:pt x="410984" y="1118044"/>
                </a:lnTo>
                <a:lnTo>
                  <a:pt x="420065" y="1120140"/>
                </a:lnTo>
                <a:lnTo>
                  <a:pt x="442798" y="1130808"/>
                </a:lnTo>
                <a:lnTo>
                  <a:pt x="470547" y="1146924"/>
                </a:lnTo>
                <a:lnTo>
                  <a:pt x="498284" y="1161796"/>
                </a:lnTo>
                <a:lnTo>
                  <a:pt x="517423" y="1167625"/>
                </a:lnTo>
                <a:lnTo>
                  <a:pt x="409575" y="1223010"/>
                </a:lnTo>
                <a:lnTo>
                  <a:pt x="407174" y="1225194"/>
                </a:lnTo>
                <a:lnTo>
                  <a:pt x="401726" y="1230503"/>
                </a:lnTo>
                <a:lnTo>
                  <a:pt x="395922" y="1237068"/>
                </a:lnTo>
                <a:lnTo>
                  <a:pt x="392430" y="1243012"/>
                </a:lnTo>
                <a:lnTo>
                  <a:pt x="391477" y="1249680"/>
                </a:lnTo>
                <a:lnTo>
                  <a:pt x="393382" y="1257300"/>
                </a:lnTo>
                <a:lnTo>
                  <a:pt x="399097" y="1268730"/>
                </a:lnTo>
                <a:lnTo>
                  <a:pt x="405765" y="1273492"/>
                </a:lnTo>
                <a:lnTo>
                  <a:pt x="411480" y="1276350"/>
                </a:lnTo>
                <a:lnTo>
                  <a:pt x="416483" y="1278013"/>
                </a:lnTo>
                <a:lnTo>
                  <a:pt x="418630" y="1278013"/>
                </a:lnTo>
                <a:lnTo>
                  <a:pt x="456819" y="1265377"/>
                </a:lnTo>
                <a:lnTo>
                  <a:pt x="491261" y="1248130"/>
                </a:lnTo>
                <a:lnTo>
                  <a:pt x="528193" y="1227836"/>
                </a:lnTo>
                <a:lnTo>
                  <a:pt x="561022" y="1208722"/>
                </a:lnTo>
                <a:lnTo>
                  <a:pt x="613181" y="1178953"/>
                </a:lnTo>
                <a:lnTo>
                  <a:pt x="635228" y="1163713"/>
                </a:lnTo>
                <a:lnTo>
                  <a:pt x="649605" y="1147762"/>
                </a:lnTo>
                <a:lnTo>
                  <a:pt x="654062" y="1135773"/>
                </a:lnTo>
                <a:lnTo>
                  <a:pt x="655205" y="1123353"/>
                </a:lnTo>
                <a:close/>
              </a:path>
            </a:pathLst>
          </a:custGeom>
          <a:solidFill>
            <a:srgbClr val="E718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542" y="2863215"/>
            <a:ext cx="1741582" cy="4029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52305" y="233716"/>
            <a:ext cx="5655945" cy="391160"/>
          </a:xfrm>
          <a:custGeom>
            <a:avLst/>
            <a:gdLst/>
            <a:ahLst/>
            <a:cxnLst/>
            <a:rect l="l" t="t" r="r" b="b"/>
            <a:pathLst>
              <a:path w="5655945" h="391159">
                <a:moveTo>
                  <a:pt x="5460251" y="391160"/>
                </a:moveTo>
                <a:lnTo>
                  <a:pt x="195580" y="391160"/>
                </a:lnTo>
                <a:lnTo>
                  <a:pt x="157246" y="387368"/>
                </a:lnTo>
                <a:lnTo>
                  <a:pt x="120735" y="376273"/>
                </a:lnTo>
                <a:lnTo>
                  <a:pt x="87072" y="358301"/>
                </a:lnTo>
                <a:lnTo>
                  <a:pt x="57284" y="333876"/>
                </a:lnTo>
                <a:lnTo>
                  <a:pt x="32859" y="304088"/>
                </a:lnTo>
                <a:lnTo>
                  <a:pt x="14887" y="270425"/>
                </a:lnTo>
                <a:lnTo>
                  <a:pt x="3792" y="233914"/>
                </a:lnTo>
                <a:lnTo>
                  <a:pt x="0" y="195580"/>
                </a:lnTo>
                <a:lnTo>
                  <a:pt x="3792" y="157246"/>
                </a:lnTo>
                <a:lnTo>
                  <a:pt x="14887" y="120735"/>
                </a:lnTo>
                <a:lnTo>
                  <a:pt x="32859" y="87072"/>
                </a:lnTo>
                <a:lnTo>
                  <a:pt x="57284" y="57284"/>
                </a:lnTo>
                <a:lnTo>
                  <a:pt x="87072" y="32859"/>
                </a:lnTo>
                <a:lnTo>
                  <a:pt x="120735" y="14887"/>
                </a:lnTo>
                <a:lnTo>
                  <a:pt x="157246" y="3792"/>
                </a:lnTo>
                <a:lnTo>
                  <a:pt x="195580" y="0"/>
                </a:lnTo>
                <a:lnTo>
                  <a:pt x="5460251" y="0"/>
                </a:lnTo>
                <a:lnTo>
                  <a:pt x="5498585" y="3792"/>
                </a:lnTo>
                <a:lnTo>
                  <a:pt x="5535096" y="14887"/>
                </a:lnTo>
                <a:lnTo>
                  <a:pt x="5568759" y="32859"/>
                </a:lnTo>
                <a:lnTo>
                  <a:pt x="5598547" y="57284"/>
                </a:lnTo>
                <a:lnTo>
                  <a:pt x="5622972" y="87072"/>
                </a:lnTo>
                <a:lnTo>
                  <a:pt x="5640944" y="120735"/>
                </a:lnTo>
                <a:lnTo>
                  <a:pt x="5652039" y="157246"/>
                </a:lnTo>
                <a:lnTo>
                  <a:pt x="5655832" y="195580"/>
                </a:lnTo>
                <a:lnTo>
                  <a:pt x="5652039" y="233914"/>
                </a:lnTo>
                <a:lnTo>
                  <a:pt x="5640944" y="270425"/>
                </a:lnTo>
                <a:lnTo>
                  <a:pt x="5622972" y="304088"/>
                </a:lnTo>
                <a:lnTo>
                  <a:pt x="5598547" y="333876"/>
                </a:lnTo>
                <a:lnTo>
                  <a:pt x="5568759" y="358301"/>
                </a:lnTo>
                <a:lnTo>
                  <a:pt x="5535096" y="376273"/>
                </a:lnTo>
                <a:lnTo>
                  <a:pt x="5498585" y="387368"/>
                </a:lnTo>
                <a:lnTo>
                  <a:pt x="5460251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POWER</a:t>
            </a:r>
            <a:r>
              <a:rPr sz="2600" spc="-55" dirty="0"/>
              <a:t> </a:t>
            </a:r>
            <a:r>
              <a:rPr sz="2600" dirty="0"/>
              <a:t>QUERY</a:t>
            </a:r>
            <a:r>
              <a:rPr sz="2600" spc="-50" dirty="0"/>
              <a:t> </a:t>
            </a:r>
            <a:r>
              <a:rPr sz="2600" dirty="0"/>
              <a:t>BEST</a:t>
            </a:r>
            <a:r>
              <a:rPr sz="2600" spc="-50" dirty="0"/>
              <a:t> </a:t>
            </a:r>
            <a:r>
              <a:rPr sz="2600" spc="-10" dirty="0"/>
              <a:t>PRACTICES</a:t>
            </a:r>
            <a:endParaRPr sz="2600"/>
          </a:p>
        </p:txBody>
      </p:sp>
      <p:sp>
        <p:nvSpPr>
          <p:cNvPr id="5" name="object 5"/>
          <p:cNvSpPr/>
          <p:nvPr/>
        </p:nvSpPr>
        <p:spPr>
          <a:xfrm>
            <a:off x="5328167" y="652382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19999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1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2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1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19999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4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5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38580" y="54759"/>
                </a:lnTo>
                <a:lnTo>
                  <a:pt x="953144" y="97201"/>
                </a:lnTo>
                <a:lnTo>
                  <a:pt x="963798" y="141311"/>
                </a:lnTo>
                <a:lnTo>
                  <a:pt x="970341" y="186883"/>
                </a:lnTo>
                <a:lnTo>
                  <a:pt x="972567" y="233716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6" y="717773"/>
                </a:lnTo>
                <a:lnTo>
                  <a:pt x="486284" y="719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986377" y="6120000"/>
            <a:ext cx="2950845" cy="1081405"/>
            <a:chOff x="5986377" y="6120000"/>
            <a:chExt cx="2950845" cy="1081405"/>
          </a:xfrm>
        </p:grpSpPr>
        <p:sp>
          <p:nvSpPr>
            <p:cNvPr id="9" name="object 9"/>
            <p:cNvSpPr/>
            <p:nvPr/>
          </p:nvSpPr>
          <p:spPr>
            <a:xfrm>
              <a:off x="5986377" y="6120000"/>
              <a:ext cx="2293620" cy="1081405"/>
            </a:xfrm>
            <a:custGeom>
              <a:avLst/>
              <a:gdLst/>
              <a:ahLst/>
              <a:cxnLst/>
              <a:rect l="l" t="t" r="r" b="b"/>
              <a:pathLst>
                <a:path w="2293620" h="1081404">
                  <a:moveTo>
                    <a:pt x="2293601" y="1080899"/>
                  </a:moveTo>
                  <a:lnTo>
                    <a:pt x="0" y="1080899"/>
                  </a:lnTo>
                  <a:lnTo>
                    <a:pt x="1039" y="1033151"/>
                  </a:lnTo>
                  <a:lnTo>
                    <a:pt x="4189" y="986813"/>
                  </a:lnTo>
                  <a:lnTo>
                    <a:pt x="9386" y="941025"/>
                  </a:lnTo>
                  <a:lnTo>
                    <a:pt x="16588" y="895828"/>
                  </a:lnTo>
                  <a:lnTo>
                    <a:pt x="25751" y="851262"/>
                  </a:lnTo>
                  <a:lnTo>
                    <a:pt x="36832" y="807368"/>
                  </a:lnTo>
                  <a:lnTo>
                    <a:pt x="49789" y="764186"/>
                  </a:lnTo>
                  <a:lnTo>
                    <a:pt x="64577" y="721757"/>
                  </a:lnTo>
                  <a:lnTo>
                    <a:pt x="81155" y="680122"/>
                  </a:lnTo>
                  <a:lnTo>
                    <a:pt x="99480" y="639321"/>
                  </a:lnTo>
                  <a:lnTo>
                    <a:pt x="119507" y="599394"/>
                  </a:lnTo>
                  <a:lnTo>
                    <a:pt x="141194" y="560382"/>
                  </a:lnTo>
                  <a:lnTo>
                    <a:pt x="164499" y="522326"/>
                  </a:lnTo>
                  <a:lnTo>
                    <a:pt x="189378" y="485266"/>
                  </a:lnTo>
                  <a:lnTo>
                    <a:pt x="215787" y="449242"/>
                  </a:lnTo>
                  <a:lnTo>
                    <a:pt x="243685" y="414296"/>
                  </a:lnTo>
                  <a:lnTo>
                    <a:pt x="273027" y="380467"/>
                  </a:lnTo>
                  <a:lnTo>
                    <a:pt x="303772" y="347796"/>
                  </a:lnTo>
                  <a:lnTo>
                    <a:pt x="335875" y="316324"/>
                  </a:lnTo>
                  <a:lnTo>
                    <a:pt x="369294" y="286091"/>
                  </a:lnTo>
                  <a:lnTo>
                    <a:pt x="403987" y="257138"/>
                  </a:lnTo>
                  <a:lnTo>
                    <a:pt x="439908" y="229505"/>
                  </a:lnTo>
                  <a:lnTo>
                    <a:pt x="477017" y="203233"/>
                  </a:lnTo>
                  <a:lnTo>
                    <a:pt x="515270" y="178362"/>
                  </a:lnTo>
                  <a:lnTo>
                    <a:pt x="554623" y="154933"/>
                  </a:lnTo>
                  <a:lnTo>
                    <a:pt x="595034" y="132987"/>
                  </a:lnTo>
                  <a:lnTo>
                    <a:pt x="636459" y="112563"/>
                  </a:lnTo>
                  <a:lnTo>
                    <a:pt x="678856" y="93703"/>
                  </a:lnTo>
                  <a:lnTo>
                    <a:pt x="722182" y="76446"/>
                  </a:lnTo>
                  <a:lnTo>
                    <a:pt x="766393" y="60834"/>
                  </a:lnTo>
                  <a:lnTo>
                    <a:pt x="811447" y="46907"/>
                  </a:lnTo>
                  <a:lnTo>
                    <a:pt x="857300" y="34705"/>
                  </a:lnTo>
                  <a:lnTo>
                    <a:pt x="903910" y="24269"/>
                  </a:lnTo>
                  <a:lnTo>
                    <a:pt x="951233" y="15640"/>
                  </a:lnTo>
                  <a:lnTo>
                    <a:pt x="999227" y="8858"/>
                  </a:lnTo>
                  <a:lnTo>
                    <a:pt x="1047848" y="3964"/>
                  </a:lnTo>
                  <a:lnTo>
                    <a:pt x="1097054" y="997"/>
                  </a:lnTo>
                  <a:lnTo>
                    <a:pt x="1146800" y="0"/>
                  </a:lnTo>
                  <a:lnTo>
                    <a:pt x="1196547" y="997"/>
                  </a:lnTo>
                  <a:lnTo>
                    <a:pt x="1245753" y="3964"/>
                  </a:lnTo>
                  <a:lnTo>
                    <a:pt x="1294374" y="8858"/>
                  </a:lnTo>
                  <a:lnTo>
                    <a:pt x="1342367" y="15640"/>
                  </a:lnTo>
                  <a:lnTo>
                    <a:pt x="1389690" y="24269"/>
                  </a:lnTo>
                  <a:lnTo>
                    <a:pt x="1436300" y="34705"/>
                  </a:lnTo>
                  <a:lnTo>
                    <a:pt x="1482154" y="46907"/>
                  </a:lnTo>
                  <a:lnTo>
                    <a:pt x="1527207" y="60834"/>
                  </a:lnTo>
                  <a:lnTo>
                    <a:pt x="1571419" y="76446"/>
                  </a:lnTo>
                  <a:lnTo>
                    <a:pt x="1614744" y="93703"/>
                  </a:lnTo>
                  <a:lnTo>
                    <a:pt x="1657142" y="112563"/>
                  </a:lnTo>
                  <a:lnTo>
                    <a:pt x="1698567" y="132987"/>
                  </a:lnTo>
                  <a:lnTo>
                    <a:pt x="1738978" y="154933"/>
                  </a:lnTo>
                  <a:lnTo>
                    <a:pt x="1778331" y="178362"/>
                  </a:lnTo>
                  <a:lnTo>
                    <a:pt x="1816583" y="203233"/>
                  </a:lnTo>
                  <a:lnTo>
                    <a:pt x="1853692" y="229505"/>
                  </a:lnTo>
                  <a:lnTo>
                    <a:pt x="1889614" y="257138"/>
                  </a:lnTo>
                  <a:lnTo>
                    <a:pt x="1924306" y="286091"/>
                  </a:lnTo>
                  <a:lnTo>
                    <a:pt x="1957725" y="316324"/>
                  </a:lnTo>
                  <a:lnTo>
                    <a:pt x="1989829" y="347796"/>
                  </a:lnTo>
                  <a:lnTo>
                    <a:pt x="2020573" y="380467"/>
                  </a:lnTo>
                  <a:lnTo>
                    <a:pt x="2049916" y="414296"/>
                  </a:lnTo>
                  <a:lnTo>
                    <a:pt x="2077813" y="449242"/>
                  </a:lnTo>
                  <a:lnTo>
                    <a:pt x="2104223" y="485266"/>
                  </a:lnTo>
                  <a:lnTo>
                    <a:pt x="2129102" y="522326"/>
                  </a:lnTo>
                  <a:lnTo>
                    <a:pt x="2152406" y="560382"/>
                  </a:lnTo>
                  <a:lnTo>
                    <a:pt x="2174094" y="599394"/>
                  </a:lnTo>
                  <a:lnTo>
                    <a:pt x="2194121" y="639321"/>
                  </a:lnTo>
                  <a:lnTo>
                    <a:pt x="2212445" y="680122"/>
                  </a:lnTo>
                  <a:lnTo>
                    <a:pt x="2229023" y="721757"/>
                  </a:lnTo>
                  <a:lnTo>
                    <a:pt x="2243812" y="764186"/>
                  </a:lnTo>
                  <a:lnTo>
                    <a:pt x="2256769" y="807368"/>
                  </a:lnTo>
                  <a:lnTo>
                    <a:pt x="2267850" y="851262"/>
                  </a:lnTo>
                  <a:lnTo>
                    <a:pt x="2277013" y="895828"/>
                  </a:lnTo>
                  <a:lnTo>
                    <a:pt x="2284215" y="941025"/>
                  </a:lnTo>
                  <a:lnTo>
                    <a:pt x="2289412" y="986813"/>
                  </a:lnTo>
                  <a:lnTo>
                    <a:pt x="2292562" y="1033151"/>
                  </a:lnTo>
                  <a:lnTo>
                    <a:pt x="2293601" y="10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6843261" y="1433561"/>
            <a:ext cx="1936750" cy="1502410"/>
          </a:xfrm>
          <a:custGeom>
            <a:avLst/>
            <a:gdLst/>
            <a:ahLst/>
            <a:cxnLst/>
            <a:rect l="l" t="t" r="r" b="b"/>
            <a:pathLst>
              <a:path w="1936750" h="1502410">
                <a:moveTo>
                  <a:pt x="286422" y="1502010"/>
                </a:moveTo>
                <a:lnTo>
                  <a:pt x="286422" y="1173673"/>
                </a:lnTo>
                <a:lnTo>
                  <a:pt x="250972" y="1155556"/>
                </a:lnTo>
                <a:lnTo>
                  <a:pt x="217260" y="1134573"/>
                </a:lnTo>
                <a:lnTo>
                  <a:pt x="185427" y="1110621"/>
                </a:lnTo>
                <a:lnTo>
                  <a:pt x="155616" y="1083592"/>
                </a:lnTo>
                <a:lnTo>
                  <a:pt x="127969" y="1053382"/>
                </a:lnTo>
                <a:lnTo>
                  <a:pt x="102628" y="1019886"/>
                </a:lnTo>
                <a:lnTo>
                  <a:pt x="79736" y="982997"/>
                </a:lnTo>
                <a:lnTo>
                  <a:pt x="59435" y="942612"/>
                </a:lnTo>
                <a:lnTo>
                  <a:pt x="41867" y="898623"/>
                </a:lnTo>
                <a:lnTo>
                  <a:pt x="27174" y="850926"/>
                </a:lnTo>
                <a:lnTo>
                  <a:pt x="15498" y="799416"/>
                </a:lnTo>
                <a:lnTo>
                  <a:pt x="6983" y="743986"/>
                </a:lnTo>
                <a:lnTo>
                  <a:pt x="1769" y="684533"/>
                </a:lnTo>
                <a:lnTo>
                  <a:pt x="0" y="620949"/>
                </a:lnTo>
                <a:lnTo>
                  <a:pt x="1654" y="561942"/>
                </a:lnTo>
                <a:lnTo>
                  <a:pt x="6539" y="505683"/>
                </a:lnTo>
                <a:lnTo>
                  <a:pt x="14514" y="452288"/>
                </a:lnTo>
                <a:lnTo>
                  <a:pt x="25455" y="401733"/>
                </a:lnTo>
                <a:lnTo>
                  <a:pt x="39235" y="354044"/>
                </a:lnTo>
                <a:lnTo>
                  <a:pt x="55724" y="309247"/>
                </a:lnTo>
                <a:lnTo>
                  <a:pt x="74794" y="267366"/>
                </a:lnTo>
                <a:lnTo>
                  <a:pt x="96317" y="228429"/>
                </a:lnTo>
                <a:lnTo>
                  <a:pt x="120165" y="192459"/>
                </a:lnTo>
                <a:lnTo>
                  <a:pt x="146209" y="159483"/>
                </a:lnTo>
                <a:lnTo>
                  <a:pt x="174321" y="129526"/>
                </a:lnTo>
                <a:lnTo>
                  <a:pt x="204372" y="102614"/>
                </a:lnTo>
                <a:lnTo>
                  <a:pt x="236234" y="78773"/>
                </a:lnTo>
                <a:lnTo>
                  <a:pt x="269779" y="58027"/>
                </a:lnTo>
                <a:lnTo>
                  <a:pt x="304878" y="40403"/>
                </a:lnTo>
                <a:lnTo>
                  <a:pt x="341403" y="25926"/>
                </a:lnTo>
                <a:lnTo>
                  <a:pt x="379226" y="14621"/>
                </a:lnTo>
                <a:lnTo>
                  <a:pt x="418217" y="6515"/>
                </a:lnTo>
                <a:lnTo>
                  <a:pt x="458250" y="1633"/>
                </a:lnTo>
                <a:lnTo>
                  <a:pt x="499194" y="0"/>
                </a:lnTo>
                <a:lnTo>
                  <a:pt x="1430127" y="0"/>
                </a:lnTo>
                <a:lnTo>
                  <a:pt x="1472292" y="1633"/>
                </a:lnTo>
                <a:lnTo>
                  <a:pt x="1513424" y="6515"/>
                </a:lnTo>
                <a:lnTo>
                  <a:pt x="1553401" y="14622"/>
                </a:lnTo>
                <a:lnTo>
                  <a:pt x="1592100" y="25926"/>
                </a:lnTo>
                <a:lnTo>
                  <a:pt x="1629399" y="40404"/>
                </a:lnTo>
                <a:lnTo>
                  <a:pt x="1665177" y="58029"/>
                </a:lnTo>
                <a:lnTo>
                  <a:pt x="1699311" y="78775"/>
                </a:lnTo>
                <a:lnTo>
                  <a:pt x="1731679" y="102618"/>
                </a:lnTo>
                <a:lnTo>
                  <a:pt x="1762159" y="129531"/>
                </a:lnTo>
                <a:lnTo>
                  <a:pt x="1790629" y="159490"/>
                </a:lnTo>
                <a:lnTo>
                  <a:pt x="1816966" y="192468"/>
                </a:lnTo>
                <a:lnTo>
                  <a:pt x="1841049" y="228441"/>
                </a:lnTo>
                <a:lnTo>
                  <a:pt x="1862756" y="267382"/>
                </a:lnTo>
                <a:lnTo>
                  <a:pt x="1881963" y="309266"/>
                </a:lnTo>
                <a:lnTo>
                  <a:pt x="1898550" y="354068"/>
                </a:lnTo>
                <a:lnTo>
                  <a:pt x="1912394" y="401762"/>
                </a:lnTo>
                <a:lnTo>
                  <a:pt x="1923373" y="452323"/>
                </a:lnTo>
                <a:lnTo>
                  <a:pt x="1931364" y="505725"/>
                </a:lnTo>
                <a:lnTo>
                  <a:pt x="1936185" y="561209"/>
                </a:lnTo>
                <a:lnTo>
                  <a:pt x="1936064" y="679676"/>
                </a:lnTo>
                <a:lnTo>
                  <a:pt x="1930658" y="735710"/>
                </a:lnTo>
                <a:lnTo>
                  <a:pt x="1921822" y="788944"/>
                </a:lnTo>
                <a:lnTo>
                  <a:pt x="1909699" y="839329"/>
                </a:lnTo>
                <a:lnTo>
                  <a:pt x="1894430" y="886817"/>
                </a:lnTo>
                <a:lnTo>
                  <a:pt x="1876159" y="931359"/>
                </a:lnTo>
                <a:lnTo>
                  <a:pt x="1855027" y="972906"/>
                </a:lnTo>
                <a:lnTo>
                  <a:pt x="1831176" y="1011410"/>
                </a:lnTo>
                <a:lnTo>
                  <a:pt x="1804750" y="1046821"/>
                </a:lnTo>
                <a:lnTo>
                  <a:pt x="1775890" y="1079091"/>
                </a:lnTo>
                <a:lnTo>
                  <a:pt x="1744739" y="1108172"/>
                </a:lnTo>
                <a:lnTo>
                  <a:pt x="1711439" y="1134014"/>
                </a:lnTo>
                <a:lnTo>
                  <a:pt x="1676133" y="1156568"/>
                </a:lnTo>
                <a:lnTo>
                  <a:pt x="1638962" y="1175786"/>
                </a:lnTo>
                <a:lnTo>
                  <a:pt x="1600069" y="1191620"/>
                </a:lnTo>
                <a:lnTo>
                  <a:pt x="1559597" y="1204019"/>
                </a:lnTo>
                <a:lnTo>
                  <a:pt x="1517688" y="1212937"/>
                </a:lnTo>
                <a:lnTo>
                  <a:pt x="1474484" y="1218323"/>
                </a:lnTo>
                <a:lnTo>
                  <a:pt x="1430127" y="1220129"/>
                </a:lnTo>
                <a:lnTo>
                  <a:pt x="625467" y="1220129"/>
                </a:lnTo>
                <a:lnTo>
                  <a:pt x="286422" y="15020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5935198"/>
            <a:ext cx="1080135" cy="1266190"/>
            <a:chOff x="0" y="5935198"/>
            <a:chExt cx="1080135" cy="1266190"/>
          </a:xfrm>
        </p:grpSpPr>
        <p:sp>
          <p:nvSpPr>
            <p:cNvPr id="13" name="object 13"/>
            <p:cNvSpPr/>
            <p:nvPr/>
          </p:nvSpPr>
          <p:spPr>
            <a:xfrm>
              <a:off x="0" y="5935198"/>
              <a:ext cx="1080135" cy="1266190"/>
            </a:xfrm>
            <a:custGeom>
              <a:avLst/>
              <a:gdLst/>
              <a:ahLst/>
              <a:cxnLst/>
              <a:rect l="l" t="t" r="r" b="b"/>
              <a:pathLst>
                <a:path w="1080135" h="1266190">
                  <a:moveTo>
                    <a:pt x="1064026" y="1265701"/>
                  </a:moveTo>
                  <a:lnTo>
                    <a:pt x="0" y="1265701"/>
                  </a:lnTo>
                  <a:lnTo>
                    <a:pt x="0" y="0"/>
                  </a:lnTo>
                  <a:lnTo>
                    <a:pt x="48107" y="1052"/>
                  </a:lnTo>
                  <a:lnTo>
                    <a:pt x="95675" y="4179"/>
                  </a:lnTo>
                  <a:lnTo>
                    <a:pt x="142661" y="9338"/>
                  </a:lnTo>
                  <a:lnTo>
                    <a:pt x="189020" y="16485"/>
                  </a:lnTo>
                  <a:lnTo>
                    <a:pt x="234709" y="25575"/>
                  </a:lnTo>
                  <a:lnTo>
                    <a:pt x="279683" y="36565"/>
                  </a:lnTo>
                  <a:lnTo>
                    <a:pt x="323899" y="49411"/>
                  </a:lnTo>
                  <a:lnTo>
                    <a:pt x="367312" y="64068"/>
                  </a:lnTo>
                  <a:lnTo>
                    <a:pt x="409880" y="80494"/>
                  </a:lnTo>
                  <a:lnTo>
                    <a:pt x="451557" y="98643"/>
                  </a:lnTo>
                  <a:lnTo>
                    <a:pt x="492300" y="118473"/>
                  </a:lnTo>
                  <a:lnTo>
                    <a:pt x="532066" y="139940"/>
                  </a:lnTo>
                  <a:lnTo>
                    <a:pt x="570810" y="162998"/>
                  </a:lnTo>
                  <a:lnTo>
                    <a:pt x="608488" y="187606"/>
                  </a:lnTo>
                  <a:lnTo>
                    <a:pt x="645056" y="213717"/>
                  </a:lnTo>
                  <a:lnTo>
                    <a:pt x="680471" y="241290"/>
                  </a:lnTo>
                  <a:lnTo>
                    <a:pt x="714689" y="270279"/>
                  </a:lnTo>
                  <a:lnTo>
                    <a:pt x="747666" y="300642"/>
                  </a:lnTo>
                  <a:lnTo>
                    <a:pt x="779357" y="332333"/>
                  </a:lnTo>
                  <a:lnTo>
                    <a:pt x="809720" y="365310"/>
                  </a:lnTo>
                  <a:lnTo>
                    <a:pt x="838709" y="399527"/>
                  </a:lnTo>
                  <a:lnTo>
                    <a:pt x="866282" y="434943"/>
                  </a:lnTo>
                  <a:lnTo>
                    <a:pt x="892393" y="471511"/>
                  </a:lnTo>
                  <a:lnTo>
                    <a:pt x="917001" y="509189"/>
                  </a:lnTo>
                  <a:lnTo>
                    <a:pt x="940059" y="547933"/>
                  </a:lnTo>
                  <a:lnTo>
                    <a:pt x="961526" y="587698"/>
                  </a:lnTo>
                  <a:lnTo>
                    <a:pt x="981356" y="628442"/>
                  </a:lnTo>
                  <a:lnTo>
                    <a:pt x="999505" y="670119"/>
                  </a:lnTo>
                  <a:lnTo>
                    <a:pt x="1015931" y="712687"/>
                  </a:lnTo>
                  <a:lnTo>
                    <a:pt x="1030588" y="756100"/>
                  </a:lnTo>
                  <a:lnTo>
                    <a:pt x="1043434" y="800316"/>
                  </a:lnTo>
                  <a:lnTo>
                    <a:pt x="1054424" y="845290"/>
                  </a:lnTo>
                  <a:lnTo>
                    <a:pt x="1063514" y="890979"/>
                  </a:lnTo>
                  <a:lnTo>
                    <a:pt x="1070661" y="937338"/>
                  </a:lnTo>
                  <a:lnTo>
                    <a:pt x="1075820" y="984324"/>
                  </a:lnTo>
                  <a:lnTo>
                    <a:pt x="1078947" y="1031892"/>
                  </a:lnTo>
                  <a:lnTo>
                    <a:pt x="1079999" y="1079997"/>
                  </a:lnTo>
                  <a:lnTo>
                    <a:pt x="1078947" y="1128107"/>
                  </a:lnTo>
                  <a:lnTo>
                    <a:pt x="1075820" y="1175676"/>
                  </a:lnTo>
                  <a:lnTo>
                    <a:pt x="1070661" y="1222662"/>
                  </a:lnTo>
                  <a:lnTo>
                    <a:pt x="1064026" y="1265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935" y="5988260"/>
              <a:ext cx="85725" cy="8572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909440" y="1712840"/>
            <a:ext cx="180593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080" indent="-514984">
              <a:lnSpc>
                <a:spcPct val="114300"/>
              </a:lnSpc>
              <a:spcBef>
                <a:spcPts val="100"/>
              </a:spcBef>
            </a:pPr>
            <a:r>
              <a:rPr sz="1750" b="1" dirty="0">
                <a:latin typeface="Comic Sans MS"/>
                <a:cs typeface="Comic Sans MS"/>
              </a:rPr>
              <a:t>Remember</a:t>
            </a:r>
            <a:r>
              <a:rPr sz="1750" b="1" spc="-90" dirty="0">
                <a:latin typeface="Comic Sans MS"/>
                <a:cs typeface="Comic Sans MS"/>
              </a:rPr>
              <a:t> </a:t>
            </a:r>
            <a:r>
              <a:rPr sz="1750" b="1" spc="-20" dirty="0">
                <a:latin typeface="Comic Sans MS"/>
                <a:cs typeface="Comic Sans MS"/>
              </a:rPr>
              <a:t>these </a:t>
            </a:r>
            <a:r>
              <a:rPr sz="1750" b="1" spc="-10" dirty="0">
                <a:latin typeface="Comic Sans MS"/>
                <a:cs typeface="Comic Sans MS"/>
              </a:rPr>
              <a:t>points?</a:t>
            </a:r>
            <a:endParaRPr sz="1750">
              <a:latin typeface="Comic Sans MS"/>
              <a:cs typeface="Comic Sans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936" y="1416260"/>
            <a:ext cx="85725" cy="857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19786" y="823164"/>
            <a:ext cx="5280660" cy="787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900" b="1" dirty="0">
                <a:latin typeface="Comic Sans MS"/>
                <a:cs typeface="Comic Sans MS"/>
              </a:rPr>
              <a:t>Organize</a:t>
            </a:r>
            <a:r>
              <a:rPr sz="1900" b="1" spc="75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Your</a:t>
            </a:r>
            <a:r>
              <a:rPr sz="1900" b="1" spc="75" dirty="0">
                <a:latin typeface="Comic Sans MS"/>
                <a:cs typeface="Comic Sans MS"/>
              </a:rPr>
              <a:t> </a:t>
            </a:r>
            <a:r>
              <a:rPr sz="1900" b="1" spc="-20" dirty="0">
                <a:latin typeface="Comic Sans MS"/>
                <a:cs typeface="Comic Sans MS"/>
              </a:rPr>
              <a:t>Data:</a:t>
            </a:r>
            <a:endParaRPr sz="1900">
              <a:latin typeface="Comic Sans MS"/>
              <a:cs typeface="Comic Sans MS"/>
            </a:endParaRPr>
          </a:p>
          <a:p>
            <a:pPr marL="422275"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latin typeface="Comic Sans MS"/>
                <a:cs typeface="Comic Sans MS"/>
              </a:rPr>
              <a:t>Use</a:t>
            </a:r>
            <a:r>
              <a:rPr sz="1900" spc="8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clear</a:t>
            </a:r>
            <a:r>
              <a:rPr sz="1900" spc="8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and</a:t>
            </a:r>
            <a:r>
              <a:rPr sz="1900" spc="8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intuitive</a:t>
            </a:r>
            <a:r>
              <a:rPr sz="1900" spc="8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table/query</a:t>
            </a:r>
            <a:r>
              <a:rPr sz="1900" spc="8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names.</a:t>
            </a:r>
            <a:endParaRPr sz="190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936" y="1797260"/>
            <a:ext cx="85725" cy="857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936" y="2559260"/>
            <a:ext cx="85725" cy="857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936" y="2940260"/>
            <a:ext cx="85725" cy="8572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19786" y="1585164"/>
            <a:ext cx="6385560" cy="19304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819"/>
              </a:spcBef>
            </a:pPr>
            <a:r>
              <a:rPr sz="1900" dirty="0">
                <a:latin typeface="Comic Sans MS"/>
                <a:cs typeface="Comic Sans MS"/>
              </a:rPr>
              <a:t>Establish</a:t>
            </a:r>
            <a:r>
              <a:rPr sz="1900" spc="9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an</a:t>
            </a:r>
            <a:r>
              <a:rPr sz="1900" spc="9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organized</a:t>
            </a:r>
            <a:r>
              <a:rPr sz="1900" spc="9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file/folder</a:t>
            </a:r>
            <a:r>
              <a:rPr sz="1900" spc="9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structure.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900" b="1" dirty="0">
                <a:latin typeface="Comic Sans MS"/>
                <a:cs typeface="Comic Sans MS"/>
              </a:rPr>
              <a:t>Disable</a:t>
            </a:r>
            <a:r>
              <a:rPr sz="1900" b="1" spc="100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Unnecessary</a:t>
            </a:r>
            <a:r>
              <a:rPr sz="1900" b="1" spc="105" dirty="0">
                <a:latin typeface="Comic Sans MS"/>
                <a:cs typeface="Comic Sans MS"/>
              </a:rPr>
              <a:t> </a:t>
            </a:r>
            <a:r>
              <a:rPr sz="1900" b="1" spc="-10" dirty="0">
                <a:latin typeface="Comic Sans MS"/>
                <a:cs typeface="Comic Sans MS"/>
              </a:rPr>
              <a:t>Refresh:</a:t>
            </a:r>
            <a:endParaRPr sz="1900">
              <a:latin typeface="Comic Sans MS"/>
              <a:cs typeface="Comic Sans MS"/>
            </a:endParaRPr>
          </a:p>
          <a:p>
            <a:pPr marL="422275"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latin typeface="Comic Sans MS"/>
                <a:cs typeface="Comic Sans MS"/>
              </a:rPr>
              <a:t>Disable</a:t>
            </a:r>
            <a:r>
              <a:rPr sz="1900" spc="7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report</a:t>
            </a:r>
            <a:r>
              <a:rPr sz="1900" spc="7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refresh</a:t>
            </a:r>
            <a:r>
              <a:rPr sz="1900" spc="8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for</a:t>
            </a:r>
            <a:r>
              <a:rPr sz="1900" spc="7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static</a:t>
            </a:r>
            <a:r>
              <a:rPr sz="1900" spc="7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data</a:t>
            </a:r>
            <a:r>
              <a:rPr sz="1900" spc="8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sources.</a:t>
            </a:r>
            <a:endParaRPr sz="1900">
              <a:latin typeface="Comic Sans MS"/>
              <a:cs typeface="Comic Sans MS"/>
            </a:endParaRPr>
          </a:p>
          <a:p>
            <a:pPr marL="422275"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latin typeface="Comic Sans MS"/>
                <a:cs typeface="Comic Sans MS"/>
              </a:rPr>
              <a:t>No</a:t>
            </a:r>
            <a:r>
              <a:rPr sz="1900" spc="6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need</a:t>
            </a:r>
            <a:r>
              <a:rPr sz="1900" spc="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to</a:t>
            </a:r>
            <a:r>
              <a:rPr sz="1900" spc="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refresh</a:t>
            </a:r>
            <a:r>
              <a:rPr sz="1900" spc="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data</a:t>
            </a:r>
            <a:r>
              <a:rPr sz="1900" spc="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sources</a:t>
            </a:r>
            <a:r>
              <a:rPr sz="1900" spc="5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that</a:t>
            </a:r>
            <a:r>
              <a:rPr sz="1900" spc="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don't</a:t>
            </a:r>
            <a:r>
              <a:rPr sz="1900" spc="60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change.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900" b="1" dirty="0">
                <a:latin typeface="Comic Sans MS"/>
                <a:cs typeface="Comic Sans MS"/>
              </a:rPr>
              <a:t>Load</a:t>
            </a:r>
            <a:r>
              <a:rPr sz="1900" b="1" spc="70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Only</a:t>
            </a:r>
            <a:r>
              <a:rPr sz="1900" b="1" spc="75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Necessary</a:t>
            </a:r>
            <a:r>
              <a:rPr sz="1900" b="1" spc="75" dirty="0">
                <a:latin typeface="Comic Sans MS"/>
                <a:cs typeface="Comic Sans MS"/>
              </a:rPr>
              <a:t> </a:t>
            </a:r>
            <a:r>
              <a:rPr sz="1900" b="1" spc="-10" dirty="0">
                <a:latin typeface="Comic Sans MS"/>
                <a:cs typeface="Comic Sans MS"/>
              </a:rPr>
              <a:t>Data:</a:t>
            </a:r>
            <a:endParaRPr sz="1900">
              <a:latin typeface="Comic Sans MS"/>
              <a:cs typeface="Comic Sans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936" y="3702260"/>
            <a:ext cx="85725" cy="857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936" y="4083260"/>
            <a:ext cx="85725" cy="857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936" y="5226260"/>
            <a:ext cx="85725" cy="8572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19786" y="3490164"/>
            <a:ext cx="720026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257810">
              <a:lnSpc>
                <a:spcPct val="131600"/>
              </a:lnSpc>
              <a:spcBef>
                <a:spcPts val="100"/>
              </a:spcBef>
            </a:pPr>
            <a:r>
              <a:rPr sz="1900" dirty="0">
                <a:latin typeface="Comic Sans MS"/>
                <a:cs typeface="Comic Sans MS"/>
              </a:rPr>
              <a:t>Load</a:t>
            </a:r>
            <a:r>
              <a:rPr sz="1900" spc="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only</a:t>
            </a:r>
            <a:r>
              <a:rPr sz="1900" spc="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the</a:t>
            </a:r>
            <a:r>
              <a:rPr sz="1900" spc="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data</a:t>
            </a:r>
            <a:r>
              <a:rPr sz="1900" spc="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you</a:t>
            </a:r>
            <a:r>
              <a:rPr sz="1900" spc="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need,</a:t>
            </a:r>
            <a:r>
              <a:rPr sz="1900" spc="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especially</a:t>
            </a:r>
            <a:r>
              <a:rPr sz="1900" spc="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with</a:t>
            </a:r>
            <a:r>
              <a:rPr sz="1900" spc="6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large</a:t>
            </a:r>
            <a:r>
              <a:rPr sz="1900" spc="6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tables. </a:t>
            </a:r>
            <a:r>
              <a:rPr sz="1900" dirty="0">
                <a:latin typeface="Comic Sans MS"/>
                <a:cs typeface="Comic Sans MS"/>
              </a:rPr>
              <a:t>Avoid</a:t>
            </a:r>
            <a:r>
              <a:rPr sz="1900" spc="7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loading</a:t>
            </a:r>
            <a:r>
              <a:rPr sz="1900" spc="7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unnecessary</a:t>
            </a:r>
            <a:r>
              <a:rPr sz="1900" spc="8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data</a:t>
            </a:r>
            <a:r>
              <a:rPr sz="1900" spc="7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to</a:t>
            </a:r>
            <a:r>
              <a:rPr sz="1900" spc="8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improve</a:t>
            </a:r>
            <a:r>
              <a:rPr sz="1900" spc="75" dirty="0">
                <a:latin typeface="Comic Sans MS"/>
                <a:cs typeface="Comic Sans MS"/>
              </a:rPr>
              <a:t> </a:t>
            </a:r>
            <a:r>
              <a:rPr sz="1900" spc="-10" dirty="0">
                <a:latin typeface="Comic Sans MS"/>
                <a:cs typeface="Comic Sans MS"/>
              </a:rPr>
              <a:t>report performance.</a:t>
            </a: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900" b="1" dirty="0">
                <a:latin typeface="Comic Sans MS"/>
                <a:cs typeface="Comic Sans MS"/>
              </a:rPr>
              <a:t>Optimize</a:t>
            </a:r>
            <a:r>
              <a:rPr sz="1900" b="1" spc="75" dirty="0">
                <a:latin typeface="Comic Sans MS"/>
                <a:cs typeface="Comic Sans MS"/>
              </a:rPr>
              <a:t> </a:t>
            </a:r>
            <a:r>
              <a:rPr sz="1900" b="1" dirty="0">
                <a:latin typeface="Comic Sans MS"/>
                <a:cs typeface="Comic Sans MS"/>
              </a:rPr>
              <a:t>Data</a:t>
            </a:r>
            <a:r>
              <a:rPr sz="1900" b="1" spc="80" dirty="0">
                <a:latin typeface="Comic Sans MS"/>
                <a:cs typeface="Comic Sans MS"/>
              </a:rPr>
              <a:t> </a:t>
            </a:r>
            <a:r>
              <a:rPr sz="1900" b="1" spc="-10" dirty="0">
                <a:latin typeface="Comic Sans MS"/>
                <a:cs typeface="Comic Sans MS"/>
              </a:rPr>
              <a:t>Loading:</a:t>
            </a:r>
            <a:endParaRPr sz="1900">
              <a:latin typeface="Comic Sans MS"/>
              <a:cs typeface="Comic Sans MS"/>
            </a:endParaRPr>
          </a:p>
          <a:p>
            <a:pPr marL="422275" marR="739775">
              <a:lnSpc>
                <a:spcPct val="131600"/>
              </a:lnSpc>
            </a:pPr>
            <a:r>
              <a:rPr sz="1900" dirty="0">
                <a:latin typeface="Comic Sans MS"/>
                <a:cs typeface="Comic Sans MS"/>
              </a:rPr>
              <a:t>Choose</a:t>
            </a:r>
            <a:r>
              <a:rPr sz="1900" spc="9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appropriate</a:t>
            </a:r>
            <a:r>
              <a:rPr sz="1900" spc="9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refresh</a:t>
            </a:r>
            <a:r>
              <a:rPr sz="1900" spc="9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schedules</a:t>
            </a:r>
            <a:r>
              <a:rPr sz="1900" spc="8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based</a:t>
            </a:r>
            <a:r>
              <a:rPr sz="1900" spc="9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on</a:t>
            </a:r>
            <a:r>
              <a:rPr sz="1900" spc="90" dirty="0">
                <a:latin typeface="Comic Sans MS"/>
                <a:cs typeface="Comic Sans MS"/>
              </a:rPr>
              <a:t> </a:t>
            </a:r>
            <a:r>
              <a:rPr sz="1900" spc="-20" dirty="0">
                <a:latin typeface="Comic Sans MS"/>
                <a:cs typeface="Comic Sans MS"/>
              </a:rPr>
              <a:t>data </a:t>
            </a:r>
            <a:r>
              <a:rPr sz="1900" spc="-10" dirty="0">
                <a:latin typeface="Comic Sans MS"/>
                <a:cs typeface="Comic Sans MS"/>
              </a:rPr>
              <a:t>volatility.</a:t>
            </a:r>
            <a:endParaRPr sz="1900">
              <a:latin typeface="Comic Sans MS"/>
              <a:cs typeface="Comic Sans MS"/>
            </a:endParaRPr>
          </a:p>
          <a:p>
            <a:pPr marL="422275" marR="5080">
              <a:lnSpc>
                <a:spcPct val="131600"/>
              </a:lnSpc>
            </a:pPr>
            <a:r>
              <a:rPr sz="1900" dirty="0">
                <a:latin typeface="Comic Sans MS"/>
                <a:cs typeface="Comic Sans MS"/>
              </a:rPr>
              <a:t>Optimize</a:t>
            </a:r>
            <a:r>
              <a:rPr sz="1900" spc="8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data</a:t>
            </a:r>
            <a:r>
              <a:rPr sz="1900" spc="8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loading</a:t>
            </a:r>
            <a:r>
              <a:rPr sz="1900" spc="8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settings</a:t>
            </a:r>
            <a:r>
              <a:rPr sz="1900" spc="7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to</a:t>
            </a:r>
            <a:r>
              <a:rPr sz="1900" spc="90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balance</a:t>
            </a:r>
            <a:r>
              <a:rPr sz="1900" spc="85" dirty="0">
                <a:latin typeface="Comic Sans MS"/>
                <a:cs typeface="Comic Sans MS"/>
              </a:rPr>
              <a:t> </a:t>
            </a:r>
            <a:r>
              <a:rPr sz="1900" dirty="0">
                <a:latin typeface="Comic Sans MS"/>
                <a:cs typeface="Comic Sans MS"/>
              </a:rPr>
              <a:t>performance</a:t>
            </a:r>
            <a:r>
              <a:rPr sz="1900" spc="85" dirty="0">
                <a:latin typeface="Comic Sans MS"/>
                <a:cs typeface="Comic Sans MS"/>
              </a:rPr>
              <a:t> </a:t>
            </a:r>
            <a:r>
              <a:rPr sz="1900" spc="-25" dirty="0">
                <a:latin typeface="Comic Sans MS"/>
                <a:cs typeface="Comic Sans MS"/>
              </a:rPr>
              <a:t>and </a:t>
            </a:r>
            <a:r>
              <a:rPr sz="1900" spc="-10" dirty="0">
                <a:latin typeface="Comic Sans MS"/>
                <a:cs typeface="Comic Sans MS"/>
              </a:rPr>
              <a:t>freshness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542" y="2863215"/>
            <a:ext cx="1741582" cy="4029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03002" y="328838"/>
            <a:ext cx="5756275" cy="391160"/>
          </a:xfrm>
          <a:custGeom>
            <a:avLst/>
            <a:gdLst/>
            <a:ahLst/>
            <a:cxnLst/>
            <a:rect l="l" t="t" r="r" b="b"/>
            <a:pathLst>
              <a:path w="5756275" h="391159">
                <a:moveTo>
                  <a:pt x="5560961" y="391160"/>
                </a:moveTo>
                <a:lnTo>
                  <a:pt x="195580" y="391160"/>
                </a:lnTo>
                <a:lnTo>
                  <a:pt x="157246" y="387368"/>
                </a:lnTo>
                <a:lnTo>
                  <a:pt x="120735" y="376273"/>
                </a:lnTo>
                <a:lnTo>
                  <a:pt x="87072" y="358301"/>
                </a:lnTo>
                <a:lnTo>
                  <a:pt x="57284" y="333876"/>
                </a:lnTo>
                <a:lnTo>
                  <a:pt x="32859" y="304088"/>
                </a:lnTo>
                <a:lnTo>
                  <a:pt x="14887" y="270425"/>
                </a:lnTo>
                <a:lnTo>
                  <a:pt x="3792" y="233914"/>
                </a:lnTo>
                <a:lnTo>
                  <a:pt x="0" y="195580"/>
                </a:lnTo>
                <a:lnTo>
                  <a:pt x="3792" y="157246"/>
                </a:lnTo>
                <a:lnTo>
                  <a:pt x="14887" y="120735"/>
                </a:lnTo>
                <a:lnTo>
                  <a:pt x="32859" y="87072"/>
                </a:lnTo>
                <a:lnTo>
                  <a:pt x="57284" y="57284"/>
                </a:lnTo>
                <a:lnTo>
                  <a:pt x="87072" y="32859"/>
                </a:lnTo>
                <a:lnTo>
                  <a:pt x="120735" y="14887"/>
                </a:lnTo>
                <a:lnTo>
                  <a:pt x="157246" y="3792"/>
                </a:lnTo>
                <a:lnTo>
                  <a:pt x="195580" y="0"/>
                </a:lnTo>
                <a:lnTo>
                  <a:pt x="5560961" y="0"/>
                </a:lnTo>
                <a:lnTo>
                  <a:pt x="5599295" y="3792"/>
                </a:lnTo>
                <a:lnTo>
                  <a:pt x="5635806" y="14887"/>
                </a:lnTo>
                <a:lnTo>
                  <a:pt x="5669469" y="32859"/>
                </a:lnTo>
                <a:lnTo>
                  <a:pt x="5699257" y="57284"/>
                </a:lnTo>
                <a:lnTo>
                  <a:pt x="5723681" y="87072"/>
                </a:lnTo>
                <a:lnTo>
                  <a:pt x="5741653" y="120735"/>
                </a:lnTo>
                <a:lnTo>
                  <a:pt x="5752748" y="157246"/>
                </a:lnTo>
                <a:lnTo>
                  <a:pt x="5755872" y="188815"/>
                </a:lnTo>
                <a:lnTo>
                  <a:pt x="5755872" y="202345"/>
                </a:lnTo>
                <a:lnTo>
                  <a:pt x="5741653" y="270425"/>
                </a:lnTo>
                <a:lnTo>
                  <a:pt x="5723681" y="304088"/>
                </a:lnTo>
                <a:lnTo>
                  <a:pt x="5699257" y="333876"/>
                </a:lnTo>
                <a:lnTo>
                  <a:pt x="5669469" y="358301"/>
                </a:lnTo>
                <a:lnTo>
                  <a:pt x="5635806" y="376273"/>
                </a:lnTo>
                <a:lnTo>
                  <a:pt x="5599295" y="387368"/>
                </a:lnTo>
                <a:lnTo>
                  <a:pt x="5560961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02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sz="2100" dirty="0"/>
              <a:t>POWER</a:t>
            </a:r>
            <a:r>
              <a:rPr sz="2100" spc="-110" dirty="0"/>
              <a:t> </a:t>
            </a:r>
            <a:r>
              <a:rPr sz="2100" dirty="0"/>
              <a:t>QUERY</a:t>
            </a:r>
            <a:r>
              <a:rPr sz="2100" spc="-105" dirty="0"/>
              <a:t> </a:t>
            </a:r>
            <a:r>
              <a:rPr sz="2100" dirty="0"/>
              <a:t>INTERVIEW</a:t>
            </a:r>
            <a:r>
              <a:rPr sz="2100" spc="-105" dirty="0"/>
              <a:t> </a:t>
            </a:r>
            <a:r>
              <a:rPr sz="2100" spc="-10" dirty="0"/>
              <a:t>QUESTIONS</a:t>
            </a:r>
            <a:endParaRPr sz="2100"/>
          </a:p>
        </p:txBody>
      </p:sp>
      <p:sp>
        <p:nvSpPr>
          <p:cNvPr id="5" name="object 5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8167" y="652382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19999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1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2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1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19999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4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5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38580" y="54759"/>
                </a:lnTo>
                <a:lnTo>
                  <a:pt x="953144" y="97201"/>
                </a:lnTo>
                <a:lnTo>
                  <a:pt x="963798" y="141311"/>
                </a:lnTo>
                <a:lnTo>
                  <a:pt x="970341" y="186883"/>
                </a:lnTo>
                <a:lnTo>
                  <a:pt x="972567" y="233716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6" y="717773"/>
                </a:lnTo>
                <a:lnTo>
                  <a:pt x="486284" y="719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986377" y="6120000"/>
            <a:ext cx="2950845" cy="1081405"/>
            <a:chOff x="5986377" y="6120000"/>
            <a:chExt cx="2950845" cy="1081405"/>
          </a:xfrm>
        </p:grpSpPr>
        <p:sp>
          <p:nvSpPr>
            <p:cNvPr id="10" name="object 10"/>
            <p:cNvSpPr/>
            <p:nvPr/>
          </p:nvSpPr>
          <p:spPr>
            <a:xfrm>
              <a:off x="5986377" y="6120000"/>
              <a:ext cx="2293620" cy="1081405"/>
            </a:xfrm>
            <a:custGeom>
              <a:avLst/>
              <a:gdLst/>
              <a:ahLst/>
              <a:cxnLst/>
              <a:rect l="l" t="t" r="r" b="b"/>
              <a:pathLst>
                <a:path w="2293620" h="1081404">
                  <a:moveTo>
                    <a:pt x="2293601" y="1080899"/>
                  </a:moveTo>
                  <a:lnTo>
                    <a:pt x="0" y="1080899"/>
                  </a:lnTo>
                  <a:lnTo>
                    <a:pt x="1039" y="1033151"/>
                  </a:lnTo>
                  <a:lnTo>
                    <a:pt x="4189" y="986813"/>
                  </a:lnTo>
                  <a:lnTo>
                    <a:pt x="9386" y="941025"/>
                  </a:lnTo>
                  <a:lnTo>
                    <a:pt x="16588" y="895828"/>
                  </a:lnTo>
                  <a:lnTo>
                    <a:pt x="25751" y="851262"/>
                  </a:lnTo>
                  <a:lnTo>
                    <a:pt x="36832" y="807368"/>
                  </a:lnTo>
                  <a:lnTo>
                    <a:pt x="49789" y="764186"/>
                  </a:lnTo>
                  <a:lnTo>
                    <a:pt x="64577" y="721757"/>
                  </a:lnTo>
                  <a:lnTo>
                    <a:pt x="81155" y="680122"/>
                  </a:lnTo>
                  <a:lnTo>
                    <a:pt x="99480" y="639321"/>
                  </a:lnTo>
                  <a:lnTo>
                    <a:pt x="119507" y="599394"/>
                  </a:lnTo>
                  <a:lnTo>
                    <a:pt x="141194" y="560382"/>
                  </a:lnTo>
                  <a:lnTo>
                    <a:pt x="164499" y="522326"/>
                  </a:lnTo>
                  <a:lnTo>
                    <a:pt x="189378" y="485266"/>
                  </a:lnTo>
                  <a:lnTo>
                    <a:pt x="215787" y="449242"/>
                  </a:lnTo>
                  <a:lnTo>
                    <a:pt x="243685" y="414296"/>
                  </a:lnTo>
                  <a:lnTo>
                    <a:pt x="273027" y="380467"/>
                  </a:lnTo>
                  <a:lnTo>
                    <a:pt x="303772" y="347796"/>
                  </a:lnTo>
                  <a:lnTo>
                    <a:pt x="335875" y="316324"/>
                  </a:lnTo>
                  <a:lnTo>
                    <a:pt x="369294" y="286091"/>
                  </a:lnTo>
                  <a:lnTo>
                    <a:pt x="403987" y="257138"/>
                  </a:lnTo>
                  <a:lnTo>
                    <a:pt x="439908" y="229505"/>
                  </a:lnTo>
                  <a:lnTo>
                    <a:pt x="477017" y="203233"/>
                  </a:lnTo>
                  <a:lnTo>
                    <a:pt x="515270" y="178362"/>
                  </a:lnTo>
                  <a:lnTo>
                    <a:pt x="554623" y="154933"/>
                  </a:lnTo>
                  <a:lnTo>
                    <a:pt x="595034" y="132987"/>
                  </a:lnTo>
                  <a:lnTo>
                    <a:pt x="636459" y="112563"/>
                  </a:lnTo>
                  <a:lnTo>
                    <a:pt x="678856" y="93703"/>
                  </a:lnTo>
                  <a:lnTo>
                    <a:pt x="722182" y="76446"/>
                  </a:lnTo>
                  <a:lnTo>
                    <a:pt x="766393" y="60834"/>
                  </a:lnTo>
                  <a:lnTo>
                    <a:pt x="811447" y="46907"/>
                  </a:lnTo>
                  <a:lnTo>
                    <a:pt x="857300" y="34705"/>
                  </a:lnTo>
                  <a:lnTo>
                    <a:pt x="903910" y="24269"/>
                  </a:lnTo>
                  <a:lnTo>
                    <a:pt x="951233" y="15640"/>
                  </a:lnTo>
                  <a:lnTo>
                    <a:pt x="999227" y="8858"/>
                  </a:lnTo>
                  <a:lnTo>
                    <a:pt x="1047848" y="3964"/>
                  </a:lnTo>
                  <a:lnTo>
                    <a:pt x="1097054" y="997"/>
                  </a:lnTo>
                  <a:lnTo>
                    <a:pt x="1146800" y="0"/>
                  </a:lnTo>
                  <a:lnTo>
                    <a:pt x="1196547" y="997"/>
                  </a:lnTo>
                  <a:lnTo>
                    <a:pt x="1245753" y="3964"/>
                  </a:lnTo>
                  <a:lnTo>
                    <a:pt x="1294374" y="8858"/>
                  </a:lnTo>
                  <a:lnTo>
                    <a:pt x="1342367" y="15640"/>
                  </a:lnTo>
                  <a:lnTo>
                    <a:pt x="1389690" y="24269"/>
                  </a:lnTo>
                  <a:lnTo>
                    <a:pt x="1436300" y="34705"/>
                  </a:lnTo>
                  <a:lnTo>
                    <a:pt x="1482154" y="46907"/>
                  </a:lnTo>
                  <a:lnTo>
                    <a:pt x="1527207" y="60834"/>
                  </a:lnTo>
                  <a:lnTo>
                    <a:pt x="1571419" y="76446"/>
                  </a:lnTo>
                  <a:lnTo>
                    <a:pt x="1614744" y="93703"/>
                  </a:lnTo>
                  <a:lnTo>
                    <a:pt x="1657142" y="112563"/>
                  </a:lnTo>
                  <a:lnTo>
                    <a:pt x="1698567" y="132987"/>
                  </a:lnTo>
                  <a:lnTo>
                    <a:pt x="1738978" y="154933"/>
                  </a:lnTo>
                  <a:lnTo>
                    <a:pt x="1778331" y="178362"/>
                  </a:lnTo>
                  <a:lnTo>
                    <a:pt x="1816583" y="203233"/>
                  </a:lnTo>
                  <a:lnTo>
                    <a:pt x="1853692" y="229505"/>
                  </a:lnTo>
                  <a:lnTo>
                    <a:pt x="1889614" y="257138"/>
                  </a:lnTo>
                  <a:lnTo>
                    <a:pt x="1924306" y="286091"/>
                  </a:lnTo>
                  <a:lnTo>
                    <a:pt x="1957725" y="316324"/>
                  </a:lnTo>
                  <a:lnTo>
                    <a:pt x="1989829" y="347796"/>
                  </a:lnTo>
                  <a:lnTo>
                    <a:pt x="2020573" y="380467"/>
                  </a:lnTo>
                  <a:lnTo>
                    <a:pt x="2049916" y="414296"/>
                  </a:lnTo>
                  <a:lnTo>
                    <a:pt x="2077813" y="449242"/>
                  </a:lnTo>
                  <a:lnTo>
                    <a:pt x="2104223" y="485266"/>
                  </a:lnTo>
                  <a:lnTo>
                    <a:pt x="2129102" y="522326"/>
                  </a:lnTo>
                  <a:lnTo>
                    <a:pt x="2152406" y="560382"/>
                  </a:lnTo>
                  <a:lnTo>
                    <a:pt x="2174094" y="599394"/>
                  </a:lnTo>
                  <a:lnTo>
                    <a:pt x="2194121" y="639321"/>
                  </a:lnTo>
                  <a:lnTo>
                    <a:pt x="2212445" y="680122"/>
                  </a:lnTo>
                  <a:lnTo>
                    <a:pt x="2229023" y="721757"/>
                  </a:lnTo>
                  <a:lnTo>
                    <a:pt x="2243812" y="764186"/>
                  </a:lnTo>
                  <a:lnTo>
                    <a:pt x="2256769" y="807368"/>
                  </a:lnTo>
                  <a:lnTo>
                    <a:pt x="2267850" y="851262"/>
                  </a:lnTo>
                  <a:lnTo>
                    <a:pt x="2277013" y="895828"/>
                  </a:lnTo>
                  <a:lnTo>
                    <a:pt x="2284215" y="941025"/>
                  </a:lnTo>
                  <a:lnTo>
                    <a:pt x="2289412" y="986813"/>
                  </a:lnTo>
                  <a:lnTo>
                    <a:pt x="2292562" y="1033151"/>
                  </a:lnTo>
                  <a:lnTo>
                    <a:pt x="2293601" y="10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7163088" y="1433561"/>
            <a:ext cx="1838325" cy="1430020"/>
          </a:xfrm>
          <a:custGeom>
            <a:avLst/>
            <a:gdLst/>
            <a:ahLst/>
            <a:cxnLst/>
            <a:rect l="l" t="t" r="r" b="b"/>
            <a:pathLst>
              <a:path w="1838325" h="1430020">
                <a:moveTo>
                  <a:pt x="272624" y="1429653"/>
                </a:moveTo>
                <a:lnTo>
                  <a:pt x="272624" y="1117133"/>
                </a:lnTo>
                <a:lnTo>
                  <a:pt x="236353" y="1098450"/>
                </a:lnTo>
                <a:lnTo>
                  <a:pt x="202012" y="1076596"/>
                </a:lnTo>
                <a:lnTo>
                  <a:pt x="169770" y="1051445"/>
                </a:lnTo>
                <a:lnTo>
                  <a:pt x="139797" y="1022871"/>
                </a:lnTo>
                <a:lnTo>
                  <a:pt x="112260" y="990750"/>
                </a:lnTo>
                <a:lnTo>
                  <a:pt x="87330" y="954956"/>
                </a:lnTo>
                <a:lnTo>
                  <a:pt x="65175" y="915364"/>
                </a:lnTo>
                <a:lnTo>
                  <a:pt x="45965" y="871849"/>
                </a:lnTo>
                <a:lnTo>
                  <a:pt x="29868" y="824285"/>
                </a:lnTo>
                <a:lnTo>
                  <a:pt x="17054" y="772547"/>
                </a:lnTo>
                <a:lnTo>
                  <a:pt x="7692" y="716509"/>
                </a:lnTo>
                <a:lnTo>
                  <a:pt x="1951" y="656048"/>
                </a:lnTo>
                <a:lnTo>
                  <a:pt x="0" y="591036"/>
                </a:lnTo>
                <a:lnTo>
                  <a:pt x="1743" y="531988"/>
                </a:lnTo>
                <a:lnTo>
                  <a:pt x="6880" y="475885"/>
                </a:lnTo>
                <a:lnTo>
                  <a:pt x="15267" y="422754"/>
                </a:lnTo>
                <a:lnTo>
                  <a:pt x="26762" y="372623"/>
                </a:lnTo>
                <a:lnTo>
                  <a:pt x="41221" y="325522"/>
                </a:lnTo>
                <a:lnTo>
                  <a:pt x="58503" y="281477"/>
                </a:lnTo>
                <a:lnTo>
                  <a:pt x="78465" y="240519"/>
                </a:lnTo>
                <a:lnTo>
                  <a:pt x="100964" y="202674"/>
                </a:lnTo>
                <a:lnTo>
                  <a:pt x="125859" y="167971"/>
                </a:lnTo>
                <a:lnTo>
                  <a:pt x="153005" y="136439"/>
                </a:lnTo>
                <a:lnTo>
                  <a:pt x="182261" y="108106"/>
                </a:lnTo>
                <a:lnTo>
                  <a:pt x="213484" y="83000"/>
                </a:lnTo>
                <a:lnTo>
                  <a:pt x="246531" y="61149"/>
                </a:lnTo>
                <a:lnTo>
                  <a:pt x="281261" y="42583"/>
                </a:lnTo>
                <a:lnTo>
                  <a:pt x="317529" y="27328"/>
                </a:lnTo>
                <a:lnTo>
                  <a:pt x="355195" y="15414"/>
                </a:lnTo>
                <a:lnTo>
                  <a:pt x="394114" y="6869"/>
                </a:lnTo>
                <a:lnTo>
                  <a:pt x="434146" y="1722"/>
                </a:lnTo>
                <a:lnTo>
                  <a:pt x="475146" y="0"/>
                </a:lnTo>
                <a:lnTo>
                  <a:pt x="1361233" y="0"/>
                </a:lnTo>
                <a:lnTo>
                  <a:pt x="1403453" y="1722"/>
                </a:lnTo>
                <a:lnTo>
                  <a:pt x="1444576" y="6869"/>
                </a:lnTo>
                <a:lnTo>
                  <a:pt x="1484467" y="15414"/>
                </a:lnTo>
                <a:lnTo>
                  <a:pt x="1522990" y="27328"/>
                </a:lnTo>
                <a:lnTo>
                  <a:pt x="1560010" y="42582"/>
                </a:lnTo>
                <a:lnTo>
                  <a:pt x="1595391" y="61147"/>
                </a:lnTo>
                <a:lnTo>
                  <a:pt x="1628998" y="82997"/>
                </a:lnTo>
                <a:lnTo>
                  <a:pt x="1660695" y="108102"/>
                </a:lnTo>
                <a:lnTo>
                  <a:pt x="1690346" y="136433"/>
                </a:lnTo>
                <a:lnTo>
                  <a:pt x="1717817" y="167963"/>
                </a:lnTo>
                <a:lnTo>
                  <a:pt x="1742970" y="202663"/>
                </a:lnTo>
                <a:lnTo>
                  <a:pt x="1765672" y="240505"/>
                </a:lnTo>
                <a:lnTo>
                  <a:pt x="1785786" y="281460"/>
                </a:lnTo>
                <a:lnTo>
                  <a:pt x="1803177" y="325500"/>
                </a:lnTo>
                <a:lnTo>
                  <a:pt x="1817710" y="372597"/>
                </a:lnTo>
                <a:lnTo>
                  <a:pt x="1829248" y="422721"/>
                </a:lnTo>
                <a:lnTo>
                  <a:pt x="1837657" y="475846"/>
                </a:lnTo>
                <a:lnTo>
                  <a:pt x="1838037" y="479989"/>
                </a:lnTo>
                <a:lnTo>
                  <a:pt x="1838037" y="694663"/>
                </a:lnTo>
                <a:lnTo>
                  <a:pt x="1827532" y="759120"/>
                </a:lnTo>
                <a:lnTo>
                  <a:pt x="1814727" y="809180"/>
                </a:lnTo>
                <a:lnTo>
                  <a:pt x="1798619" y="856156"/>
                </a:lnTo>
                <a:lnTo>
                  <a:pt x="1779369" y="899994"/>
                </a:lnTo>
                <a:lnTo>
                  <a:pt x="1757135" y="940637"/>
                </a:lnTo>
                <a:lnTo>
                  <a:pt x="1732078" y="978033"/>
                </a:lnTo>
                <a:lnTo>
                  <a:pt x="1704355" y="1012127"/>
                </a:lnTo>
                <a:lnTo>
                  <a:pt x="1674127" y="1042863"/>
                </a:lnTo>
                <a:lnTo>
                  <a:pt x="1641554" y="1070188"/>
                </a:lnTo>
                <a:lnTo>
                  <a:pt x="1606793" y="1094047"/>
                </a:lnTo>
                <a:lnTo>
                  <a:pt x="1570005" y="1114385"/>
                </a:lnTo>
                <a:lnTo>
                  <a:pt x="1531349" y="1131147"/>
                </a:lnTo>
                <a:lnTo>
                  <a:pt x="1490985" y="1144280"/>
                </a:lnTo>
                <a:lnTo>
                  <a:pt x="1449071" y="1153727"/>
                </a:lnTo>
                <a:lnTo>
                  <a:pt x="1405767" y="1159436"/>
                </a:lnTo>
                <a:lnTo>
                  <a:pt x="1361233" y="1161351"/>
                </a:lnTo>
                <a:lnTo>
                  <a:pt x="595336" y="1161351"/>
                </a:lnTo>
                <a:lnTo>
                  <a:pt x="272624" y="142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19171" y="1684265"/>
            <a:ext cx="13322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 marR="5080" indent="-66675">
              <a:lnSpc>
                <a:spcPct val="114300"/>
              </a:lnSpc>
              <a:spcBef>
                <a:spcPts val="100"/>
              </a:spcBef>
            </a:pPr>
            <a:r>
              <a:rPr sz="1750" b="1" dirty="0">
                <a:latin typeface="Comic Sans MS"/>
                <a:cs typeface="Comic Sans MS"/>
              </a:rPr>
              <a:t>Check</a:t>
            </a:r>
            <a:r>
              <a:rPr sz="1750" b="1" spc="-65" dirty="0">
                <a:latin typeface="Comic Sans MS"/>
                <a:cs typeface="Comic Sans MS"/>
              </a:rPr>
              <a:t> </a:t>
            </a:r>
            <a:r>
              <a:rPr sz="1750" b="1" spc="-20" dirty="0">
                <a:latin typeface="Comic Sans MS"/>
                <a:cs typeface="Comic Sans MS"/>
              </a:rPr>
              <a:t>these </a:t>
            </a:r>
            <a:r>
              <a:rPr sz="1750" b="1" spc="-10" dirty="0">
                <a:latin typeface="Comic Sans MS"/>
                <a:cs typeface="Comic Sans MS"/>
              </a:rPr>
              <a:t>Questions?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594099" y="862119"/>
            <a:ext cx="6522720" cy="568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324485" indent="-177165">
              <a:lnSpc>
                <a:spcPct val="121300"/>
              </a:lnSpc>
              <a:spcBef>
                <a:spcPts val="100"/>
              </a:spcBef>
              <a:buAutoNum type="arabicPeriod"/>
              <a:tabLst>
                <a:tab pos="323215" algn="l"/>
              </a:tabLst>
            </a:pPr>
            <a:r>
              <a:rPr sz="1700" dirty="0">
                <a:latin typeface="Comic Sans MS"/>
                <a:cs typeface="Comic Sans MS"/>
              </a:rPr>
              <a:t>What</a:t>
            </a:r>
            <a:r>
              <a:rPr sz="1700" spc="5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is</a:t>
            </a:r>
            <a:r>
              <a:rPr sz="1700" spc="5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Power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Query,</a:t>
            </a:r>
            <a:r>
              <a:rPr sz="1700" spc="5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and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what</a:t>
            </a:r>
            <a:r>
              <a:rPr sz="1700" spc="5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role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does</a:t>
            </a:r>
            <a:r>
              <a:rPr sz="1700" spc="5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it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play</a:t>
            </a:r>
            <a:r>
              <a:rPr sz="1700" spc="5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in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Power </a:t>
            </a:r>
            <a:r>
              <a:rPr sz="1700" spc="-25" dirty="0">
                <a:latin typeface="Comic Sans MS"/>
                <a:cs typeface="Comic Sans MS"/>
              </a:rPr>
              <a:t>BI?</a:t>
            </a:r>
            <a:endParaRPr sz="1700">
              <a:latin typeface="Comic Sans MS"/>
              <a:cs typeface="Comic Sans MS"/>
            </a:endParaRPr>
          </a:p>
          <a:p>
            <a:pPr marL="321945" marR="210185" indent="-210820">
              <a:lnSpc>
                <a:spcPct val="121300"/>
              </a:lnSpc>
              <a:buAutoNum type="arabicPeriod"/>
              <a:tabLst>
                <a:tab pos="323215" algn="l"/>
              </a:tabLst>
            </a:pPr>
            <a:r>
              <a:rPr sz="1700" dirty="0">
                <a:latin typeface="Comic Sans MS"/>
                <a:cs typeface="Comic Sans MS"/>
              </a:rPr>
              <a:t>How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do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you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connect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to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different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data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sources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using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Power 	Query?</a:t>
            </a:r>
            <a:endParaRPr sz="1700">
              <a:latin typeface="Comic Sans MS"/>
              <a:cs typeface="Comic Sans MS"/>
            </a:endParaRPr>
          </a:p>
          <a:p>
            <a:pPr marL="321945" marR="5080" indent="-210820">
              <a:lnSpc>
                <a:spcPct val="121300"/>
              </a:lnSpc>
              <a:buAutoNum type="arabicPeriod"/>
              <a:tabLst>
                <a:tab pos="323215" algn="l"/>
              </a:tabLst>
            </a:pPr>
            <a:r>
              <a:rPr sz="1700" dirty="0">
                <a:latin typeface="Comic Sans MS"/>
                <a:cs typeface="Comic Sans MS"/>
              </a:rPr>
              <a:t>Can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you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explain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the</a:t>
            </a:r>
            <a:r>
              <a:rPr sz="1700" spc="7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process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of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data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transformation</a:t>
            </a:r>
            <a:r>
              <a:rPr sz="1700" spc="7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in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Power 	Query?</a:t>
            </a:r>
            <a:endParaRPr sz="1700">
              <a:latin typeface="Comic Sans MS"/>
              <a:cs typeface="Comic Sans MS"/>
            </a:endParaRPr>
          </a:p>
          <a:p>
            <a:pPr marL="321945" marR="69215" indent="-210820">
              <a:lnSpc>
                <a:spcPct val="121300"/>
              </a:lnSpc>
              <a:buAutoNum type="arabicPeriod"/>
              <a:tabLst>
                <a:tab pos="323215" algn="l"/>
              </a:tabLst>
            </a:pPr>
            <a:r>
              <a:rPr sz="1700" dirty="0">
                <a:latin typeface="Comic Sans MS"/>
                <a:cs typeface="Comic Sans MS"/>
              </a:rPr>
              <a:t>What</a:t>
            </a:r>
            <a:r>
              <a:rPr sz="1700" spc="7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are</a:t>
            </a:r>
            <a:r>
              <a:rPr sz="1700" spc="7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some</a:t>
            </a:r>
            <a:r>
              <a:rPr sz="1700" spc="8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common</a:t>
            </a:r>
            <a:r>
              <a:rPr sz="1700" spc="7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data</a:t>
            </a:r>
            <a:r>
              <a:rPr sz="1700" spc="7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transformation</a:t>
            </a:r>
            <a:r>
              <a:rPr sz="1700" spc="8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operations</a:t>
            </a:r>
            <a:r>
              <a:rPr sz="1700" spc="75" dirty="0">
                <a:latin typeface="Comic Sans MS"/>
                <a:cs typeface="Comic Sans MS"/>
              </a:rPr>
              <a:t> </a:t>
            </a:r>
            <a:r>
              <a:rPr sz="1700" spc="-25" dirty="0">
                <a:latin typeface="Comic Sans MS"/>
                <a:cs typeface="Comic Sans MS"/>
              </a:rPr>
              <a:t>you 	</a:t>
            </a:r>
            <a:r>
              <a:rPr sz="1700" dirty="0">
                <a:latin typeface="Comic Sans MS"/>
                <a:cs typeface="Comic Sans MS"/>
              </a:rPr>
              <a:t>can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perform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in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Power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Query?</a:t>
            </a:r>
            <a:endParaRPr sz="1700">
              <a:latin typeface="Comic Sans MS"/>
              <a:cs typeface="Comic Sans MS"/>
            </a:endParaRPr>
          </a:p>
          <a:p>
            <a:pPr marL="321945" marR="766445" indent="-210820">
              <a:lnSpc>
                <a:spcPct val="121300"/>
              </a:lnSpc>
              <a:buAutoNum type="arabicPeriod"/>
              <a:tabLst>
                <a:tab pos="323215" algn="l"/>
              </a:tabLst>
            </a:pPr>
            <a:r>
              <a:rPr sz="1700" dirty="0">
                <a:latin typeface="Comic Sans MS"/>
                <a:cs typeface="Comic Sans MS"/>
              </a:rPr>
              <a:t>How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do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you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handle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missing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or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duplicate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data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in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Power 	Query?</a:t>
            </a:r>
            <a:endParaRPr sz="1700">
              <a:latin typeface="Comic Sans MS"/>
              <a:cs typeface="Comic Sans MS"/>
            </a:endParaRPr>
          </a:p>
          <a:p>
            <a:pPr marL="321945" marR="565785" indent="-210820">
              <a:lnSpc>
                <a:spcPct val="121300"/>
              </a:lnSpc>
              <a:buAutoNum type="arabicPeriod"/>
              <a:tabLst>
                <a:tab pos="323215" algn="l"/>
              </a:tabLst>
            </a:pPr>
            <a:r>
              <a:rPr sz="1700" dirty="0">
                <a:latin typeface="Comic Sans MS"/>
                <a:cs typeface="Comic Sans MS"/>
              </a:rPr>
              <a:t>Explain</a:t>
            </a:r>
            <a:r>
              <a:rPr sz="1700" spc="7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the</a:t>
            </a:r>
            <a:r>
              <a:rPr sz="1700" spc="8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difference</a:t>
            </a:r>
            <a:r>
              <a:rPr sz="1700" spc="8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between</a:t>
            </a:r>
            <a:r>
              <a:rPr sz="1700" spc="7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merging</a:t>
            </a:r>
            <a:r>
              <a:rPr sz="1700" spc="8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and</a:t>
            </a:r>
            <a:r>
              <a:rPr sz="1700" spc="80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appending 	</a:t>
            </a:r>
            <a:r>
              <a:rPr sz="1700" dirty="0">
                <a:latin typeface="Comic Sans MS"/>
                <a:cs typeface="Comic Sans MS"/>
              </a:rPr>
              <a:t>queries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in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Power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Query.</a:t>
            </a:r>
            <a:endParaRPr sz="1700">
              <a:latin typeface="Comic Sans MS"/>
              <a:cs typeface="Comic Sans MS"/>
            </a:endParaRPr>
          </a:p>
          <a:p>
            <a:pPr marL="321945" marR="184785" indent="-210820">
              <a:lnSpc>
                <a:spcPct val="121300"/>
              </a:lnSpc>
              <a:buAutoNum type="arabicPeriod"/>
              <a:tabLst>
                <a:tab pos="323215" algn="l"/>
              </a:tabLst>
            </a:pPr>
            <a:r>
              <a:rPr sz="1700" dirty="0">
                <a:latin typeface="Comic Sans MS"/>
                <a:cs typeface="Comic Sans MS"/>
              </a:rPr>
              <a:t>What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are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conditional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columns,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and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how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do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you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create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spc="-20" dirty="0">
                <a:latin typeface="Comic Sans MS"/>
                <a:cs typeface="Comic Sans MS"/>
              </a:rPr>
              <a:t>them 	</a:t>
            </a:r>
            <a:r>
              <a:rPr sz="1700" dirty="0">
                <a:latin typeface="Comic Sans MS"/>
                <a:cs typeface="Comic Sans MS"/>
              </a:rPr>
              <a:t>in</a:t>
            </a:r>
            <a:r>
              <a:rPr sz="1700" spc="5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Power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Query?</a:t>
            </a:r>
            <a:endParaRPr sz="1700">
              <a:latin typeface="Comic Sans MS"/>
              <a:cs typeface="Comic Sans MS"/>
            </a:endParaRPr>
          </a:p>
          <a:p>
            <a:pPr marL="322580" indent="-21082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322580" algn="l"/>
              </a:tabLst>
            </a:pPr>
            <a:r>
              <a:rPr sz="1700" dirty="0">
                <a:latin typeface="Comic Sans MS"/>
                <a:cs typeface="Comic Sans MS"/>
              </a:rPr>
              <a:t>Describe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the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purpose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of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index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columns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in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Power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Query.</a:t>
            </a:r>
            <a:endParaRPr sz="1700">
              <a:latin typeface="Comic Sans MS"/>
              <a:cs typeface="Comic Sans MS"/>
            </a:endParaRPr>
          </a:p>
          <a:p>
            <a:pPr marL="322580" indent="-21082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322580" algn="l"/>
              </a:tabLst>
            </a:pPr>
            <a:r>
              <a:rPr sz="1700" dirty="0">
                <a:latin typeface="Comic Sans MS"/>
                <a:cs typeface="Comic Sans MS"/>
              </a:rPr>
              <a:t>How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can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you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create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calendar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table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using</a:t>
            </a:r>
            <a:r>
              <a:rPr sz="1700" spc="5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Power</a:t>
            </a:r>
            <a:r>
              <a:rPr sz="1700" spc="60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Query?</a:t>
            </a:r>
            <a:endParaRPr sz="1700">
              <a:latin typeface="Comic Sans MS"/>
              <a:cs typeface="Comic Sans MS"/>
            </a:endParaRPr>
          </a:p>
          <a:p>
            <a:pPr marL="321945" marR="271145" indent="-309880">
              <a:lnSpc>
                <a:spcPct val="121300"/>
              </a:lnSpc>
              <a:buAutoNum type="arabicPeriod"/>
              <a:tabLst>
                <a:tab pos="323215" algn="l"/>
              </a:tabLst>
            </a:pPr>
            <a:r>
              <a:rPr sz="1700" dirty="0">
                <a:latin typeface="Comic Sans MS"/>
                <a:cs typeface="Comic Sans MS"/>
              </a:rPr>
              <a:t>What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are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some</a:t>
            </a:r>
            <a:r>
              <a:rPr sz="1700" spc="7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best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practices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for</a:t>
            </a:r>
            <a:r>
              <a:rPr sz="1700" spc="7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optimizing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data</a:t>
            </a:r>
            <a:r>
              <a:rPr sz="1700" spc="65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loading 	</a:t>
            </a:r>
            <a:r>
              <a:rPr sz="1700" dirty="0">
                <a:latin typeface="Comic Sans MS"/>
                <a:cs typeface="Comic Sans MS"/>
              </a:rPr>
              <a:t>and</a:t>
            </a:r>
            <a:r>
              <a:rPr sz="1700" spc="8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transformation</a:t>
            </a:r>
            <a:r>
              <a:rPr sz="1700" spc="8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in</a:t>
            </a:r>
            <a:r>
              <a:rPr sz="1700" spc="80" dirty="0">
                <a:latin typeface="Comic Sans MS"/>
                <a:cs typeface="Comic Sans MS"/>
              </a:rPr>
              <a:t> </a:t>
            </a:r>
            <a:r>
              <a:rPr sz="1700" dirty="0">
                <a:latin typeface="Comic Sans MS"/>
                <a:cs typeface="Comic Sans MS"/>
              </a:rPr>
              <a:t>Power</a:t>
            </a:r>
            <a:r>
              <a:rPr sz="1700" spc="85" dirty="0">
                <a:latin typeface="Comic Sans MS"/>
                <a:cs typeface="Comic Sans MS"/>
              </a:rPr>
              <a:t> </a:t>
            </a:r>
            <a:r>
              <a:rPr sz="1700" spc="-10" dirty="0">
                <a:latin typeface="Comic Sans MS"/>
                <a:cs typeface="Comic Sans MS"/>
              </a:rPr>
              <a:t>Query?</a:t>
            </a:r>
            <a:endParaRPr sz="1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4953" y="233716"/>
            <a:ext cx="4351655" cy="391160"/>
          </a:xfrm>
          <a:custGeom>
            <a:avLst/>
            <a:gdLst/>
            <a:ahLst/>
            <a:cxnLst/>
            <a:rect l="l" t="t" r="r" b="b"/>
            <a:pathLst>
              <a:path w="4351655" h="391159">
                <a:moveTo>
                  <a:pt x="4155824" y="391160"/>
                </a:moveTo>
                <a:lnTo>
                  <a:pt x="195580" y="391160"/>
                </a:lnTo>
                <a:lnTo>
                  <a:pt x="157246" y="387368"/>
                </a:lnTo>
                <a:lnTo>
                  <a:pt x="120735" y="376273"/>
                </a:lnTo>
                <a:lnTo>
                  <a:pt x="87072" y="358301"/>
                </a:lnTo>
                <a:lnTo>
                  <a:pt x="57284" y="333876"/>
                </a:lnTo>
                <a:lnTo>
                  <a:pt x="32859" y="304088"/>
                </a:lnTo>
                <a:lnTo>
                  <a:pt x="14887" y="270425"/>
                </a:lnTo>
                <a:lnTo>
                  <a:pt x="3792" y="233914"/>
                </a:lnTo>
                <a:lnTo>
                  <a:pt x="0" y="195580"/>
                </a:lnTo>
                <a:lnTo>
                  <a:pt x="3792" y="157246"/>
                </a:lnTo>
                <a:lnTo>
                  <a:pt x="14887" y="120735"/>
                </a:lnTo>
                <a:lnTo>
                  <a:pt x="32859" y="87072"/>
                </a:lnTo>
                <a:lnTo>
                  <a:pt x="57284" y="57284"/>
                </a:lnTo>
                <a:lnTo>
                  <a:pt x="87072" y="32859"/>
                </a:lnTo>
                <a:lnTo>
                  <a:pt x="120735" y="14887"/>
                </a:lnTo>
                <a:lnTo>
                  <a:pt x="157246" y="3792"/>
                </a:lnTo>
                <a:lnTo>
                  <a:pt x="195580" y="0"/>
                </a:lnTo>
                <a:lnTo>
                  <a:pt x="4155824" y="0"/>
                </a:lnTo>
                <a:lnTo>
                  <a:pt x="4194158" y="3792"/>
                </a:lnTo>
                <a:lnTo>
                  <a:pt x="4230669" y="14887"/>
                </a:lnTo>
                <a:lnTo>
                  <a:pt x="4264332" y="32859"/>
                </a:lnTo>
                <a:lnTo>
                  <a:pt x="4294120" y="57284"/>
                </a:lnTo>
                <a:lnTo>
                  <a:pt x="4318544" y="87072"/>
                </a:lnTo>
                <a:lnTo>
                  <a:pt x="4336517" y="120735"/>
                </a:lnTo>
                <a:lnTo>
                  <a:pt x="4347612" y="157246"/>
                </a:lnTo>
                <a:lnTo>
                  <a:pt x="4351404" y="195580"/>
                </a:lnTo>
                <a:lnTo>
                  <a:pt x="4347612" y="233914"/>
                </a:lnTo>
                <a:lnTo>
                  <a:pt x="4336517" y="270425"/>
                </a:lnTo>
                <a:lnTo>
                  <a:pt x="4318544" y="304088"/>
                </a:lnTo>
                <a:lnTo>
                  <a:pt x="4294120" y="333876"/>
                </a:lnTo>
                <a:lnTo>
                  <a:pt x="4264332" y="358301"/>
                </a:lnTo>
                <a:lnTo>
                  <a:pt x="4230669" y="376273"/>
                </a:lnTo>
                <a:lnTo>
                  <a:pt x="4194158" y="387368"/>
                </a:lnTo>
                <a:lnTo>
                  <a:pt x="4155824" y="39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100"/>
              </a:spcBef>
            </a:pPr>
            <a:r>
              <a:rPr dirty="0"/>
              <a:t>POWER</a:t>
            </a:r>
            <a:r>
              <a:rPr spc="-80" dirty="0"/>
              <a:t> </a:t>
            </a:r>
            <a:r>
              <a:rPr dirty="0"/>
              <a:t>QUERY</a:t>
            </a:r>
            <a:r>
              <a:rPr spc="-80" dirty="0"/>
              <a:t> </a:t>
            </a:r>
            <a:r>
              <a:rPr spc="-10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5935198"/>
            <a:ext cx="1080135" cy="1266190"/>
          </a:xfrm>
          <a:custGeom>
            <a:avLst/>
            <a:gdLst/>
            <a:ahLst/>
            <a:cxnLst/>
            <a:rect l="l" t="t" r="r" b="b"/>
            <a:pathLst>
              <a:path w="1080135" h="1266190">
                <a:moveTo>
                  <a:pt x="1064026" y="1265701"/>
                </a:moveTo>
                <a:lnTo>
                  <a:pt x="0" y="1265701"/>
                </a:lnTo>
                <a:lnTo>
                  <a:pt x="0" y="0"/>
                </a:lnTo>
                <a:lnTo>
                  <a:pt x="48107" y="1052"/>
                </a:lnTo>
                <a:lnTo>
                  <a:pt x="95675" y="4179"/>
                </a:lnTo>
                <a:lnTo>
                  <a:pt x="142661" y="9338"/>
                </a:lnTo>
                <a:lnTo>
                  <a:pt x="189020" y="16485"/>
                </a:lnTo>
                <a:lnTo>
                  <a:pt x="234709" y="25575"/>
                </a:lnTo>
                <a:lnTo>
                  <a:pt x="279683" y="36565"/>
                </a:lnTo>
                <a:lnTo>
                  <a:pt x="323899" y="49411"/>
                </a:lnTo>
                <a:lnTo>
                  <a:pt x="367312" y="64068"/>
                </a:lnTo>
                <a:lnTo>
                  <a:pt x="409880" y="80494"/>
                </a:lnTo>
                <a:lnTo>
                  <a:pt x="451557" y="98643"/>
                </a:lnTo>
                <a:lnTo>
                  <a:pt x="492300" y="118473"/>
                </a:lnTo>
                <a:lnTo>
                  <a:pt x="532066" y="139940"/>
                </a:lnTo>
                <a:lnTo>
                  <a:pt x="570810" y="162998"/>
                </a:lnTo>
                <a:lnTo>
                  <a:pt x="608488" y="187606"/>
                </a:lnTo>
                <a:lnTo>
                  <a:pt x="645056" y="213717"/>
                </a:lnTo>
                <a:lnTo>
                  <a:pt x="680471" y="241290"/>
                </a:lnTo>
                <a:lnTo>
                  <a:pt x="714689" y="270279"/>
                </a:lnTo>
                <a:lnTo>
                  <a:pt x="747666" y="300642"/>
                </a:lnTo>
                <a:lnTo>
                  <a:pt x="779357" y="332333"/>
                </a:lnTo>
                <a:lnTo>
                  <a:pt x="809720" y="365310"/>
                </a:lnTo>
                <a:lnTo>
                  <a:pt x="838709" y="399527"/>
                </a:lnTo>
                <a:lnTo>
                  <a:pt x="866282" y="434943"/>
                </a:lnTo>
                <a:lnTo>
                  <a:pt x="892393" y="471511"/>
                </a:lnTo>
                <a:lnTo>
                  <a:pt x="917001" y="509189"/>
                </a:lnTo>
                <a:lnTo>
                  <a:pt x="940059" y="547933"/>
                </a:lnTo>
                <a:lnTo>
                  <a:pt x="961526" y="587698"/>
                </a:lnTo>
                <a:lnTo>
                  <a:pt x="981356" y="628442"/>
                </a:lnTo>
                <a:lnTo>
                  <a:pt x="999505" y="670119"/>
                </a:lnTo>
                <a:lnTo>
                  <a:pt x="1015931" y="712687"/>
                </a:lnTo>
                <a:lnTo>
                  <a:pt x="1030588" y="756100"/>
                </a:lnTo>
                <a:lnTo>
                  <a:pt x="1043434" y="800316"/>
                </a:lnTo>
                <a:lnTo>
                  <a:pt x="1054424" y="845290"/>
                </a:lnTo>
                <a:lnTo>
                  <a:pt x="1063514" y="890979"/>
                </a:lnTo>
                <a:lnTo>
                  <a:pt x="1070661" y="937338"/>
                </a:lnTo>
                <a:lnTo>
                  <a:pt x="1075820" y="984324"/>
                </a:lnTo>
                <a:lnTo>
                  <a:pt x="1078947" y="1031892"/>
                </a:lnTo>
                <a:lnTo>
                  <a:pt x="1079999" y="1079997"/>
                </a:lnTo>
                <a:lnTo>
                  <a:pt x="1078947" y="1128107"/>
                </a:lnTo>
                <a:lnTo>
                  <a:pt x="1075820" y="1175676"/>
                </a:lnTo>
                <a:lnTo>
                  <a:pt x="1070661" y="1222662"/>
                </a:lnTo>
                <a:lnTo>
                  <a:pt x="1064026" y="126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8167" y="652382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0624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19999" y="938839"/>
                </a:moveTo>
                <a:lnTo>
                  <a:pt x="672659" y="937308"/>
                </a:lnTo>
                <a:lnTo>
                  <a:pt x="626137" y="932777"/>
                </a:lnTo>
                <a:lnTo>
                  <a:pt x="580527" y="925341"/>
                </a:lnTo>
                <a:lnTo>
                  <a:pt x="535924" y="915094"/>
                </a:lnTo>
                <a:lnTo>
                  <a:pt x="492424" y="902133"/>
                </a:lnTo>
                <a:lnTo>
                  <a:pt x="450120" y="886552"/>
                </a:lnTo>
                <a:lnTo>
                  <a:pt x="409109" y="868445"/>
                </a:lnTo>
                <a:lnTo>
                  <a:pt x="369485" y="847908"/>
                </a:lnTo>
                <a:lnTo>
                  <a:pt x="331343" y="825035"/>
                </a:lnTo>
                <a:lnTo>
                  <a:pt x="294777" y="799921"/>
                </a:lnTo>
                <a:lnTo>
                  <a:pt x="259882" y="772662"/>
                </a:lnTo>
                <a:lnTo>
                  <a:pt x="226754" y="743351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4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80"/>
                </a:lnTo>
                <a:lnTo>
                  <a:pt x="0" y="218839"/>
                </a:lnTo>
                <a:lnTo>
                  <a:pt x="1531" y="171499"/>
                </a:lnTo>
                <a:lnTo>
                  <a:pt x="6062" y="124977"/>
                </a:lnTo>
                <a:lnTo>
                  <a:pt x="13498" y="79367"/>
                </a:lnTo>
                <a:lnTo>
                  <a:pt x="23744" y="34764"/>
                </a:lnTo>
                <a:lnTo>
                  <a:pt x="34103" y="0"/>
                </a:lnTo>
                <a:lnTo>
                  <a:pt x="1180500" y="0"/>
                </a:lnTo>
                <a:lnTo>
                  <a:pt x="1180500" y="772322"/>
                </a:lnTo>
                <a:lnTo>
                  <a:pt x="1145222" y="799921"/>
                </a:lnTo>
                <a:lnTo>
                  <a:pt x="1108656" y="825035"/>
                </a:lnTo>
                <a:lnTo>
                  <a:pt x="1070514" y="847908"/>
                </a:lnTo>
                <a:lnTo>
                  <a:pt x="1030889" y="868445"/>
                </a:lnTo>
                <a:lnTo>
                  <a:pt x="989878" y="886552"/>
                </a:lnTo>
                <a:lnTo>
                  <a:pt x="947575" y="902133"/>
                </a:lnTo>
                <a:lnTo>
                  <a:pt x="904075" y="915094"/>
                </a:lnTo>
                <a:lnTo>
                  <a:pt x="859472" y="925341"/>
                </a:lnTo>
                <a:lnTo>
                  <a:pt x="813862" y="932777"/>
                </a:lnTo>
                <a:lnTo>
                  <a:pt x="767339" y="937308"/>
                </a:lnTo>
                <a:lnTo>
                  <a:pt x="719999" y="938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72819" cy="720090"/>
          </a:xfrm>
          <a:custGeom>
            <a:avLst/>
            <a:gdLst/>
            <a:ahLst/>
            <a:cxnLst/>
            <a:rect l="l" t="t" r="r" b="b"/>
            <a:pathLst>
              <a:path w="972819" h="720090">
                <a:moveTo>
                  <a:pt x="486284" y="719999"/>
                </a:moveTo>
                <a:lnTo>
                  <a:pt x="439451" y="717773"/>
                </a:lnTo>
                <a:lnTo>
                  <a:pt x="393878" y="711231"/>
                </a:lnTo>
                <a:lnTo>
                  <a:pt x="349768" y="700576"/>
                </a:lnTo>
                <a:lnTo>
                  <a:pt x="307326" y="686013"/>
                </a:lnTo>
                <a:lnTo>
                  <a:pt x="266754" y="667744"/>
                </a:lnTo>
                <a:lnTo>
                  <a:pt x="228257" y="645975"/>
                </a:lnTo>
                <a:lnTo>
                  <a:pt x="192039" y="620908"/>
                </a:lnTo>
                <a:lnTo>
                  <a:pt x="158302" y="592747"/>
                </a:lnTo>
                <a:lnTo>
                  <a:pt x="127252" y="561697"/>
                </a:lnTo>
                <a:lnTo>
                  <a:pt x="99091" y="527960"/>
                </a:lnTo>
                <a:lnTo>
                  <a:pt x="74024" y="491742"/>
                </a:lnTo>
                <a:lnTo>
                  <a:pt x="52255" y="453245"/>
                </a:lnTo>
                <a:lnTo>
                  <a:pt x="33986" y="412673"/>
                </a:lnTo>
                <a:lnTo>
                  <a:pt x="19423" y="370231"/>
                </a:lnTo>
                <a:lnTo>
                  <a:pt x="8768" y="326121"/>
                </a:lnTo>
                <a:lnTo>
                  <a:pt x="2226" y="280548"/>
                </a:lnTo>
                <a:lnTo>
                  <a:pt x="0" y="233715"/>
                </a:lnTo>
                <a:lnTo>
                  <a:pt x="2226" y="186883"/>
                </a:lnTo>
                <a:lnTo>
                  <a:pt x="8768" y="141311"/>
                </a:lnTo>
                <a:lnTo>
                  <a:pt x="19423" y="97201"/>
                </a:lnTo>
                <a:lnTo>
                  <a:pt x="33986" y="54759"/>
                </a:lnTo>
                <a:lnTo>
                  <a:pt x="52255" y="14187"/>
                </a:lnTo>
                <a:lnTo>
                  <a:pt x="60278" y="0"/>
                </a:lnTo>
                <a:lnTo>
                  <a:pt x="912289" y="0"/>
                </a:lnTo>
                <a:lnTo>
                  <a:pt x="938580" y="54759"/>
                </a:lnTo>
                <a:lnTo>
                  <a:pt x="953144" y="97201"/>
                </a:lnTo>
                <a:lnTo>
                  <a:pt x="963798" y="141311"/>
                </a:lnTo>
                <a:lnTo>
                  <a:pt x="970341" y="186883"/>
                </a:lnTo>
                <a:lnTo>
                  <a:pt x="972567" y="233716"/>
                </a:lnTo>
                <a:lnTo>
                  <a:pt x="970341" y="280548"/>
                </a:lnTo>
                <a:lnTo>
                  <a:pt x="963798" y="326121"/>
                </a:lnTo>
                <a:lnTo>
                  <a:pt x="953144" y="370231"/>
                </a:lnTo>
                <a:lnTo>
                  <a:pt x="938580" y="412673"/>
                </a:lnTo>
                <a:lnTo>
                  <a:pt x="920311" y="453245"/>
                </a:lnTo>
                <a:lnTo>
                  <a:pt x="898542" y="491742"/>
                </a:lnTo>
                <a:lnTo>
                  <a:pt x="873475" y="527960"/>
                </a:lnTo>
                <a:lnTo>
                  <a:pt x="845314" y="561697"/>
                </a:lnTo>
                <a:lnTo>
                  <a:pt x="814264" y="592747"/>
                </a:lnTo>
                <a:lnTo>
                  <a:pt x="780528" y="620908"/>
                </a:lnTo>
                <a:lnTo>
                  <a:pt x="744309" y="645975"/>
                </a:lnTo>
                <a:lnTo>
                  <a:pt x="705812" y="667744"/>
                </a:lnTo>
                <a:lnTo>
                  <a:pt x="665240" y="686013"/>
                </a:lnTo>
                <a:lnTo>
                  <a:pt x="622798" y="700576"/>
                </a:lnTo>
                <a:lnTo>
                  <a:pt x="578688" y="711231"/>
                </a:lnTo>
                <a:lnTo>
                  <a:pt x="533116" y="717773"/>
                </a:lnTo>
                <a:lnTo>
                  <a:pt x="486284" y="719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986377" y="6120000"/>
            <a:ext cx="2950845" cy="1081405"/>
            <a:chOff x="5986377" y="6120000"/>
            <a:chExt cx="2950845" cy="1081405"/>
          </a:xfrm>
        </p:grpSpPr>
        <p:sp>
          <p:nvSpPr>
            <p:cNvPr id="9" name="object 9"/>
            <p:cNvSpPr/>
            <p:nvPr/>
          </p:nvSpPr>
          <p:spPr>
            <a:xfrm>
              <a:off x="5986377" y="6120000"/>
              <a:ext cx="2293620" cy="1081405"/>
            </a:xfrm>
            <a:custGeom>
              <a:avLst/>
              <a:gdLst/>
              <a:ahLst/>
              <a:cxnLst/>
              <a:rect l="l" t="t" r="r" b="b"/>
              <a:pathLst>
                <a:path w="2293620" h="1081404">
                  <a:moveTo>
                    <a:pt x="2293601" y="1080899"/>
                  </a:moveTo>
                  <a:lnTo>
                    <a:pt x="0" y="1080899"/>
                  </a:lnTo>
                  <a:lnTo>
                    <a:pt x="1039" y="1033151"/>
                  </a:lnTo>
                  <a:lnTo>
                    <a:pt x="4189" y="986813"/>
                  </a:lnTo>
                  <a:lnTo>
                    <a:pt x="9386" y="941025"/>
                  </a:lnTo>
                  <a:lnTo>
                    <a:pt x="16588" y="895828"/>
                  </a:lnTo>
                  <a:lnTo>
                    <a:pt x="25751" y="851262"/>
                  </a:lnTo>
                  <a:lnTo>
                    <a:pt x="36832" y="807368"/>
                  </a:lnTo>
                  <a:lnTo>
                    <a:pt x="49789" y="764186"/>
                  </a:lnTo>
                  <a:lnTo>
                    <a:pt x="64577" y="721757"/>
                  </a:lnTo>
                  <a:lnTo>
                    <a:pt x="81155" y="680122"/>
                  </a:lnTo>
                  <a:lnTo>
                    <a:pt x="99480" y="639321"/>
                  </a:lnTo>
                  <a:lnTo>
                    <a:pt x="119507" y="599394"/>
                  </a:lnTo>
                  <a:lnTo>
                    <a:pt x="141194" y="560382"/>
                  </a:lnTo>
                  <a:lnTo>
                    <a:pt x="164499" y="522326"/>
                  </a:lnTo>
                  <a:lnTo>
                    <a:pt x="189378" y="485266"/>
                  </a:lnTo>
                  <a:lnTo>
                    <a:pt x="215787" y="449242"/>
                  </a:lnTo>
                  <a:lnTo>
                    <a:pt x="243685" y="414296"/>
                  </a:lnTo>
                  <a:lnTo>
                    <a:pt x="273027" y="380467"/>
                  </a:lnTo>
                  <a:lnTo>
                    <a:pt x="303772" y="347796"/>
                  </a:lnTo>
                  <a:lnTo>
                    <a:pt x="335875" y="316324"/>
                  </a:lnTo>
                  <a:lnTo>
                    <a:pt x="369294" y="286091"/>
                  </a:lnTo>
                  <a:lnTo>
                    <a:pt x="403987" y="257138"/>
                  </a:lnTo>
                  <a:lnTo>
                    <a:pt x="439908" y="229505"/>
                  </a:lnTo>
                  <a:lnTo>
                    <a:pt x="477017" y="203233"/>
                  </a:lnTo>
                  <a:lnTo>
                    <a:pt x="515270" y="178362"/>
                  </a:lnTo>
                  <a:lnTo>
                    <a:pt x="554623" y="154933"/>
                  </a:lnTo>
                  <a:lnTo>
                    <a:pt x="595034" y="132987"/>
                  </a:lnTo>
                  <a:lnTo>
                    <a:pt x="636459" y="112563"/>
                  </a:lnTo>
                  <a:lnTo>
                    <a:pt x="678856" y="93703"/>
                  </a:lnTo>
                  <a:lnTo>
                    <a:pt x="722182" y="76446"/>
                  </a:lnTo>
                  <a:lnTo>
                    <a:pt x="766393" y="60834"/>
                  </a:lnTo>
                  <a:lnTo>
                    <a:pt x="811447" y="46907"/>
                  </a:lnTo>
                  <a:lnTo>
                    <a:pt x="857300" y="34705"/>
                  </a:lnTo>
                  <a:lnTo>
                    <a:pt x="903910" y="24269"/>
                  </a:lnTo>
                  <a:lnTo>
                    <a:pt x="951233" y="15640"/>
                  </a:lnTo>
                  <a:lnTo>
                    <a:pt x="999227" y="8858"/>
                  </a:lnTo>
                  <a:lnTo>
                    <a:pt x="1047848" y="3964"/>
                  </a:lnTo>
                  <a:lnTo>
                    <a:pt x="1097054" y="997"/>
                  </a:lnTo>
                  <a:lnTo>
                    <a:pt x="1146800" y="0"/>
                  </a:lnTo>
                  <a:lnTo>
                    <a:pt x="1196547" y="997"/>
                  </a:lnTo>
                  <a:lnTo>
                    <a:pt x="1245753" y="3964"/>
                  </a:lnTo>
                  <a:lnTo>
                    <a:pt x="1294374" y="8858"/>
                  </a:lnTo>
                  <a:lnTo>
                    <a:pt x="1342367" y="15640"/>
                  </a:lnTo>
                  <a:lnTo>
                    <a:pt x="1389690" y="24269"/>
                  </a:lnTo>
                  <a:lnTo>
                    <a:pt x="1436300" y="34705"/>
                  </a:lnTo>
                  <a:lnTo>
                    <a:pt x="1482154" y="46907"/>
                  </a:lnTo>
                  <a:lnTo>
                    <a:pt x="1527207" y="60834"/>
                  </a:lnTo>
                  <a:lnTo>
                    <a:pt x="1571419" y="76446"/>
                  </a:lnTo>
                  <a:lnTo>
                    <a:pt x="1614744" y="93703"/>
                  </a:lnTo>
                  <a:lnTo>
                    <a:pt x="1657142" y="112563"/>
                  </a:lnTo>
                  <a:lnTo>
                    <a:pt x="1698567" y="132987"/>
                  </a:lnTo>
                  <a:lnTo>
                    <a:pt x="1738978" y="154933"/>
                  </a:lnTo>
                  <a:lnTo>
                    <a:pt x="1778331" y="178362"/>
                  </a:lnTo>
                  <a:lnTo>
                    <a:pt x="1816583" y="203233"/>
                  </a:lnTo>
                  <a:lnTo>
                    <a:pt x="1853692" y="229505"/>
                  </a:lnTo>
                  <a:lnTo>
                    <a:pt x="1889614" y="257138"/>
                  </a:lnTo>
                  <a:lnTo>
                    <a:pt x="1924306" y="286091"/>
                  </a:lnTo>
                  <a:lnTo>
                    <a:pt x="1957725" y="316324"/>
                  </a:lnTo>
                  <a:lnTo>
                    <a:pt x="1989829" y="347796"/>
                  </a:lnTo>
                  <a:lnTo>
                    <a:pt x="2020573" y="380467"/>
                  </a:lnTo>
                  <a:lnTo>
                    <a:pt x="2049916" y="414296"/>
                  </a:lnTo>
                  <a:lnTo>
                    <a:pt x="2077813" y="449242"/>
                  </a:lnTo>
                  <a:lnTo>
                    <a:pt x="2104223" y="485266"/>
                  </a:lnTo>
                  <a:lnTo>
                    <a:pt x="2129102" y="522326"/>
                  </a:lnTo>
                  <a:lnTo>
                    <a:pt x="2152406" y="560382"/>
                  </a:lnTo>
                  <a:lnTo>
                    <a:pt x="2174094" y="599394"/>
                  </a:lnTo>
                  <a:lnTo>
                    <a:pt x="2194121" y="639321"/>
                  </a:lnTo>
                  <a:lnTo>
                    <a:pt x="2212445" y="680122"/>
                  </a:lnTo>
                  <a:lnTo>
                    <a:pt x="2229023" y="721757"/>
                  </a:lnTo>
                  <a:lnTo>
                    <a:pt x="2243812" y="764186"/>
                  </a:lnTo>
                  <a:lnTo>
                    <a:pt x="2256769" y="807368"/>
                  </a:lnTo>
                  <a:lnTo>
                    <a:pt x="2267850" y="851262"/>
                  </a:lnTo>
                  <a:lnTo>
                    <a:pt x="2277013" y="895828"/>
                  </a:lnTo>
                  <a:lnTo>
                    <a:pt x="2284215" y="941025"/>
                  </a:lnTo>
                  <a:lnTo>
                    <a:pt x="2289412" y="986813"/>
                  </a:lnTo>
                  <a:lnTo>
                    <a:pt x="2292562" y="1033151"/>
                  </a:lnTo>
                  <a:lnTo>
                    <a:pt x="2293601" y="108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7163088" y="1483677"/>
            <a:ext cx="1838325" cy="1430020"/>
          </a:xfrm>
          <a:custGeom>
            <a:avLst/>
            <a:gdLst/>
            <a:ahLst/>
            <a:cxnLst/>
            <a:rect l="l" t="t" r="r" b="b"/>
            <a:pathLst>
              <a:path w="1838325" h="1430020">
                <a:moveTo>
                  <a:pt x="272624" y="1429653"/>
                </a:moveTo>
                <a:lnTo>
                  <a:pt x="272624" y="1117133"/>
                </a:lnTo>
                <a:lnTo>
                  <a:pt x="236353" y="1098450"/>
                </a:lnTo>
                <a:lnTo>
                  <a:pt x="202012" y="1076596"/>
                </a:lnTo>
                <a:lnTo>
                  <a:pt x="169770" y="1051445"/>
                </a:lnTo>
                <a:lnTo>
                  <a:pt x="139797" y="1022871"/>
                </a:lnTo>
                <a:lnTo>
                  <a:pt x="112260" y="990750"/>
                </a:lnTo>
                <a:lnTo>
                  <a:pt x="87330" y="954956"/>
                </a:lnTo>
                <a:lnTo>
                  <a:pt x="65175" y="915364"/>
                </a:lnTo>
                <a:lnTo>
                  <a:pt x="45965" y="871849"/>
                </a:lnTo>
                <a:lnTo>
                  <a:pt x="29868" y="824285"/>
                </a:lnTo>
                <a:lnTo>
                  <a:pt x="17054" y="772547"/>
                </a:lnTo>
                <a:lnTo>
                  <a:pt x="7692" y="716509"/>
                </a:lnTo>
                <a:lnTo>
                  <a:pt x="1951" y="656047"/>
                </a:lnTo>
                <a:lnTo>
                  <a:pt x="0" y="591036"/>
                </a:lnTo>
                <a:lnTo>
                  <a:pt x="1743" y="531988"/>
                </a:lnTo>
                <a:lnTo>
                  <a:pt x="6880" y="475885"/>
                </a:lnTo>
                <a:lnTo>
                  <a:pt x="15267" y="422754"/>
                </a:lnTo>
                <a:lnTo>
                  <a:pt x="26762" y="372623"/>
                </a:lnTo>
                <a:lnTo>
                  <a:pt x="41221" y="325522"/>
                </a:lnTo>
                <a:lnTo>
                  <a:pt x="58503" y="281477"/>
                </a:lnTo>
                <a:lnTo>
                  <a:pt x="78465" y="240518"/>
                </a:lnTo>
                <a:lnTo>
                  <a:pt x="100964" y="202674"/>
                </a:lnTo>
                <a:lnTo>
                  <a:pt x="125859" y="167971"/>
                </a:lnTo>
                <a:lnTo>
                  <a:pt x="153005" y="136439"/>
                </a:lnTo>
                <a:lnTo>
                  <a:pt x="182261" y="108106"/>
                </a:lnTo>
                <a:lnTo>
                  <a:pt x="213484" y="83000"/>
                </a:lnTo>
                <a:lnTo>
                  <a:pt x="246531" y="61149"/>
                </a:lnTo>
                <a:lnTo>
                  <a:pt x="281261" y="42583"/>
                </a:lnTo>
                <a:lnTo>
                  <a:pt x="317529" y="27328"/>
                </a:lnTo>
                <a:lnTo>
                  <a:pt x="355195" y="15414"/>
                </a:lnTo>
                <a:lnTo>
                  <a:pt x="394114" y="6869"/>
                </a:lnTo>
                <a:lnTo>
                  <a:pt x="434146" y="1722"/>
                </a:lnTo>
                <a:lnTo>
                  <a:pt x="475146" y="0"/>
                </a:lnTo>
                <a:lnTo>
                  <a:pt x="1361233" y="0"/>
                </a:lnTo>
                <a:lnTo>
                  <a:pt x="1403453" y="1722"/>
                </a:lnTo>
                <a:lnTo>
                  <a:pt x="1444576" y="6869"/>
                </a:lnTo>
                <a:lnTo>
                  <a:pt x="1484467" y="15414"/>
                </a:lnTo>
                <a:lnTo>
                  <a:pt x="1522990" y="27328"/>
                </a:lnTo>
                <a:lnTo>
                  <a:pt x="1560010" y="42582"/>
                </a:lnTo>
                <a:lnTo>
                  <a:pt x="1595391" y="61147"/>
                </a:lnTo>
                <a:lnTo>
                  <a:pt x="1628998" y="82997"/>
                </a:lnTo>
                <a:lnTo>
                  <a:pt x="1660695" y="108101"/>
                </a:lnTo>
                <a:lnTo>
                  <a:pt x="1690346" y="136433"/>
                </a:lnTo>
                <a:lnTo>
                  <a:pt x="1717817" y="167963"/>
                </a:lnTo>
                <a:lnTo>
                  <a:pt x="1742970" y="202663"/>
                </a:lnTo>
                <a:lnTo>
                  <a:pt x="1765672" y="240505"/>
                </a:lnTo>
                <a:lnTo>
                  <a:pt x="1785786" y="281460"/>
                </a:lnTo>
                <a:lnTo>
                  <a:pt x="1803177" y="325500"/>
                </a:lnTo>
                <a:lnTo>
                  <a:pt x="1817710" y="372597"/>
                </a:lnTo>
                <a:lnTo>
                  <a:pt x="1829248" y="422721"/>
                </a:lnTo>
                <a:lnTo>
                  <a:pt x="1837657" y="475846"/>
                </a:lnTo>
                <a:lnTo>
                  <a:pt x="1838037" y="479989"/>
                </a:lnTo>
                <a:lnTo>
                  <a:pt x="1838037" y="694663"/>
                </a:lnTo>
                <a:lnTo>
                  <a:pt x="1827532" y="759120"/>
                </a:lnTo>
                <a:lnTo>
                  <a:pt x="1814727" y="809180"/>
                </a:lnTo>
                <a:lnTo>
                  <a:pt x="1798619" y="856156"/>
                </a:lnTo>
                <a:lnTo>
                  <a:pt x="1779369" y="899993"/>
                </a:lnTo>
                <a:lnTo>
                  <a:pt x="1757135" y="940637"/>
                </a:lnTo>
                <a:lnTo>
                  <a:pt x="1732078" y="978033"/>
                </a:lnTo>
                <a:lnTo>
                  <a:pt x="1704355" y="1012127"/>
                </a:lnTo>
                <a:lnTo>
                  <a:pt x="1674127" y="1042863"/>
                </a:lnTo>
                <a:lnTo>
                  <a:pt x="1641554" y="1070188"/>
                </a:lnTo>
                <a:lnTo>
                  <a:pt x="1606793" y="1094047"/>
                </a:lnTo>
                <a:lnTo>
                  <a:pt x="1570005" y="1114385"/>
                </a:lnTo>
                <a:lnTo>
                  <a:pt x="1531349" y="1131147"/>
                </a:lnTo>
                <a:lnTo>
                  <a:pt x="1490985" y="1144279"/>
                </a:lnTo>
                <a:lnTo>
                  <a:pt x="1449071" y="1153727"/>
                </a:lnTo>
                <a:lnTo>
                  <a:pt x="1405767" y="1159436"/>
                </a:lnTo>
                <a:lnTo>
                  <a:pt x="1361233" y="1161351"/>
                </a:lnTo>
                <a:lnTo>
                  <a:pt x="595336" y="1161351"/>
                </a:lnTo>
                <a:lnTo>
                  <a:pt x="272624" y="1429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22284" y="1581981"/>
            <a:ext cx="15259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300"/>
              </a:lnSpc>
              <a:spcBef>
                <a:spcPts val="100"/>
              </a:spcBef>
            </a:pPr>
            <a:r>
              <a:rPr sz="1750" b="1" dirty="0">
                <a:latin typeface="Comic Sans MS"/>
                <a:cs typeface="Comic Sans MS"/>
              </a:rPr>
              <a:t>What</a:t>
            </a:r>
            <a:r>
              <a:rPr sz="1750" b="1" spc="-70" dirty="0">
                <a:latin typeface="Comic Sans MS"/>
                <a:cs typeface="Comic Sans MS"/>
              </a:rPr>
              <a:t> </a:t>
            </a:r>
            <a:r>
              <a:rPr sz="1750" b="1" spc="-25" dirty="0">
                <a:latin typeface="Comic Sans MS"/>
                <a:cs typeface="Comic Sans MS"/>
              </a:rPr>
              <a:t>you </a:t>
            </a:r>
            <a:r>
              <a:rPr sz="1750" b="1" dirty="0">
                <a:latin typeface="Comic Sans MS"/>
                <a:cs typeface="Comic Sans MS"/>
              </a:rPr>
              <a:t>learned</a:t>
            </a:r>
            <a:r>
              <a:rPr sz="1750" b="1" spc="-45" dirty="0">
                <a:latin typeface="Comic Sans MS"/>
                <a:cs typeface="Comic Sans MS"/>
              </a:rPr>
              <a:t> </a:t>
            </a:r>
            <a:r>
              <a:rPr sz="1750" b="1" spc="-20" dirty="0">
                <a:latin typeface="Comic Sans MS"/>
                <a:cs typeface="Comic Sans MS"/>
              </a:rPr>
              <a:t>from </a:t>
            </a:r>
            <a:r>
              <a:rPr sz="1750" b="1" dirty="0">
                <a:latin typeface="Comic Sans MS"/>
                <a:cs typeface="Comic Sans MS"/>
              </a:rPr>
              <a:t>Power</a:t>
            </a:r>
            <a:r>
              <a:rPr sz="1750" b="1" spc="-6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Query?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389" y="867557"/>
            <a:ext cx="7047865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51765">
              <a:lnSpc>
                <a:spcPct val="100000"/>
              </a:lnSpc>
              <a:spcBef>
                <a:spcPts val="100"/>
              </a:spcBef>
              <a:buFont typeface="Comic Sans MS"/>
              <a:buAutoNum type="arabicPeriod"/>
              <a:tabLst>
                <a:tab pos="194945" algn="l"/>
                <a:tab pos="1296035" algn="l"/>
                <a:tab pos="1622425" algn="l"/>
              </a:tabLst>
            </a:pPr>
            <a:r>
              <a:rPr sz="1500" b="1" spc="-10" dirty="0">
                <a:latin typeface="Comic Sans MS"/>
                <a:cs typeface="Comic Sans MS"/>
              </a:rPr>
              <a:t>Connecting</a:t>
            </a:r>
            <a:r>
              <a:rPr sz="1500" b="1" dirty="0">
                <a:latin typeface="Comic Sans MS"/>
                <a:cs typeface="Comic Sans MS"/>
              </a:rPr>
              <a:t>	</a:t>
            </a:r>
            <a:r>
              <a:rPr sz="1500" b="1" spc="-25" dirty="0">
                <a:latin typeface="Comic Sans MS"/>
                <a:cs typeface="Comic Sans MS"/>
              </a:rPr>
              <a:t>to</a:t>
            </a:r>
            <a:r>
              <a:rPr sz="1500" b="1" dirty="0">
                <a:latin typeface="Comic Sans MS"/>
                <a:cs typeface="Comic Sans MS"/>
              </a:rPr>
              <a:t>	Data</a:t>
            </a:r>
            <a:r>
              <a:rPr sz="1500" dirty="0">
                <a:latin typeface="Comic Sans MS"/>
                <a:cs typeface="Comic Sans MS"/>
              </a:rPr>
              <a:t>:</a:t>
            </a:r>
            <a:r>
              <a:rPr sz="1500" spc="38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Learn</a:t>
            </a:r>
            <a:r>
              <a:rPr sz="1500" spc="39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how</a:t>
            </a:r>
            <a:r>
              <a:rPr sz="1500" spc="38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to</a:t>
            </a:r>
            <a:r>
              <a:rPr sz="1500" spc="38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connect</a:t>
            </a:r>
            <a:r>
              <a:rPr sz="1500" spc="39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to</a:t>
            </a:r>
            <a:r>
              <a:rPr sz="1500" spc="39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various</a:t>
            </a:r>
            <a:r>
              <a:rPr sz="1500" spc="38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data</a:t>
            </a:r>
            <a:r>
              <a:rPr sz="1500" spc="39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sources</a:t>
            </a:r>
            <a:r>
              <a:rPr sz="1500" spc="390" dirty="0">
                <a:latin typeface="Comic Sans MS"/>
                <a:cs typeface="Comic Sans MS"/>
              </a:rPr>
              <a:t> </a:t>
            </a:r>
            <a:r>
              <a:rPr sz="1500" spc="-20" dirty="0">
                <a:latin typeface="Comic Sans MS"/>
                <a:cs typeface="Comic Sans MS"/>
              </a:rPr>
              <a:t>like</a:t>
            </a:r>
            <a:endParaRPr sz="1500">
              <a:latin typeface="Comic Sans MS"/>
              <a:cs typeface="Comic Sans MS"/>
            </a:endParaRPr>
          </a:p>
          <a:p>
            <a:pPr marL="194945">
              <a:lnSpc>
                <a:spcPct val="100000"/>
              </a:lnSpc>
              <a:spcBef>
                <a:spcPts val="1200"/>
              </a:spcBef>
            </a:pPr>
            <a:r>
              <a:rPr sz="1500" dirty="0">
                <a:latin typeface="Comic Sans MS"/>
                <a:cs typeface="Comic Sans MS"/>
              </a:rPr>
              <a:t>databases,</a:t>
            </a:r>
            <a:r>
              <a:rPr sz="1500" spc="-5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files,</a:t>
            </a:r>
            <a:r>
              <a:rPr sz="1500" spc="-5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and</a:t>
            </a:r>
            <a:r>
              <a:rPr sz="1500" spc="-5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online</a:t>
            </a:r>
            <a:r>
              <a:rPr sz="1500" spc="-55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services.</a:t>
            </a:r>
            <a:endParaRPr sz="1500">
              <a:latin typeface="Comic Sans MS"/>
              <a:cs typeface="Comic Sans MS"/>
            </a:endParaRPr>
          </a:p>
          <a:p>
            <a:pPr marL="194945" marR="5080" indent="-182880">
              <a:lnSpc>
                <a:spcPct val="166700"/>
              </a:lnSpc>
              <a:buFont typeface="Comic Sans MS"/>
              <a:buAutoNum type="arabicPeriod" startAt="2"/>
              <a:tabLst>
                <a:tab pos="194945" algn="l"/>
              </a:tabLst>
            </a:pPr>
            <a:r>
              <a:rPr sz="1500" b="1" dirty="0">
                <a:latin typeface="Comic Sans MS"/>
                <a:cs typeface="Comic Sans MS"/>
              </a:rPr>
              <a:t>Data</a:t>
            </a:r>
            <a:r>
              <a:rPr sz="1500" b="1" spc="14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Transformation</a:t>
            </a:r>
            <a:r>
              <a:rPr sz="1500" dirty="0">
                <a:latin typeface="Comic Sans MS"/>
                <a:cs typeface="Comic Sans MS"/>
              </a:rPr>
              <a:t>:</a:t>
            </a:r>
            <a:r>
              <a:rPr sz="1500" spc="17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Understand</a:t>
            </a:r>
            <a:r>
              <a:rPr sz="1500" spc="17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the</a:t>
            </a:r>
            <a:r>
              <a:rPr sz="1500" spc="1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process</a:t>
            </a:r>
            <a:r>
              <a:rPr sz="1500" spc="17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of</a:t>
            </a:r>
            <a:r>
              <a:rPr sz="1500" spc="16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transforming</a:t>
            </a:r>
            <a:r>
              <a:rPr sz="1500" spc="17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data</a:t>
            </a:r>
            <a:r>
              <a:rPr sz="1500" spc="170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using </a:t>
            </a:r>
            <a:r>
              <a:rPr sz="1500" dirty="0">
                <a:latin typeface="Comic Sans MS"/>
                <a:cs typeface="Comic Sans MS"/>
              </a:rPr>
              <a:t>Power</a:t>
            </a:r>
            <a:r>
              <a:rPr sz="1500" spc="-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Query,</a:t>
            </a:r>
            <a:r>
              <a:rPr sz="1500" spc="-6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including</a:t>
            </a:r>
            <a:r>
              <a:rPr sz="1500" spc="-6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cleaning,</a:t>
            </a:r>
            <a:r>
              <a:rPr sz="1500" spc="-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shaping,</a:t>
            </a:r>
            <a:r>
              <a:rPr sz="1500" spc="-6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and</a:t>
            </a:r>
            <a:r>
              <a:rPr sz="1500" spc="-60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restructuring.</a:t>
            </a:r>
            <a:endParaRPr sz="1500">
              <a:latin typeface="Comic Sans MS"/>
              <a:cs typeface="Comic Sans MS"/>
            </a:endParaRPr>
          </a:p>
          <a:p>
            <a:pPr marL="194945" marR="5080" indent="-182880">
              <a:lnSpc>
                <a:spcPct val="166700"/>
              </a:lnSpc>
              <a:buFont typeface="Comic Sans MS"/>
              <a:buAutoNum type="arabicPeriod" startAt="2"/>
              <a:tabLst>
                <a:tab pos="194945" algn="l"/>
                <a:tab pos="946150" algn="l"/>
              </a:tabLst>
            </a:pPr>
            <a:r>
              <a:rPr sz="1500" b="1" spc="-10" dirty="0">
                <a:latin typeface="Comic Sans MS"/>
                <a:cs typeface="Comic Sans MS"/>
              </a:rPr>
              <a:t>Column</a:t>
            </a:r>
            <a:r>
              <a:rPr sz="1500" b="1" dirty="0">
                <a:latin typeface="Comic Sans MS"/>
                <a:cs typeface="Comic Sans MS"/>
              </a:rPr>
              <a:t>	Operations</a:t>
            </a:r>
            <a:r>
              <a:rPr sz="1500" dirty="0">
                <a:latin typeface="Comic Sans MS"/>
                <a:cs typeface="Comic Sans MS"/>
              </a:rPr>
              <a:t>:</a:t>
            </a:r>
            <a:r>
              <a:rPr sz="1500" spc="3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Explore</a:t>
            </a:r>
            <a:r>
              <a:rPr sz="1500" spc="35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different</a:t>
            </a:r>
            <a:r>
              <a:rPr sz="1500" spc="35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column</a:t>
            </a:r>
            <a:r>
              <a:rPr sz="1500" spc="35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operations</a:t>
            </a:r>
            <a:r>
              <a:rPr sz="1500" spc="3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such</a:t>
            </a:r>
            <a:r>
              <a:rPr sz="1500" spc="35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as</a:t>
            </a:r>
            <a:r>
              <a:rPr sz="1500" spc="350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adding, </a:t>
            </a:r>
            <a:r>
              <a:rPr sz="1500" dirty="0">
                <a:latin typeface="Comic Sans MS"/>
                <a:cs typeface="Comic Sans MS"/>
              </a:rPr>
              <a:t>removing,</a:t>
            </a:r>
            <a:r>
              <a:rPr sz="1500" spc="-7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renaming,</a:t>
            </a:r>
            <a:r>
              <a:rPr sz="1500" spc="-7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and</a:t>
            </a:r>
            <a:r>
              <a:rPr sz="1500" spc="-7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splitting</a:t>
            </a:r>
            <a:r>
              <a:rPr sz="1500" spc="-75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columns.</a:t>
            </a:r>
            <a:endParaRPr sz="1500">
              <a:latin typeface="Comic Sans MS"/>
              <a:cs typeface="Comic Sans MS"/>
            </a:endParaRPr>
          </a:p>
          <a:p>
            <a:pPr marL="194945" marR="5080" indent="-182880">
              <a:lnSpc>
                <a:spcPct val="166700"/>
              </a:lnSpc>
              <a:buFont typeface="Comic Sans MS"/>
              <a:buAutoNum type="arabicPeriod" startAt="2"/>
              <a:tabLst>
                <a:tab pos="194945" algn="l"/>
                <a:tab pos="1268095" algn="l"/>
                <a:tab pos="3007360" algn="l"/>
                <a:tab pos="3577590" algn="l"/>
                <a:tab pos="4103370" algn="l"/>
                <a:tab pos="5099050" algn="l"/>
                <a:tab pos="6721475" algn="l"/>
              </a:tabLst>
            </a:pPr>
            <a:r>
              <a:rPr sz="1500" b="1" spc="-10" dirty="0">
                <a:latin typeface="Comic Sans MS"/>
                <a:cs typeface="Comic Sans MS"/>
              </a:rPr>
              <a:t>Advanced</a:t>
            </a:r>
            <a:r>
              <a:rPr sz="1500" b="1" dirty="0">
                <a:latin typeface="Comic Sans MS"/>
                <a:cs typeface="Comic Sans MS"/>
              </a:rPr>
              <a:t>	</a:t>
            </a:r>
            <a:r>
              <a:rPr sz="1500" b="1" spc="-10" dirty="0">
                <a:latin typeface="Comic Sans MS"/>
                <a:cs typeface="Comic Sans MS"/>
              </a:rPr>
              <a:t>Transformations</a:t>
            </a:r>
            <a:r>
              <a:rPr sz="1500" spc="-10" dirty="0">
                <a:latin typeface="Comic Sans MS"/>
                <a:cs typeface="Comic Sans MS"/>
              </a:rPr>
              <a:t>:</a:t>
            </a:r>
            <a:r>
              <a:rPr sz="1500" dirty="0">
                <a:latin typeface="Comic Sans MS"/>
                <a:cs typeface="Comic Sans MS"/>
              </a:rPr>
              <a:t>	</a:t>
            </a:r>
            <a:r>
              <a:rPr sz="1500" spc="-20" dirty="0">
                <a:latin typeface="Comic Sans MS"/>
                <a:cs typeface="Comic Sans MS"/>
              </a:rPr>
              <a:t>Dive</a:t>
            </a:r>
            <a:r>
              <a:rPr sz="1500" dirty="0">
                <a:latin typeface="Comic Sans MS"/>
                <a:cs typeface="Comic Sans MS"/>
              </a:rPr>
              <a:t>	</a:t>
            </a:r>
            <a:r>
              <a:rPr sz="1500" spc="-20" dirty="0">
                <a:latin typeface="Comic Sans MS"/>
                <a:cs typeface="Comic Sans MS"/>
              </a:rPr>
              <a:t>into</a:t>
            </a:r>
            <a:r>
              <a:rPr sz="1500" dirty="0">
                <a:latin typeface="Comic Sans MS"/>
                <a:cs typeface="Comic Sans MS"/>
              </a:rPr>
              <a:t>	</a:t>
            </a:r>
            <a:r>
              <a:rPr sz="1500" spc="-10" dirty="0">
                <a:latin typeface="Comic Sans MS"/>
                <a:cs typeface="Comic Sans MS"/>
              </a:rPr>
              <a:t>advanced</a:t>
            </a:r>
            <a:r>
              <a:rPr sz="1500" dirty="0">
                <a:latin typeface="Comic Sans MS"/>
                <a:cs typeface="Comic Sans MS"/>
              </a:rPr>
              <a:t>	</a:t>
            </a:r>
            <a:r>
              <a:rPr sz="1500" spc="-10" dirty="0">
                <a:latin typeface="Comic Sans MS"/>
                <a:cs typeface="Comic Sans MS"/>
              </a:rPr>
              <a:t>transformations</a:t>
            </a:r>
            <a:r>
              <a:rPr sz="1500" dirty="0">
                <a:latin typeface="Comic Sans MS"/>
                <a:cs typeface="Comic Sans MS"/>
              </a:rPr>
              <a:t>	</a:t>
            </a:r>
            <a:r>
              <a:rPr sz="1500" spc="-20" dirty="0">
                <a:latin typeface="Comic Sans MS"/>
                <a:cs typeface="Comic Sans MS"/>
              </a:rPr>
              <a:t>like </a:t>
            </a:r>
            <a:r>
              <a:rPr sz="1500" dirty="0">
                <a:latin typeface="Comic Sans MS"/>
                <a:cs typeface="Comic Sans MS"/>
              </a:rPr>
              <a:t>conditional</a:t>
            </a:r>
            <a:r>
              <a:rPr sz="1500" spc="-7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columns,</a:t>
            </a:r>
            <a:r>
              <a:rPr sz="1500" spc="-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index</a:t>
            </a:r>
            <a:r>
              <a:rPr sz="1500" spc="-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columns,</a:t>
            </a:r>
            <a:r>
              <a:rPr sz="1500" spc="-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and</a:t>
            </a:r>
            <a:r>
              <a:rPr sz="1500" spc="-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date/time</a:t>
            </a:r>
            <a:r>
              <a:rPr sz="1500" spc="-65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manipulations.</a:t>
            </a:r>
            <a:endParaRPr sz="1500">
              <a:latin typeface="Comic Sans MS"/>
              <a:cs typeface="Comic Sans MS"/>
            </a:endParaRPr>
          </a:p>
          <a:p>
            <a:pPr marL="194945" marR="5080" indent="-182880">
              <a:lnSpc>
                <a:spcPct val="166700"/>
              </a:lnSpc>
              <a:buFont typeface="Comic Sans MS"/>
              <a:buAutoNum type="arabicPeriod" startAt="2"/>
              <a:tabLst>
                <a:tab pos="194945" algn="l"/>
              </a:tabLst>
            </a:pPr>
            <a:r>
              <a:rPr sz="1500" b="1" dirty="0">
                <a:latin typeface="Comic Sans MS"/>
                <a:cs typeface="Comic Sans MS"/>
              </a:rPr>
              <a:t>Combining</a:t>
            </a:r>
            <a:r>
              <a:rPr sz="1500" b="1" spc="15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Queries</a:t>
            </a:r>
            <a:r>
              <a:rPr sz="1500" dirty="0">
                <a:latin typeface="Comic Sans MS"/>
                <a:cs typeface="Comic Sans MS"/>
              </a:rPr>
              <a:t>:</a:t>
            </a:r>
            <a:r>
              <a:rPr sz="1500" spc="1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Discover</a:t>
            </a:r>
            <a:r>
              <a:rPr sz="1500" spc="1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how</a:t>
            </a:r>
            <a:r>
              <a:rPr sz="1500" spc="1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to</a:t>
            </a:r>
            <a:r>
              <a:rPr sz="1500" spc="1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merge</a:t>
            </a:r>
            <a:r>
              <a:rPr sz="1500" spc="1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and</a:t>
            </a:r>
            <a:r>
              <a:rPr sz="1500" spc="1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append</a:t>
            </a:r>
            <a:r>
              <a:rPr sz="1500" spc="16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queries</a:t>
            </a:r>
            <a:r>
              <a:rPr sz="1500" spc="1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to</a:t>
            </a:r>
            <a:r>
              <a:rPr sz="1500" spc="165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combine </a:t>
            </a:r>
            <a:r>
              <a:rPr sz="1500" dirty="0">
                <a:latin typeface="Comic Sans MS"/>
                <a:cs typeface="Comic Sans MS"/>
              </a:rPr>
              <a:t>data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from</a:t>
            </a:r>
            <a:r>
              <a:rPr sz="1500" spc="-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multiple</a:t>
            </a:r>
            <a:r>
              <a:rPr sz="1500" spc="-45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sources.</a:t>
            </a:r>
            <a:endParaRPr sz="1500">
              <a:latin typeface="Comic Sans MS"/>
              <a:cs typeface="Comic Sans MS"/>
            </a:endParaRPr>
          </a:p>
          <a:p>
            <a:pPr marL="194945" marR="5080" indent="-182880">
              <a:lnSpc>
                <a:spcPct val="166700"/>
              </a:lnSpc>
              <a:buFont typeface="Comic Sans MS"/>
              <a:buAutoNum type="arabicPeriod" startAt="2"/>
              <a:tabLst>
                <a:tab pos="194945" algn="l"/>
                <a:tab pos="770255" algn="l"/>
              </a:tabLst>
            </a:pPr>
            <a:r>
              <a:rPr sz="1500" b="1" spc="-20" dirty="0">
                <a:latin typeface="Comic Sans MS"/>
                <a:cs typeface="Comic Sans MS"/>
              </a:rPr>
              <a:t>Data</a:t>
            </a:r>
            <a:r>
              <a:rPr sz="1500" b="1" dirty="0">
                <a:latin typeface="Comic Sans MS"/>
                <a:cs typeface="Comic Sans MS"/>
              </a:rPr>
              <a:t>	Profiling</a:t>
            </a:r>
            <a:r>
              <a:rPr sz="1500" dirty="0">
                <a:latin typeface="Comic Sans MS"/>
                <a:cs typeface="Comic Sans MS"/>
              </a:rPr>
              <a:t>:</a:t>
            </a:r>
            <a:r>
              <a:rPr sz="1500" spc="36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Utilize</a:t>
            </a:r>
            <a:r>
              <a:rPr sz="1500" spc="3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data</a:t>
            </a:r>
            <a:r>
              <a:rPr sz="1500" spc="3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profiling</a:t>
            </a:r>
            <a:r>
              <a:rPr sz="1500" spc="3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techniques</a:t>
            </a:r>
            <a:r>
              <a:rPr sz="1500" spc="3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to</a:t>
            </a:r>
            <a:r>
              <a:rPr sz="1500" spc="3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analyze</a:t>
            </a:r>
            <a:r>
              <a:rPr sz="1500" spc="36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data</a:t>
            </a:r>
            <a:r>
              <a:rPr sz="1500" spc="365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quality, distribution, </a:t>
            </a:r>
            <a:r>
              <a:rPr sz="1500" dirty="0">
                <a:latin typeface="Comic Sans MS"/>
                <a:cs typeface="Comic Sans MS"/>
              </a:rPr>
              <a:t>and</a:t>
            </a:r>
            <a:r>
              <a:rPr sz="1500" spc="-5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patterns.</a:t>
            </a:r>
            <a:endParaRPr sz="1500">
              <a:latin typeface="Comic Sans MS"/>
              <a:cs typeface="Comic Sans MS"/>
            </a:endParaRPr>
          </a:p>
          <a:p>
            <a:pPr marL="194945" marR="5080" indent="-182880">
              <a:lnSpc>
                <a:spcPct val="166700"/>
              </a:lnSpc>
              <a:buFont typeface="Comic Sans MS"/>
              <a:buAutoNum type="arabicPeriod" startAt="2"/>
              <a:tabLst>
                <a:tab pos="194945" algn="l"/>
              </a:tabLst>
            </a:pPr>
            <a:r>
              <a:rPr sz="1500" b="1" dirty="0">
                <a:latin typeface="Comic Sans MS"/>
                <a:cs typeface="Comic Sans MS"/>
              </a:rPr>
              <a:t>Pivoting</a:t>
            </a:r>
            <a:r>
              <a:rPr sz="1500" b="1" spc="12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and</a:t>
            </a:r>
            <a:r>
              <a:rPr sz="1500" b="1" spc="12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Unpivoting</a:t>
            </a:r>
            <a:r>
              <a:rPr sz="1500" dirty="0">
                <a:latin typeface="Comic Sans MS"/>
                <a:cs typeface="Comic Sans MS"/>
              </a:rPr>
              <a:t>:</a:t>
            </a:r>
            <a:r>
              <a:rPr sz="1500" spc="1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Master</a:t>
            </a:r>
            <a:r>
              <a:rPr sz="1500" spc="1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the</a:t>
            </a:r>
            <a:r>
              <a:rPr sz="1500" spc="13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art</a:t>
            </a:r>
            <a:r>
              <a:rPr sz="1500" spc="1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of</a:t>
            </a:r>
            <a:r>
              <a:rPr sz="1500" spc="13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pivoting</a:t>
            </a:r>
            <a:r>
              <a:rPr sz="1500" spc="1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and</a:t>
            </a:r>
            <a:r>
              <a:rPr sz="1500" spc="1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unpivoting</a:t>
            </a:r>
            <a:r>
              <a:rPr sz="1500" spc="13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data</a:t>
            </a:r>
            <a:r>
              <a:rPr sz="1500" spc="140" dirty="0">
                <a:latin typeface="Comic Sans MS"/>
                <a:cs typeface="Comic Sans MS"/>
              </a:rPr>
              <a:t> </a:t>
            </a:r>
            <a:r>
              <a:rPr sz="1500" spc="-25" dirty="0">
                <a:latin typeface="Comic Sans MS"/>
                <a:cs typeface="Comic Sans MS"/>
              </a:rPr>
              <a:t>to </a:t>
            </a:r>
            <a:r>
              <a:rPr sz="1500" dirty="0">
                <a:latin typeface="Comic Sans MS"/>
                <a:cs typeface="Comic Sans MS"/>
              </a:rPr>
              <a:t>reshape</a:t>
            </a:r>
            <a:r>
              <a:rPr sz="1500" spc="-4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it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for</a:t>
            </a:r>
            <a:r>
              <a:rPr sz="1500" spc="-35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analysis.</a:t>
            </a:r>
            <a:endParaRPr sz="1500">
              <a:latin typeface="Comic Sans MS"/>
              <a:cs typeface="Comic Sans MS"/>
            </a:endParaRPr>
          </a:p>
          <a:p>
            <a:pPr marL="194945" marR="5080" indent="-182880">
              <a:lnSpc>
                <a:spcPct val="166700"/>
              </a:lnSpc>
              <a:buFont typeface="Comic Sans MS"/>
              <a:buAutoNum type="arabicPeriod" startAt="2"/>
              <a:tabLst>
                <a:tab pos="194945" algn="l"/>
                <a:tab pos="834390" algn="l"/>
                <a:tab pos="1932305" algn="l"/>
                <a:tab pos="2635250" algn="l"/>
                <a:tab pos="3239770" algn="l"/>
                <a:tab pos="4271010" algn="l"/>
                <a:tab pos="4763770" algn="l"/>
                <a:tab pos="5764530" algn="l"/>
                <a:tab pos="6365875" algn="l"/>
              </a:tabLst>
            </a:pPr>
            <a:r>
              <a:rPr sz="1500" b="1" spc="-20" dirty="0">
                <a:latin typeface="Comic Sans MS"/>
                <a:cs typeface="Comic Sans MS"/>
              </a:rPr>
              <a:t>Best</a:t>
            </a:r>
            <a:r>
              <a:rPr sz="1500" b="1" dirty="0">
                <a:latin typeface="Comic Sans MS"/>
                <a:cs typeface="Comic Sans MS"/>
              </a:rPr>
              <a:t>	</a:t>
            </a:r>
            <a:r>
              <a:rPr sz="1500" b="1" spc="-10" dirty="0">
                <a:latin typeface="Comic Sans MS"/>
                <a:cs typeface="Comic Sans MS"/>
              </a:rPr>
              <a:t>Practices</a:t>
            </a:r>
            <a:r>
              <a:rPr sz="1500" spc="-10" dirty="0">
                <a:latin typeface="Comic Sans MS"/>
                <a:cs typeface="Comic Sans MS"/>
              </a:rPr>
              <a:t>:</a:t>
            </a:r>
            <a:r>
              <a:rPr sz="1500" dirty="0">
                <a:latin typeface="Comic Sans MS"/>
                <a:cs typeface="Comic Sans MS"/>
              </a:rPr>
              <a:t>	</a:t>
            </a:r>
            <a:r>
              <a:rPr sz="1500" spc="-20" dirty="0">
                <a:latin typeface="Comic Sans MS"/>
                <a:cs typeface="Comic Sans MS"/>
              </a:rPr>
              <a:t>Learn</a:t>
            </a:r>
            <a:r>
              <a:rPr sz="1500" dirty="0">
                <a:latin typeface="Comic Sans MS"/>
                <a:cs typeface="Comic Sans MS"/>
              </a:rPr>
              <a:t>	</a:t>
            </a:r>
            <a:r>
              <a:rPr sz="1500" spc="-20" dirty="0">
                <a:latin typeface="Comic Sans MS"/>
                <a:cs typeface="Comic Sans MS"/>
              </a:rPr>
              <a:t>best</a:t>
            </a:r>
            <a:r>
              <a:rPr sz="1500" dirty="0">
                <a:latin typeface="Comic Sans MS"/>
                <a:cs typeface="Comic Sans MS"/>
              </a:rPr>
              <a:t>	</a:t>
            </a:r>
            <a:r>
              <a:rPr sz="1500" spc="-10" dirty="0">
                <a:latin typeface="Comic Sans MS"/>
                <a:cs typeface="Comic Sans MS"/>
              </a:rPr>
              <a:t>practices</a:t>
            </a:r>
            <a:r>
              <a:rPr sz="1500" dirty="0">
                <a:latin typeface="Comic Sans MS"/>
                <a:cs typeface="Comic Sans MS"/>
              </a:rPr>
              <a:t>	</a:t>
            </a:r>
            <a:r>
              <a:rPr sz="1500" spc="-25" dirty="0">
                <a:latin typeface="Comic Sans MS"/>
                <a:cs typeface="Comic Sans MS"/>
              </a:rPr>
              <a:t>for</a:t>
            </a:r>
            <a:r>
              <a:rPr sz="1500" dirty="0">
                <a:latin typeface="Comic Sans MS"/>
                <a:cs typeface="Comic Sans MS"/>
              </a:rPr>
              <a:t>	</a:t>
            </a:r>
            <a:r>
              <a:rPr sz="1500" spc="-10" dirty="0">
                <a:latin typeface="Comic Sans MS"/>
                <a:cs typeface="Comic Sans MS"/>
              </a:rPr>
              <a:t>efficient</a:t>
            </a:r>
            <a:r>
              <a:rPr sz="1500" dirty="0">
                <a:latin typeface="Comic Sans MS"/>
                <a:cs typeface="Comic Sans MS"/>
              </a:rPr>
              <a:t>	</a:t>
            </a:r>
            <a:r>
              <a:rPr sz="1500" spc="-20" dirty="0">
                <a:latin typeface="Comic Sans MS"/>
                <a:cs typeface="Comic Sans MS"/>
              </a:rPr>
              <a:t>data</a:t>
            </a:r>
            <a:r>
              <a:rPr sz="1500" dirty="0">
                <a:latin typeface="Comic Sans MS"/>
                <a:cs typeface="Comic Sans MS"/>
              </a:rPr>
              <a:t>	</a:t>
            </a:r>
            <a:r>
              <a:rPr sz="1500" spc="-10" dirty="0">
                <a:latin typeface="Comic Sans MS"/>
                <a:cs typeface="Comic Sans MS"/>
              </a:rPr>
              <a:t>loading, transformation,</a:t>
            </a:r>
            <a:r>
              <a:rPr sz="1500" spc="-20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and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dirty="0">
                <a:latin typeface="Comic Sans MS"/>
                <a:cs typeface="Comic Sans MS"/>
              </a:rPr>
              <a:t>query</a:t>
            </a:r>
            <a:r>
              <a:rPr sz="1500" spc="-15" dirty="0">
                <a:latin typeface="Comic Sans MS"/>
                <a:cs typeface="Comic Sans MS"/>
              </a:rPr>
              <a:t> </a:t>
            </a:r>
            <a:r>
              <a:rPr sz="1500" spc="-10" dirty="0">
                <a:latin typeface="Comic Sans MS"/>
                <a:cs typeface="Comic Sans MS"/>
              </a:rPr>
              <a:t>management.</a:t>
            </a:r>
            <a:endParaRPr sz="1500">
              <a:latin typeface="Comic Sans MS"/>
              <a:cs typeface="Comic Sans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0493" y="2913331"/>
            <a:ext cx="1447799" cy="272414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8133" y="458888"/>
            <a:ext cx="5619750" cy="288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2588895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on </a:t>
            </a:r>
            <a:r>
              <a:rPr sz="1850" dirty="0">
                <a:latin typeface="Comic Sans MS"/>
                <a:cs typeface="Comic Sans MS"/>
              </a:rPr>
              <a:t>this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journey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through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Power </a:t>
            </a:r>
            <a:r>
              <a:rPr sz="1850" spc="-10" dirty="0">
                <a:latin typeface="Comic Sans MS"/>
                <a:cs typeface="Comic Sans MS"/>
              </a:rPr>
              <a:t>Query!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75"/>
              </a:spcBef>
            </a:pPr>
            <a:endParaRPr sz="1850">
              <a:latin typeface="Comic Sans MS"/>
              <a:cs typeface="Comic Sans MS"/>
            </a:endParaRPr>
          </a:p>
          <a:p>
            <a:pPr marL="1004569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With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these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tools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and </a:t>
            </a:r>
            <a:r>
              <a:rPr sz="1850" dirty="0">
                <a:latin typeface="Comic Sans MS"/>
                <a:cs typeface="Comic Sans MS"/>
              </a:rPr>
              <a:t>techniques,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you're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now</a:t>
            </a:r>
            <a:r>
              <a:rPr sz="1850" spc="-8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equipped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efficiently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shape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transform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your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data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insightful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analysis.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7" name="object 7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b="1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2" name="object 12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394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628</Words>
  <Application>Microsoft Office PowerPoint</Application>
  <PresentationFormat>Custom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Black</vt:lpstr>
      <vt:lpstr>Calibri</vt:lpstr>
      <vt:lpstr>Comic Sans MS</vt:lpstr>
      <vt:lpstr>Office Theme</vt:lpstr>
      <vt:lpstr>Hii, Iam Siddhika</vt:lpstr>
      <vt:lpstr>Today Content</vt:lpstr>
      <vt:lpstr>Merging queries allows you to join tables based on a common column.</vt:lpstr>
      <vt:lpstr>APPENDING QUERIES</vt:lpstr>
      <vt:lpstr>POWER QUERY BEST PRACTICES</vt:lpstr>
      <vt:lpstr>POWER QUERY INTERVIEW QUESTIONS</vt:lpstr>
      <vt:lpstr>POWER QUERY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2024-09-14T06:37:29Z</dcterms:created>
  <dcterms:modified xsi:type="dcterms:W3CDTF">2024-09-14T06:50:08Z</dcterms:modified>
</cp:coreProperties>
</file>