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A9578-62F2-456B-9E63-E1A723BF61BD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936E1-6AEA-40E1-BD21-13D137315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3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820881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0" dirty="0"/>
              <a:t>Varsha</a:t>
            </a:r>
            <a:r>
              <a:rPr spc="-70" dirty="0"/>
              <a:t> </a:t>
            </a:r>
            <a:r>
              <a:rPr spc="10" dirty="0"/>
              <a:t>Chitikaneni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002007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-80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8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483" y="1868070"/>
                </a:moveTo>
                <a:lnTo>
                  <a:pt x="196483" y="1642831"/>
                </a:lnTo>
                <a:lnTo>
                  <a:pt x="176373" y="1632659"/>
                </a:lnTo>
                <a:lnTo>
                  <a:pt x="157058" y="1620697"/>
                </a:lnTo>
                <a:lnTo>
                  <a:pt x="121038" y="1589375"/>
                </a:lnTo>
                <a:lnTo>
                  <a:pt x="88857" y="1544814"/>
                </a:lnTo>
                <a:lnTo>
                  <a:pt x="60954" y="1482963"/>
                </a:lnTo>
                <a:lnTo>
                  <a:pt x="48742" y="1444287"/>
                </a:lnTo>
                <a:lnTo>
                  <a:pt x="37762" y="1399770"/>
                </a:lnTo>
                <a:lnTo>
                  <a:pt x="28070" y="1348903"/>
                </a:lnTo>
                <a:lnTo>
                  <a:pt x="19720" y="1291182"/>
                </a:lnTo>
                <a:lnTo>
                  <a:pt x="12765" y="1226100"/>
                </a:lnTo>
                <a:lnTo>
                  <a:pt x="7261" y="1153150"/>
                </a:lnTo>
                <a:lnTo>
                  <a:pt x="3262" y="1071825"/>
                </a:lnTo>
                <a:lnTo>
                  <a:pt x="823" y="981620"/>
                </a:lnTo>
                <a:lnTo>
                  <a:pt x="0" y="881854"/>
                </a:lnTo>
                <a:lnTo>
                  <a:pt x="937" y="785744"/>
                </a:lnTo>
                <a:lnTo>
                  <a:pt x="3710" y="696437"/>
                </a:lnTo>
                <a:lnTo>
                  <a:pt x="8252" y="613864"/>
                </a:lnTo>
                <a:lnTo>
                  <a:pt x="14495" y="537781"/>
                </a:lnTo>
                <a:lnTo>
                  <a:pt x="22375" y="467942"/>
                </a:lnTo>
                <a:lnTo>
                  <a:pt x="31823" y="404106"/>
                </a:lnTo>
                <a:lnTo>
                  <a:pt x="42775" y="346028"/>
                </a:lnTo>
                <a:lnTo>
                  <a:pt x="55164" y="293463"/>
                </a:lnTo>
                <a:lnTo>
                  <a:pt x="68924" y="246169"/>
                </a:lnTo>
                <a:lnTo>
                  <a:pt x="83989" y="203902"/>
                </a:lnTo>
                <a:lnTo>
                  <a:pt x="100293" y="166417"/>
                </a:lnTo>
                <a:lnTo>
                  <a:pt x="136350" y="104819"/>
                </a:lnTo>
                <a:lnTo>
                  <a:pt x="176568" y="59426"/>
                </a:lnTo>
                <a:lnTo>
                  <a:pt x="220416" y="28287"/>
                </a:lnTo>
                <a:lnTo>
                  <a:pt x="267365" y="9452"/>
                </a:lnTo>
                <a:lnTo>
                  <a:pt x="316886" y="968"/>
                </a:lnTo>
                <a:lnTo>
                  <a:pt x="342442" y="0"/>
                </a:lnTo>
                <a:lnTo>
                  <a:pt x="1595532" y="0"/>
                </a:lnTo>
                <a:lnTo>
                  <a:pt x="1647925" y="3681"/>
                </a:lnTo>
                <a:lnTo>
                  <a:pt x="1697550" y="15864"/>
                </a:lnTo>
                <a:lnTo>
                  <a:pt x="1744004" y="38255"/>
                </a:lnTo>
                <a:lnTo>
                  <a:pt x="1786887" y="72560"/>
                </a:lnTo>
                <a:lnTo>
                  <a:pt x="1825803" y="120486"/>
                </a:lnTo>
                <a:lnTo>
                  <a:pt x="1860352" y="183738"/>
                </a:lnTo>
                <a:lnTo>
                  <a:pt x="1875864" y="221646"/>
                </a:lnTo>
                <a:lnTo>
                  <a:pt x="1890136" y="264025"/>
                </a:lnTo>
                <a:lnTo>
                  <a:pt x="1903116" y="311088"/>
                </a:lnTo>
                <a:lnTo>
                  <a:pt x="1914756" y="363050"/>
                </a:lnTo>
                <a:lnTo>
                  <a:pt x="1925005" y="420124"/>
                </a:lnTo>
                <a:lnTo>
                  <a:pt x="1933813" y="482523"/>
                </a:lnTo>
                <a:lnTo>
                  <a:pt x="1941132" y="550459"/>
                </a:lnTo>
                <a:lnTo>
                  <a:pt x="1946910" y="624147"/>
                </a:lnTo>
                <a:lnTo>
                  <a:pt x="1951099" y="703800"/>
                </a:lnTo>
                <a:lnTo>
                  <a:pt x="1953648" y="789631"/>
                </a:lnTo>
                <a:lnTo>
                  <a:pt x="1954505" y="882073"/>
                </a:lnTo>
                <a:lnTo>
                  <a:pt x="1953476" y="970403"/>
                </a:lnTo>
                <a:lnTo>
                  <a:pt x="1950423" y="1052463"/>
                </a:lnTo>
                <a:lnTo>
                  <a:pt x="1945415" y="1128257"/>
                </a:lnTo>
                <a:lnTo>
                  <a:pt x="1938518" y="1198007"/>
                </a:lnTo>
                <a:lnTo>
                  <a:pt x="1929796" y="1261935"/>
                </a:lnTo>
                <a:lnTo>
                  <a:pt x="1919315" y="1320265"/>
                </a:lnTo>
                <a:lnTo>
                  <a:pt x="1907141" y="1373218"/>
                </a:lnTo>
                <a:lnTo>
                  <a:pt x="1893339" y="1421018"/>
                </a:lnTo>
                <a:lnTo>
                  <a:pt x="1877975" y="1463886"/>
                </a:lnTo>
                <a:lnTo>
                  <a:pt x="1861113" y="1502046"/>
                </a:lnTo>
                <a:lnTo>
                  <a:pt x="1842819" y="1535721"/>
                </a:lnTo>
                <a:lnTo>
                  <a:pt x="1802198" y="1590501"/>
                </a:lnTo>
                <a:lnTo>
                  <a:pt x="1756635" y="1630009"/>
                </a:lnTo>
                <a:lnTo>
                  <a:pt x="1706654" y="1656025"/>
                </a:lnTo>
                <a:lnTo>
                  <a:pt x="1652777" y="1670328"/>
                </a:lnTo>
                <a:lnTo>
                  <a:pt x="1595528" y="1674700"/>
                </a:lnTo>
                <a:lnTo>
                  <a:pt x="429068" y="1674700"/>
                </a:lnTo>
                <a:lnTo>
                  <a:pt x="196483" y="18680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8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b="1" spc="35" dirty="0">
                <a:latin typeface="Arial"/>
                <a:cs typeface="Arial"/>
              </a:rPr>
              <a:t>I’m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very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excited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dive </a:t>
            </a:r>
            <a:r>
              <a:rPr sz="1400" b="1" spc="40" dirty="0">
                <a:latin typeface="Arial"/>
                <a:cs typeface="Arial"/>
              </a:rPr>
              <a:t>into </a:t>
            </a:r>
            <a:r>
              <a:rPr sz="1400" b="1" spc="15" dirty="0">
                <a:latin typeface="Arial"/>
                <a:cs typeface="Arial"/>
              </a:rPr>
              <a:t>this </a:t>
            </a:r>
            <a:r>
              <a:rPr sz="1400" b="1" spc="40" dirty="0">
                <a:latin typeface="Arial"/>
                <a:cs typeface="Arial"/>
              </a:rPr>
              <a:t>with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all!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b="1" spc="10" dirty="0">
                <a:latin typeface="Arial"/>
                <a:cs typeface="Arial"/>
              </a:rPr>
              <a:t>Are </a:t>
            </a:r>
            <a:r>
              <a:rPr sz="1400" b="1" spc="15" dirty="0">
                <a:latin typeface="Arial"/>
                <a:cs typeface="Arial"/>
              </a:rPr>
              <a:t>you </a:t>
            </a:r>
            <a:r>
              <a:rPr sz="1400" b="1" spc="30" dirty="0">
                <a:latin typeface="Arial"/>
                <a:cs typeface="Arial"/>
              </a:rPr>
              <a:t>ready </a:t>
            </a:r>
            <a:r>
              <a:rPr sz="1400" b="1" spc="65" dirty="0">
                <a:latin typeface="Arial"/>
                <a:cs typeface="Arial"/>
              </a:rPr>
              <a:t>to </a:t>
            </a:r>
            <a:r>
              <a:rPr sz="1400" b="1" spc="7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enhance </a:t>
            </a:r>
            <a:r>
              <a:rPr sz="1400" b="1" spc="25" dirty="0">
                <a:latin typeface="Arial"/>
                <a:cs typeface="Arial"/>
              </a:rPr>
              <a:t>your </a:t>
            </a:r>
            <a:r>
              <a:rPr sz="1400" b="1" spc="45" dirty="0">
                <a:latin typeface="Arial"/>
                <a:cs typeface="Arial"/>
              </a:rPr>
              <a:t>data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visualization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skills?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78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81" y="486283"/>
                </a:moveTo>
                <a:lnTo>
                  <a:pt x="219628" y="482366"/>
                </a:lnTo>
                <a:lnTo>
                  <a:pt x="174306" y="471071"/>
                </a:lnTo>
                <a:lnTo>
                  <a:pt x="132572" y="453087"/>
                </a:lnTo>
                <a:lnTo>
                  <a:pt x="95183" y="429099"/>
                </a:lnTo>
                <a:lnTo>
                  <a:pt x="62895" y="399794"/>
                </a:lnTo>
                <a:lnTo>
                  <a:pt x="36466" y="365860"/>
                </a:lnTo>
                <a:lnTo>
                  <a:pt x="16651" y="327981"/>
                </a:lnTo>
                <a:lnTo>
                  <a:pt x="4207" y="286846"/>
                </a:lnTo>
                <a:lnTo>
                  <a:pt x="0" y="244241"/>
                </a:lnTo>
                <a:lnTo>
                  <a:pt x="0" y="242042"/>
                </a:lnTo>
                <a:lnTo>
                  <a:pt x="4207" y="199436"/>
                </a:lnTo>
                <a:lnTo>
                  <a:pt x="16651" y="158301"/>
                </a:lnTo>
                <a:lnTo>
                  <a:pt x="36466" y="120423"/>
                </a:lnTo>
                <a:lnTo>
                  <a:pt x="62895" y="86488"/>
                </a:lnTo>
                <a:lnTo>
                  <a:pt x="95183" y="57183"/>
                </a:lnTo>
                <a:lnTo>
                  <a:pt x="132572" y="33195"/>
                </a:lnTo>
                <a:lnTo>
                  <a:pt x="174306" y="15211"/>
                </a:lnTo>
                <a:lnTo>
                  <a:pt x="219628" y="3917"/>
                </a:lnTo>
                <a:lnTo>
                  <a:pt x="267779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1" y="33195"/>
                </a:lnTo>
                <a:lnTo>
                  <a:pt x="440380" y="57183"/>
                </a:lnTo>
                <a:lnTo>
                  <a:pt x="472667" y="86488"/>
                </a:lnTo>
                <a:lnTo>
                  <a:pt x="499097" y="120423"/>
                </a:lnTo>
                <a:lnTo>
                  <a:pt x="518912" y="158301"/>
                </a:lnTo>
                <a:lnTo>
                  <a:pt x="531355" y="199436"/>
                </a:lnTo>
                <a:lnTo>
                  <a:pt x="535563" y="242042"/>
                </a:lnTo>
                <a:lnTo>
                  <a:pt x="535563" y="244241"/>
                </a:lnTo>
                <a:lnTo>
                  <a:pt x="531355" y="286846"/>
                </a:lnTo>
                <a:lnTo>
                  <a:pt x="518912" y="327981"/>
                </a:lnTo>
                <a:lnTo>
                  <a:pt x="499097" y="365860"/>
                </a:lnTo>
                <a:lnTo>
                  <a:pt x="472667" y="399794"/>
                </a:lnTo>
                <a:lnTo>
                  <a:pt x="440380" y="429099"/>
                </a:lnTo>
                <a:lnTo>
                  <a:pt x="402991" y="453087"/>
                </a:lnTo>
                <a:lnTo>
                  <a:pt x="361257" y="471071"/>
                </a:lnTo>
                <a:lnTo>
                  <a:pt x="315935" y="482366"/>
                </a:lnTo>
                <a:lnTo>
                  <a:pt x="26778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66" y="243674"/>
            <a:ext cx="4707255" cy="5516880"/>
            <a:chOff x="4230766" y="243674"/>
            <a:chExt cx="4707255" cy="55168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70" y="517804"/>
                  </a:moveTo>
                  <a:lnTo>
                    <a:pt x="2539276" y="461835"/>
                  </a:lnTo>
                  <a:lnTo>
                    <a:pt x="2531719" y="395808"/>
                  </a:lnTo>
                  <a:lnTo>
                    <a:pt x="2521331" y="335673"/>
                  </a:lnTo>
                  <a:lnTo>
                    <a:pt x="2508262" y="281241"/>
                  </a:lnTo>
                  <a:lnTo>
                    <a:pt x="2492629" y="232308"/>
                  </a:lnTo>
                  <a:lnTo>
                    <a:pt x="2474544" y="188671"/>
                  </a:lnTo>
                  <a:lnTo>
                    <a:pt x="2454148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37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49" y="116497"/>
                  </a:lnTo>
                  <a:lnTo>
                    <a:pt x="680580" y="150114"/>
                  </a:lnTo>
                  <a:lnTo>
                    <a:pt x="660755" y="188645"/>
                  </a:lnTo>
                  <a:lnTo>
                    <a:pt x="643102" y="232283"/>
                  </a:lnTo>
                  <a:lnTo>
                    <a:pt x="627773" y="281203"/>
                  </a:lnTo>
                  <a:lnTo>
                    <a:pt x="614908" y="335622"/>
                  </a:lnTo>
                  <a:lnTo>
                    <a:pt x="604647" y="395757"/>
                  </a:lnTo>
                  <a:lnTo>
                    <a:pt x="597141" y="461772"/>
                  </a:lnTo>
                  <a:lnTo>
                    <a:pt x="592531" y="533958"/>
                  </a:lnTo>
                  <a:lnTo>
                    <a:pt x="590969" y="612381"/>
                  </a:lnTo>
                  <a:lnTo>
                    <a:pt x="592607" y="698830"/>
                  </a:lnTo>
                  <a:lnTo>
                    <a:pt x="597458" y="775474"/>
                  </a:lnTo>
                  <a:lnTo>
                    <a:pt x="605332" y="842987"/>
                  </a:lnTo>
                  <a:lnTo>
                    <a:pt x="616102" y="902017"/>
                  </a:lnTo>
                  <a:lnTo>
                    <a:pt x="629589" y="953211"/>
                  </a:lnTo>
                  <a:lnTo>
                    <a:pt x="645668" y="997242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63"/>
                  </a:lnTo>
                  <a:lnTo>
                    <a:pt x="787450" y="1147533"/>
                  </a:lnTo>
                  <a:lnTo>
                    <a:pt x="787450" y="1372781"/>
                  </a:lnTo>
                  <a:lnTo>
                    <a:pt x="1020038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79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14" y="975131"/>
                  </a:lnTo>
                  <a:lnTo>
                    <a:pt x="2503640" y="928751"/>
                  </a:lnTo>
                  <a:lnTo>
                    <a:pt x="2518308" y="876973"/>
                  </a:lnTo>
                  <a:lnTo>
                    <a:pt x="2529967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70" y="517804"/>
                  </a:lnTo>
                  <a:close/>
                </a:path>
                <a:path w="2932429" h="5516880">
                  <a:moveTo>
                    <a:pt x="2932315" y="5336387"/>
                  </a:moveTo>
                  <a:lnTo>
                    <a:pt x="2925889" y="5288521"/>
                  </a:lnTo>
                  <a:lnTo>
                    <a:pt x="2907728" y="5245506"/>
                  </a:lnTo>
                  <a:lnTo>
                    <a:pt x="2879572" y="5209070"/>
                  </a:lnTo>
                  <a:lnTo>
                    <a:pt x="2843136" y="5180914"/>
                  </a:lnTo>
                  <a:lnTo>
                    <a:pt x="2800121" y="5162766"/>
                  </a:lnTo>
                  <a:lnTo>
                    <a:pt x="2752255" y="5156327"/>
                  </a:lnTo>
                  <a:lnTo>
                    <a:pt x="2150529" y="5156327"/>
                  </a:lnTo>
                  <a:lnTo>
                    <a:pt x="2154097" y="5153406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18" y="5036007"/>
                  </a:lnTo>
                  <a:lnTo>
                    <a:pt x="2203818" y="5029098"/>
                  </a:lnTo>
                  <a:lnTo>
                    <a:pt x="2191156" y="4967135"/>
                  </a:lnTo>
                  <a:lnTo>
                    <a:pt x="2154097" y="4911687"/>
                  </a:lnTo>
                  <a:lnTo>
                    <a:pt x="2098649" y="4874641"/>
                  </a:lnTo>
                  <a:lnTo>
                    <a:pt x="2033244" y="4861623"/>
                  </a:lnTo>
                  <a:lnTo>
                    <a:pt x="1450670" y="4861623"/>
                  </a:lnTo>
                  <a:lnTo>
                    <a:pt x="1497101" y="4856277"/>
                  </a:lnTo>
                  <a:lnTo>
                    <a:pt x="1539722" y="4841049"/>
                  </a:lnTo>
                  <a:lnTo>
                    <a:pt x="1577327" y="4817135"/>
                  </a:lnTo>
                  <a:lnTo>
                    <a:pt x="1608683" y="4785779"/>
                  </a:lnTo>
                  <a:lnTo>
                    <a:pt x="1632597" y="4748174"/>
                  </a:lnTo>
                  <a:lnTo>
                    <a:pt x="1647825" y="4705553"/>
                  </a:lnTo>
                  <a:lnTo>
                    <a:pt x="1653171" y="4659122"/>
                  </a:lnTo>
                  <a:lnTo>
                    <a:pt x="1647825" y="4612691"/>
                  </a:lnTo>
                  <a:lnTo>
                    <a:pt x="1632597" y="4570057"/>
                  </a:lnTo>
                  <a:lnTo>
                    <a:pt x="1608683" y="4532465"/>
                  </a:lnTo>
                  <a:lnTo>
                    <a:pt x="1577327" y="4501096"/>
                  </a:lnTo>
                  <a:lnTo>
                    <a:pt x="1539722" y="4477194"/>
                  </a:lnTo>
                  <a:lnTo>
                    <a:pt x="1497101" y="4461954"/>
                  </a:lnTo>
                  <a:lnTo>
                    <a:pt x="1450670" y="4456608"/>
                  </a:lnTo>
                  <a:lnTo>
                    <a:pt x="1068895" y="4456608"/>
                  </a:lnTo>
                  <a:lnTo>
                    <a:pt x="1075029" y="4453433"/>
                  </a:lnTo>
                  <a:lnTo>
                    <a:pt x="1113332" y="4430458"/>
                  </a:lnTo>
                  <a:lnTo>
                    <a:pt x="1150048" y="4405236"/>
                  </a:lnTo>
                  <a:lnTo>
                    <a:pt x="1185087" y="4377868"/>
                  </a:lnTo>
                  <a:lnTo>
                    <a:pt x="1218361" y="4348429"/>
                  </a:lnTo>
                  <a:lnTo>
                    <a:pt x="1249756" y="4317035"/>
                  </a:lnTo>
                  <a:lnTo>
                    <a:pt x="1279194" y="4283761"/>
                  </a:lnTo>
                  <a:lnTo>
                    <a:pt x="1306563" y="4248721"/>
                  </a:lnTo>
                  <a:lnTo>
                    <a:pt x="1331785" y="4212006"/>
                  </a:lnTo>
                  <a:lnTo>
                    <a:pt x="1354759" y="4173702"/>
                  </a:lnTo>
                  <a:lnTo>
                    <a:pt x="1375384" y="4133900"/>
                  </a:lnTo>
                  <a:lnTo>
                    <a:pt x="1393558" y="4092727"/>
                  </a:lnTo>
                  <a:lnTo>
                    <a:pt x="1409217" y="4050246"/>
                  </a:lnTo>
                  <a:lnTo>
                    <a:pt x="1422222" y="4006558"/>
                  </a:lnTo>
                  <a:lnTo>
                    <a:pt x="1432521" y="3961765"/>
                  </a:lnTo>
                  <a:lnTo>
                    <a:pt x="1439989" y="3915968"/>
                  </a:lnTo>
                  <a:lnTo>
                    <a:pt x="1444536" y="3869245"/>
                  </a:lnTo>
                  <a:lnTo>
                    <a:pt x="1446072" y="3821709"/>
                  </a:lnTo>
                  <a:lnTo>
                    <a:pt x="1444536" y="3774160"/>
                  </a:lnTo>
                  <a:lnTo>
                    <a:pt x="1439989" y="3727450"/>
                  </a:lnTo>
                  <a:lnTo>
                    <a:pt x="1432521" y="3681641"/>
                  </a:lnTo>
                  <a:lnTo>
                    <a:pt x="1422222" y="3636848"/>
                  </a:lnTo>
                  <a:lnTo>
                    <a:pt x="1409217" y="3593173"/>
                  </a:lnTo>
                  <a:lnTo>
                    <a:pt x="1393558" y="3550691"/>
                  </a:lnTo>
                  <a:lnTo>
                    <a:pt x="1375384" y="3509505"/>
                  </a:lnTo>
                  <a:lnTo>
                    <a:pt x="1354759" y="3469716"/>
                  </a:lnTo>
                  <a:lnTo>
                    <a:pt x="1331785" y="3431413"/>
                  </a:lnTo>
                  <a:lnTo>
                    <a:pt x="1306563" y="3394684"/>
                  </a:lnTo>
                  <a:lnTo>
                    <a:pt x="1279194" y="3359645"/>
                  </a:lnTo>
                  <a:lnTo>
                    <a:pt x="1249756" y="3326384"/>
                  </a:lnTo>
                  <a:lnTo>
                    <a:pt x="1218361" y="3294977"/>
                  </a:lnTo>
                  <a:lnTo>
                    <a:pt x="1185087" y="3265551"/>
                  </a:lnTo>
                  <a:lnTo>
                    <a:pt x="1150048" y="3238169"/>
                  </a:lnTo>
                  <a:lnTo>
                    <a:pt x="1113332" y="3212947"/>
                  </a:lnTo>
                  <a:lnTo>
                    <a:pt x="1075029" y="3189986"/>
                  </a:lnTo>
                  <a:lnTo>
                    <a:pt x="1035240" y="3169361"/>
                  </a:lnTo>
                  <a:lnTo>
                    <a:pt x="994054" y="3151174"/>
                  </a:lnTo>
                  <a:lnTo>
                    <a:pt x="951572" y="3135528"/>
                  </a:lnTo>
                  <a:lnTo>
                    <a:pt x="907884" y="3122511"/>
                  </a:lnTo>
                  <a:lnTo>
                    <a:pt x="863092" y="3112224"/>
                  </a:lnTo>
                  <a:lnTo>
                    <a:pt x="817295" y="3104756"/>
                  </a:lnTo>
                  <a:lnTo>
                    <a:pt x="770572" y="3100209"/>
                  </a:lnTo>
                  <a:lnTo>
                    <a:pt x="723036" y="3098660"/>
                  </a:lnTo>
                  <a:lnTo>
                    <a:pt x="675500" y="3100209"/>
                  </a:lnTo>
                  <a:lnTo>
                    <a:pt x="628777" y="3104756"/>
                  </a:lnTo>
                  <a:lnTo>
                    <a:pt x="582968" y="3112224"/>
                  </a:lnTo>
                  <a:lnTo>
                    <a:pt x="538187" y="3122511"/>
                  </a:lnTo>
                  <a:lnTo>
                    <a:pt x="494499" y="3135528"/>
                  </a:lnTo>
                  <a:lnTo>
                    <a:pt x="452018" y="3151174"/>
                  </a:lnTo>
                  <a:lnTo>
                    <a:pt x="410832" y="3169361"/>
                  </a:lnTo>
                  <a:lnTo>
                    <a:pt x="371043" y="3189986"/>
                  </a:lnTo>
                  <a:lnTo>
                    <a:pt x="332740" y="3212947"/>
                  </a:lnTo>
                  <a:lnTo>
                    <a:pt x="296011" y="3238169"/>
                  </a:lnTo>
                  <a:lnTo>
                    <a:pt x="260972" y="3265551"/>
                  </a:lnTo>
                  <a:lnTo>
                    <a:pt x="227711" y="3294977"/>
                  </a:lnTo>
                  <a:lnTo>
                    <a:pt x="196303" y="3326384"/>
                  </a:lnTo>
                  <a:lnTo>
                    <a:pt x="166878" y="3359645"/>
                  </a:lnTo>
                  <a:lnTo>
                    <a:pt x="139496" y="3394684"/>
                  </a:lnTo>
                  <a:lnTo>
                    <a:pt x="114287" y="3431413"/>
                  </a:lnTo>
                  <a:lnTo>
                    <a:pt x="91313" y="3469716"/>
                  </a:lnTo>
                  <a:lnTo>
                    <a:pt x="70688" y="3509505"/>
                  </a:lnTo>
                  <a:lnTo>
                    <a:pt x="52501" y="3550691"/>
                  </a:lnTo>
                  <a:lnTo>
                    <a:pt x="36855" y="3593173"/>
                  </a:lnTo>
                  <a:lnTo>
                    <a:pt x="23837" y="3636848"/>
                  </a:lnTo>
                  <a:lnTo>
                    <a:pt x="13550" y="3681641"/>
                  </a:lnTo>
                  <a:lnTo>
                    <a:pt x="6083" y="3727450"/>
                  </a:lnTo>
                  <a:lnTo>
                    <a:pt x="1536" y="3774160"/>
                  </a:lnTo>
                  <a:lnTo>
                    <a:pt x="0" y="3821709"/>
                  </a:lnTo>
                  <a:lnTo>
                    <a:pt x="1536" y="3869245"/>
                  </a:lnTo>
                  <a:lnTo>
                    <a:pt x="6083" y="3915968"/>
                  </a:lnTo>
                  <a:lnTo>
                    <a:pt x="13550" y="3961765"/>
                  </a:lnTo>
                  <a:lnTo>
                    <a:pt x="23837" y="4006558"/>
                  </a:lnTo>
                  <a:lnTo>
                    <a:pt x="36855" y="4050246"/>
                  </a:lnTo>
                  <a:lnTo>
                    <a:pt x="52501" y="4092727"/>
                  </a:lnTo>
                  <a:lnTo>
                    <a:pt x="70688" y="4133900"/>
                  </a:lnTo>
                  <a:lnTo>
                    <a:pt x="91313" y="4173702"/>
                  </a:lnTo>
                  <a:lnTo>
                    <a:pt x="114287" y="4212006"/>
                  </a:lnTo>
                  <a:lnTo>
                    <a:pt x="139496" y="4248721"/>
                  </a:lnTo>
                  <a:lnTo>
                    <a:pt x="166878" y="4283761"/>
                  </a:lnTo>
                  <a:lnTo>
                    <a:pt x="196303" y="4317035"/>
                  </a:lnTo>
                  <a:lnTo>
                    <a:pt x="227711" y="4348429"/>
                  </a:lnTo>
                  <a:lnTo>
                    <a:pt x="260972" y="4377868"/>
                  </a:lnTo>
                  <a:lnTo>
                    <a:pt x="296011" y="4405236"/>
                  </a:lnTo>
                  <a:lnTo>
                    <a:pt x="332740" y="4430458"/>
                  </a:lnTo>
                  <a:lnTo>
                    <a:pt x="371043" y="4453433"/>
                  </a:lnTo>
                  <a:lnTo>
                    <a:pt x="377164" y="4456608"/>
                  </a:lnTo>
                  <a:lnTo>
                    <a:pt x="202501" y="4456608"/>
                  </a:lnTo>
                  <a:lnTo>
                    <a:pt x="156070" y="4461954"/>
                  </a:lnTo>
                  <a:lnTo>
                    <a:pt x="113449" y="4477194"/>
                  </a:lnTo>
                  <a:lnTo>
                    <a:pt x="75844" y="4501096"/>
                  </a:lnTo>
                  <a:lnTo>
                    <a:pt x="44488" y="4532465"/>
                  </a:lnTo>
                  <a:lnTo>
                    <a:pt x="20574" y="4570057"/>
                  </a:lnTo>
                  <a:lnTo>
                    <a:pt x="5346" y="4612691"/>
                  </a:lnTo>
                  <a:lnTo>
                    <a:pt x="0" y="4659122"/>
                  </a:lnTo>
                  <a:lnTo>
                    <a:pt x="5346" y="4705553"/>
                  </a:lnTo>
                  <a:lnTo>
                    <a:pt x="20574" y="4748174"/>
                  </a:lnTo>
                  <a:lnTo>
                    <a:pt x="44488" y="4785779"/>
                  </a:lnTo>
                  <a:lnTo>
                    <a:pt x="75844" y="4817135"/>
                  </a:lnTo>
                  <a:lnTo>
                    <a:pt x="113449" y="4841049"/>
                  </a:lnTo>
                  <a:lnTo>
                    <a:pt x="156070" y="4856277"/>
                  </a:lnTo>
                  <a:lnTo>
                    <a:pt x="202501" y="4861623"/>
                  </a:lnTo>
                  <a:lnTo>
                    <a:pt x="594766" y="4861623"/>
                  </a:lnTo>
                  <a:lnTo>
                    <a:pt x="561263" y="4864938"/>
                  </a:lnTo>
                  <a:lnTo>
                    <a:pt x="499935" y="4890351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53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54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35" y="5209070"/>
                  </a:lnTo>
                  <a:lnTo>
                    <a:pt x="1193292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92" y="5427269"/>
                  </a:lnTo>
                  <a:lnTo>
                    <a:pt x="1221435" y="5463718"/>
                  </a:lnTo>
                  <a:lnTo>
                    <a:pt x="1257884" y="5491873"/>
                  </a:lnTo>
                  <a:lnTo>
                    <a:pt x="1300899" y="5510022"/>
                  </a:lnTo>
                  <a:lnTo>
                    <a:pt x="1348765" y="5516448"/>
                  </a:lnTo>
                  <a:lnTo>
                    <a:pt x="2752255" y="5516448"/>
                  </a:lnTo>
                  <a:lnTo>
                    <a:pt x="2800121" y="5510022"/>
                  </a:lnTo>
                  <a:lnTo>
                    <a:pt x="2843136" y="5491873"/>
                  </a:lnTo>
                  <a:lnTo>
                    <a:pt x="2879572" y="5463718"/>
                  </a:lnTo>
                  <a:lnTo>
                    <a:pt x="2907728" y="5427269"/>
                  </a:lnTo>
                  <a:lnTo>
                    <a:pt x="2925889" y="5384266"/>
                  </a:lnTo>
                  <a:lnTo>
                    <a:pt x="2932315" y="5336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30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spc="-5" dirty="0">
                <a:latin typeface="Comic Sans MS"/>
                <a:cs typeface="Comic Sans MS"/>
              </a:rPr>
              <a:t>VISUALIZING</a:t>
            </a:r>
            <a:r>
              <a:rPr sz="2500" b="1" spc="-85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1226" y="542746"/>
            <a:ext cx="16357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marR="5080" indent="-433070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229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few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visuals...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206" y="2717841"/>
            <a:ext cx="5507990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25" dirty="0">
                <a:latin typeface="Comic Sans MS"/>
                <a:cs typeface="Comic Sans MS"/>
              </a:rPr>
              <a:t>CUSTOM</a:t>
            </a:r>
            <a:r>
              <a:rPr sz="1800" b="1" spc="15" dirty="0">
                <a:latin typeface="Comic Sans MS"/>
                <a:cs typeface="Comic Sans MS"/>
              </a:rPr>
              <a:t> </a:t>
            </a:r>
            <a:r>
              <a:rPr sz="1800" b="1" spc="20" dirty="0">
                <a:latin typeface="Comic Sans MS"/>
                <a:cs typeface="Comic Sans MS"/>
              </a:rPr>
              <a:t>VISUALS</a:t>
            </a:r>
            <a:r>
              <a:rPr sz="1800" b="1" spc="15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IN</a:t>
            </a:r>
            <a:r>
              <a:rPr sz="1800" b="1" spc="15" dirty="0">
                <a:latin typeface="Comic Sans MS"/>
                <a:cs typeface="Comic Sans MS"/>
              </a:rPr>
              <a:t> </a:t>
            </a:r>
            <a:r>
              <a:rPr sz="1800" b="1" spc="25" dirty="0">
                <a:latin typeface="Comic Sans MS"/>
                <a:cs typeface="Comic Sans MS"/>
              </a:rPr>
              <a:t>POWER</a:t>
            </a:r>
            <a:r>
              <a:rPr sz="1800" b="1" spc="20" dirty="0">
                <a:latin typeface="Comic Sans MS"/>
                <a:cs typeface="Comic Sans MS"/>
              </a:rPr>
              <a:t> BI</a:t>
            </a:r>
            <a:r>
              <a:rPr sz="1800" b="1" spc="-23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(FEW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MORE)</a:t>
            </a:r>
            <a:endParaRPr sz="1800">
              <a:latin typeface="Comic Sans MS"/>
              <a:cs typeface="Comic Sans MS"/>
            </a:endParaRPr>
          </a:p>
          <a:p>
            <a:pPr marL="12700" marR="2491105">
              <a:lnSpc>
                <a:spcPct val="166700"/>
              </a:lnSpc>
            </a:pPr>
            <a:r>
              <a:rPr sz="1800" spc="20" dirty="0">
                <a:latin typeface="Comic Sans MS"/>
                <a:cs typeface="Comic Sans MS"/>
              </a:rPr>
              <a:t>INFOGRAPHIC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DESIGNER </a:t>
            </a:r>
            <a:r>
              <a:rPr sz="1800" spc="-53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ADVANCE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CARD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844" y="3212241"/>
            <a:ext cx="241317" cy="2413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844" y="3649215"/>
            <a:ext cx="241317" cy="241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9" y="530045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21" y="947833"/>
                </a:moveTo>
                <a:lnTo>
                  <a:pt x="237121" y="676011"/>
                </a:lnTo>
                <a:lnTo>
                  <a:pt x="192082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7" y="434442"/>
                </a:lnTo>
                <a:lnTo>
                  <a:pt x="3518" y="393422"/>
                </a:lnTo>
                <a:lnTo>
                  <a:pt x="0" y="353117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3" y="127690"/>
                </a:lnTo>
                <a:lnTo>
                  <a:pt x="138793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5" y="26552"/>
                </a:lnTo>
                <a:lnTo>
                  <a:pt x="311506" y="12145"/>
                </a:lnTo>
                <a:lnTo>
                  <a:pt x="361426" y="3122"/>
                </a:lnTo>
                <a:lnTo>
                  <a:pt x="413270" y="0"/>
                </a:lnTo>
                <a:lnTo>
                  <a:pt x="929617" y="0"/>
                </a:lnTo>
                <a:lnTo>
                  <a:pt x="982032" y="3122"/>
                </a:lnTo>
                <a:lnTo>
                  <a:pt x="1032437" y="12145"/>
                </a:lnTo>
                <a:lnTo>
                  <a:pt x="1080453" y="26552"/>
                </a:lnTo>
                <a:lnTo>
                  <a:pt x="1125700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1" y="127690"/>
                </a:lnTo>
                <a:lnTo>
                  <a:pt x="1271389" y="161270"/>
                </a:lnTo>
                <a:lnTo>
                  <a:pt x="1297087" y="197134"/>
                </a:lnTo>
                <a:lnTo>
                  <a:pt x="1317735" y="234768"/>
                </a:lnTo>
                <a:lnTo>
                  <a:pt x="1332953" y="273653"/>
                </a:lnTo>
                <a:lnTo>
                  <a:pt x="1342361" y="313274"/>
                </a:lnTo>
                <a:lnTo>
                  <a:pt x="1343998" y="333549"/>
                </a:lnTo>
                <a:lnTo>
                  <a:pt x="1343998" y="373522"/>
                </a:lnTo>
                <a:lnTo>
                  <a:pt x="1332947" y="435824"/>
                </a:lnTo>
                <a:lnTo>
                  <a:pt x="1317728" y="475951"/>
                </a:lnTo>
                <a:lnTo>
                  <a:pt x="1297079" y="514601"/>
                </a:lnTo>
                <a:lnTo>
                  <a:pt x="1271382" y="551280"/>
                </a:lnTo>
                <a:lnTo>
                  <a:pt x="1241015" y="585494"/>
                </a:lnTo>
                <a:lnTo>
                  <a:pt x="1206358" y="616748"/>
                </a:lnTo>
                <a:lnTo>
                  <a:pt x="1167792" y="644550"/>
                </a:lnTo>
                <a:lnTo>
                  <a:pt x="1125696" y="668404"/>
                </a:lnTo>
                <a:lnTo>
                  <a:pt x="1080451" y="687817"/>
                </a:lnTo>
                <a:lnTo>
                  <a:pt x="1032436" y="702296"/>
                </a:lnTo>
                <a:lnTo>
                  <a:pt x="982031" y="711345"/>
                </a:lnTo>
                <a:lnTo>
                  <a:pt x="929617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6" y="618195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check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slide..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270" y="861981"/>
            <a:ext cx="8679815" cy="4182745"/>
            <a:chOff x="188270" y="861981"/>
            <a:chExt cx="8679815" cy="41827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88" y="1691735"/>
              <a:ext cx="1704974" cy="3352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8270" y="861981"/>
              <a:ext cx="6944995" cy="2592705"/>
            </a:xfrm>
            <a:custGeom>
              <a:avLst/>
              <a:gdLst/>
              <a:ahLst/>
              <a:cxnLst/>
              <a:rect l="l" t="t" r="r" b="b"/>
              <a:pathLst>
                <a:path w="6944995" h="2592704">
                  <a:moveTo>
                    <a:pt x="6611536" y="2592643"/>
                  </a:moveTo>
                  <a:lnTo>
                    <a:pt x="333371" y="2592643"/>
                  </a:lnTo>
                  <a:lnTo>
                    <a:pt x="284111" y="2589029"/>
                  </a:lnTo>
                  <a:lnTo>
                    <a:pt x="237091" y="2578529"/>
                  </a:lnTo>
                  <a:lnTo>
                    <a:pt x="192832" y="2561659"/>
                  </a:lnTo>
                  <a:lnTo>
                    <a:pt x="151848" y="2538935"/>
                  </a:lnTo>
                  <a:lnTo>
                    <a:pt x="114656" y="2510872"/>
                  </a:lnTo>
                  <a:lnTo>
                    <a:pt x="81771" y="2477987"/>
                  </a:lnTo>
                  <a:lnTo>
                    <a:pt x="53708" y="2440795"/>
                  </a:lnTo>
                  <a:lnTo>
                    <a:pt x="30984" y="2399811"/>
                  </a:lnTo>
                  <a:lnTo>
                    <a:pt x="14114" y="2355552"/>
                  </a:lnTo>
                  <a:lnTo>
                    <a:pt x="3614" y="2308532"/>
                  </a:lnTo>
                  <a:lnTo>
                    <a:pt x="0" y="225926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611533" y="0"/>
                  </a:lnTo>
                  <a:lnTo>
                    <a:pt x="6660797" y="3614"/>
                  </a:lnTo>
                  <a:lnTo>
                    <a:pt x="6707816" y="14114"/>
                  </a:lnTo>
                  <a:lnTo>
                    <a:pt x="6752075" y="30984"/>
                  </a:lnTo>
                  <a:lnTo>
                    <a:pt x="6793059" y="53708"/>
                  </a:lnTo>
                  <a:lnTo>
                    <a:pt x="6830251" y="81771"/>
                  </a:lnTo>
                  <a:lnTo>
                    <a:pt x="6863137" y="114656"/>
                  </a:lnTo>
                  <a:lnTo>
                    <a:pt x="6891199" y="151848"/>
                  </a:lnTo>
                  <a:lnTo>
                    <a:pt x="6913923" y="192832"/>
                  </a:lnTo>
                  <a:lnTo>
                    <a:pt x="6930793" y="237091"/>
                  </a:lnTo>
                  <a:lnTo>
                    <a:pt x="6941293" y="284111"/>
                  </a:lnTo>
                  <a:lnTo>
                    <a:pt x="6944908" y="333374"/>
                  </a:lnTo>
                  <a:lnTo>
                    <a:pt x="6944908" y="2259269"/>
                  </a:lnTo>
                  <a:lnTo>
                    <a:pt x="6941293" y="2308532"/>
                  </a:lnTo>
                  <a:lnTo>
                    <a:pt x="6930793" y="2355552"/>
                  </a:lnTo>
                  <a:lnTo>
                    <a:pt x="6913923" y="2399811"/>
                  </a:lnTo>
                  <a:lnTo>
                    <a:pt x="6891199" y="2440795"/>
                  </a:lnTo>
                  <a:lnTo>
                    <a:pt x="6863137" y="2477987"/>
                  </a:lnTo>
                  <a:lnTo>
                    <a:pt x="6830251" y="2510872"/>
                  </a:lnTo>
                  <a:lnTo>
                    <a:pt x="6793059" y="2538935"/>
                  </a:lnTo>
                  <a:lnTo>
                    <a:pt x="6752075" y="2561659"/>
                  </a:lnTo>
                  <a:lnTo>
                    <a:pt x="6707816" y="2578529"/>
                  </a:lnTo>
                  <a:lnTo>
                    <a:pt x="6660797" y="2589029"/>
                  </a:lnTo>
                  <a:lnTo>
                    <a:pt x="6611536" y="259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820" y="1042955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820" y="2328830"/>
              <a:ext cx="85725" cy="85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2083" y="772319"/>
            <a:ext cx="649605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Infographic Designer </a:t>
            </a:r>
            <a:r>
              <a:rPr sz="1850" spc="-5" dirty="0">
                <a:latin typeface="Comic Sans MS"/>
                <a:cs typeface="Comic Sans MS"/>
              </a:rPr>
              <a:t>is a </a:t>
            </a:r>
            <a:r>
              <a:rPr sz="1850" spc="-10" dirty="0">
                <a:latin typeface="Comic Sans MS"/>
                <a:cs typeface="Comic Sans MS"/>
              </a:rPr>
              <a:t>custom visual </a:t>
            </a:r>
            <a:r>
              <a:rPr sz="1850" spc="-5" dirty="0">
                <a:latin typeface="Comic Sans MS"/>
                <a:cs typeface="Comic Sans MS"/>
              </a:rPr>
              <a:t>in </a:t>
            </a:r>
            <a:r>
              <a:rPr sz="1850" spc="-10" dirty="0">
                <a:latin typeface="Comic Sans MS"/>
                <a:cs typeface="Comic Sans MS"/>
              </a:rPr>
              <a:t>Power BI that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allows users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spc="-10" dirty="0">
                <a:latin typeface="Comic Sans MS"/>
                <a:cs typeface="Comic Sans MS"/>
              </a:rPr>
              <a:t>create visually appealing, infographic-style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reports.</a:t>
            </a:r>
            <a:endParaRPr sz="1850">
              <a:latin typeface="Comic Sans MS"/>
              <a:cs typeface="Comic Sans MS"/>
            </a:endParaRPr>
          </a:p>
          <a:p>
            <a:pPr marL="12700" marR="5080" algn="just">
              <a:lnSpc>
                <a:spcPct val="152000"/>
              </a:lnSpc>
            </a:pPr>
            <a:r>
              <a:rPr sz="1850" spc="-10" dirty="0">
                <a:latin typeface="Comic Sans MS"/>
                <a:cs typeface="Comic Sans MS"/>
              </a:rPr>
              <a:t>This visual combines data with images, icons, and text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create engaging and informative graphics that are easy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understand </a:t>
            </a:r>
            <a:r>
              <a:rPr sz="1850" spc="-5" dirty="0">
                <a:latin typeface="Comic Sans MS"/>
                <a:cs typeface="Comic Sans MS"/>
              </a:rPr>
              <a:t>at a </a:t>
            </a:r>
            <a:r>
              <a:rPr sz="1850" spc="-10" dirty="0">
                <a:latin typeface="Comic Sans MS"/>
                <a:cs typeface="Comic Sans MS"/>
              </a:rPr>
              <a:t>glance.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7395" y="204466"/>
            <a:ext cx="3941445" cy="515620"/>
          </a:xfrm>
          <a:custGeom>
            <a:avLst/>
            <a:gdLst/>
            <a:ahLst/>
            <a:cxnLst/>
            <a:rect l="l" t="t" r="r" b="b"/>
            <a:pathLst>
              <a:path w="3941445" h="515620">
                <a:moveTo>
                  <a:pt x="3683248" y="515533"/>
                </a:moveTo>
                <a:lnTo>
                  <a:pt x="257700" y="515533"/>
                </a:lnTo>
                <a:lnTo>
                  <a:pt x="211367" y="511380"/>
                </a:lnTo>
                <a:lnTo>
                  <a:pt x="167758" y="499407"/>
                </a:lnTo>
                <a:lnTo>
                  <a:pt x="127601" y="480341"/>
                </a:lnTo>
                <a:lnTo>
                  <a:pt x="91625" y="454910"/>
                </a:lnTo>
                <a:lnTo>
                  <a:pt x="60558" y="423842"/>
                </a:lnTo>
                <a:lnTo>
                  <a:pt x="35127" y="387866"/>
                </a:lnTo>
                <a:lnTo>
                  <a:pt x="16061" y="347710"/>
                </a:lnTo>
                <a:lnTo>
                  <a:pt x="4087" y="304100"/>
                </a:lnTo>
                <a:lnTo>
                  <a:pt x="0" y="258495"/>
                </a:lnTo>
                <a:lnTo>
                  <a:pt x="0" y="257038"/>
                </a:lnTo>
                <a:lnTo>
                  <a:pt x="4087" y="211432"/>
                </a:lnTo>
                <a:lnTo>
                  <a:pt x="16061" y="167823"/>
                </a:lnTo>
                <a:lnTo>
                  <a:pt x="35127" y="127667"/>
                </a:lnTo>
                <a:lnTo>
                  <a:pt x="60558" y="91690"/>
                </a:lnTo>
                <a:lnTo>
                  <a:pt x="91625" y="60623"/>
                </a:lnTo>
                <a:lnTo>
                  <a:pt x="127601" y="35192"/>
                </a:lnTo>
                <a:lnTo>
                  <a:pt x="167758" y="16126"/>
                </a:lnTo>
                <a:lnTo>
                  <a:pt x="211367" y="4152"/>
                </a:lnTo>
                <a:lnTo>
                  <a:pt x="257701" y="0"/>
                </a:lnTo>
                <a:lnTo>
                  <a:pt x="3683247" y="0"/>
                </a:lnTo>
                <a:lnTo>
                  <a:pt x="3729581" y="4152"/>
                </a:lnTo>
                <a:lnTo>
                  <a:pt x="3773190" y="16126"/>
                </a:lnTo>
                <a:lnTo>
                  <a:pt x="3813347" y="35192"/>
                </a:lnTo>
                <a:lnTo>
                  <a:pt x="3849323" y="60623"/>
                </a:lnTo>
                <a:lnTo>
                  <a:pt x="3880390" y="91690"/>
                </a:lnTo>
                <a:lnTo>
                  <a:pt x="3905821" y="127667"/>
                </a:lnTo>
                <a:lnTo>
                  <a:pt x="3924887" y="167823"/>
                </a:lnTo>
                <a:lnTo>
                  <a:pt x="3936861" y="211432"/>
                </a:lnTo>
                <a:lnTo>
                  <a:pt x="3940948" y="257038"/>
                </a:lnTo>
                <a:lnTo>
                  <a:pt x="3940948" y="258495"/>
                </a:lnTo>
                <a:lnTo>
                  <a:pt x="3936861" y="304100"/>
                </a:lnTo>
                <a:lnTo>
                  <a:pt x="3924887" y="347710"/>
                </a:lnTo>
                <a:lnTo>
                  <a:pt x="3905821" y="387866"/>
                </a:lnTo>
                <a:lnTo>
                  <a:pt x="3880390" y="423842"/>
                </a:lnTo>
                <a:lnTo>
                  <a:pt x="3849323" y="454910"/>
                </a:lnTo>
                <a:lnTo>
                  <a:pt x="3813347" y="480341"/>
                </a:lnTo>
                <a:lnTo>
                  <a:pt x="3773190" y="499407"/>
                </a:lnTo>
                <a:lnTo>
                  <a:pt x="3729581" y="511380"/>
                </a:lnTo>
                <a:lnTo>
                  <a:pt x="3683248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36767" y="281300"/>
            <a:ext cx="358203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INFOGRAPHIC</a:t>
            </a:r>
            <a:r>
              <a:rPr sz="2150" u="heavy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DESIGNER</a:t>
            </a:r>
            <a:endParaRPr sz="2150"/>
          </a:p>
        </p:txBody>
      </p:sp>
      <p:grpSp>
        <p:nvGrpSpPr>
          <p:cNvPr id="14" name="object 14"/>
          <p:cNvGrpSpPr/>
          <p:nvPr/>
        </p:nvGrpSpPr>
        <p:grpSpPr>
          <a:xfrm>
            <a:off x="719999" y="3663018"/>
            <a:ext cx="6194425" cy="2597785"/>
            <a:chOff x="719999" y="3663018"/>
            <a:chExt cx="6194425" cy="2597785"/>
          </a:xfrm>
        </p:grpSpPr>
        <p:sp>
          <p:nvSpPr>
            <p:cNvPr id="15" name="object 15"/>
            <p:cNvSpPr/>
            <p:nvPr/>
          </p:nvSpPr>
          <p:spPr>
            <a:xfrm>
              <a:off x="719999" y="3663018"/>
              <a:ext cx="6194425" cy="2597785"/>
            </a:xfrm>
            <a:custGeom>
              <a:avLst/>
              <a:gdLst/>
              <a:ahLst/>
              <a:cxnLst/>
              <a:rect l="l" t="t" r="r" b="b"/>
              <a:pathLst>
                <a:path w="6194425" h="2597785">
                  <a:moveTo>
                    <a:pt x="5861010" y="2597448"/>
                  </a:moveTo>
                  <a:lnTo>
                    <a:pt x="333371" y="2597448"/>
                  </a:lnTo>
                  <a:lnTo>
                    <a:pt x="284111" y="2593833"/>
                  </a:lnTo>
                  <a:lnTo>
                    <a:pt x="237091" y="2583333"/>
                  </a:lnTo>
                  <a:lnTo>
                    <a:pt x="192832" y="2566463"/>
                  </a:lnTo>
                  <a:lnTo>
                    <a:pt x="151848" y="2543739"/>
                  </a:lnTo>
                  <a:lnTo>
                    <a:pt x="114656" y="2515677"/>
                  </a:lnTo>
                  <a:lnTo>
                    <a:pt x="81771" y="2482791"/>
                  </a:lnTo>
                  <a:lnTo>
                    <a:pt x="53708" y="2445599"/>
                  </a:lnTo>
                  <a:lnTo>
                    <a:pt x="30984" y="2404615"/>
                  </a:lnTo>
                  <a:lnTo>
                    <a:pt x="14114" y="2360356"/>
                  </a:lnTo>
                  <a:lnTo>
                    <a:pt x="3614" y="2313337"/>
                  </a:lnTo>
                  <a:lnTo>
                    <a:pt x="0" y="2264073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861007" y="0"/>
                  </a:lnTo>
                  <a:lnTo>
                    <a:pt x="5910271" y="3614"/>
                  </a:lnTo>
                  <a:lnTo>
                    <a:pt x="5957290" y="14114"/>
                  </a:lnTo>
                  <a:lnTo>
                    <a:pt x="6001549" y="30984"/>
                  </a:lnTo>
                  <a:lnTo>
                    <a:pt x="6042533" y="53708"/>
                  </a:lnTo>
                  <a:lnTo>
                    <a:pt x="6079725" y="81771"/>
                  </a:lnTo>
                  <a:lnTo>
                    <a:pt x="6112611" y="114656"/>
                  </a:lnTo>
                  <a:lnTo>
                    <a:pt x="6140673" y="151848"/>
                  </a:lnTo>
                  <a:lnTo>
                    <a:pt x="6163397" y="192832"/>
                  </a:lnTo>
                  <a:lnTo>
                    <a:pt x="6180267" y="237091"/>
                  </a:lnTo>
                  <a:lnTo>
                    <a:pt x="6190767" y="284111"/>
                  </a:lnTo>
                  <a:lnTo>
                    <a:pt x="6194382" y="333375"/>
                  </a:lnTo>
                  <a:lnTo>
                    <a:pt x="6194382" y="2264073"/>
                  </a:lnTo>
                  <a:lnTo>
                    <a:pt x="6190767" y="2313337"/>
                  </a:lnTo>
                  <a:lnTo>
                    <a:pt x="6180267" y="2360356"/>
                  </a:lnTo>
                  <a:lnTo>
                    <a:pt x="6163397" y="2404615"/>
                  </a:lnTo>
                  <a:lnTo>
                    <a:pt x="6140673" y="2445599"/>
                  </a:lnTo>
                  <a:lnTo>
                    <a:pt x="6112611" y="2482791"/>
                  </a:lnTo>
                  <a:lnTo>
                    <a:pt x="6079725" y="2515677"/>
                  </a:lnTo>
                  <a:lnTo>
                    <a:pt x="6042533" y="2543739"/>
                  </a:lnTo>
                  <a:lnTo>
                    <a:pt x="6001549" y="2566463"/>
                  </a:lnTo>
                  <a:lnTo>
                    <a:pt x="5957290" y="2583333"/>
                  </a:lnTo>
                  <a:lnTo>
                    <a:pt x="5910271" y="2593833"/>
                  </a:lnTo>
                  <a:lnTo>
                    <a:pt x="5861010" y="2597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499" y="4196418"/>
              <a:ext cx="85725" cy="857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499" y="4920318"/>
              <a:ext cx="85725" cy="85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499" y="5644218"/>
              <a:ext cx="85725" cy="85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45399" y="3627973"/>
            <a:ext cx="6143625" cy="25590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750" b="1" spc="-10" dirty="0">
                <a:latin typeface="Comic Sans MS"/>
                <a:cs typeface="Comic Sans MS"/>
              </a:rPr>
              <a:t>When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Use:</a:t>
            </a:r>
            <a:endParaRPr sz="1750">
              <a:latin typeface="Comic Sans MS"/>
              <a:cs typeface="Comic Sans MS"/>
            </a:endParaRPr>
          </a:p>
          <a:p>
            <a:pPr marL="389255" marR="5080">
              <a:lnSpc>
                <a:spcPct val="135700"/>
              </a:lnSpc>
              <a:tabLst>
                <a:tab pos="838200" algn="l"/>
                <a:tab pos="1816100" algn="l"/>
                <a:tab pos="2459355" algn="l"/>
                <a:tab pos="2819400" algn="l"/>
                <a:tab pos="3114675" algn="l"/>
                <a:tab pos="3813175" algn="l"/>
                <a:tab pos="4845685" algn="l"/>
                <a:tab pos="5387340" algn="l"/>
              </a:tabLst>
            </a:pPr>
            <a:r>
              <a:rPr sz="1750" spc="-10" dirty="0">
                <a:latin typeface="Comic Sans MS"/>
                <a:cs typeface="Comic Sans MS"/>
              </a:rPr>
              <a:t>T</a:t>
            </a:r>
            <a:r>
              <a:rPr sz="1750" spc="-5" dirty="0">
                <a:latin typeface="Comic Sans MS"/>
                <a:cs typeface="Comic Sans MS"/>
              </a:rPr>
              <a:t>o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presen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dat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i</a:t>
            </a:r>
            <a:r>
              <a:rPr sz="1750" spc="-5" dirty="0">
                <a:latin typeface="Comic Sans MS"/>
                <a:cs typeface="Comic Sans MS"/>
              </a:rPr>
              <a:t>n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mor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creativ</a:t>
            </a:r>
            <a:r>
              <a:rPr sz="1750" spc="-5" dirty="0">
                <a:latin typeface="Comic Sans MS"/>
                <a:cs typeface="Comic Sans MS"/>
              </a:rPr>
              <a:t>e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an</a:t>
            </a:r>
            <a:r>
              <a:rPr sz="1750" spc="-5" dirty="0">
                <a:latin typeface="Comic Sans MS"/>
                <a:cs typeface="Comic Sans MS"/>
              </a:rPr>
              <a:t>d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visuall</a:t>
            </a:r>
            <a:r>
              <a:rPr sz="1750" spc="-5" dirty="0">
                <a:latin typeface="Comic Sans MS"/>
                <a:cs typeface="Comic Sans MS"/>
              </a:rPr>
              <a:t>y  </a:t>
            </a:r>
            <a:r>
              <a:rPr sz="1750" spc="-10" dirty="0">
                <a:latin typeface="Comic Sans MS"/>
                <a:cs typeface="Comic Sans MS"/>
              </a:rPr>
              <a:t>engaging format.</a:t>
            </a:r>
            <a:endParaRPr sz="1750">
              <a:latin typeface="Comic Sans MS"/>
              <a:cs typeface="Comic Sans MS"/>
            </a:endParaRPr>
          </a:p>
          <a:p>
            <a:pPr marL="389255" marR="5080">
              <a:lnSpc>
                <a:spcPct val="135700"/>
              </a:lnSpc>
            </a:pPr>
            <a:r>
              <a:rPr sz="1750" spc="-10" dirty="0">
                <a:latin typeface="Comic Sans MS"/>
                <a:cs typeface="Comic Sans MS"/>
              </a:rPr>
              <a:t>When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want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to</a:t>
            </a:r>
            <a:r>
              <a:rPr sz="1750" spc="1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combine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multiple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1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points,</a:t>
            </a:r>
            <a:r>
              <a:rPr sz="1750" spc="19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icons,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 text</a:t>
            </a:r>
            <a:r>
              <a:rPr sz="1750" spc="-5" dirty="0">
                <a:latin typeface="Comic Sans MS"/>
                <a:cs typeface="Comic Sans MS"/>
              </a:rPr>
              <a:t> in a </a:t>
            </a:r>
            <a:r>
              <a:rPr sz="1750" spc="-10" dirty="0">
                <a:latin typeface="Comic Sans MS"/>
                <a:cs typeface="Comic Sans MS"/>
              </a:rPr>
              <a:t>single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visual.</a:t>
            </a:r>
            <a:endParaRPr sz="1750">
              <a:latin typeface="Comic Sans MS"/>
              <a:cs typeface="Comic Sans MS"/>
            </a:endParaRPr>
          </a:p>
          <a:p>
            <a:pPr marL="389255" marR="5080">
              <a:lnSpc>
                <a:spcPct val="135700"/>
              </a:lnSpc>
            </a:pP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storytelling</a:t>
            </a:r>
            <a:r>
              <a:rPr sz="1750" spc="1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with</a:t>
            </a:r>
            <a:r>
              <a:rPr sz="1750" spc="1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1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where</a:t>
            </a:r>
            <a:r>
              <a:rPr sz="1750" spc="1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design</a:t>
            </a:r>
            <a:r>
              <a:rPr sz="1750" spc="1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11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aesthetics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are</a:t>
            </a:r>
            <a:r>
              <a:rPr sz="1750" spc="-5" dirty="0">
                <a:latin typeface="Comic Sans MS"/>
                <a:cs typeface="Comic Sans MS"/>
              </a:rPr>
              <a:t> as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important</a:t>
            </a:r>
            <a:r>
              <a:rPr sz="1750" spc="-5" dirty="0">
                <a:latin typeface="Comic Sans MS"/>
                <a:cs typeface="Comic Sans MS"/>
              </a:rPr>
              <a:t> as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information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being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conveyed.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037" y="2172011"/>
            <a:ext cx="1662087" cy="30575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05969" y="367844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26" y="1016376"/>
                </a:moveTo>
                <a:lnTo>
                  <a:pt x="149799" y="828755"/>
                </a:lnTo>
                <a:lnTo>
                  <a:pt x="119331" y="810707"/>
                </a:lnTo>
                <a:lnTo>
                  <a:pt x="66778" y="760106"/>
                </a:lnTo>
                <a:lnTo>
                  <a:pt x="45366" y="725903"/>
                </a:lnTo>
                <a:lnTo>
                  <a:pt x="27645" y="684665"/>
                </a:lnTo>
                <a:lnTo>
                  <a:pt x="13953" y="635568"/>
                </a:lnTo>
                <a:lnTo>
                  <a:pt x="4626" y="577786"/>
                </a:lnTo>
                <a:lnTo>
                  <a:pt x="0" y="510494"/>
                </a:lnTo>
                <a:lnTo>
                  <a:pt x="415" y="432809"/>
                </a:lnTo>
                <a:lnTo>
                  <a:pt x="5208" y="362798"/>
                </a:lnTo>
                <a:lnTo>
                  <a:pt x="14021" y="299634"/>
                </a:lnTo>
                <a:lnTo>
                  <a:pt x="26595" y="243117"/>
                </a:lnTo>
                <a:lnTo>
                  <a:pt x="42668" y="193051"/>
                </a:lnTo>
                <a:lnTo>
                  <a:pt x="61981" y="149236"/>
                </a:lnTo>
                <a:lnTo>
                  <a:pt x="84275" y="111475"/>
                </a:lnTo>
                <a:lnTo>
                  <a:pt x="109287" y="79569"/>
                </a:lnTo>
                <a:lnTo>
                  <a:pt x="166431" y="32531"/>
                </a:lnTo>
                <a:lnTo>
                  <a:pt x="231330" y="6536"/>
                </a:lnTo>
                <a:lnTo>
                  <a:pt x="301904" y="0"/>
                </a:lnTo>
                <a:lnTo>
                  <a:pt x="904909" y="22088"/>
                </a:lnTo>
                <a:lnTo>
                  <a:pt x="977231" y="33859"/>
                </a:lnTo>
                <a:lnTo>
                  <a:pt x="1041739" y="64596"/>
                </a:lnTo>
                <a:lnTo>
                  <a:pt x="1096371" y="115732"/>
                </a:lnTo>
                <a:lnTo>
                  <a:pt x="1119340" y="149399"/>
                </a:lnTo>
                <a:lnTo>
                  <a:pt x="1139067" y="188704"/>
                </a:lnTo>
                <a:lnTo>
                  <a:pt x="1155295" y="233826"/>
                </a:lnTo>
                <a:lnTo>
                  <a:pt x="1167765" y="284945"/>
                </a:lnTo>
                <a:lnTo>
                  <a:pt x="1176220" y="342241"/>
                </a:lnTo>
                <a:lnTo>
                  <a:pt x="1180402" y="405892"/>
                </a:lnTo>
                <a:lnTo>
                  <a:pt x="1180054" y="476079"/>
                </a:lnTo>
                <a:lnTo>
                  <a:pt x="1174905" y="545405"/>
                </a:lnTo>
                <a:lnTo>
                  <a:pt x="1164999" y="607796"/>
                </a:lnTo>
                <a:lnTo>
                  <a:pt x="1150653" y="663351"/>
                </a:lnTo>
                <a:lnTo>
                  <a:pt x="1132181" y="712228"/>
                </a:lnTo>
                <a:lnTo>
                  <a:pt x="1109894" y="754585"/>
                </a:lnTo>
                <a:lnTo>
                  <a:pt x="1084107" y="790582"/>
                </a:lnTo>
                <a:lnTo>
                  <a:pt x="1055133" y="820376"/>
                </a:lnTo>
                <a:lnTo>
                  <a:pt x="1023285" y="844125"/>
                </a:lnTo>
                <a:lnTo>
                  <a:pt x="988876" y="861988"/>
                </a:lnTo>
                <a:lnTo>
                  <a:pt x="342567" y="862398"/>
                </a:lnTo>
                <a:lnTo>
                  <a:pt x="142926" y="1016376"/>
                </a:lnTo>
                <a:close/>
              </a:path>
              <a:path w="1180465" h="1016635">
                <a:moveTo>
                  <a:pt x="342567" y="862398"/>
                </a:moveTo>
                <a:lnTo>
                  <a:pt x="987639" y="862398"/>
                </a:lnTo>
                <a:lnTo>
                  <a:pt x="952219" y="874123"/>
                </a:lnTo>
                <a:lnTo>
                  <a:pt x="913628" y="880689"/>
                </a:lnTo>
                <a:lnTo>
                  <a:pt x="873416" y="881843"/>
                </a:lnTo>
                <a:lnTo>
                  <a:pt x="342567" y="862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750332" y="605097"/>
            <a:ext cx="110181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Once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you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try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8185051" y="843062"/>
            <a:ext cx="21450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i</a:t>
            </a:r>
            <a:r>
              <a:rPr sz="1350" b="1" spc="-5" dirty="0">
                <a:latin typeface="Comic Sans MS"/>
                <a:cs typeface="Comic Sans MS"/>
              </a:rPr>
              <a:t>t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714" y="357393"/>
            <a:ext cx="7227570" cy="1511935"/>
            <a:chOff x="205714" y="357393"/>
            <a:chExt cx="7227570" cy="1511935"/>
          </a:xfrm>
        </p:grpSpPr>
        <p:sp>
          <p:nvSpPr>
            <p:cNvPr id="7" name="object 7"/>
            <p:cNvSpPr/>
            <p:nvPr/>
          </p:nvSpPr>
          <p:spPr>
            <a:xfrm>
              <a:off x="205714" y="357393"/>
              <a:ext cx="7227570" cy="1511935"/>
            </a:xfrm>
            <a:custGeom>
              <a:avLst/>
              <a:gdLst/>
              <a:ahLst/>
              <a:cxnLst/>
              <a:rect l="l" t="t" r="r" b="b"/>
              <a:pathLst>
                <a:path w="7227570" h="1511935">
                  <a:moveTo>
                    <a:pt x="6896376" y="1511597"/>
                  </a:moveTo>
                  <a:lnTo>
                    <a:pt x="333374" y="1511597"/>
                  </a:lnTo>
                  <a:lnTo>
                    <a:pt x="284111" y="1507983"/>
                  </a:lnTo>
                  <a:lnTo>
                    <a:pt x="237091" y="1497482"/>
                  </a:lnTo>
                  <a:lnTo>
                    <a:pt x="192832" y="1480612"/>
                  </a:lnTo>
                  <a:lnTo>
                    <a:pt x="151848" y="1457888"/>
                  </a:lnTo>
                  <a:lnTo>
                    <a:pt x="114656" y="1429826"/>
                  </a:lnTo>
                  <a:lnTo>
                    <a:pt x="81771" y="1396941"/>
                  </a:lnTo>
                  <a:lnTo>
                    <a:pt x="53708" y="1359748"/>
                  </a:lnTo>
                  <a:lnTo>
                    <a:pt x="30984" y="1318765"/>
                  </a:lnTo>
                  <a:lnTo>
                    <a:pt x="14114" y="1274505"/>
                  </a:lnTo>
                  <a:lnTo>
                    <a:pt x="3614" y="1227486"/>
                  </a:lnTo>
                  <a:lnTo>
                    <a:pt x="0" y="1178222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68" y="0"/>
                  </a:lnTo>
                  <a:lnTo>
                    <a:pt x="6896382" y="0"/>
                  </a:lnTo>
                  <a:lnTo>
                    <a:pt x="6945639" y="3614"/>
                  </a:lnTo>
                  <a:lnTo>
                    <a:pt x="6992658" y="14114"/>
                  </a:lnTo>
                  <a:lnTo>
                    <a:pt x="7036918" y="30984"/>
                  </a:lnTo>
                  <a:lnTo>
                    <a:pt x="7077902" y="53708"/>
                  </a:lnTo>
                  <a:lnTo>
                    <a:pt x="7115094" y="81770"/>
                  </a:lnTo>
                  <a:lnTo>
                    <a:pt x="7147979" y="114656"/>
                  </a:lnTo>
                  <a:lnTo>
                    <a:pt x="7176042" y="151848"/>
                  </a:lnTo>
                  <a:lnTo>
                    <a:pt x="7198766" y="192832"/>
                  </a:lnTo>
                  <a:lnTo>
                    <a:pt x="7215635" y="237091"/>
                  </a:lnTo>
                  <a:lnTo>
                    <a:pt x="7226136" y="284110"/>
                  </a:lnTo>
                  <a:lnTo>
                    <a:pt x="7227328" y="300365"/>
                  </a:lnTo>
                  <a:lnTo>
                    <a:pt x="7227328" y="1211231"/>
                  </a:lnTo>
                  <a:lnTo>
                    <a:pt x="7215635" y="1274505"/>
                  </a:lnTo>
                  <a:lnTo>
                    <a:pt x="7198766" y="1318765"/>
                  </a:lnTo>
                  <a:lnTo>
                    <a:pt x="7176042" y="1359748"/>
                  </a:lnTo>
                  <a:lnTo>
                    <a:pt x="7147979" y="1396941"/>
                  </a:lnTo>
                  <a:lnTo>
                    <a:pt x="7115094" y="1429826"/>
                  </a:lnTo>
                  <a:lnTo>
                    <a:pt x="7077902" y="1457888"/>
                  </a:lnTo>
                  <a:lnTo>
                    <a:pt x="7036918" y="1480612"/>
                  </a:lnTo>
                  <a:lnTo>
                    <a:pt x="6992658" y="1497482"/>
                  </a:lnTo>
                  <a:lnTo>
                    <a:pt x="6945639" y="1507983"/>
                  </a:lnTo>
                  <a:lnTo>
                    <a:pt x="6896376" y="15115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14" y="528843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14" y="1252743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7947" y="322348"/>
            <a:ext cx="680212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  <a:tabLst>
                <a:tab pos="1321435" algn="l"/>
                <a:tab pos="2515870" algn="l"/>
                <a:tab pos="3576954" algn="l"/>
                <a:tab pos="4177665" algn="l"/>
                <a:tab pos="4991100" algn="l"/>
                <a:tab pos="5529580" algn="l"/>
              </a:tabLst>
            </a:pPr>
            <a:r>
              <a:rPr sz="1750" b="1" spc="-10" dirty="0">
                <a:latin typeface="Comic Sans MS"/>
                <a:cs typeface="Comic Sans MS"/>
              </a:rPr>
              <a:t>Purpose</a:t>
            </a:r>
            <a:r>
              <a:rPr sz="1750" b="1" spc="-5" dirty="0">
                <a:latin typeface="Comic Sans MS"/>
                <a:cs typeface="Comic Sans MS"/>
              </a:rPr>
              <a:t>:</a:t>
            </a:r>
            <a:r>
              <a:rPr sz="1750" spc="-10" dirty="0">
                <a:latin typeface="Comic Sans MS"/>
                <a:cs typeface="Comic Sans MS"/>
              </a:rPr>
              <a:t>T</a:t>
            </a:r>
            <a:r>
              <a:rPr sz="1750" spc="-5" dirty="0">
                <a:latin typeface="Comic Sans MS"/>
                <a:cs typeface="Comic Sans MS"/>
              </a:rPr>
              <a:t>o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transfor</a:t>
            </a:r>
            <a:r>
              <a:rPr sz="1750" spc="-5" dirty="0">
                <a:latin typeface="Comic Sans MS"/>
                <a:cs typeface="Comic Sans MS"/>
              </a:rPr>
              <a:t>m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standar</a:t>
            </a:r>
            <a:r>
              <a:rPr sz="1750" spc="-5" dirty="0">
                <a:latin typeface="Comic Sans MS"/>
                <a:cs typeface="Comic Sans MS"/>
              </a:rPr>
              <a:t>d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dat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visual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int</a:t>
            </a:r>
            <a:r>
              <a:rPr sz="1750" spc="-5" dirty="0">
                <a:latin typeface="Comic Sans MS"/>
                <a:cs typeface="Comic Sans MS"/>
              </a:rPr>
              <a:t>o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infographic</a:t>
            </a:r>
            <a:r>
              <a:rPr sz="1750" spc="-5" dirty="0">
                <a:latin typeface="Comic Sans MS"/>
                <a:cs typeface="Comic Sans MS"/>
              </a:rPr>
              <a:t>-  </a:t>
            </a:r>
            <a:r>
              <a:rPr sz="1750" spc="-10" dirty="0">
                <a:latin typeface="Comic Sans MS"/>
                <a:cs typeface="Comic Sans MS"/>
              </a:rPr>
              <a:t>style presentations.</a:t>
            </a:r>
            <a:endParaRPr sz="1750">
              <a:latin typeface="Comic Sans MS"/>
              <a:cs typeface="Comic Sans MS"/>
            </a:endParaRPr>
          </a:p>
          <a:p>
            <a:pPr marL="12700" marR="5080">
              <a:lnSpc>
                <a:spcPct val="135700"/>
              </a:lnSpc>
            </a:pPr>
            <a:r>
              <a:rPr sz="1750" spc="-10" dirty="0">
                <a:latin typeface="Comic Sans MS"/>
                <a:cs typeface="Comic Sans MS"/>
              </a:rPr>
              <a:t>To</a:t>
            </a:r>
            <a:r>
              <a:rPr sz="1750" spc="47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improve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appeal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of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reports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make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47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more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accessible and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understandable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357" y="2371399"/>
            <a:ext cx="6210299" cy="3714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785" y="2088549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81950" y="897539"/>
            <a:ext cx="1301115" cy="1120140"/>
          </a:xfrm>
          <a:custGeom>
            <a:avLst/>
            <a:gdLst/>
            <a:ahLst/>
            <a:cxnLst/>
            <a:rect l="l" t="t" r="r" b="b"/>
            <a:pathLst>
              <a:path w="1301115" h="1120139">
                <a:moveTo>
                  <a:pt x="157660" y="1119869"/>
                </a:moveTo>
                <a:lnTo>
                  <a:pt x="165230" y="913181"/>
                </a:lnTo>
                <a:lnTo>
                  <a:pt x="134896" y="895498"/>
                </a:lnTo>
                <a:lnTo>
                  <a:pt x="106925" y="873819"/>
                </a:lnTo>
                <a:lnTo>
                  <a:pt x="59153" y="815822"/>
                </a:lnTo>
                <a:lnTo>
                  <a:pt x="39893" y="778177"/>
                </a:lnTo>
                <a:lnTo>
                  <a:pt x="24077" y="733884"/>
                </a:lnTo>
                <a:lnTo>
                  <a:pt x="11976" y="682280"/>
                </a:lnTo>
                <a:lnTo>
                  <a:pt x="3860" y="622701"/>
                </a:lnTo>
                <a:lnTo>
                  <a:pt x="0" y="554485"/>
                </a:lnTo>
                <a:lnTo>
                  <a:pt x="669" y="476905"/>
                </a:lnTo>
                <a:lnTo>
                  <a:pt x="5422" y="405013"/>
                </a:lnTo>
                <a:lnTo>
                  <a:pt x="14012" y="339641"/>
                </a:lnTo>
                <a:lnTo>
                  <a:pt x="26208" y="280613"/>
                </a:lnTo>
                <a:lnTo>
                  <a:pt x="41782" y="227756"/>
                </a:lnTo>
                <a:lnTo>
                  <a:pt x="60505" y="180893"/>
                </a:lnTo>
                <a:lnTo>
                  <a:pt x="82145" y="139849"/>
                </a:lnTo>
                <a:lnTo>
                  <a:pt x="106475" y="104450"/>
                </a:lnTo>
                <a:lnTo>
                  <a:pt x="133264" y="74521"/>
                </a:lnTo>
                <a:lnTo>
                  <a:pt x="193304" y="30370"/>
                </a:lnTo>
                <a:lnTo>
                  <a:pt x="260428" y="5996"/>
                </a:lnTo>
                <a:lnTo>
                  <a:pt x="332795" y="0"/>
                </a:lnTo>
                <a:lnTo>
                  <a:pt x="997090" y="24333"/>
                </a:lnTo>
                <a:lnTo>
                  <a:pt x="1071324" y="35700"/>
                </a:lnTo>
                <a:lnTo>
                  <a:pt x="1138281" y="64986"/>
                </a:lnTo>
                <a:lnTo>
                  <a:pt x="1196137" y="113459"/>
                </a:lnTo>
                <a:lnTo>
                  <a:pt x="1221084" y="145287"/>
                </a:lnTo>
                <a:lnTo>
                  <a:pt x="1243074" y="182387"/>
                </a:lnTo>
                <a:lnTo>
                  <a:pt x="1261880" y="224917"/>
                </a:lnTo>
                <a:lnTo>
                  <a:pt x="1277274" y="273036"/>
                </a:lnTo>
                <a:lnTo>
                  <a:pt x="1289029" y="326903"/>
                </a:lnTo>
                <a:lnTo>
                  <a:pt x="1296917" y="386675"/>
                </a:lnTo>
                <a:lnTo>
                  <a:pt x="1300713" y="452512"/>
                </a:lnTo>
                <a:lnTo>
                  <a:pt x="1300185" y="524590"/>
                </a:lnTo>
                <a:lnTo>
                  <a:pt x="1295653" y="590518"/>
                </a:lnTo>
                <a:lnTo>
                  <a:pt x="1287233" y="650847"/>
                </a:lnTo>
                <a:lnTo>
                  <a:pt x="1275146" y="705605"/>
                </a:lnTo>
                <a:lnTo>
                  <a:pt x="1259611" y="754901"/>
                </a:lnTo>
                <a:lnTo>
                  <a:pt x="1240844" y="798845"/>
                </a:lnTo>
                <a:lnTo>
                  <a:pt x="1219064" y="837547"/>
                </a:lnTo>
                <a:lnTo>
                  <a:pt x="1194486" y="871118"/>
                </a:lnTo>
                <a:lnTo>
                  <a:pt x="1167329" y="899667"/>
                </a:lnTo>
                <a:lnTo>
                  <a:pt x="1106145" y="942139"/>
                </a:lnTo>
                <a:lnTo>
                  <a:pt x="377588" y="950243"/>
                </a:lnTo>
                <a:lnTo>
                  <a:pt x="157660" y="1119869"/>
                </a:lnTo>
                <a:close/>
              </a:path>
              <a:path w="1301115" h="1120139">
                <a:moveTo>
                  <a:pt x="962384" y="971665"/>
                </a:moveTo>
                <a:lnTo>
                  <a:pt x="377588" y="950243"/>
                </a:lnTo>
                <a:lnTo>
                  <a:pt x="1086899" y="950243"/>
                </a:lnTo>
                <a:lnTo>
                  <a:pt x="1072553" y="956283"/>
                </a:lnTo>
                <a:lnTo>
                  <a:pt x="1037251" y="965845"/>
                </a:lnTo>
                <a:lnTo>
                  <a:pt x="1000455" y="970936"/>
                </a:lnTo>
                <a:lnTo>
                  <a:pt x="962384" y="97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582016" y="1059774"/>
            <a:ext cx="91910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541827" y="1297741"/>
            <a:ext cx="9821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slide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to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545268" y="1535705"/>
            <a:ext cx="95780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spc="-10" dirty="0">
                <a:latin typeface="Comic Sans MS"/>
                <a:cs typeface="Comic Sans MS"/>
              </a:rPr>
              <a:t>the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visual..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0" y="728805"/>
                </a:moveTo>
                <a:lnTo>
                  <a:pt x="0" y="0"/>
                </a:lnTo>
                <a:lnTo>
                  <a:pt x="61476" y="1488"/>
                </a:lnTo>
                <a:lnTo>
                  <a:pt x="121405" y="5870"/>
                </a:lnTo>
                <a:lnTo>
                  <a:pt x="179550" y="13016"/>
                </a:lnTo>
                <a:lnTo>
                  <a:pt x="235672" y="22797"/>
                </a:lnTo>
                <a:lnTo>
                  <a:pt x="289532" y="35085"/>
                </a:lnTo>
                <a:lnTo>
                  <a:pt x="340892" y="49751"/>
                </a:lnTo>
                <a:lnTo>
                  <a:pt x="389513" y="66666"/>
                </a:lnTo>
                <a:lnTo>
                  <a:pt x="435158" y="85702"/>
                </a:lnTo>
                <a:lnTo>
                  <a:pt x="477587" y="106730"/>
                </a:lnTo>
                <a:lnTo>
                  <a:pt x="516562" y="129622"/>
                </a:lnTo>
                <a:lnTo>
                  <a:pt x="551844" y="154248"/>
                </a:lnTo>
                <a:lnTo>
                  <a:pt x="583196" y="180481"/>
                </a:lnTo>
                <a:lnTo>
                  <a:pt x="610379" y="208191"/>
                </a:lnTo>
                <a:lnTo>
                  <a:pt x="651283" y="267529"/>
                </a:lnTo>
                <a:lnTo>
                  <a:pt x="672649" y="331234"/>
                </a:lnTo>
                <a:lnTo>
                  <a:pt x="674018" y="347686"/>
                </a:lnTo>
                <a:lnTo>
                  <a:pt x="674018" y="381118"/>
                </a:lnTo>
                <a:lnTo>
                  <a:pt x="664528" y="429904"/>
                </a:lnTo>
                <a:lnTo>
                  <a:pt x="633154" y="491554"/>
                </a:lnTo>
                <a:lnTo>
                  <a:pt x="583196" y="548323"/>
                </a:lnTo>
                <a:lnTo>
                  <a:pt x="551844" y="574556"/>
                </a:lnTo>
                <a:lnTo>
                  <a:pt x="516562" y="599182"/>
                </a:lnTo>
                <a:lnTo>
                  <a:pt x="477587" y="622074"/>
                </a:lnTo>
                <a:lnTo>
                  <a:pt x="435158" y="643102"/>
                </a:lnTo>
                <a:lnTo>
                  <a:pt x="389513" y="662138"/>
                </a:lnTo>
                <a:lnTo>
                  <a:pt x="340892" y="679053"/>
                </a:lnTo>
                <a:lnTo>
                  <a:pt x="289532" y="693719"/>
                </a:lnTo>
                <a:lnTo>
                  <a:pt x="235672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6" y="727316"/>
                </a:lnTo>
                <a:lnTo>
                  <a:pt x="0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30" y="370493"/>
            <a:ext cx="5731510" cy="515620"/>
          </a:xfrm>
          <a:custGeom>
            <a:avLst/>
            <a:gdLst/>
            <a:ahLst/>
            <a:cxnLst/>
            <a:rect l="l" t="t" r="r" b="b"/>
            <a:pathLst>
              <a:path w="5731509" h="515619">
                <a:moveTo>
                  <a:pt x="5474410" y="515533"/>
                </a:moveTo>
                <a:lnTo>
                  <a:pt x="257765" y="515533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5474408" y="0"/>
                </a:lnTo>
                <a:lnTo>
                  <a:pt x="5520742" y="4152"/>
                </a:lnTo>
                <a:lnTo>
                  <a:pt x="5564352" y="16126"/>
                </a:lnTo>
                <a:lnTo>
                  <a:pt x="5604508" y="35192"/>
                </a:lnTo>
                <a:lnTo>
                  <a:pt x="5640484" y="60623"/>
                </a:lnTo>
                <a:lnTo>
                  <a:pt x="5671552" y="91690"/>
                </a:lnTo>
                <a:lnTo>
                  <a:pt x="5696983" y="127667"/>
                </a:lnTo>
                <a:lnTo>
                  <a:pt x="5716049" y="167823"/>
                </a:lnTo>
                <a:lnTo>
                  <a:pt x="5728023" y="211432"/>
                </a:lnTo>
                <a:lnTo>
                  <a:pt x="5731285" y="247835"/>
                </a:lnTo>
                <a:lnTo>
                  <a:pt x="5731285" y="267698"/>
                </a:lnTo>
                <a:lnTo>
                  <a:pt x="5716049" y="347710"/>
                </a:lnTo>
                <a:lnTo>
                  <a:pt x="5696983" y="387866"/>
                </a:lnTo>
                <a:lnTo>
                  <a:pt x="5671552" y="423842"/>
                </a:lnTo>
                <a:lnTo>
                  <a:pt x="5640484" y="454910"/>
                </a:lnTo>
                <a:lnTo>
                  <a:pt x="5604508" y="480341"/>
                </a:lnTo>
                <a:lnTo>
                  <a:pt x="5564352" y="499407"/>
                </a:lnTo>
                <a:lnTo>
                  <a:pt x="5520742" y="511380"/>
                </a:lnTo>
                <a:lnTo>
                  <a:pt x="547441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66204" y="459996"/>
            <a:ext cx="211899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ADVANCE</a:t>
            </a:r>
            <a:r>
              <a:rPr sz="2050" u="heavy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CARD</a:t>
            </a:r>
            <a:endParaRPr sz="2050"/>
          </a:p>
        </p:txBody>
      </p:sp>
      <p:grpSp>
        <p:nvGrpSpPr>
          <p:cNvPr id="18" name="object 18"/>
          <p:cNvGrpSpPr/>
          <p:nvPr/>
        </p:nvGrpSpPr>
        <p:grpSpPr>
          <a:xfrm>
            <a:off x="206380" y="1006539"/>
            <a:ext cx="6944995" cy="2164080"/>
            <a:chOff x="206380" y="1006539"/>
            <a:chExt cx="6944995" cy="2164080"/>
          </a:xfrm>
        </p:grpSpPr>
        <p:sp>
          <p:nvSpPr>
            <p:cNvPr id="19" name="object 19"/>
            <p:cNvSpPr/>
            <p:nvPr/>
          </p:nvSpPr>
          <p:spPr>
            <a:xfrm>
              <a:off x="206380" y="1006539"/>
              <a:ext cx="6944995" cy="2164080"/>
            </a:xfrm>
            <a:custGeom>
              <a:avLst/>
              <a:gdLst/>
              <a:ahLst/>
              <a:cxnLst/>
              <a:rect l="l" t="t" r="r" b="b"/>
              <a:pathLst>
                <a:path w="6944995" h="2164080">
                  <a:moveTo>
                    <a:pt x="6611533" y="2164018"/>
                  </a:moveTo>
                  <a:lnTo>
                    <a:pt x="333374" y="2164018"/>
                  </a:lnTo>
                  <a:lnTo>
                    <a:pt x="284111" y="2160404"/>
                  </a:lnTo>
                  <a:lnTo>
                    <a:pt x="237091" y="2149903"/>
                  </a:lnTo>
                  <a:lnTo>
                    <a:pt x="192832" y="2133033"/>
                  </a:lnTo>
                  <a:lnTo>
                    <a:pt x="151848" y="2110309"/>
                  </a:lnTo>
                  <a:lnTo>
                    <a:pt x="114656" y="2082247"/>
                  </a:lnTo>
                  <a:lnTo>
                    <a:pt x="81771" y="2049362"/>
                  </a:lnTo>
                  <a:lnTo>
                    <a:pt x="53708" y="2012169"/>
                  </a:lnTo>
                  <a:lnTo>
                    <a:pt x="30984" y="1971186"/>
                  </a:lnTo>
                  <a:lnTo>
                    <a:pt x="14114" y="1926926"/>
                  </a:lnTo>
                  <a:lnTo>
                    <a:pt x="3614" y="1879907"/>
                  </a:lnTo>
                  <a:lnTo>
                    <a:pt x="0" y="183064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1" y="0"/>
                  </a:lnTo>
                  <a:lnTo>
                    <a:pt x="6611536" y="0"/>
                  </a:lnTo>
                  <a:lnTo>
                    <a:pt x="6660797" y="3614"/>
                  </a:lnTo>
                  <a:lnTo>
                    <a:pt x="6707816" y="14114"/>
                  </a:lnTo>
                  <a:lnTo>
                    <a:pt x="6752075" y="30984"/>
                  </a:lnTo>
                  <a:lnTo>
                    <a:pt x="6793059" y="53708"/>
                  </a:lnTo>
                  <a:lnTo>
                    <a:pt x="6830251" y="81771"/>
                  </a:lnTo>
                  <a:lnTo>
                    <a:pt x="6863137" y="114656"/>
                  </a:lnTo>
                  <a:lnTo>
                    <a:pt x="6891199" y="151848"/>
                  </a:lnTo>
                  <a:lnTo>
                    <a:pt x="6913923" y="192832"/>
                  </a:lnTo>
                  <a:lnTo>
                    <a:pt x="6930793" y="237091"/>
                  </a:lnTo>
                  <a:lnTo>
                    <a:pt x="6941293" y="284111"/>
                  </a:lnTo>
                  <a:lnTo>
                    <a:pt x="6944908" y="333374"/>
                  </a:lnTo>
                  <a:lnTo>
                    <a:pt x="6944908" y="1830643"/>
                  </a:lnTo>
                  <a:lnTo>
                    <a:pt x="6941293" y="1879907"/>
                  </a:lnTo>
                  <a:lnTo>
                    <a:pt x="6930793" y="1926926"/>
                  </a:lnTo>
                  <a:lnTo>
                    <a:pt x="6913923" y="1971186"/>
                  </a:lnTo>
                  <a:lnTo>
                    <a:pt x="6891199" y="2012169"/>
                  </a:lnTo>
                  <a:lnTo>
                    <a:pt x="6863137" y="2049362"/>
                  </a:lnTo>
                  <a:lnTo>
                    <a:pt x="6830251" y="2082247"/>
                  </a:lnTo>
                  <a:lnTo>
                    <a:pt x="6793059" y="2110309"/>
                  </a:lnTo>
                  <a:lnTo>
                    <a:pt x="6752075" y="2133033"/>
                  </a:lnTo>
                  <a:lnTo>
                    <a:pt x="6707816" y="2149903"/>
                  </a:lnTo>
                  <a:lnTo>
                    <a:pt x="6660797" y="2160404"/>
                  </a:lnTo>
                  <a:lnTo>
                    <a:pt x="6611533" y="2164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30" y="1187514"/>
              <a:ext cx="85725" cy="857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30" y="2044764"/>
              <a:ext cx="85725" cy="8572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97423" y="3394269"/>
            <a:ext cx="6194425" cy="2597785"/>
            <a:chOff x="397423" y="3394269"/>
            <a:chExt cx="6194425" cy="2597785"/>
          </a:xfrm>
        </p:grpSpPr>
        <p:sp>
          <p:nvSpPr>
            <p:cNvPr id="23" name="object 23"/>
            <p:cNvSpPr/>
            <p:nvPr/>
          </p:nvSpPr>
          <p:spPr>
            <a:xfrm>
              <a:off x="397423" y="3394269"/>
              <a:ext cx="6194425" cy="2597785"/>
            </a:xfrm>
            <a:custGeom>
              <a:avLst/>
              <a:gdLst/>
              <a:ahLst/>
              <a:cxnLst/>
              <a:rect l="l" t="t" r="r" b="b"/>
              <a:pathLst>
                <a:path w="6194425" h="2597785">
                  <a:moveTo>
                    <a:pt x="5861009" y="2597447"/>
                  </a:moveTo>
                  <a:lnTo>
                    <a:pt x="333372" y="2597447"/>
                  </a:lnTo>
                  <a:lnTo>
                    <a:pt x="284111" y="2593833"/>
                  </a:lnTo>
                  <a:lnTo>
                    <a:pt x="237091" y="2583333"/>
                  </a:lnTo>
                  <a:lnTo>
                    <a:pt x="192832" y="2566463"/>
                  </a:lnTo>
                  <a:lnTo>
                    <a:pt x="151848" y="2543739"/>
                  </a:lnTo>
                  <a:lnTo>
                    <a:pt x="114656" y="2515676"/>
                  </a:lnTo>
                  <a:lnTo>
                    <a:pt x="81771" y="2482791"/>
                  </a:lnTo>
                  <a:lnTo>
                    <a:pt x="53708" y="2445599"/>
                  </a:lnTo>
                  <a:lnTo>
                    <a:pt x="30984" y="2404615"/>
                  </a:lnTo>
                  <a:lnTo>
                    <a:pt x="14114" y="2360356"/>
                  </a:lnTo>
                  <a:lnTo>
                    <a:pt x="3614" y="2313336"/>
                  </a:lnTo>
                  <a:lnTo>
                    <a:pt x="0" y="2264073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861007" y="0"/>
                  </a:lnTo>
                  <a:lnTo>
                    <a:pt x="5910271" y="3614"/>
                  </a:lnTo>
                  <a:lnTo>
                    <a:pt x="5957290" y="14114"/>
                  </a:lnTo>
                  <a:lnTo>
                    <a:pt x="6001550" y="30984"/>
                  </a:lnTo>
                  <a:lnTo>
                    <a:pt x="6042533" y="53708"/>
                  </a:lnTo>
                  <a:lnTo>
                    <a:pt x="6079726" y="81771"/>
                  </a:lnTo>
                  <a:lnTo>
                    <a:pt x="6112611" y="114656"/>
                  </a:lnTo>
                  <a:lnTo>
                    <a:pt x="6140673" y="151848"/>
                  </a:lnTo>
                  <a:lnTo>
                    <a:pt x="6163397" y="192832"/>
                  </a:lnTo>
                  <a:lnTo>
                    <a:pt x="6180267" y="237091"/>
                  </a:lnTo>
                  <a:lnTo>
                    <a:pt x="6190767" y="284111"/>
                  </a:lnTo>
                  <a:lnTo>
                    <a:pt x="6194382" y="333375"/>
                  </a:lnTo>
                  <a:lnTo>
                    <a:pt x="6194382" y="2264073"/>
                  </a:lnTo>
                  <a:lnTo>
                    <a:pt x="6190767" y="2313336"/>
                  </a:lnTo>
                  <a:lnTo>
                    <a:pt x="6180267" y="2360356"/>
                  </a:lnTo>
                  <a:lnTo>
                    <a:pt x="6163397" y="2404615"/>
                  </a:lnTo>
                  <a:lnTo>
                    <a:pt x="6140673" y="2445599"/>
                  </a:lnTo>
                  <a:lnTo>
                    <a:pt x="6112611" y="2482791"/>
                  </a:lnTo>
                  <a:lnTo>
                    <a:pt x="6079726" y="2515676"/>
                  </a:lnTo>
                  <a:lnTo>
                    <a:pt x="6042533" y="2543739"/>
                  </a:lnTo>
                  <a:lnTo>
                    <a:pt x="6001550" y="2566463"/>
                  </a:lnTo>
                  <a:lnTo>
                    <a:pt x="5957290" y="2583333"/>
                  </a:lnTo>
                  <a:lnTo>
                    <a:pt x="5910271" y="2593833"/>
                  </a:lnTo>
                  <a:lnTo>
                    <a:pt x="5861009" y="259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923" y="3927669"/>
              <a:ext cx="85725" cy="857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923" y="4651569"/>
              <a:ext cx="85725" cy="857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923" y="5375469"/>
              <a:ext cx="85725" cy="8572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22823" y="916877"/>
            <a:ext cx="6703059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algn="just">
              <a:lnSpc>
                <a:spcPct val="1520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The Advance Card provides 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more enhanced and flexible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displaying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single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or </a:t>
            </a:r>
            <a:r>
              <a:rPr sz="1850" spc="-10" dirty="0">
                <a:latin typeface="Comic Sans MS"/>
                <a:cs typeface="Comic Sans MS"/>
              </a:rPr>
              <a:t>multiple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metrics.</a:t>
            </a:r>
            <a:endParaRPr sz="1850">
              <a:latin typeface="Comic Sans MS"/>
              <a:cs typeface="Comic Sans MS"/>
            </a:endParaRPr>
          </a:p>
          <a:p>
            <a:pPr marL="219710" marR="5080" algn="just">
              <a:lnSpc>
                <a:spcPct val="152000"/>
              </a:lnSpc>
            </a:pPr>
            <a:r>
              <a:rPr sz="1850" spc="-5" dirty="0">
                <a:latin typeface="Comic Sans MS"/>
                <a:cs typeface="Comic Sans MS"/>
              </a:rPr>
              <a:t>It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offers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additional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customization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options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beyond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standard Card visual, allowing users </a:t>
            </a:r>
            <a:r>
              <a:rPr sz="1850" spc="-5" dirty="0">
                <a:latin typeface="Comic Sans MS"/>
                <a:cs typeface="Comic Sans MS"/>
              </a:rPr>
              <a:t>to </a:t>
            </a:r>
            <a:r>
              <a:rPr sz="1850" spc="-10" dirty="0">
                <a:latin typeface="Comic Sans MS"/>
                <a:cs typeface="Comic Sans MS"/>
              </a:rPr>
              <a:t>better format and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display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their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performance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indicators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(KPIs).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750" b="1" spc="-10" dirty="0">
                <a:latin typeface="Comic Sans MS"/>
                <a:cs typeface="Comic Sans MS"/>
              </a:rPr>
              <a:t>When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to</a:t>
            </a:r>
            <a:r>
              <a:rPr sz="1750" b="1" spc="-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Use:</a:t>
            </a:r>
            <a:endParaRPr sz="1750">
              <a:latin typeface="Comic Sans MS"/>
              <a:cs typeface="Comic Sans MS"/>
            </a:endParaRPr>
          </a:p>
          <a:p>
            <a:pPr marL="389255" marR="563880">
              <a:lnSpc>
                <a:spcPct val="135700"/>
              </a:lnSpc>
              <a:tabLst>
                <a:tab pos="1118870" algn="l"/>
                <a:tab pos="1600200" algn="l"/>
                <a:tab pos="2223135" algn="l"/>
                <a:tab pos="2578100" algn="l"/>
                <a:tab pos="3620770" algn="l"/>
                <a:tab pos="4111625" algn="l"/>
                <a:tab pos="5033645" algn="l"/>
                <a:tab pos="5614035" algn="l"/>
              </a:tabLst>
            </a:pPr>
            <a:r>
              <a:rPr sz="1750" spc="-10" dirty="0">
                <a:latin typeface="Comic Sans MS"/>
                <a:cs typeface="Comic Sans MS"/>
              </a:rPr>
              <a:t>Whe</a:t>
            </a:r>
            <a:r>
              <a:rPr sz="1750" spc="-5" dirty="0">
                <a:latin typeface="Comic Sans MS"/>
                <a:cs typeface="Comic Sans MS"/>
              </a:rPr>
              <a:t>n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yo</a:t>
            </a:r>
            <a:r>
              <a:rPr sz="1750" spc="-5" dirty="0">
                <a:latin typeface="Comic Sans MS"/>
                <a:cs typeface="Comic Sans MS"/>
              </a:rPr>
              <a:t>u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nee</a:t>
            </a:r>
            <a:r>
              <a:rPr sz="1750" spc="-5" dirty="0">
                <a:latin typeface="Comic Sans MS"/>
                <a:cs typeface="Comic Sans MS"/>
              </a:rPr>
              <a:t>d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t</a:t>
            </a:r>
            <a:r>
              <a:rPr sz="1750" spc="-5" dirty="0">
                <a:latin typeface="Comic Sans MS"/>
                <a:cs typeface="Comic Sans MS"/>
              </a:rPr>
              <a:t>o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highligh</a:t>
            </a:r>
            <a:r>
              <a:rPr sz="1750" spc="-5" dirty="0">
                <a:latin typeface="Comic Sans MS"/>
                <a:cs typeface="Comic Sans MS"/>
              </a:rPr>
              <a:t>t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ke</a:t>
            </a:r>
            <a:r>
              <a:rPr sz="1750" spc="-5" dirty="0">
                <a:latin typeface="Comic Sans MS"/>
                <a:cs typeface="Comic Sans MS"/>
              </a:rPr>
              <a:t>y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metric</a:t>
            </a:r>
            <a:r>
              <a:rPr sz="1750" spc="-5" dirty="0">
                <a:latin typeface="Comic Sans MS"/>
                <a:cs typeface="Comic Sans MS"/>
              </a:rPr>
              <a:t>s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wit</a:t>
            </a:r>
            <a:r>
              <a:rPr sz="1750" spc="-5" dirty="0">
                <a:latin typeface="Comic Sans MS"/>
                <a:cs typeface="Comic Sans MS"/>
              </a:rPr>
              <a:t>h</a:t>
            </a:r>
            <a:r>
              <a:rPr sz="1750" dirty="0">
                <a:latin typeface="Comic Sans MS"/>
                <a:cs typeface="Comic Sans MS"/>
              </a:rPr>
              <a:t>	</a:t>
            </a:r>
            <a:r>
              <a:rPr sz="1750" spc="-10" dirty="0">
                <a:latin typeface="Comic Sans MS"/>
                <a:cs typeface="Comic Sans MS"/>
              </a:rPr>
              <a:t>mor</a:t>
            </a:r>
            <a:r>
              <a:rPr sz="1750" spc="-5" dirty="0">
                <a:latin typeface="Comic Sans MS"/>
                <a:cs typeface="Comic Sans MS"/>
              </a:rPr>
              <a:t>e  </a:t>
            </a:r>
            <a:r>
              <a:rPr sz="1750" spc="-10" dirty="0">
                <a:latin typeface="Comic Sans MS"/>
                <a:cs typeface="Comic Sans MS"/>
              </a:rPr>
              <a:t>control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over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visual's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appearance.</a:t>
            </a:r>
            <a:endParaRPr sz="1750">
              <a:latin typeface="Comic Sans MS"/>
              <a:cs typeface="Comic Sans MS"/>
            </a:endParaRPr>
          </a:p>
          <a:p>
            <a:pPr marL="389255" marR="563880">
              <a:lnSpc>
                <a:spcPct val="135700"/>
              </a:lnSpc>
            </a:pPr>
            <a:r>
              <a:rPr sz="1750" spc="-10" dirty="0">
                <a:latin typeface="Comic Sans MS"/>
                <a:cs typeface="Comic Sans MS"/>
              </a:rPr>
              <a:t>To</a:t>
            </a:r>
            <a:r>
              <a:rPr sz="1750" spc="3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display</a:t>
            </a:r>
            <a:r>
              <a:rPr sz="1750" spc="3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multiple</a:t>
            </a:r>
            <a:r>
              <a:rPr sz="1750" spc="3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metrics</a:t>
            </a:r>
            <a:r>
              <a:rPr sz="1750" spc="38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in</a:t>
            </a:r>
            <a:r>
              <a:rPr sz="1750" spc="385" dirty="0">
                <a:latin typeface="Comic Sans MS"/>
                <a:cs typeface="Comic Sans MS"/>
              </a:rPr>
              <a:t> </a:t>
            </a:r>
            <a:r>
              <a:rPr sz="1750" spc="-5" dirty="0">
                <a:latin typeface="Comic Sans MS"/>
                <a:cs typeface="Comic Sans MS"/>
              </a:rPr>
              <a:t>a</a:t>
            </a:r>
            <a:r>
              <a:rPr sz="1750" spc="3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compact</a:t>
            </a:r>
            <a:r>
              <a:rPr sz="1750" spc="38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and</a:t>
            </a:r>
            <a:r>
              <a:rPr sz="1750" spc="38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visually </a:t>
            </a:r>
            <a:r>
              <a:rPr sz="1750" spc="-50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appealing way.</a:t>
            </a:r>
            <a:endParaRPr sz="1750">
              <a:latin typeface="Comic Sans MS"/>
              <a:cs typeface="Comic Sans MS"/>
            </a:endParaRPr>
          </a:p>
          <a:p>
            <a:pPr marL="389255" marR="563880">
              <a:lnSpc>
                <a:spcPct val="135700"/>
              </a:lnSpc>
            </a:pPr>
            <a:r>
              <a:rPr sz="1750" spc="-10" dirty="0">
                <a:latin typeface="Comic Sans MS"/>
                <a:cs typeface="Comic Sans MS"/>
              </a:rPr>
              <a:t>When</a:t>
            </a:r>
            <a:r>
              <a:rPr sz="1750" spc="13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the</a:t>
            </a:r>
            <a:r>
              <a:rPr sz="1750" spc="13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default</a:t>
            </a:r>
            <a:r>
              <a:rPr sz="1750" spc="13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Card</a:t>
            </a:r>
            <a:r>
              <a:rPr sz="1750" spc="13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visual's</a:t>
            </a:r>
            <a:r>
              <a:rPr sz="1750" spc="13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formatting</a:t>
            </a:r>
            <a:r>
              <a:rPr sz="1750" spc="13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options</a:t>
            </a:r>
            <a:r>
              <a:rPr sz="1750" spc="13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are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not sufficient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your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needs.</a:t>
            </a:r>
            <a:endParaRPr sz="1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3179" y="225245"/>
            <a:ext cx="1346200" cy="1162050"/>
          </a:xfrm>
          <a:custGeom>
            <a:avLst/>
            <a:gdLst/>
            <a:ahLst/>
            <a:cxnLst/>
            <a:rect l="l" t="t" r="r" b="b"/>
            <a:pathLst>
              <a:path w="1346200" h="1162050">
                <a:moveTo>
                  <a:pt x="237120" y="1161689"/>
                </a:moveTo>
                <a:lnTo>
                  <a:pt x="237120" y="889868"/>
                </a:lnTo>
                <a:lnTo>
                  <a:pt x="200013" y="870398"/>
                </a:lnTo>
                <a:lnTo>
                  <a:pt x="165287" y="847216"/>
                </a:lnTo>
                <a:lnTo>
                  <a:pt x="133186" y="820310"/>
                </a:lnTo>
                <a:lnTo>
                  <a:pt x="103953" y="789667"/>
                </a:lnTo>
                <a:lnTo>
                  <a:pt x="77829" y="755275"/>
                </a:lnTo>
                <a:lnTo>
                  <a:pt x="55059" y="717123"/>
                </a:lnTo>
                <a:lnTo>
                  <a:pt x="35884" y="675199"/>
                </a:lnTo>
                <a:lnTo>
                  <a:pt x="20548" y="629491"/>
                </a:lnTo>
                <a:lnTo>
                  <a:pt x="9293" y="579986"/>
                </a:lnTo>
                <a:lnTo>
                  <a:pt x="2362" y="526674"/>
                </a:lnTo>
                <a:lnTo>
                  <a:pt x="0" y="469508"/>
                </a:lnTo>
                <a:lnTo>
                  <a:pt x="2427" y="413217"/>
                </a:lnTo>
                <a:lnTo>
                  <a:pt x="9534" y="359936"/>
                </a:lnTo>
                <a:lnTo>
                  <a:pt x="21071" y="309794"/>
                </a:lnTo>
                <a:lnTo>
                  <a:pt x="36785" y="262920"/>
                </a:lnTo>
                <a:lnTo>
                  <a:pt x="56424" y="219444"/>
                </a:lnTo>
                <a:lnTo>
                  <a:pt x="79736" y="179495"/>
                </a:lnTo>
                <a:lnTo>
                  <a:pt x="106469" y="143202"/>
                </a:lnTo>
                <a:lnTo>
                  <a:pt x="136372" y="110695"/>
                </a:lnTo>
                <a:lnTo>
                  <a:pt x="169192" y="82103"/>
                </a:lnTo>
                <a:lnTo>
                  <a:pt x="204678" y="57554"/>
                </a:lnTo>
                <a:lnTo>
                  <a:pt x="242577" y="37179"/>
                </a:lnTo>
                <a:lnTo>
                  <a:pt x="282638" y="21107"/>
                </a:lnTo>
                <a:lnTo>
                  <a:pt x="324608" y="9467"/>
                </a:lnTo>
                <a:lnTo>
                  <a:pt x="368235" y="2388"/>
                </a:lnTo>
                <a:lnTo>
                  <a:pt x="413268" y="0"/>
                </a:lnTo>
                <a:lnTo>
                  <a:pt x="929616" y="0"/>
                </a:lnTo>
                <a:lnTo>
                  <a:pt x="975150" y="2388"/>
                </a:lnTo>
                <a:lnTo>
                  <a:pt x="1019213" y="9467"/>
                </a:lnTo>
                <a:lnTo>
                  <a:pt x="1061558" y="21107"/>
                </a:lnTo>
                <a:lnTo>
                  <a:pt x="1101936" y="37180"/>
                </a:lnTo>
                <a:lnTo>
                  <a:pt x="1140102" y="57556"/>
                </a:lnTo>
                <a:lnTo>
                  <a:pt x="1175806" y="82105"/>
                </a:lnTo>
                <a:lnTo>
                  <a:pt x="1208803" y="110699"/>
                </a:lnTo>
                <a:lnTo>
                  <a:pt x="1238843" y="143208"/>
                </a:lnTo>
                <a:lnTo>
                  <a:pt x="1265681" y="179503"/>
                </a:lnTo>
                <a:lnTo>
                  <a:pt x="1289067" y="219454"/>
                </a:lnTo>
                <a:lnTo>
                  <a:pt x="1308756" y="262934"/>
                </a:lnTo>
                <a:lnTo>
                  <a:pt x="1324499" y="309811"/>
                </a:lnTo>
                <a:lnTo>
                  <a:pt x="1336048" y="359958"/>
                </a:lnTo>
                <a:lnTo>
                  <a:pt x="1343157" y="413245"/>
                </a:lnTo>
                <a:lnTo>
                  <a:pt x="1345577" y="469548"/>
                </a:lnTo>
                <a:lnTo>
                  <a:pt x="1343153" y="523800"/>
                </a:lnTo>
                <a:lnTo>
                  <a:pt x="1336040" y="575349"/>
                </a:lnTo>
                <a:lnTo>
                  <a:pt x="1324488" y="624005"/>
                </a:lnTo>
                <a:lnTo>
                  <a:pt x="1308744" y="669621"/>
                </a:lnTo>
                <a:lnTo>
                  <a:pt x="1289055" y="712049"/>
                </a:lnTo>
                <a:lnTo>
                  <a:pt x="1265669" y="751140"/>
                </a:lnTo>
                <a:lnTo>
                  <a:pt x="1238833" y="786746"/>
                </a:lnTo>
                <a:lnTo>
                  <a:pt x="1208794" y="818718"/>
                </a:lnTo>
                <a:lnTo>
                  <a:pt x="1175799" y="846908"/>
                </a:lnTo>
                <a:lnTo>
                  <a:pt x="1140096" y="871168"/>
                </a:lnTo>
                <a:lnTo>
                  <a:pt x="1101933" y="891350"/>
                </a:lnTo>
                <a:lnTo>
                  <a:pt x="1061555" y="907305"/>
                </a:lnTo>
                <a:lnTo>
                  <a:pt x="1019212" y="918886"/>
                </a:lnTo>
                <a:lnTo>
                  <a:pt x="975150" y="925942"/>
                </a:lnTo>
                <a:lnTo>
                  <a:pt x="929616" y="928328"/>
                </a:lnTo>
                <a:lnTo>
                  <a:pt x="517808" y="928328"/>
                </a:lnTo>
                <a:lnTo>
                  <a:pt x="237120" y="1161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00858" y="303870"/>
            <a:ext cx="100584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once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5" dirty="0">
                <a:latin typeface="Comic Sans MS"/>
                <a:cs typeface="Comic Sans MS"/>
              </a:rPr>
              <a:t>go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try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guys...</a:t>
            </a:r>
            <a:endParaRPr sz="1350">
              <a:latin typeface="Comic Sans MS"/>
              <a:cs typeface="Comic Sans MS"/>
            </a:endParaRPr>
          </a:p>
          <a:p>
            <a:pPr marL="3810" algn="ctr">
              <a:lnSpc>
                <a:spcPct val="100000"/>
              </a:lnSpc>
              <a:spcBef>
                <a:spcPts val="254"/>
              </a:spcBef>
            </a:pPr>
            <a:r>
              <a:rPr sz="1350" b="1" spc="-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1986" y="225245"/>
            <a:ext cx="8674735" cy="5890895"/>
            <a:chOff x="121986" y="225245"/>
            <a:chExt cx="8674735" cy="58908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5478" y="2229324"/>
              <a:ext cx="1981199" cy="3886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1986" y="225245"/>
              <a:ext cx="6863080" cy="2122170"/>
            </a:xfrm>
            <a:custGeom>
              <a:avLst/>
              <a:gdLst/>
              <a:ahLst/>
              <a:cxnLst/>
              <a:rect l="l" t="t" r="r" b="b"/>
              <a:pathLst>
                <a:path w="6863080" h="2122170">
                  <a:moveTo>
                    <a:pt x="6533181" y="2121908"/>
                  </a:moveTo>
                  <a:lnTo>
                    <a:pt x="333367" y="2121908"/>
                  </a:lnTo>
                  <a:lnTo>
                    <a:pt x="284111" y="2118293"/>
                  </a:lnTo>
                  <a:lnTo>
                    <a:pt x="237091" y="2107793"/>
                  </a:lnTo>
                  <a:lnTo>
                    <a:pt x="192832" y="2090923"/>
                  </a:lnTo>
                  <a:lnTo>
                    <a:pt x="151848" y="2068199"/>
                  </a:lnTo>
                  <a:lnTo>
                    <a:pt x="114656" y="2040137"/>
                  </a:lnTo>
                  <a:lnTo>
                    <a:pt x="81771" y="2007252"/>
                  </a:lnTo>
                  <a:lnTo>
                    <a:pt x="53708" y="1970059"/>
                  </a:lnTo>
                  <a:lnTo>
                    <a:pt x="30984" y="1929076"/>
                  </a:lnTo>
                  <a:lnTo>
                    <a:pt x="14114" y="1884816"/>
                  </a:lnTo>
                  <a:lnTo>
                    <a:pt x="3614" y="1837797"/>
                  </a:lnTo>
                  <a:lnTo>
                    <a:pt x="0" y="178853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533174" y="0"/>
                  </a:lnTo>
                  <a:lnTo>
                    <a:pt x="6582438" y="3614"/>
                  </a:lnTo>
                  <a:lnTo>
                    <a:pt x="6629457" y="14114"/>
                  </a:lnTo>
                  <a:lnTo>
                    <a:pt x="6673716" y="30984"/>
                  </a:lnTo>
                  <a:lnTo>
                    <a:pt x="6714700" y="53708"/>
                  </a:lnTo>
                  <a:lnTo>
                    <a:pt x="6751892" y="81771"/>
                  </a:lnTo>
                  <a:lnTo>
                    <a:pt x="6784778" y="114656"/>
                  </a:lnTo>
                  <a:lnTo>
                    <a:pt x="6812840" y="151848"/>
                  </a:lnTo>
                  <a:lnTo>
                    <a:pt x="6835564" y="192832"/>
                  </a:lnTo>
                  <a:lnTo>
                    <a:pt x="6852434" y="237091"/>
                  </a:lnTo>
                  <a:lnTo>
                    <a:pt x="6862934" y="284111"/>
                  </a:lnTo>
                  <a:lnTo>
                    <a:pt x="6862934" y="1837797"/>
                  </a:lnTo>
                  <a:lnTo>
                    <a:pt x="6852434" y="1884816"/>
                  </a:lnTo>
                  <a:lnTo>
                    <a:pt x="6835564" y="1929076"/>
                  </a:lnTo>
                  <a:lnTo>
                    <a:pt x="6812840" y="1970059"/>
                  </a:lnTo>
                  <a:lnTo>
                    <a:pt x="6784778" y="2007252"/>
                  </a:lnTo>
                  <a:lnTo>
                    <a:pt x="6751892" y="2040137"/>
                  </a:lnTo>
                  <a:lnTo>
                    <a:pt x="6714700" y="2068199"/>
                  </a:lnTo>
                  <a:lnTo>
                    <a:pt x="6673716" y="2090923"/>
                  </a:lnTo>
                  <a:lnTo>
                    <a:pt x="6629457" y="2107793"/>
                  </a:lnTo>
                  <a:lnTo>
                    <a:pt x="6582438" y="2118293"/>
                  </a:lnTo>
                  <a:lnTo>
                    <a:pt x="6533181" y="21219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61" y="396695"/>
              <a:ext cx="76200" cy="76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61" y="1425395"/>
              <a:ext cx="76200" cy="76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61" y="1768295"/>
              <a:ext cx="76200" cy="76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02639" y="187665"/>
            <a:ext cx="646049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6400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Purpose:</a:t>
            </a:r>
            <a:r>
              <a:rPr sz="1650" spc="-10" dirty="0">
                <a:latin typeface="Comic Sans MS"/>
                <a:cs typeface="Comic Sans MS"/>
              </a:rPr>
              <a:t>To present important data points, such </a:t>
            </a:r>
            <a:r>
              <a:rPr sz="1650" spc="-5" dirty="0">
                <a:latin typeface="Comic Sans MS"/>
                <a:cs typeface="Comic Sans MS"/>
              </a:rPr>
              <a:t>as </a:t>
            </a:r>
            <a:r>
              <a:rPr sz="1650" spc="-10" dirty="0">
                <a:latin typeface="Comic Sans MS"/>
                <a:cs typeface="Comic Sans MS"/>
              </a:rPr>
              <a:t>total revenue,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number</a:t>
            </a:r>
            <a:r>
              <a:rPr sz="1650" spc="-5" dirty="0">
                <a:latin typeface="Comic Sans MS"/>
                <a:cs typeface="Comic Sans MS"/>
              </a:rPr>
              <a:t> of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orders,</a:t>
            </a:r>
            <a:r>
              <a:rPr sz="1650" spc="-5" dirty="0">
                <a:latin typeface="Comic Sans MS"/>
                <a:cs typeface="Comic Sans MS"/>
              </a:rPr>
              <a:t> or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other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KPIs,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advanced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formatting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options.</a:t>
            </a:r>
            <a:endParaRPr sz="16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650" spc="-10" dirty="0">
                <a:latin typeface="Comic Sans MS"/>
                <a:cs typeface="Comic Sans MS"/>
              </a:rPr>
              <a:t>To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make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key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metrics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stand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out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in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reports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or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dashboards.</a:t>
            </a:r>
            <a:endParaRPr sz="1650">
              <a:latin typeface="Comic Sans MS"/>
              <a:cs typeface="Comic Sans MS"/>
            </a:endParaRPr>
          </a:p>
          <a:p>
            <a:pPr marL="12700" marR="5080" algn="just">
              <a:lnSpc>
                <a:spcPct val="136400"/>
              </a:lnSpc>
            </a:pPr>
            <a:r>
              <a:rPr sz="1650" spc="-10" dirty="0">
                <a:latin typeface="Comic Sans MS"/>
                <a:cs typeface="Comic Sans MS"/>
              </a:rPr>
              <a:t>To customize the appearance </a:t>
            </a:r>
            <a:r>
              <a:rPr sz="1650" spc="-5" dirty="0">
                <a:latin typeface="Comic Sans MS"/>
                <a:cs typeface="Comic Sans MS"/>
              </a:rPr>
              <a:t>of </a:t>
            </a:r>
            <a:r>
              <a:rPr sz="1650" spc="-10" dirty="0">
                <a:latin typeface="Comic Sans MS"/>
                <a:cs typeface="Comic Sans MS"/>
              </a:rPr>
              <a:t>your metrics, including colors, </a:t>
            </a:r>
            <a:r>
              <a:rPr sz="1650" spc="-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fonts,</a:t>
            </a:r>
            <a:r>
              <a:rPr sz="16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and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backgrounds,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5" dirty="0">
                <a:latin typeface="Comic Sans MS"/>
                <a:cs typeface="Comic Sans MS"/>
              </a:rPr>
              <a:t>to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better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align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with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your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report's</a:t>
            </a:r>
            <a:r>
              <a:rPr sz="1650" spc="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design.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999" y="2662413"/>
            <a:ext cx="4419599" cy="3819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2" y="1390208"/>
                </a:moveTo>
                <a:lnTo>
                  <a:pt x="207172" y="1152716"/>
                </a:lnTo>
                <a:lnTo>
                  <a:pt x="179609" y="1138455"/>
                </a:lnTo>
                <a:lnTo>
                  <a:pt x="129011" y="1101097"/>
                </a:lnTo>
                <a:lnTo>
                  <a:pt x="85307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6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9" y="399924"/>
                </a:lnTo>
                <a:lnTo>
                  <a:pt x="25232" y="339990"/>
                </a:lnTo>
                <a:lnTo>
                  <a:pt x="38796" y="285569"/>
                </a:lnTo>
                <a:lnTo>
                  <a:pt x="54959" y="236491"/>
                </a:lnTo>
                <a:lnTo>
                  <a:pt x="73571" y="192581"/>
                </a:lnTo>
                <a:lnTo>
                  <a:pt x="94480" y="153670"/>
                </a:lnTo>
                <a:lnTo>
                  <a:pt x="117535" y="119584"/>
                </a:lnTo>
                <a:lnTo>
                  <a:pt x="142585" y="90153"/>
                </a:lnTo>
                <a:lnTo>
                  <a:pt x="198063" y="44563"/>
                </a:lnTo>
                <a:lnTo>
                  <a:pt x="259704" y="15527"/>
                </a:lnTo>
                <a:lnTo>
                  <a:pt x="326298" y="1667"/>
                </a:lnTo>
                <a:lnTo>
                  <a:pt x="361074" y="0"/>
                </a:lnTo>
                <a:lnTo>
                  <a:pt x="3171826" y="0"/>
                </a:lnTo>
                <a:lnTo>
                  <a:pt x="3211506" y="1486"/>
                </a:lnTo>
                <a:lnTo>
                  <a:pt x="3249604" y="6041"/>
                </a:lnTo>
                <a:lnTo>
                  <a:pt x="3320718" y="24939"/>
                </a:lnTo>
                <a:lnTo>
                  <a:pt x="3384505" y="57849"/>
                </a:lnTo>
                <a:lnTo>
                  <a:pt x="3440299" y="105931"/>
                </a:lnTo>
                <a:lnTo>
                  <a:pt x="3464992" y="136023"/>
                </a:lnTo>
                <a:lnTo>
                  <a:pt x="3487438" y="170343"/>
                </a:lnTo>
                <a:lnTo>
                  <a:pt x="3507554" y="209033"/>
                </a:lnTo>
                <a:lnTo>
                  <a:pt x="3525256" y="252241"/>
                </a:lnTo>
                <a:lnTo>
                  <a:pt x="3540463" y="300109"/>
                </a:lnTo>
                <a:lnTo>
                  <a:pt x="3553090" y="352784"/>
                </a:lnTo>
                <a:lnTo>
                  <a:pt x="3563056" y="410409"/>
                </a:lnTo>
                <a:lnTo>
                  <a:pt x="3570276" y="473129"/>
                </a:lnTo>
                <a:lnTo>
                  <a:pt x="3574668" y="541090"/>
                </a:lnTo>
                <a:lnTo>
                  <a:pt x="3576147" y="614528"/>
                </a:lnTo>
                <a:lnTo>
                  <a:pt x="3574487" y="684850"/>
                </a:lnTo>
                <a:lnTo>
                  <a:pt x="3569568" y="750069"/>
                </a:lnTo>
                <a:lnTo>
                  <a:pt x="3561489" y="810211"/>
                </a:lnTo>
                <a:lnTo>
                  <a:pt x="3550350" y="865397"/>
                </a:lnTo>
                <a:lnTo>
                  <a:pt x="3536248" y="915747"/>
                </a:lnTo>
                <a:lnTo>
                  <a:pt x="3519282" y="961380"/>
                </a:lnTo>
                <a:lnTo>
                  <a:pt x="3499552" y="1002416"/>
                </a:lnTo>
                <a:lnTo>
                  <a:pt x="3477154" y="1038975"/>
                </a:lnTo>
                <a:lnTo>
                  <a:pt x="3452189" y="1071177"/>
                </a:lnTo>
                <a:lnTo>
                  <a:pt x="3424753" y="1099142"/>
                </a:lnTo>
                <a:lnTo>
                  <a:pt x="3394947" y="1122989"/>
                </a:lnTo>
                <a:lnTo>
                  <a:pt x="3328614" y="1158811"/>
                </a:lnTo>
                <a:lnTo>
                  <a:pt x="3292284" y="1171025"/>
                </a:lnTo>
                <a:lnTo>
                  <a:pt x="3253977" y="1179601"/>
                </a:lnTo>
                <a:lnTo>
                  <a:pt x="3213792" y="1184659"/>
                </a:lnTo>
                <a:lnTo>
                  <a:pt x="3171826" y="1186318"/>
                </a:lnTo>
                <a:lnTo>
                  <a:pt x="452411" y="1186318"/>
                </a:lnTo>
                <a:lnTo>
                  <a:pt x="207172" y="139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0"/>
            <a:ext cx="3161030" cy="5789930"/>
            <a:chOff x="0" y="1411250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22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80008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48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28"/>
                  </a:lnTo>
                  <a:lnTo>
                    <a:pt x="1616087" y="756107"/>
                  </a:lnTo>
                  <a:lnTo>
                    <a:pt x="1601419" y="712698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17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505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76"/>
                  </a:lnTo>
                  <a:lnTo>
                    <a:pt x="820204" y="25577"/>
                  </a:lnTo>
                  <a:lnTo>
                    <a:pt x="774509" y="16497"/>
                  </a:lnTo>
                  <a:lnTo>
                    <a:pt x="728154" y="9347"/>
                  </a:lnTo>
                  <a:lnTo>
                    <a:pt x="681164" y="4191"/>
                  </a:lnTo>
                  <a:lnTo>
                    <a:pt x="633603" y="1054"/>
                  </a:lnTo>
                  <a:lnTo>
                    <a:pt x="585495" y="0"/>
                  </a:lnTo>
                  <a:lnTo>
                    <a:pt x="537387" y="1054"/>
                  </a:lnTo>
                  <a:lnTo>
                    <a:pt x="489813" y="4191"/>
                  </a:lnTo>
                  <a:lnTo>
                    <a:pt x="442836" y="9347"/>
                  </a:lnTo>
                  <a:lnTo>
                    <a:pt x="396468" y="16497"/>
                  </a:lnTo>
                  <a:lnTo>
                    <a:pt x="350786" y="25577"/>
                  </a:lnTo>
                  <a:lnTo>
                    <a:pt x="305816" y="36576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505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89"/>
                  </a:lnTo>
                  <a:lnTo>
                    <a:pt x="1490891" y="1668589"/>
                  </a:lnTo>
                  <a:lnTo>
                    <a:pt x="1502498" y="1650822"/>
                  </a:lnTo>
                  <a:lnTo>
                    <a:pt x="1525549" y="1612074"/>
                  </a:lnTo>
                  <a:lnTo>
                    <a:pt x="1547025" y="1572310"/>
                  </a:lnTo>
                  <a:lnTo>
                    <a:pt x="1566849" y="1531569"/>
                  </a:lnTo>
                  <a:lnTo>
                    <a:pt x="1584998" y="1489887"/>
                  </a:lnTo>
                  <a:lnTo>
                    <a:pt x="1601419" y="1447317"/>
                  </a:lnTo>
                  <a:lnTo>
                    <a:pt x="1616087" y="1403908"/>
                  </a:lnTo>
                  <a:lnTo>
                    <a:pt x="1628927" y="1359687"/>
                  </a:lnTo>
                  <a:lnTo>
                    <a:pt x="1639912" y="1314716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15"/>
                  </a:lnTo>
                  <a:lnTo>
                    <a:pt x="1665490" y="1080008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89"/>
                  </a:lnTo>
                  <a:lnTo>
                    <a:pt x="3135388" y="657491"/>
                  </a:lnTo>
                  <a:lnTo>
                    <a:pt x="3106394" y="619963"/>
                  </a:lnTo>
                  <a:lnTo>
                    <a:pt x="3068866" y="590956"/>
                  </a:lnTo>
                  <a:lnTo>
                    <a:pt x="3024568" y="572262"/>
                  </a:lnTo>
                  <a:lnTo>
                    <a:pt x="2975267" y="565645"/>
                  </a:lnTo>
                  <a:lnTo>
                    <a:pt x="2925965" y="572262"/>
                  </a:lnTo>
                  <a:lnTo>
                    <a:pt x="2881655" y="590956"/>
                  </a:lnTo>
                  <a:lnTo>
                    <a:pt x="2844127" y="619963"/>
                  </a:lnTo>
                  <a:lnTo>
                    <a:pt x="2815132" y="657491"/>
                  </a:lnTo>
                  <a:lnTo>
                    <a:pt x="2796438" y="701789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30"/>
                  </a:lnTo>
                  <a:lnTo>
                    <a:pt x="2881655" y="911225"/>
                  </a:lnTo>
                  <a:lnTo>
                    <a:pt x="2925965" y="929919"/>
                  </a:lnTo>
                  <a:lnTo>
                    <a:pt x="2975267" y="936548"/>
                  </a:lnTo>
                  <a:lnTo>
                    <a:pt x="3024568" y="929919"/>
                  </a:lnTo>
                  <a:lnTo>
                    <a:pt x="3068866" y="911225"/>
                  </a:lnTo>
                  <a:lnTo>
                    <a:pt x="3106394" y="882230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4" y="1762274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64" y="1837725"/>
                </a:moveTo>
                <a:lnTo>
                  <a:pt x="280664" y="1515989"/>
                </a:lnTo>
                <a:lnTo>
                  <a:pt x="251937" y="1501536"/>
                </a:lnTo>
                <a:lnTo>
                  <a:pt x="197975" y="1466083"/>
                </a:lnTo>
                <a:lnTo>
                  <a:pt x="149187" y="1420159"/>
                </a:lnTo>
                <a:lnTo>
                  <a:pt x="106197" y="1361674"/>
                </a:lnTo>
                <a:lnTo>
                  <a:pt x="87070" y="1327067"/>
                </a:lnTo>
                <a:lnTo>
                  <a:pt x="69627" y="1288537"/>
                </a:lnTo>
                <a:lnTo>
                  <a:pt x="53943" y="1245821"/>
                </a:lnTo>
                <a:lnTo>
                  <a:pt x="40099" y="1198659"/>
                </a:lnTo>
                <a:lnTo>
                  <a:pt x="28171" y="1146789"/>
                </a:lnTo>
                <a:lnTo>
                  <a:pt x="18237" y="1089949"/>
                </a:lnTo>
                <a:lnTo>
                  <a:pt x="10375" y="1027880"/>
                </a:lnTo>
                <a:lnTo>
                  <a:pt x="4663" y="960318"/>
                </a:lnTo>
                <a:lnTo>
                  <a:pt x="1178" y="887004"/>
                </a:lnTo>
                <a:lnTo>
                  <a:pt x="0" y="807678"/>
                </a:lnTo>
                <a:lnTo>
                  <a:pt x="1228" y="732371"/>
                </a:lnTo>
                <a:lnTo>
                  <a:pt x="4857" y="661293"/>
                </a:lnTo>
                <a:lnTo>
                  <a:pt x="10804" y="594359"/>
                </a:lnTo>
                <a:lnTo>
                  <a:pt x="18987" y="531487"/>
                </a:lnTo>
                <a:lnTo>
                  <a:pt x="29322" y="472597"/>
                </a:lnTo>
                <a:lnTo>
                  <a:pt x="41728" y="417605"/>
                </a:lnTo>
                <a:lnTo>
                  <a:pt x="56121" y="366430"/>
                </a:lnTo>
                <a:lnTo>
                  <a:pt x="72418" y="318990"/>
                </a:lnTo>
                <a:lnTo>
                  <a:pt x="90538" y="275203"/>
                </a:lnTo>
                <a:lnTo>
                  <a:pt x="110396" y="234989"/>
                </a:lnTo>
                <a:lnTo>
                  <a:pt x="131910" y="198264"/>
                </a:lnTo>
                <a:lnTo>
                  <a:pt x="154998" y="164947"/>
                </a:lnTo>
                <a:lnTo>
                  <a:pt x="179577" y="134957"/>
                </a:lnTo>
                <a:lnTo>
                  <a:pt x="232877" y="84627"/>
                </a:lnTo>
                <a:lnTo>
                  <a:pt x="291146" y="46621"/>
                </a:lnTo>
                <a:lnTo>
                  <a:pt x="353724" y="20284"/>
                </a:lnTo>
                <a:lnTo>
                  <a:pt x="419949" y="4962"/>
                </a:lnTo>
                <a:lnTo>
                  <a:pt x="489157" y="0"/>
                </a:lnTo>
                <a:lnTo>
                  <a:pt x="4222373" y="0"/>
                </a:lnTo>
                <a:lnTo>
                  <a:pt x="4262731" y="1126"/>
                </a:lnTo>
                <a:lnTo>
                  <a:pt x="4301912" y="4552"/>
                </a:lnTo>
                <a:lnTo>
                  <a:pt x="4339867" y="10351"/>
                </a:lnTo>
                <a:lnTo>
                  <a:pt x="4411910" y="29354"/>
                </a:lnTo>
                <a:lnTo>
                  <a:pt x="4478474" y="58710"/>
                </a:lnTo>
                <a:lnTo>
                  <a:pt x="4539177" y="98994"/>
                </a:lnTo>
                <a:lnTo>
                  <a:pt x="4593633" y="150782"/>
                </a:lnTo>
                <a:lnTo>
                  <a:pt x="4618399" y="181170"/>
                </a:lnTo>
                <a:lnTo>
                  <a:pt x="4641459" y="214650"/>
                </a:lnTo>
                <a:lnTo>
                  <a:pt x="4662766" y="251293"/>
                </a:lnTo>
                <a:lnTo>
                  <a:pt x="4682271" y="291172"/>
                </a:lnTo>
                <a:lnTo>
                  <a:pt x="4699927" y="334359"/>
                </a:lnTo>
                <a:lnTo>
                  <a:pt x="4715685" y="380925"/>
                </a:lnTo>
                <a:lnTo>
                  <a:pt x="4729497" y="430943"/>
                </a:lnTo>
                <a:lnTo>
                  <a:pt x="4741315" y="484484"/>
                </a:lnTo>
                <a:lnTo>
                  <a:pt x="4751092" y="541621"/>
                </a:lnTo>
                <a:lnTo>
                  <a:pt x="4758780" y="602425"/>
                </a:lnTo>
                <a:lnTo>
                  <a:pt x="4764329" y="666968"/>
                </a:lnTo>
                <a:lnTo>
                  <a:pt x="4766599" y="713092"/>
                </a:lnTo>
                <a:lnTo>
                  <a:pt x="4766599" y="893742"/>
                </a:lnTo>
                <a:lnTo>
                  <a:pt x="4763929" y="941111"/>
                </a:lnTo>
                <a:lnTo>
                  <a:pt x="4757891" y="1002476"/>
                </a:lnTo>
                <a:lnTo>
                  <a:pt x="4749534" y="1060309"/>
                </a:lnTo>
                <a:lnTo>
                  <a:pt x="4738910" y="1114665"/>
                </a:lnTo>
                <a:lnTo>
                  <a:pt x="4726075" y="1165599"/>
                </a:lnTo>
                <a:lnTo>
                  <a:pt x="4711084" y="1213167"/>
                </a:lnTo>
                <a:lnTo>
                  <a:pt x="4693989" y="1257423"/>
                </a:lnTo>
                <a:lnTo>
                  <a:pt x="4674848" y="1298423"/>
                </a:lnTo>
                <a:lnTo>
                  <a:pt x="4653712" y="1336222"/>
                </a:lnTo>
                <a:lnTo>
                  <a:pt x="4630639" y="1370876"/>
                </a:lnTo>
                <a:lnTo>
                  <a:pt x="4605680" y="1402440"/>
                </a:lnTo>
                <a:lnTo>
                  <a:pt x="4578893" y="1430969"/>
                </a:lnTo>
                <a:lnTo>
                  <a:pt x="4550329" y="1456519"/>
                </a:lnTo>
                <a:lnTo>
                  <a:pt x="4488096" y="1498900"/>
                </a:lnTo>
                <a:lnTo>
                  <a:pt x="4419415" y="1530028"/>
                </a:lnTo>
                <a:lnTo>
                  <a:pt x="4382794" y="1541509"/>
                </a:lnTo>
                <a:lnTo>
                  <a:pt x="4344724" y="1550343"/>
                </a:lnTo>
                <a:lnTo>
                  <a:pt x="4305261" y="1556584"/>
                </a:lnTo>
                <a:lnTo>
                  <a:pt x="4264459" y="1560289"/>
                </a:lnTo>
                <a:lnTo>
                  <a:pt x="4222372" y="1561511"/>
                </a:lnTo>
                <a:lnTo>
                  <a:pt x="612892" y="1561511"/>
                </a:lnTo>
                <a:lnTo>
                  <a:pt x="280664" y="1837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3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65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-80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Effective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" dirty="0">
                <a:latin typeface="Comic Sans MS"/>
                <a:cs typeface="Comic Sans MS"/>
              </a:rPr>
              <a:t> is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crucial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turning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into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compelling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narratives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3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9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5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5" y="970341"/>
                </a:lnTo>
                <a:lnTo>
                  <a:pt x="486289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468860"/>
            <a:ext cx="657224" cy="6572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76" y="5345915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5963" y="588775"/>
                </a:moveTo>
                <a:lnTo>
                  <a:pt x="294384" y="588775"/>
                </a:lnTo>
                <a:lnTo>
                  <a:pt x="248057" y="585108"/>
                </a:lnTo>
                <a:lnTo>
                  <a:pt x="203285" y="574325"/>
                </a:lnTo>
                <a:lnTo>
                  <a:pt x="160861" y="556752"/>
                </a:lnTo>
                <a:lnTo>
                  <a:pt x="121578" y="532719"/>
                </a:lnTo>
                <a:lnTo>
                  <a:pt x="86224" y="502551"/>
                </a:lnTo>
                <a:lnTo>
                  <a:pt x="56056" y="467197"/>
                </a:lnTo>
                <a:lnTo>
                  <a:pt x="32023" y="427913"/>
                </a:lnTo>
                <a:lnTo>
                  <a:pt x="14450" y="385490"/>
                </a:lnTo>
                <a:lnTo>
                  <a:pt x="3667" y="340718"/>
                </a:lnTo>
                <a:lnTo>
                  <a:pt x="0" y="294388"/>
                </a:lnTo>
                <a:lnTo>
                  <a:pt x="3667" y="248057"/>
                </a:lnTo>
                <a:lnTo>
                  <a:pt x="14450" y="203285"/>
                </a:lnTo>
                <a:lnTo>
                  <a:pt x="32023" y="160861"/>
                </a:lnTo>
                <a:lnTo>
                  <a:pt x="56056" y="121577"/>
                </a:lnTo>
                <a:lnTo>
                  <a:pt x="86224" y="86224"/>
                </a:lnTo>
                <a:lnTo>
                  <a:pt x="121578" y="56056"/>
                </a:lnTo>
                <a:lnTo>
                  <a:pt x="160861" y="32023"/>
                </a:lnTo>
                <a:lnTo>
                  <a:pt x="203285" y="14450"/>
                </a:lnTo>
                <a:lnTo>
                  <a:pt x="248057" y="3667"/>
                </a:lnTo>
                <a:lnTo>
                  <a:pt x="294387" y="0"/>
                </a:lnTo>
                <a:lnTo>
                  <a:pt x="4275960" y="0"/>
                </a:lnTo>
                <a:lnTo>
                  <a:pt x="4322290" y="3667"/>
                </a:lnTo>
                <a:lnTo>
                  <a:pt x="4367062" y="14450"/>
                </a:lnTo>
                <a:lnTo>
                  <a:pt x="4409486" y="32023"/>
                </a:lnTo>
                <a:lnTo>
                  <a:pt x="4448770" y="56056"/>
                </a:lnTo>
                <a:lnTo>
                  <a:pt x="4484124" y="86224"/>
                </a:lnTo>
                <a:lnTo>
                  <a:pt x="4514291" y="121577"/>
                </a:lnTo>
                <a:lnTo>
                  <a:pt x="4538325" y="160861"/>
                </a:lnTo>
                <a:lnTo>
                  <a:pt x="4555897" y="203285"/>
                </a:lnTo>
                <a:lnTo>
                  <a:pt x="4566681" y="248057"/>
                </a:lnTo>
                <a:lnTo>
                  <a:pt x="4569911" y="288870"/>
                </a:lnTo>
                <a:lnTo>
                  <a:pt x="4569911" y="299905"/>
                </a:lnTo>
                <a:lnTo>
                  <a:pt x="4566681" y="340718"/>
                </a:lnTo>
                <a:lnTo>
                  <a:pt x="4555897" y="385490"/>
                </a:lnTo>
                <a:lnTo>
                  <a:pt x="4538325" y="427913"/>
                </a:lnTo>
                <a:lnTo>
                  <a:pt x="4514291" y="467197"/>
                </a:lnTo>
                <a:lnTo>
                  <a:pt x="4484124" y="502551"/>
                </a:lnTo>
                <a:lnTo>
                  <a:pt x="4448770" y="532719"/>
                </a:lnTo>
                <a:lnTo>
                  <a:pt x="4409486" y="556752"/>
                </a:lnTo>
                <a:lnTo>
                  <a:pt x="4367062" y="574325"/>
                </a:lnTo>
                <a:lnTo>
                  <a:pt x="4322290" y="585108"/>
                </a:lnTo>
                <a:lnTo>
                  <a:pt x="4275963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430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Comic Sans MS</vt:lpstr>
      <vt:lpstr>Office Theme</vt:lpstr>
      <vt:lpstr>Hii, Iam Siddhika</vt:lpstr>
      <vt:lpstr>PowerPoint Presentation</vt:lpstr>
      <vt:lpstr>INFOGRAPHIC DESIGNER</vt:lpstr>
      <vt:lpstr>PowerPoint Presentation</vt:lpstr>
      <vt:lpstr>ADVANCE CARD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2024-10-10T14:37:21Z</dcterms:created>
  <dcterms:modified xsi:type="dcterms:W3CDTF">2024-10-10T15:11:24Z</dcterms:modified>
</cp:coreProperties>
</file>