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5DA7E-1F8D-4255-A39F-5832D52CAA3B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E1CFB-00EE-4C84-B58A-BE71C57E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74F4-93CC-4CCE-9890-0A64445E72C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AABF-93E2-4DD7-A5BB-869343CD8F7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6E4E-50D9-4887-8FC6-B405E340D656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C231-0DA2-4066-BC56-D9C33AE4B6C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CFA6-5B7F-481E-925D-643D32DB501B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025" y="278582"/>
            <a:ext cx="2657465" cy="615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5612765" cy="414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B013-BE8A-4D53-A9C6-E157F1270D7B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702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lang="en-US" sz="3150" u="none" dirty="0"/>
              <a:t> Siddhika 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00" y="2518583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pc="-25" dirty="0"/>
          </a:p>
          <a:p>
            <a:pPr marL="308610">
              <a:lnSpc>
                <a:spcPct val="100000"/>
              </a:lnSpc>
              <a:spcBef>
                <a:spcPts val="5"/>
              </a:spcBef>
            </a:pPr>
            <a:r>
              <a:rPr sz="1900" b="0" dirty="0">
                <a:latin typeface="Comic Sans MS"/>
                <a:cs typeface="Comic Sans MS"/>
              </a:rPr>
              <a:t>COMMON</a:t>
            </a:r>
            <a:r>
              <a:rPr sz="1900" b="0" spc="-55" dirty="0">
                <a:latin typeface="Comic Sans MS"/>
                <a:cs typeface="Comic Sans MS"/>
              </a:rPr>
              <a:t> </a:t>
            </a:r>
            <a:r>
              <a:rPr sz="1900" b="0" dirty="0">
                <a:latin typeface="Comic Sans MS"/>
                <a:cs typeface="Comic Sans MS"/>
              </a:rPr>
              <a:t>FUNCTION</a:t>
            </a:r>
            <a:r>
              <a:rPr sz="1900" b="0" spc="-55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13080">
              <a:lnSpc>
                <a:spcPct val="100000"/>
              </a:lnSpc>
              <a:spcBef>
                <a:spcPts val="1495"/>
              </a:spcBef>
              <a:tabLst>
                <a:tab pos="4105910" algn="l"/>
              </a:tabLst>
            </a:pPr>
            <a:r>
              <a:rPr sz="1800" b="0" dirty="0">
                <a:latin typeface="Comic Sans MS"/>
                <a:cs typeface="Comic Sans MS"/>
              </a:rPr>
              <a:t>1.</a:t>
            </a:r>
            <a:r>
              <a:rPr sz="1800" b="0" spc="-3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AGGREGATION</a:t>
            </a:r>
            <a:r>
              <a:rPr sz="1800" b="0" spc="-3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FUNCTIONS</a:t>
            </a:r>
            <a:r>
              <a:rPr sz="1800" b="0" dirty="0">
                <a:latin typeface="Comic Sans MS"/>
                <a:cs typeface="Comic Sans MS"/>
              </a:rPr>
              <a:t>	(</a:t>
            </a:r>
            <a:r>
              <a:rPr sz="1800" b="0" spc="-3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FEW</a:t>
            </a:r>
            <a:r>
              <a:rPr sz="1800" b="0" spc="-30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MORE)</a:t>
            </a:r>
            <a:endParaRPr sz="1800">
              <a:latin typeface="Comic Sans MS"/>
              <a:cs typeface="Comic Sans MS"/>
            </a:endParaRPr>
          </a:p>
          <a:p>
            <a:pPr marL="907415" marR="3061970">
              <a:lnSpc>
                <a:spcPts val="3750"/>
              </a:lnSpc>
              <a:spcBef>
                <a:spcPts val="240"/>
              </a:spcBef>
            </a:pPr>
            <a:r>
              <a:rPr sz="1900" b="0" spc="-10" dirty="0">
                <a:latin typeface="Comic Sans MS"/>
                <a:cs typeface="Comic Sans MS"/>
              </a:rPr>
              <a:t>COUNT COUNTA COUNTROWS COUNTX</a:t>
            </a:r>
            <a:endParaRPr sz="1900">
              <a:latin typeface="Comic Sans MS"/>
              <a:cs typeface="Comic Sans MS"/>
            </a:endParaRPr>
          </a:p>
          <a:p>
            <a:pPr marL="907415">
              <a:lnSpc>
                <a:spcPct val="100000"/>
              </a:lnSpc>
              <a:spcBef>
                <a:spcPts val="1100"/>
              </a:spcBef>
            </a:pPr>
            <a:r>
              <a:rPr sz="1900" b="0" spc="-10" dirty="0">
                <a:latin typeface="Comic Sans MS"/>
                <a:cs typeface="Comic Sans MS"/>
              </a:rPr>
              <a:t>DISTINCTCOUNT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9907" y="2104457"/>
            <a:ext cx="4648200" cy="506730"/>
          </a:xfrm>
          <a:custGeom>
            <a:avLst/>
            <a:gdLst/>
            <a:ahLst/>
            <a:cxnLst/>
            <a:rect l="l" t="t" r="r" b="b"/>
            <a:pathLst>
              <a:path w="4648200" h="506730">
                <a:moveTo>
                  <a:pt x="4394711" y="506637"/>
                </a:moveTo>
                <a:lnTo>
                  <a:pt x="253318" y="506637"/>
                </a:lnTo>
                <a:lnTo>
                  <a:pt x="207784" y="502556"/>
                </a:lnTo>
                <a:lnTo>
                  <a:pt x="164927" y="490789"/>
                </a:lnTo>
                <a:lnTo>
                  <a:pt x="125463" y="472052"/>
                </a:lnTo>
                <a:lnTo>
                  <a:pt x="90108" y="447060"/>
                </a:lnTo>
                <a:lnTo>
                  <a:pt x="59577" y="416528"/>
                </a:lnTo>
                <a:lnTo>
                  <a:pt x="34585" y="381173"/>
                </a:lnTo>
                <a:lnTo>
                  <a:pt x="15848" y="341709"/>
                </a:lnTo>
                <a:lnTo>
                  <a:pt x="4081" y="298853"/>
                </a:lnTo>
                <a:lnTo>
                  <a:pt x="0" y="253318"/>
                </a:lnTo>
                <a:lnTo>
                  <a:pt x="4081" y="207784"/>
                </a:lnTo>
                <a:lnTo>
                  <a:pt x="15848" y="164927"/>
                </a:lnTo>
                <a:lnTo>
                  <a:pt x="34585" y="125463"/>
                </a:lnTo>
                <a:lnTo>
                  <a:pt x="59577" y="90108"/>
                </a:lnTo>
                <a:lnTo>
                  <a:pt x="90108" y="59577"/>
                </a:lnTo>
                <a:lnTo>
                  <a:pt x="125463" y="34585"/>
                </a:lnTo>
                <a:lnTo>
                  <a:pt x="164927" y="15848"/>
                </a:lnTo>
                <a:lnTo>
                  <a:pt x="207784" y="4081"/>
                </a:lnTo>
                <a:lnTo>
                  <a:pt x="253318" y="0"/>
                </a:lnTo>
                <a:lnTo>
                  <a:pt x="4394711" y="0"/>
                </a:lnTo>
                <a:lnTo>
                  <a:pt x="4440245" y="4081"/>
                </a:lnTo>
                <a:lnTo>
                  <a:pt x="4483102" y="15848"/>
                </a:lnTo>
                <a:lnTo>
                  <a:pt x="4522566" y="34585"/>
                </a:lnTo>
                <a:lnTo>
                  <a:pt x="4557921" y="59577"/>
                </a:lnTo>
                <a:lnTo>
                  <a:pt x="4588452" y="90108"/>
                </a:lnTo>
                <a:lnTo>
                  <a:pt x="4613444" y="125463"/>
                </a:lnTo>
                <a:lnTo>
                  <a:pt x="4632181" y="164927"/>
                </a:lnTo>
                <a:lnTo>
                  <a:pt x="4643948" y="207784"/>
                </a:lnTo>
                <a:lnTo>
                  <a:pt x="4648029" y="253318"/>
                </a:lnTo>
                <a:lnTo>
                  <a:pt x="4643948" y="298853"/>
                </a:lnTo>
                <a:lnTo>
                  <a:pt x="4632181" y="341709"/>
                </a:lnTo>
                <a:lnTo>
                  <a:pt x="4613444" y="381173"/>
                </a:lnTo>
                <a:lnTo>
                  <a:pt x="4588452" y="416528"/>
                </a:lnTo>
                <a:lnTo>
                  <a:pt x="4557921" y="447060"/>
                </a:lnTo>
                <a:lnTo>
                  <a:pt x="4522566" y="472052"/>
                </a:lnTo>
                <a:lnTo>
                  <a:pt x="4483102" y="490789"/>
                </a:lnTo>
                <a:lnTo>
                  <a:pt x="4440245" y="502556"/>
                </a:lnTo>
                <a:lnTo>
                  <a:pt x="4394711" y="506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7" name="object 7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05004" y="2193961"/>
            <a:ext cx="229806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COUNT(&lt;column&gt;)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870585" cy="859155"/>
          </a:xfrm>
          <a:custGeom>
            <a:avLst/>
            <a:gdLst/>
            <a:ahLst/>
            <a:cxnLst/>
            <a:rect l="l" t="t" r="r" b="b"/>
            <a:pathLst>
              <a:path w="870585" h="859155">
                <a:moveTo>
                  <a:pt x="383935" y="859071"/>
                </a:moveTo>
                <a:lnTo>
                  <a:pt x="337102" y="856845"/>
                </a:lnTo>
                <a:lnTo>
                  <a:pt x="291529" y="850303"/>
                </a:lnTo>
                <a:lnTo>
                  <a:pt x="247420" y="839648"/>
                </a:lnTo>
                <a:lnTo>
                  <a:pt x="204977" y="825085"/>
                </a:lnTo>
                <a:lnTo>
                  <a:pt x="164406" y="806816"/>
                </a:lnTo>
                <a:lnTo>
                  <a:pt x="125909" y="785046"/>
                </a:lnTo>
                <a:lnTo>
                  <a:pt x="89690" y="759979"/>
                </a:lnTo>
                <a:lnTo>
                  <a:pt x="55954" y="731819"/>
                </a:lnTo>
                <a:lnTo>
                  <a:pt x="24903" y="700769"/>
                </a:lnTo>
                <a:lnTo>
                  <a:pt x="0" y="670934"/>
                </a:lnTo>
                <a:lnTo>
                  <a:pt x="0" y="74642"/>
                </a:lnTo>
                <a:lnTo>
                  <a:pt x="24903" y="44807"/>
                </a:lnTo>
                <a:lnTo>
                  <a:pt x="55954" y="13757"/>
                </a:lnTo>
                <a:lnTo>
                  <a:pt x="72435" y="0"/>
                </a:lnTo>
                <a:lnTo>
                  <a:pt x="695434" y="0"/>
                </a:lnTo>
                <a:lnTo>
                  <a:pt x="742966" y="44807"/>
                </a:lnTo>
                <a:lnTo>
                  <a:pt x="771126" y="78543"/>
                </a:lnTo>
                <a:lnTo>
                  <a:pt x="796193" y="114762"/>
                </a:lnTo>
                <a:lnTo>
                  <a:pt x="817963" y="153259"/>
                </a:lnTo>
                <a:lnTo>
                  <a:pt x="836231" y="193830"/>
                </a:lnTo>
                <a:lnTo>
                  <a:pt x="850795" y="236273"/>
                </a:lnTo>
                <a:lnTo>
                  <a:pt x="861450" y="280383"/>
                </a:lnTo>
                <a:lnTo>
                  <a:pt x="867992" y="325955"/>
                </a:lnTo>
                <a:lnTo>
                  <a:pt x="870218" y="372787"/>
                </a:lnTo>
                <a:lnTo>
                  <a:pt x="867992" y="419620"/>
                </a:lnTo>
                <a:lnTo>
                  <a:pt x="861450" y="465193"/>
                </a:lnTo>
                <a:lnTo>
                  <a:pt x="850795" y="509303"/>
                </a:lnTo>
                <a:lnTo>
                  <a:pt x="836231" y="551745"/>
                </a:lnTo>
                <a:lnTo>
                  <a:pt x="817963" y="592317"/>
                </a:lnTo>
                <a:lnTo>
                  <a:pt x="796193" y="630814"/>
                </a:lnTo>
                <a:lnTo>
                  <a:pt x="771126" y="667032"/>
                </a:lnTo>
                <a:lnTo>
                  <a:pt x="742966" y="700769"/>
                </a:lnTo>
                <a:lnTo>
                  <a:pt x="711915" y="731819"/>
                </a:lnTo>
                <a:lnTo>
                  <a:pt x="678179" y="759979"/>
                </a:lnTo>
                <a:lnTo>
                  <a:pt x="641961" y="785046"/>
                </a:lnTo>
                <a:lnTo>
                  <a:pt x="603464" y="806816"/>
                </a:lnTo>
                <a:lnTo>
                  <a:pt x="562892" y="825085"/>
                </a:lnTo>
                <a:lnTo>
                  <a:pt x="520449" y="839648"/>
                </a:lnTo>
                <a:lnTo>
                  <a:pt x="476340" y="850303"/>
                </a:lnTo>
                <a:lnTo>
                  <a:pt x="430767" y="856845"/>
                </a:lnTo>
                <a:lnTo>
                  <a:pt x="383935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2825" y="269113"/>
            <a:ext cx="5723890" cy="590550"/>
          </a:xfrm>
          <a:custGeom>
            <a:avLst/>
            <a:gdLst/>
            <a:ahLst/>
            <a:cxnLst/>
            <a:rect l="l" t="t" r="r" b="b"/>
            <a:pathLst>
              <a:path w="5723890" h="590550">
                <a:moveTo>
                  <a:pt x="5428345" y="589957"/>
                </a:moveTo>
                <a:lnTo>
                  <a:pt x="294978" y="589957"/>
                </a:lnTo>
                <a:lnTo>
                  <a:pt x="248555" y="586282"/>
                </a:lnTo>
                <a:lnTo>
                  <a:pt x="203693" y="575477"/>
                </a:lnTo>
                <a:lnTo>
                  <a:pt x="161184" y="557870"/>
                </a:lnTo>
                <a:lnTo>
                  <a:pt x="121821" y="533788"/>
                </a:lnTo>
                <a:lnTo>
                  <a:pt x="86397" y="503560"/>
                </a:lnTo>
                <a:lnTo>
                  <a:pt x="56169" y="468135"/>
                </a:lnTo>
                <a:lnTo>
                  <a:pt x="32087" y="428772"/>
                </a:lnTo>
                <a:lnTo>
                  <a:pt x="14479" y="386264"/>
                </a:lnTo>
                <a:lnTo>
                  <a:pt x="3674" y="341402"/>
                </a:lnTo>
                <a:lnTo>
                  <a:pt x="0" y="294978"/>
                </a:lnTo>
                <a:lnTo>
                  <a:pt x="3674" y="248555"/>
                </a:lnTo>
                <a:lnTo>
                  <a:pt x="14479" y="203693"/>
                </a:lnTo>
                <a:lnTo>
                  <a:pt x="32087" y="161184"/>
                </a:lnTo>
                <a:lnTo>
                  <a:pt x="56169" y="121821"/>
                </a:lnTo>
                <a:lnTo>
                  <a:pt x="86397" y="86397"/>
                </a:lnTo>
                <a:lnTo>
                  <a:pt x="121821" y="56169"/>
                </a:lnTo>
                <a:lnTo>
                  <a:pt x="161184" y="32087"/>
                </a:lnTo>
                <a:lnTo>
                  <a:pt x="203693" y="14479"/>
                </a:lnTo>
                <a:lnTo>
                  <a:pt x="248555" y="3674"/>
                </a:lnTo>
                <a:lnTo>
                  <a:pt x="294978" y="0"/>
                </a:lnTo>
                <a:lnTo>
                  <a:pt x="5428345" y="0"/>
                </a:lnTo>
                <a:lnTo>
                  <a:pt x="5474768" y="3674"/>
                </a:lnTo>
                <a:lnTo>
                  <a:pt x="5519630" y="14479"/>
                </a:lnTo>
                <a:lnTo>
                  <a:pt x="5562139" y="32087"/>
                </a:lnTo>
                <a:lnTo>
                  <a:pt x="5601502" y="56169"/>
                </a:lnTo>
                <a:lnTo>
                  <a:pt x="5636927" y="86397"/>
                </a:lnTo>
                <a:lnTo>
                  <a:pt x="5667155" y="121821"/>
                </a:lnTo>
                <a:lnTo>
                  <a:pt x="5691236" y="161184"/>
                </a:lnTo>
                <a:lnTo>
                  <a:pt x="5708844" y="203693"/>
                </a:lnTo>
                <a:lnTo>
                  <a:pt x="5719649" y="248555"/>
                </a:lnTo>
                <a:lnTo>
                  <a:pt x="5723324" y="294978"/>
                </a:lnTo>
                <a:lnTo>
                  <a:pt x="5719649" y="341402"/>
                </a:lnTo>
                <a:lnTo>
                  <a:pt x="5708844" y="386264"/>
                </a:lnTo>
                <a:lnTo>
                  <a:pt x="5691236" y="428772"/>
                </a:lnTo>
                <a:lnTo>
                  <a:pt x="5667155" y="468135"/>
                </a:lnTo>
                <a:lnTo>
                  <a:pt x="5636927" y="503560"/>
                </a:lnTo>
                <a:lnTo>
                  <a:pt x="5601502" y="533788"/>
                </a:lnTo>
                <a:lnTo>
                  <a:pt x="5562139" y="557870"/>
                </a:lnTo>
                <a:lnTo>
                  <a:pt x="5519630" y="575477"/>
                </a:lnTo>
                <a:lnTo>
                  <a:pt x="5474768" y="586282"/>
                </a:lnTo>
                <a:lnTo>
                  <a:pt x="5428345" y="5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532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COUNT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870218" y="1003937"/>
            <a:ext cx="6627495" cy="880110"/>
          </a:xfrm>
          <a:custGeom>
            <a:avLst/>
            <a:gdLst/>
            <a:ahLst/>
            <a:cxnLst/>
            <a:rect l="l" t="t" r="r" b="b"/>
            <a:pathLst>
              <a:path w="6627495" h="880110">
                <a:moveTo>
                  <a:pt x="6295163" y="879950"/>
                </a:moveTo>
                <a:lnTo>
                  <a:pt x="333375" y="879950"/>
                </a:lnTo>
                <a:lnTo>
                  <a:pt x="284111" y="876335"/>
                </a:lnTo>
                <a:lnTo>
                  <a:pt x="237091" y="865835"/>
                </a:lnTo>
                <a:lnTo>
                  <a:pt x="192832" y="848965"/>
                </a:lnTo>
                <a:lnTo>
                  <a:pt x="151848" y="826241"/>
                </a:lnTo>
                <a:lnTo>
                  <a:pt x="114656" y="798179"/>
                </a:lnTo>
                <a:lnTo>
                  <a:pt x="81771" y="765294"/>
                </a:lnTo>
                <a:lnTo>
                  <a:pt x="53708" y="728101"/>
                </a:lnTo>
                <a:lnTo>
                  <a:pt x="30984" y="687118"/>
                </a:lnTo>
                <a:lnTo>
                  <a:pt x="14114" y="642858"/>
                </a:lnTo>
                <a:lnTo>
                  <a:pt x="3614" y="595839"/>
                </a:lnTo>
                <a:lnTo>
                  <a:pt x="0" y="54657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295163" y="0"/>
                </a:lnTo>
                <a:lnTo>
                  <a:pt x="6344427" y="3614"/>
                </a:lnTo>
                <a:lnTo>
                  <a:pt x="6391446" y="14114"/>
                </a:lnTo>
                <a:lnTo>
                  <a:pt x="6435706" y="30984"/>
                </a:lnTo>
                <a:lnTo>
                  <a:pt x="6476689" y="53708"/>
                </a:lnTo>
                <a:lnTo>
                  <a:pt x="6513882" y="81771"/>
                </a:lnTo>
                <a:lnTo>
                  <a:pt x="6546767" y="114656"/>
                </a:lnTo>
                <a:lnTo>
                  <a:pt x="6574829" y="151848"/>
                </a:lnTo>
                <a:lnTo>
                  <a:pt x="6597554" y="192832"/>
                </a:lnTo>
                <a:lnTo>
                  <a:pt x="6614423" y="237091"/>
                </a:lnTo>
                <a:lnTo>
                  <a:pt x="6624924" y="284111"/>
                </a:lnTo>
                <a:lnTo>
                  <a:pt x="6627127" y="314147"/>
                </a:lnTo>
                <a:lnTo>
                  <a:pt x="6627127" y="565802"/>
                </a:lnTo>
                <a:lnTo>
                  <a:pt x="6614423" y="642858"/>
                </a:lnTo>
                <a:lnTo>
                  <a:pt x="6597554" y="687118"/>
                </a:lnTo>
                <a:lnTo>
                  <a:pt x="6574829" y="728101"/>
                </a:lnTo>
                <a:lnTo>
                  <a:pt x="6546767" y="765294"/>
                </a:lnTo>
                <a:lnTo>
                  <a:pt x="6513882" y="798179"/>
                </a:lnTo>
                <a:lnTo>
                  <a:pt x="6476689" y="826241"/>
                </a:lnTo>
                <a:lnTo>
                  <a:pt x="6435706" y="848965"/>
                </a:lnTo>
                <a:lnTo>
                  <a:pt x="6391446" y="865835"/>
                </a:lnTo>
                <a:lnTo>
                  <a:pt x="6344427" y="876335"/>
                </a:lnTo>
                <a:lnTo>
                  <a:pt x="6295163" y="879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35" y="3259366"/>
            <a:ext cx="6858634" cy="425450"/>
          </a:xfrm>
          <a:custGeom>
            <a:avLst/>
            <a:gdLst/>
            <a:ahLst/>
            <a:cxnLst/>
            <a:rect l="l" t="t" r="r" b="b"/>
            <a:pathLst>
              <a:path w="6858634" h="425450">
                <a:moveTo>
                  <a:pt x="6646323" y="425322"/>
                </a:moveTo>
                <a:lnTo>
                  <a:pt x="212661" y="425322"/>
                </a:lnTo>
                <a:lnTo>
                  <a:pt x="163900" y="419705"/>
                </a:lnTo>
                <a:lnTo>
                  <a:pt x="119138" y="403707"/>
                </a:lnTo>
                <a:lnTo>
                  <a:pt x="79652" y="378603"/>
                </a:lnTo>
                <a:lnTo>
                  <a:pt x="46719" y="345670"/>
                </a:lnTo>
                <a:lnTo>
                  <a:pt x="21615" y="306184"/>
                </a:lnTo>
                <a:lnTo>
                  <a:pt x="5616" y="261422"/>
                </a:lnTo>
                <a:lnTo>
                  <a:pt x="0" y="212661"/>
                </a:lnTo>
                <a:lnTo>
                  <a:pt x="5616" y="163899"/>
                </a:lnTo>
                <a:lnTo>
                  <a:pt x="21615" y="119138"/>
                </a:lnTo>
                <a:lnTo>
                  <a:pt x="46719" y="79652"/>
                </a:lnTo>
                <a:lnTo>
                  <a:pt x="79652" y="46719"/>
                </a:lnTo>
                <a:lnTo>
                  <a:pt x="119138" y="21615"/>
                </a:lnTo>
                <a:lnTo>
                  <a:pt x="163900" y="5616"/>
                </a:lnTo>
                <a:lnTo>
                  <a:pt x="212661" y="0"/>
                </a:lnTo>
                <a:lnTo>
                  <a:pt x="6646323" y="0"/>
                </a:lnTo>
                <a:lnTo>
                  <a:pt x="6695085" y="5616"/>
                </a:lnTo>
                <a:lnTo>
                  <a:pt x="6739846" y="21615"/>
                </a:lnTo>
                <a:lnTo>
                  <a:pt x="6779332" y="46719"/>
                </a:lnTo>
                <a:lnTo>
                  <a:pt x="6812265" y="79652"/>
                </a:lnTo>
                <a:lnTo>
                  <a:pt x="6837369" y="119138"/>
                </a:lnTo>
                <a:lnTo>
                  <a:pt x="6853368" y="163899"/>
                </a:lnTo>
                <a:lnTo>
                  <a:pt x="6858327" y="206954"/>
                </a:lnTo>
                <a:lnTo>
                  <a:pt x="6858327" y="218367"/>
                </a:lnTo>
                <a:lnTo>
                  <a:pt x="6853368" y="261422"/>
                </a:lnTo>
                <a:lnTo>
                  <a:pt x="6837369" y="306184"/>
                </a:lnTo>
                <a:lnTo>
                  <a:pt x="6812265" y="345670"/>
                </a:lnTo>
                <a:lnTo>
                  <a:pt x="6779332" y="378603"/>
                </a:lnTo>
                <a:lnTo>
                  <a:pt x="6739846" y="403707"/>
                </a:lnTo>
                <a:lnTo>
                  <a:pt x="6695085" y="419705"/>
                </a:lnTo>
                <a:lnTo>
                  <a:pt x="6646323" y="425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393" y="3903764"/>
            <a:ext cx="4657724" cy="5810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52054" y="1095914"/>
            <a:ext cx="546481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marR="5080" indent="-50165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Counts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number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non-</a:t>
            </a:r>
            <a:r>
              <a:rPr sz="1800" dirty="0">
                <a:latin typeface="Comic Sans MS"/>
                <a:cs typeface="Comic Sans MS"/>
              </a:rPr>
              <a:t>blank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numeric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values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a </a:t>
            </a:r>
            <a:r>
              <a:rPr sz="1800" dirty="0">
                <a:latin typeface="Comic Sans MS"/>
                <a:cs typeface="Comic Sans MS"/>
              </a:rPr>
              <a:t>column.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excludes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blank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NULL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values.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>
            <a:off x="686476" y="2246743"/>
            <a:ext cx="756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omic Sans MS"/>
                <a:cs typeface="Comic Sans MS"/>
              </a:rPr>
              <a:t>Syntax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299" y="3348615"/>
            <a:ext cx="770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omic Sans MS"/>
                <a:cs typeface="Comic Sans MS"/>
              </a:rPr>
              <a:t>Example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3063" y="3327597"/>
            <a:ext cx="4383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How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many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orders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are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there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the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dataset?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167" y="4955638"/>
            <a:ext cx="59766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4" marR="5080" indent="-830580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DAX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formula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counts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20" dirty="0">
                <a:latin typeface="Comic Sans MS"/>
                <a:cs typeface="Comic Sans MS"/>
              </a:rPr>
              <a:t>non-</a:t>
            </a:r>
            <a:r>
              <a:rPr sz="1400" b="1" dirty="0">
                <a:latin typeface="Comic Sans MS"/>
                <a:cs typeface="Comic Sans MS"/>
              </a:rPr>
              <a:t>blank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ID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values, </a:t>
            </a:r>
            <a:r>
              <a:rPr sz="1400" b="1" dirty="0">
                <a:latin typeface="Comic Sans MS"/>
                <a:cs typeface="Comic Sans MS"/>
              </a:rPr>
              <a:t>giving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dataset.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4592" y="1299607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T</a:t>
            </a:r>
            <a:r>
              <a:rPr sz="2025" b="1" baseline="2057" dirty="0">
                <a:latin typeface="Comic Sans MS"/>
                <a:cs typeface="Comic Sans MS"/>
              </a:rPr>
              <a:t>ry</a:t>
            </a:r>
            <a:r>
              <a:rPr sz="2025" b="1" spc="-179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th</a:t>
            </a:r>
            <a:r>
              <a:rPr sz="1350" b="1" spc="-1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1316" y="1537128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</a:t>
            </a:r>
            <a:r>
              <a:rPr sz="2025" b="1" spc="-15" baseline="2057" dirty="0">
                <a:latin typeface="Comic Sans MS"/>
                <a:cs typeface="Comic Sans MS"/>
              </a:rPr>
              <a:t>ucnti</a:t>
            </a:r>
            <a:r>
              <a:rPr sz="1350" b="1" spc="-1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389" y="12"/>
            <a:ext cx="6464300" cy="894715"/>
          </a:xfrm>
          <a:custGeom>
            <a:avLst/>
            <a:gdLst/>
            <a:ahLst/>
            <a:cxnLst/>
            <a:rect l="l" t="t" r="r" b="b"/>
            <a:pathLst>
              <a:path w="6464300" h="894715">
                <a:moveTo>
                  <a:pt x="5723140" y="635381"/>
                </a:moveTo>
                <a:lnTo>
                  <a:pt x="5719076" y="590092"/>
                </a:lnTo>
                <a:lnTo>
                  <a:pt x="5707100" y="546481"/>
                </a:lnTo>
                <a:lnTo>
                  <a:pt x="5688038" y="506323"/>
                </a:lnTo>
                <a:lnTo>
                  <a:pt x="5662600" y="470344"/>
                </a:lnTo>
                <a:lnTo>
                  <a:pt x="5631535" y="439280"/>
                </a:lnTo>
                <a:lnTo>
                  <a:pt x="5595556" y="413854"/>
                </a:lnTo>
                <a:lnTo>
                  <a:pt x="5555399" y="394779"/>
                </a:lnTo>
                <a:lnTo>
                  <a:pt x="5511800" y="382816"/>
                </a:lnTo>
                <a:lnTo>
                  <a:pt x="5465457" y="378663"/>
                </a:lnTo>
                <a:lnTo>
                  <a:pt x="257670" y="378663"/>
                </a:lnTo>
                <a:lnTo>
                  <a:pt x="211340" y="382816"/>
                </a:lnTo>
                <a:lnTo>
                  <a:pt x="167728" y="394779"/>
                </a:lnTo>
                <a:lnTo>
                  <a:pt x="127571" y="413854"/>
                </a:lnTo>
                <a:lnTo>
                  <a:pt x="91592" y="439280"/>
                </a:lnTo>
                <a:lnTo>
                  <a:pt x="60528" y="470344"/>
                </a:lnTo>
                <a:lnTo>
                  <a:pt x="35090" y="506323"/>
                </a:lnTo>
                <a:lnTo>
                  <a:pt x="16027" y="546481"/>
                </a:lnTo>
                <a:lnTo>
                  <a:pt x="4051" y="590092"/>
                </a:lnTo>
                <a:lnTo>
                  <a:pt x="0" y="635381"/>
                </a:lnTo>
                <a:lnTo>
                  <a:pt x="0" y="637463"/>
                </a:lnTo>
                <a:lnTo>
                  <a:pt x="4051" y="682752"/>
                </a:lnTo>
                <a:lnTo>
                  <a:pt x="16027" y="726363"/>
                </a:lnTo>
                <a:lnTo>
                  <a:pt x="35090" y="766521"/>
                </a:lnTo>
                <a:lnTo>
                  <a:pt x="60528" y="802500"/>
                </a:lnTo>
                <a:lnTo>
                  <a:pt x="91592" y="833564"/>
                </a:lnTo>
                <a:lnTo>
                  <a:pt x="127571" y="859002"/>
                </a:lnTo>
                <a:lnTo>
                  <a:pt x="167728" y="878065"/>
                </a:lnTo>
                <a:lnTo>
                  <a:pt x="211340" y="890041"/>
                </a:lnTo>
                <a:lnTo>
                  <a:pt x="257670" y="894194"/>
                </a:lnTo>
                <a:lnTo>
                  <a:pt x="5465457" y="894194"/>
                </a:lnTo>
                <a:lnTo>
                  <a:pt x="5511800" y="890041"/>
                </a:lnTo>
                <a:lnTo>
                  <a:pt x="5555399" y="878065"/>
                </a:lnTo>
                <a:lnTo>
                  <a:pt x="5595556" y="859002"/>
                </a:lnTo>
                <a:lnTo>
                  <a:pt x="5631535" y="833564"/>
                </a:lnTo>
                <a:lnTo>
                  <a:pt x="5662600" y="802500"/>
                </a:lnTo>
                <a:lnTo>
                  <a:pt x="5688038" y="766521"/>
                </a:lnTo>
                <a:lnTo>
                  <a:pt x="5707100" y="726363"/>
                </a:lnTo>
                <a:lnTo>
                  <a:pt x="5719076" y="682752"/>
                </a:lnTo>
                <a:lnTo>
                  <a:pt x="5723140" y="637463"/>
                </a:lnTo>
                <a:lnTo>
                  <a:pt x="5723140" y="635381"/>
                </a:lnTo>
                <a:close/>
              </a:path>
              <a:path w="6464300" h="89471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43880" y="219519"/>
                </a:lnTo>
                <a:lnTo>
                  <a:pt x="5565660" y="258025"/>
                </a:lnTo>
                <a:lnTo>
                  <a:pt x="5590718" y="294233"/>
                </a:lnTo>
                <a:lnTo>
                  <a:pt x="5618886" y="327977"/>
                </a:lnTo>
                <a:lnTo>
                  <a:pt x="5649938" y="359029"/>
                </a:lnTo>
                <a:lnTo>
                  <a:pt x="5683669" y="387184"/>
                </a:lnTo>
                <a:lnTo>
                  <a:pt x="5719889" y="412254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981" rIns="0" bIns="0" rtlCol="0">
            <a:spAutoFit/>
          </a:bodyPr>
          <a:lstStyle/>
          <a:p>
            <a:pPr marL="122428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COUNTA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212135" y="1023728"/>
            <a:ext cx="7248525" cy="1007110"/>
          </a:xfrm>
          <a:custGeom>
            <a:avLst/>
            <a:gdLst/>
            <a:ahLst/>
            <a:cxnLst/>
            <a:rect l="l" t="t" r="r" b="b"/>
            <a:pathLst>
              <a:path w="7248525" h="1007110">
                <a:moveTo>
                  <a:pt x="6916093" y="1006766"/>
                </a:moveTo>
                <a:lnTo>
                  <a:pt x="333374" y="1006766"/>
                </a:lnTo>
                <a:lnTo>
                  <a:pt x="284111" y="1003151"/>
                </a:lnTo>
                <a:lnTo>
                  <a:pt x="237091" y="992651"/>
                </a:lnTo>
                <a:lnTo>
                  <a:pt x="192832" y="975781"/>
                </a:lnTo>
                <a:lnTo>
                  <a:pt x="151848" y="953057"/>
                </a:lnTo>
                <a:lnTo>
                  <a:pt x="114656" y="924994"/>
                </a:lnTo>
                <a:lnTo>
                  <a:pt x="81771" y="892109"/>
                </a:lnTo>
                <a:lnTo>
                  <a:pt x="53708" y="854917"/>
                </a:lnTo>
                <a:lnTo>
                  <a:pt x="30984" y="813933"/>
                </a:lnTo>
                <a:lnTo>
                  <a:pt x="14114" y="769674"/>
                </a:lnTo>
                <a:lnTo>
                  <a:pt x="3614" y="722654"/>
                </a:lnTo>
                <a:lnTo>
                  <a:pt x="0" y="67339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16093" y="0"/>
                </a:lnTo>
                <a:lnTo>
                  <a:pt x="6965356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6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3" y="284111"/>
                </a:lnTo>
                <a:lnTo>
                  <a:pt x="7247929" y="312396"/>
                </a:lnTo>
                <a:lnTo>
                  <a:pt x="7247929" y="694369"/>
                </a:lnTo>
                <a:lnTo>
                  <a:pt x="7235353" y="769674"/>
                </a:lnTo>
                <a:lnTo>
                  <a:pt x="7218483" y="813933"/>
                </a:lnTo>
                <a:lnTo>
                  <a:pt x="7195759" y="854917"/>
                </a:lnTo>
                <a:lnTo>
                  <a:pt x="7167696" y="892109"/>
                </a:lnTo>
                <a:lnTo>
                  <a:pt x="7134811" y="924994"/>
                </a:lnTo>
                <a:lnTo>
                  <a:pt x="7097619" y="953057"/>
                </a:lnTo>
                <a:lnTo>
                  <a:pt x="7056635" y="975781"/>
                </a:lnTo>
                <a:lnTo>
                  <a:pt x="7012376" y="992651"/>
                </a:lnTo>
                <a:lnTo>
                  <a:pt x="6965356" y="1003151"/>
                </a:lnTo>
                <a:lnTo>
                  <a:pt x="6916093" y="1006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4746" y="2188474"/>
            <a:ext cx="4392930" cy="494030"/>
          </a:xfrm>
          <a:custGeom>
            <a:avLst/>
            <a:gdLst/>
            <a:ahLst/>
            <a:cxnLst/>
            <a:rect l="l" t="t" r="r" b="b"/>
            <a:pathLst>
              <a:path w="4392930" h="494030">
                <a:moveTo>
                  <a:pt x="4145973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4145973" y="0"/>
                </a:lnTo>
                <a:lnTo>
                  <a:pt x="4194362" y="4787"/>
                </a:lnTo>
                <a:lnTo>
                  <a:pt x="4240451" y="18792"/>
                </a:lnTo>
                <a:lnTo>
                  <a:pt x="4282943" y="41479"/>
                </a:lnTo>
                <a:lnTo>
                  <a:pt x="4320545" y="72310"/>
                </a:lnTo>
                <a:lnTo>
                  <a:pt x="4351376" y="109911"/>
                </a:lnTo>
                <a:lnTo>
                  <a:pt x="4374063" y="152404"/>
                </a:lnTo>
                <a:lnTo>
                  <a:pt x="4388068" y="198493"/>
                </a:lnTo>
                <a:lnTo>
                  <a:pt x="4392856" y="246882"/>
                </a:lnTo>
                <a:lnTo>
                  <a:pt x="4388068" y="295272"/>
                </a:lnTo>
                <a:lnTo>
                  <a:pt x="4374063" y="341360"/>
                </a:lnTo>
                <a:lnTo>
                  <a:pt x="4351376" y="383853"/>
                </a:lnTo>
                <a:lnTo>
                  <a:pt x="4320545" y="421455"/>
                </a:lnTo>
                <a:lnTo>
                  <a:pt x="4282943" y="452286"/>
                </a:lnTo>
                <a:lnTo>
                  <a:pt x="4240451" y="474972"/>
                </a:lnTo>
                <a:lnTo>
                  <a:pt x="4194362" y="488977"/>
                </a:lnTo>
                <a:lnTo>
                  <a:pt x="414597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07197" y="2268452"/>
            <a:ext cx="24879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COUNTA(&lt;column&gt;)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6610" y="3200940"/>
            <a:ext cx="4361180" cy="733425"/>
          </a:xfrm>
          <a:custGeom>
            <a:avLst/>
            <a:gdLst/>
            <a:ahLst/>
            <a:cxnLst/>
            <a:rect l="l" t="t" r="r" b="b"/>
            <a:pathLst>
              <a:path w="4361180" h="733425">
                <a:moveTo>
                  <a:pt x="4027619" y="733259"/>
                </a:moveTo>
                <a:lnTo>
                  <a:pt x="333373" y="733259"/>
                </a:lnTo>
                <a:lnTo>
                  <a:pt x="284111" y="729645"/>
                </a:lnTo>
                <a:lnTo>
                  <a:pt x="237091" y="719145"/>
                </a:lnTo>
                <a:lnTo>
                  <a:pt x="192832" y="702275"/>
                </a:lnTo>
                <a:lnTo>
                  <a:pt x="151848" y="679551"/>
                </a:lnTo>
                <a:lnTo>
                  <a:pt x="114656" y="651488"/>
                </a:lnTo>
                <a:lnTo>
                  <a:pt x="81771" y="618603"/>
                </a:lnTo>
                <a:lnTo>
                  <a:pt x="53708" y="581410"/>
                </a:lnTo>
                <a:lnTo>
                  <a:pt x="30984" y="540427"/>
                </a:lnTo>
                <a:lnTo>
                  <a:pt x="14114" y="496167"/>
                </a:lnTo>
                <a:lnTo>
                  <a:pt x="3614" y="449148"/>
                </a:lnTo>
                <a:lnTo>
                  <a:pt x="0" y="3998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027617" y="0"/>
                </a:lnTo>
                <a:lnTo>
                  <a:pt x="4076881" y="3614"/>
                </a:lnTo>
                <a:lnTo>
                  <a:pt x="4123900" y="14114"/>
                </a:lnTo>
                <a:lnTo>
                  <a:pt x="4168159" y="30984"/>
                </a:lnTo>
                <a:lnTo>
                  <a:pt x="4209143" y="53708"/>
                </a:lnTo>
                <a:lnTo>
                  <a:pt x="4246335" y="81771"/>
                </a:lnTo>
                <a:lnTo>
                  <a:pt x="4279221" y="114656"/>
                </a:lnTo>
                <a:lnTo>
                  <a:pt x="4307283" y="151848"/>
                </a:lnTo>
                <a:lnTo>
                  <a:pt x="4330007" y="192832"/>
                </a:lnTo>
                <a:lnTo>
                  <a:pt x="4346877" y="237091"/>
                </a:lnTo>
                <a:lnTo>
                  <a:pt x="4357377" y="284111"/>
                </a:lnTo>
                <a:lnTo>
                  <a:pt x="4360992" y="333375"/>
                </a:lnTo>
                <a:lnTo>
                  <a:pt x="4360992" y="399884"/>
                </a:lnTo>
                <a:lnTo>
                  <a:pt x="4357377" y="449148"/>
                </a:lnTo>
                <a:lnTo>
                  <a:pt x="4346877" y="496167"/>
                </a:lnTo>
                <a:lnTo>
                  <a:pt x="4330007" y="540427"/>
                </a:lnTo>
                <a:lnTo>
                  <a:pt x="4307283" y="581410"/>
                </a:lnTo>
                <a:lnTo>
                  <a:pt x="4279221" y="618603"/>
                </a:lnTo>
                <a:lnTo>
                  <a:pt x="4246335" y="651488"/>
                </a:lnTo>
                <a:lnTo>
                  <a:pt x="4209143" y="679551"/>
                </a:lnTo>
                <a:lnTo>
                  <a:pt x="4168159" y="702275"/>
                </a:lnTo>
                <a:lnTo>
                  <a:pt x="4123900" y="719145"/>
                </a:lnTo>
                <a:lnTo>
                  <a:pt x="4076881" y="729645"/>
                </a:lnTo>
                <a:lnTo>
                  <a:pt x="4027619" y="733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7044" y="4247608"/>
            <a:ext cx="5467349" cy="4762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07038" y="1122598"/>
            <a:ext cx="705993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Counts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number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of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non-</a:t>
            </a:r>
            <a:r>
              <a:rPr sz="1500" b="1" dirty="0">
                <a:latin typeface="Comic Sans MS"/>
                <a:cs typeface="Comic Sans MS"/>
              </a:rPr>
              <a:t>blank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values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column,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regardless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of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whether </a:t>
            </a:r>
            <a:r>
              <a:rPr sz="1500" b="1" dirty="0">
                <a:latin typeface="Comic Sans MS"/>
                <a:cs typeface="Comic Sans MS"/>
              </a:rPr>
              <a:t>they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are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numeric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or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non-</a:t>
            </a:r>
            <a:r>
              <a:rPr sz="1500" b="1" dirty="0">
                <a:latin typeface="Comic Sans MS"/>
                <a:cs typeface="Comic Sans MS"/>
              </a:rPr>
              <a:t>numeric.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It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includes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text,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numbers,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logical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values, </a:t>
            </a:r>
            <a:r>
              <a:rPr sz="1500" b="1" dirty="0">
                <a:latin typeface="Comic Sans MS"/>
                <a:cs typeface="Comic Sans MS"/>
              </a:rPr>
              <a:t>and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error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values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but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excludes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blank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or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NULL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values.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557013" y="23522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876" y="3185129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2222" y="2940050"/>
            <a:ext cx="4300855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Sample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Superstore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dataset:</a:t>
            </a:r>
            <a:endParaRPr sz="1200">
              <a:latin typeface="Comic Sans MS"/>
              <a:cs typeface="Comic Sans MS"/>
            </a:endParaRPr>
          </a:p>
          <a:p>
            <a:pPr marL="1245870" marR="5080" indent="-1184910">
              <a:lnSpc>
                <a:spcPct val="113599"/>
              </a:lnSpc>
              <a:spcBef>
                <a:spcPts val="920"/>
              </a:spcBef>
            </a:pPr>
            <a:r>
              <a:rPr sz="1650" dirty="0">
                <a:latin typeface="Comic Sans MS"/>
                <a:cs typeface="Comic Sans MS"/>
              </a:rPr>
              <a:t>How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many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non-</a:t>
            </a:r>
            <a:r>
              <a:rPr sz="1650" dirty="0">
                <a:latin typeface="Comic Sans MS"/>
                <a:cs typeface="Comic Sans MS"/>
              </a:rPr>
              <a:t>blank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values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are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there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25" dirty="0">
                <a:latin typeface="Comic Sans MS"/>
                <a:cs typeface="Comic Sans MS"/>
              </a:rPr>
              <a:t> the </a:t>
            </a:r>
            <a:r>
              <a:rPr sz="1650" dirty="0">
                <a:latin typeface="Comic Sans MS"/>
                <a:cs typeface="Comic Sans MS"/>
              </a:rPr>
              <a:t>Ship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Mode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0575" y="4980884"/>
            <a:ext cx="519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085" marR="5080" indent="-117602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This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DAX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formula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counts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number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of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non-</a:t>
            </a:r>
            <a:r>
              <a:rPr sz="1300" b="1" dirty="0">
                <a:latin typeface="Comic Sans MS"/>
                <a:cs typeface="Comic Sans MS"/>
              </a:rPr>
              <a:t>blank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values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in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spc="-25" dirty="0">
                <a:latin typeface="Comic Sans MS"/>
                <a:cs typeface="Comic Sans MS"/>
              </a:rPr>
              <a:t>the </a:t>
            </a:r>
            <a:r>
              <a:rPr sz="1300" b="1" dirty="0">
                <a:latin typeface="Comic Sans MS"/>
                <a:cs typeface="Comic Sans MS"/>
              </a:rPr>
              <a:t>Ship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Mode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of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Orders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Table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learn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76520" y="292141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4"/>
                </a:lnTo>
                <a:lnTo>
                  <a:pt x="21487" y="390299"/>
                </a:lnTo>
                <a:lnTo>
                  <a:pt x="5473" y="337603"/>
                </a:lnTo>
                <a:lnTo>
                  <a:pt x="0" y="282276"/>
                </a:lnTo>
                <a:lnTo>
                  <a:pt x="5473" y="226950"/>
                </a:lnTo>
                <a:lnTo>
                  <a:pt x="21487" y="174254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7"/>
                </a:lnTo>
                <a:lnTo>
                  <a:pt x="226950" y="5473"/>
                </a:lnTo>
                <a:lnTo>
                  <a:pt x="282276" y="0"/>
                </a:lnTo>
                <a:lnTo>
                  <a:pt x="2439558" y="0"/>
                </a:lnTo>
                <a:lnTo>
                  <a:pt x="2494885" y="5473"/>
                </a:lnTo>
                <a:lnTo>
                  <a:pt x="2547581" y="21487"/>
                </a:lnTo>
                <a:lnTo>
                  <a:pt x="2596166" y="47425"/>
                </a:lnTo>
                <a:lnTo>
                  <a:pt x="2639159" y="82676"/>
                </a:lnTo>
                <a:lnTo>
                  <a:pt x="2674410" y="125669"/>
                </a:lnTo>
                <a:lnTo>
                  <a:pt x="2700348" y="174254"/>
                </a:lnTo>
                <a:lnTo>
                  <a:pt x="2716362" y="226950"/>
                </a:lnTo>
                <a:lnTo>
                  <a:pt x="2721325" y="277114"/>
                </a:lnTo>
                <a:lnTo>
                  <a:pt x="2721325" y="287439"/>
                </a:lnTo>
                <a:lnTo>
                  <a:pt x="2716362" y="337603"/>
                </a:lnTo>
                <a:lnTo>
                  <a:pt x="2700348" y="390299"/>
                </a:lnTo>
                <a:lnTo>
                  <a:pt x="2674410" y="438884"/>
                </a:lnTo>
                <a:lnTo>
                  <a:pt x="2639159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69177" y="2763574"/>
            <a:ext cx="4997450" cy="646430"/>
            <a:chOff x="1769177" y="2763574"/>
            <a:chExt cx="4997450" cy="646430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9177" y="2763574"/>
              <a:ext cx="4997450" cy="646430"/>
            </a:xfrm>
            <a:custGeom>
              <a:avLst/>
              <a:gdLst/>
              <a:ahLst/>
              <a:cxnLst/>
              <a:rect l="l" t="t" r="r" b="b"/>
              <a:pathLst>
                <a:path w="4997450" h="646429">
                  <a:moveTo>
                    <a:pt x="4673922" y="646195"/>
                  </a:moveTo>
                  <a:lnTo>
                    <a:pt x="323097" y="646195"/>
                  </a:lnTo>
                  <a:lnTo>
                    <a:pt x="275352" y="642691"/>
                  </a:lnTo>
                  <a:lnTo>
                    <a:pt x="229782" y="632515"/>
                  </a:lnTo>
                  <a:lnTo>
                    <a:pt x="186887" y="616165"/>
                  </a:lnTo>
                  <a:lnTo>
                    <a:pt x="147167" y="594142"/>
                  </a:lnTo>
                  <a:lnTo>
                    <a:pt x="111121" y="566944"/>
                  </a:lnTo>
                  <a:lnTo>
                    <a:pt x="79250" y="535073"/>
                  </a:lnTo>
                  <a:lnTo>
                    <a:pt x="52053" y="499027"/>
                  </a:lnTo>
                  <a:lnTo>
                    <a:pt x="30029" y="459307"/>
                  </a:lnTo>
                  <a:lnTo>
                    <a:pt x="13679" y="416412"/>
                  </a:lnTo>
                  <a:lnTo>
                    <a:pt x="3503" y="370842"/>
                  </a:lnTo>
                  <a:lnTo>
                    <a:pt x="0" y="323097"/>
                  </a:lnTo>
                  <a:lnTo>
                    <a:pt x="3503" y="275352"/>
                  </a:lnTo>
                  <a:lnTo>
                    <a:pt x="13679" y="229782"/>
                  </a:lnTo>
                  <a:lnTo>
                    <a:pt x="30029" y="186887"/>
                  </a:lnTo>
                  <a:lnTo>
                    <a:pt x="52053" y="147167"/>
                  </a:lnTo>
                  <a:lnTo>
                    <a:pt x="79250" y="111121"/>
                  </a:lnTo>
                  <a:lnTo>
                    <a:pt x="111121" y="79250"/>
                  </a:lnTo>
                  <a:lnTo>
                    <a:pt x="147167" y="52053"/>
                  </a:lnTo>
                  <a:lnTo>
                    <a:pt x="186887" y="30029"/>
                  </a:lnTo>
                  <a:lnTo>
                    <a:pt x="229782" y="13679"/>
                  </a:lnTo>
                  <a:lnTo>
                    <a:pt x="275352" y="3503"/>
                  </a:lnTo>
                  <a:lnTo>
                    <a:pt x="323097" y="0"/>
                  </a:lnTo>
                  <a:lnTo>
                    <a:pt x="4673922" y="0"/>
                  </a:lnTo>
                  <a:lnTo>
                    <a:pt x="4721667" y="3503"/>
                  </a:lnTo>
                  <a:lnTo>
                    <a:pt x="4767237" y="13679"/>
                  </a:lnTo>
                  <a:lnTo>
                    <a:pt x="4810132" y="30029"/>
                  </a:lnTo>
                  <a:lnTo>
                    <a:pt x="4849853" y="52053"/>
                  </a:lnTo>
                  <a:lnTo>
                    <a:pt x="4885898" y="79250"/>
                  </a:lnTo>
                  <a:lnTo>
                    <a:pt x="4917770" y="111121"/>
                  </a:lnTo>
                  <a:lnTo>
                    <a:pt x="4944967" y="147167"/>
                  </a:lnTo>
                  <a:lnTo>
                    <a:pt x="4966991" y="186887"/>
                  </a:lnTo>
                  <a:lnTo>
                    <a:pt x="4983341" y="229782"/>
                  </a:lnTo>
                  <a:lnTo>
                    <a:pt x="4993517" y="275352"/>
                  </a:lnTo>
                  <a:lnTo>
                    <a:pt x="4997021" y="323097"/>
                  </a:lnTo>
                  <a:lnTo>
                    <a:pt x="4993517" y="370842"/>
                  </a:lnTo>
                  <a:lnTo>
                    <a:pt x="4983341" y="416412"/>
                  </a:lnTo>
                  <a:lnTo>
                    <a:pt x="4966991" y="459307"/>
                  </a:lnTo>
                  <a:lnTo>
                    <a:pt x="4944967" y="499027"/>
                  </a:lnTo>
                  <a:lnTo>
                    <a:pt x="4917770" y="535073"/>
                  </a:lnTo>
                  <a:lnTo>
                    <a:pt x="4885898" y="566944"/>
                  </a:lnTo>
                  <a:lnTo>
                    <a:pt x="4849853" y="594142"/>
                  </a:lnTo>
                  <a:lnTo>
                    <a:pt x="4810132" y="616165"/>
                  </a:lnTo>
                  <a:lnTo>
                    <a:pt x="4767237" y="632515"/>
                  </a:lnTo>
                  <a:lnTo>
                    <a:pt x="4721667" y="642691"/>
                  </a:lnTo>
                  <a:lnTo>
                    <a:pt x="4673922" y="646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03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COUNTROWS</a:t>
            </a:r>
          </a:p>
        </p:txBody>
      </p:sp>
      <p:sp>
        <p:nvSpPr>
          <p:cNvPr id="12" name="object 12"/>
          <p:cNvSpPr/>
          <p:nvPr/>
        </p:nvSpPr>
        <p:spPr>
          <a:xfrm>
            <a:off x="639629" y="1142445"/>
            <a:ext cx="6079490" cy="466725"/>
          </a:xfrm>
          <a:custGeom>
            <a:avLst/>
            <a:gdLst/>
            <a:ahLst/>
            <a:cxnLst/>
            <a:rect l="l" t="t" r="r" b="b"/>
            <a:pathLst>
              <a:path w="6079490" h="466725">
                <a:moveTo>
                  <a:pt x="5846345" y="466525"/>
                </a:moveTo>
                <a:lnTo>
                  <a:pt x="233262" y="466525"/>
                </a:lnTo>
                <a:lnTo>
                  <a:pt x="187543" y="462002"/>
                </a:lnTo>
                <a:lnTo>
                  <a:pt x="143997" y="448769"/>
                </a:lnTo>
                <a:lnTo>
                  <a:pt x="103848" y="427334"/>
                </a:lnTo>
                <a:lnTo>
                  <a:pt x="68321" y="398204"/>
                </a:lnTo>
                <a:lnTo>
                  <a:pt x="39190" y="362677"/>
                </a:lnTo>
                <a:lnTo>
                  <a:pt x="17756" y="322528"/>
                </a:lnTo>
                <a:lnTo>
                  <a:pt x="4523" y="278982"/>
                </a:lnTo>
                <a:lnTo>
                  <a:pt x="0" y="233262"/>
                </a:lnTo>
                <a:lnTo>
                  <a:pt x="4523" y="187543"/>
                </a:lnTo>
                <a:lnTo>
                  <a:pt x="17756" y="143997"/>
                </a:lnTo>
                <a:lnTo>
                  <a:pt x="39190" y="103848"/>
                </a:lnTo>
                <a:lnTo>
                  <a:pt x="68321" y="68321"/>
                </a:lnTo>
                <a:lnTo>
                  <a:pt x="103848" y="39190"/>
                </a:lnTo>
                <a:lnTo>
                  <a:pt x="143997" y="17756"/>
                </a:lnTo>
                <a:lnTo>
                  <a:pt x="187543" y="4523"/>
                </a:lnTo>
                <a:lnTo>
                  <a:pt x="233262" y="0"/>
                </a:lnTo>
                <a:lnTo>
                  <a:pt x="5846345" y="0"/>
                </a:lnTo>
                <a:lnTo>
                  <a:pt x="5892065" y="4523"/>
                </a:lnTo>
                <a:lnTo>
                  <a:pt x="5935611" y="17756"/>
                </a:lnTo>
                <a:lnTo>
                  <a:pt x="5975759" y="39190"/>
                </a:lnTo>
                <a:lnTo>
                  <a:pt x="6011286" y="68321"/>
                </a:lnTo>
                <a:lnTo>
                  <a:pt x="6040417" y="103848"/>
                </a:lnTo>
                <a:lnTo>
                  <a:pt x="6061852" y="143997"/>
                </a:lnTo>
                <a:lnTo>
                  <a:pt x="6075084" y="187543"/>
                </a:lnTo>
                <a:lnTo>
                  <a:pt x="6079412" y="231285"/>
                </a:lnTo>
                <a:lnTo>
                  <a:pt x="6079412" y="235240"/>
                </a:lnTo>
                <a:lnTo>
                  <a:pt x="6075084" y="278982"/>
                </a:lnTo>
                <a:lnTo>
                  <a:pt x="6061852" y="322528"/>
                </a:lnTo>
                <a:lnTo>
                  <a:pt x="6040417" y="362677"/>
                </a:lnTo>
                <a:lnTo>
                  <a:pt x="6011286" y="398204"/>
                </a:lnTo>
                <a:lnTo>
                  <a:pt x="5975759" y="427334"/>
                </a:lnTo>
                <a:lnTo>
                  <a:pt x="5935611" y="448769"/>
                </a:lnTo>
                <a:lnTo>
                  <a:pt x="5892065" y="462002"/>
                </a:lnTo>
                <a:lnTo>
                  <a:pt x="5846345" y="466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4524" y="1209756"/>
            <a:ext cx="410972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mic Sans MS"/>
                <a:cs typeface="Comic Sans MS"/>
              </a:rPr>
              <a:t>Counts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number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rows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9177" y="1880922"/>
            <a:ext cx="4542790" cy="557530"/>
          </a:xfrm>
          <a:custGeom>
            <a:avLst/>
            <a:gdLst/>
            <a:ahLst/>
            <a:cxnLst/>
            <a:rect l="l" t="t" r="r" b="b"/>
            <a:pathLst>
              <a:path w="4542790" h="557530">
                <a:moveTo>
                  <a:pt x="4264263" y="556908"/>
                </a:moveTo>
                <a:lnTo>
                  <a:pt x="278454" y="556908"/>
                </a:lnTo>
                <a:lnTo>
                  <a:pt x="233287" y="553264"/>
                </a:lnTo>
                <a:lnTo>
                  <a:pt x="190441" y="542713"/>
                </a:lnTo>
                <a:lnTo>
                  <a:pt x="150488" y="525828"/>
                </a:lnTo>
                <a:lnTo>
                  <a:pt x="114002" y="503183"/>
                </a:lnTo>
                <a:lnTo>
                  <a:pt x="81557" y="475351"/>
                </a:lnTo>
                <a:lnTo>
                  <a:pt x="53725" y="442906"/>
                </a:lnTo>
                <a:lnTo>
                  <a:pt x="31080" y="406420"/>
                </a:lnTo>
                <a:lnTo>
                  <a:pt x="14195" y="366467"/>
                </a:lnTo>
                <a:lnTo>
                  <a:pt x="3644" y="323621"/>
                </a:lnTo>
                <a:lnTo>
                  <a:pt x="0" y="278454"/>
                </a:lnTo>
                <a:lnTo>
                  <a:pt x="3644" y="233287"/>
                </a:lnTo>
                <a:lnTo>
                  <a:pt x="14195" y="190441"/>
                </a:lnTo>
                <a:lnTo>
                  <a:pt x="31080" y="150488"/>
                </a:lnTo>
                <a:lnTo>
                  <a:pt x="53725" y="114002"/>
                </a:lnTo>
                <a:lnTo>
                  <a:pt x="81557" y="81557"/>
                </a:lnTo>
                <a:lnTo>
                  <a:pt x="114002" y="53725"/>
                </a:lnTo>
                <a:lnTo>
                  <a:pt x="150488" y="31080"/>
                </a:lnTo>
                <a:lnTo>
                  <a:pt x="190441" y="14195"/>
                </a:lnTo>
                <a:lnTo>
                  <a:pt x="233287" y="3644"/>
                </a:lnTo>
                <a:lnTo>
                  <a:pt x="278454" y="0"/>
                </a:lnTo>
                <a:lnTo>
                  <a:pt x="4264263" y="0"/>
                </a:lnTo>
                <a:lnTo>
                  <a:pt x="4309430" y="3644"/>
                </a:lnTo>
                <a:lnTo>
                  <a:pt x="4352276" y="14195"/>
                </a:lnTo>
                <a:lnTo>
                  <a:pt x="4392229" y="31080"/>
                </a:lnTo>
                <a:lnTo>
                  <a:pt x="4428714" y="53725"/>
                </a:lnTo>
                <a:lnTo>
                  <a:pt x="4461160" y="81557"/>
                </a:lnTo>
                <a:lnTo>
                  <a:pt x="4488991" y="114002"/>
                </a:lnTo>
                <a:lnTo>
                  <a:pt x="4511636" y="150488"/>
                </a:lnTo>
                <a:lnTo>
                  <a:pt x="4528521" y="190441"/>
                </a:lnTo>
                <a:lnTo>
                  <a:pt x="4539072" y="233287"/>
                </a:lnTo>
                <a:lnTo>
                  <a:pt x="4542287" y="273137"/>
                </a:lnTo>
                <a:lnTo>
                  <a:pt x="4542287" y="283771"/>
                </a:lnTo>
                <a:lnTo>
                  <a:pt x="4539072" y="323621"/>
                </a:lnTo>
                <a:lnTo>
                  <a:pt x="4528521" y="366467"/>
                </a:lnTo>
                <a:lnTo>
                  <a:pt x="4511636" y="406420"/>
                </a:lnTo>
                <a:lnTo>
                  <a:pt x="4488991" y="442906"/>
                </a:lnTo>
                <a:lnTo>
                  <a:pt x="4461160" y="475351"/>
                </a:lnTo>
                <a:lnTo>
                  <a:pt x="4428714" y="503183"/>
                </a:lnTo>
                <a:lnTo>
                  <a:pt x="4392229" y="525828"/>
                </a:lnTo>
                <a:lnTo>
                  <a:pt x="4352276" y="542713"/>
                </a:lnTo>
                <a:lnTo>
                  <a:pt x="4309430" y="553264"/>
                </a:lnTo>
                <a:lnTo>
                  <a:pt x="4264263" y="55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90224" y="1995856"/>
            <a:ext cx="270065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mic Sans MS"/>
                <a:cs typeface="Comic Sans MS"/>
              </a:rPr>
              <a:t>COUNTROWS([&lt;table&gt;])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039" y="3829050"/>
            <a:ext cx="4743449" cy="5619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6518" y="4856026"/>
            <a:ext cx="4114799" cy="6381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9276" y="2816288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702087" y="201855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0701" y="2955005"/>
            <a:ext cx="4165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mic Sans MS"/>
                <a:cs typeface="Comic Sans MS"/>
              </a:rPr>
              <a:t>How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many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rows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are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there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in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Orders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table?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808" y="5707213"/>
            <a:ext cx="590169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2405" marR="5080" indent="-1450340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DAX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formula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counts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rows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table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50" dirty="0">
                <a:latin typeface="Comic Sans MS"/>
                <a:cs typeface="Comic Sans MS"/>
              </a:rPr>
              <a:t>, </a:t>
            </a:r>
            <a:r>
              <a:rPr sz="1400" b="1" dirty="0">
                <a:latin typeface="Comic Sans MS"/>
                <a:cs typeface="Comic Sans MS"/>
              </a:rPr>
              <a:t>giving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orders.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5388" y="4482623"/>
            <a:ext cx="3956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5" dirty="0">
                <a:latin typeface="Comic Sans MS"/>
                <a:cs typeface="Comic Sans MS"/>
              </a:rPr>
              <a:t>OR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7" y="861478"/>
            <a:ext cx="8595995" cy="1569085"/>
          </a:xfrm>
          <a:custGeom>
            <a:avLst/>
            <a:gdLst/>
            <a:ahLst/>
            <a:cxnLst/>
            <a:rect l="l" t="t" r="r" b="b"/>
            <a:pathLst>
              <a:path w="8595995" h="1569085">
                <a:moveTo>
                  <a:pt x="1345526" y="971892"/>
                </a:moveTo>
                <a:lnTo>
                  <a:pt x="1336395" y="890104"/>
                </a:lnTo>
                <a:lnTo>
                  <a:pt x="1323962" y="842606"/>
                </a:lnTo>
                <a:lnTo>
                  <a:pt x="1307084" y="798995"/>
                </a:lnTo>
                <a:lnTo>
                  <a:pt x="1286040" y="759409"/>
                </a:lnTo>
                <a:lnTo>
                  <a:pt x="1261135" y="723988"/>
                </a:lnTo>
                <a:lnTo>
                  <a:pt x="1232662" y="692848"/>
                </a:lnTo>
                <a:lnTo>
                  <a:pt x="1200924" y="666140"/>
                </a:lnTo>
                <a:lnTo>
                  <a:pt x="1166215" y="643978"/>
                </a:lnTo>
                <a:lnTo>
                  <a:pt x="1128839" y="626516"/>
                </a:lnTo>
                <a:lnTo>
                  <a:pt x="1089101" y="613867"/>
                </a:lnTo>
                <a:lnTo>
                  <a:pt x="1047280" y="606183"/>
                </a:lnTo>
                <a:lnTo>
                  <a:pt x="1003681" y="603592"/>
                </a:lnTo>
                <a:lnTo>
                  <a:pt x="336537" y="603592"/>
                </a:lnTo>
                <a:lnTo>
                  <a:pt x="294322" y="606183"/>
                </a:lnTo>
                <a:lnTo>
                  <a:pt x="253669" y="613867"/>
                </a:lnTo>
                <a:lnTo>
                  <a:pt x="214896" y="626516"/>
                </a:lnTo>
                <a:lnTo>
                  <a:pt x="178333" y="643978"/>
                </a:lnTo>
                <a:lnTo>
                  <a:pt x="144272" y="666127"/>
                </a:lnTo>
                <a:lnTo>
                  <a:pt x="113030" y="692848"/>
                </a:lnTo>
                <a:lnTo>
                  <a:pt x="84937" y="723976"/>
                </a:lnTo>
                <a:lnTo>
                  <a:pt x="60299" y="759409"/>
                </a:lnTo>
                <a:lnTo>
                  <a:pt x="39433" y="798982"/>
                </a:lnTo>
                <a:lnTo>
                  <a:pt x="22656" y="842594"/>
                </a:lnTo>
                <a:lnTo>
                  <a:pt x="10287" y="890079"/>
                </a:lnTo>
                <a:lnTo>
                  <a:pt x="2628" y="941324"/>
                </a:lnTo>
                <a:lnTo>
                  <a:pt x="0" y="996226"/>
                </a:lnTo>
                <a:lnTo>
                  <a:pt x="2870" y="1055230"/>
                </a:lnTo>
                <a:lnTo>
                  <a:pt x="11226" y="1109014"/>
                </a:lnTo>
                <a:lnTo>
                  <a:pt x="24701" y="1157681"/>
                </a:lnTo>
                <a:lnTo>
                  <a:pt x="42951" y="1201318"/>
                </a:lnTo>
                <a:lnTo>
                  <a:pt x="65620" y="1240015"/>
                </a:lnTo>
                <a:lnTo>
                  <a:pt x="92316" y="1273848"/>
                </a:lnTo>
                <a:lnTo>
                  <a:pt x="122707" y="1302918"/>
                </a:lnTo>
                <a:lnTo>
                  <a:pt x="156425" y="1327302"/>
                </a:lnTo>
                <a:lnTo>
                  <a:pt x="193103" y="1347101"/>
                </a:lnTo>
                <a:lnTo>
                  <a:pt x="193103" y="1568462"/>
                </a:lnTo>
                <a:lnTo>
                  <a:pt x="421665" y="1378419"/>
                </a:lnTo>
                <a:lnTo>
                  <a:pt x="1003681" y="1378419"/>
                </a:lnTo>
                <a:lnTo>
                  <a:pt x="1047280" y="1375841"/>
                </a:lnTo>
                <a:lnTo>
                  <a:pt x="1089101" y="1368183"/>
                </a:lnTo>
                <a:lnTo>
                  <a:pt x="1128839" y="1355636"/>
                </a:lnTo>
                <a:lnTo>
                  <a:pt x="1166215" y="1338351"/>
                </a:lnTo>
                <a:lnTo>
                  <a:pt x="1200912" y="1316482"/>
                </a:lnTo>
                <a:lnTo>
                  <a:pt x="1232649" y="1290193"/>
                </a:lnTo>
                <a:lnTo>
                  <a:pt x="1261122" y="1259662"/>
                </a:lnTo>
                <a:lnTo>
                  <a:pt x="1286027" y="1225029"/>
                </a:lnTo>
                <a:lnTo>
                  <a:pt x="1307071" y="1186472"/>
                </a:lnTo>
                <a:lnTo>
                  <a:pt x="1323962" y="1144155"/>
                </a:lnTo>
                <a:lnTo>
                  <a:pt x="1336382" y="1098219"/>
                </a:lnTo>
                <a:lnTo>
                  <a:pt x="1344066" y="1048854"/>
                </a:lnTo>
                <a:lnTo>
                  <a:pt x="1345526" y="1019505"/>
                </a:lnTo>
                <a:lnTo>
                  <a:pt x="1345526" y="971892"/>
                </a:lnTo>
                <a:close/>
              </a:path>
              <a:path w="8595995" h="1569085">
                <a:moveTo>
                  <a:pt x="8595779" y="328117"/>
                </a:moveTo>
                <a:lnTo>
                  <a:pt x="8592541" y="284111"/>
                </a:lnTo>
                <a:lnTo>
                  <a:pt x="8582050" y="237096"/>
                </a:lnTo>
                <a:lnTo>
                  <a:pt x="8565172" y="192836"/>
                </a:lnTo>
                <a:lnTo>
                  <a:pt x="8542452" y="151853"/>
                </a:lnTo>
                <a:lnTo>
                  <a:pt x="8514385" y="114668"/>
                </a:lnTo>
                <a:lnTo>
                  <a:pt x="8481504" y="81775"/>
                </a:lnTo>
                <a:lnTo>
                  <a:pt x="8444306" y="53721"/>
                </a:lnTo>
                <a:lnTo>
                  <a:pt x="8403323" y="30988"/>
                </a:lnTo>
                <a:lnTo>
                  <a:pt x="8359064" y="14122"/>
                </a:lnTo>
                <a:lnTo>
                  <a:pt x="8312048" y="3619"/>
                </a:lnTo>
                <a:lnTo>
                  <a:pt x="8262785" y="0"/>
                </a:lnTo>
                <a:lnTo>
                  <a:pt x="1680070" y="0"/>
                </a:lnTo>
                <a:lnTo>
                  <a:pt x="1630807" y="3619"/>
                </a:lnTo>
                <a:lnTo>
                  <a:pt x="1583778" y="14122"/>
                </a:lnTo>
                <a:lnTo>
                  <a:pt x="1539519" y="30988"/>
                </a:lnTo>
                <a:lnTo>
                  <a:pt x="1498536" y="53721"/>
                </a:lnTo>
                <a:lnTo>
                  <a:pt x="1461350" y="81775"/>
                </a:lnTo>
                <a:lnTo>
                  <a:pt x="1428457" y="114668"/>
                </a:lnTo>
                <a:lnTo>
                  <a:pt x="1400403" y="151853"/>
                </a:lnTo>
                <a:lnTo>
                  <a:pt x="1377670" y="192836"/>
                </a:lnTo>
                <a:lnTo>
                  <a:pt x="1360805" y="237096"/>
                </a:lnTo>
                <a:lnTo>
                  <a:pt x="1350302" y="284111"/>
                </a:lnTo>
                <a:lnTo>
                  <a:pt x="1346695" y="333375"/>
                </a:lnTo>
                <a:lnTo>
                  <a:pt x="1346695" y="485952"/>
                </a:lnTo>
                <a:lnTo>
                  <a:pt x="1350302" y="535216"/>
                </a:lnTo>
                <a:lnTo>
                  <a:pt x="1360805" y="582231"/>
                </a:lnTo>
                <a:lnTo>
                  <a:pt x="1377670" y="626491"/>
                </a:lnTo>
                <a:lnTo>
                  <a:pt x="1400403" y="667473"/>
                </a:lnTo>
                <a:lnTo>
                  <a:pt x="1428457" y="704672"/>
                </a:lnTo>
                <a:lnTo>
                  <a:pt x="1461350" y="737552"/>
                </a:lnTo>
                <a:lnTo>
                  <a:pt x="1498536" y="765619"/>
                </a:lnTo>
                <a:lnTo>
                  <a:pt x="1539519" y="788339"/>
                </a:lnTo>
                <a:lnTo>
                  <a:pt x="1583778" y="805218"/>
                </a:lnTo>
                <a:lnTo>
                  <a:pt x="1630807" y="815708"/>
                </a:lnTo>
                <a:lnTo>
                  <a:pt x="1680070" y="819327"/>
                </a:lnTo>
                <a:lnTo>
                  <a:pt x="8262785" y="819327"/>
                </a:lnTo>
                <a:lnTo>
                  <a:pt x="8312048" y="815708"/>
                </a:lnTo>
                <a:lnTo>
                  <a:pt x="8359064" y="805218"/>
                </a:lnTo>
                <a:lnTo>
                  <a:pt x="8403323" y="788339"/>
                </a:lnTo>
                <a:lnTo>
                  <a:pt x="8444306" y="765619"/>
                </a:lnTo>
                <a:lnTo>
                  <a:pt x="8481504" y="737552"/>
                </a:lnTo>
                <a:lnTo>
                  <a:pt x="8514385" y="704672"/>
                </a:lnTo>
                <a:lnTo>
                  <a:pt x="8542452" y="667473"/>
                </a:lnTo>
                <a:lnTo>
                  <a:pt x="8565172" y="626491"/>
                </a:lnTo>
                <a:lnTo>
                  <a:pt x="8582050" y="582231"/>
                </a:lnTo>
                <a:lnTo>
                  <a:pt x="8592541" y="535216"/>
                </a:lnTo>
                <a:lnTo>
                  <a:pt x="8595779" y="491210"/>
                </a:lnTo>
                <a:lnTo>
                  <a:pt x="8595779" y="328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690692" y="1877641"/>
            <a:ext cx="4442460" cy="494030"/>
          </a:xfrm>
          <a:custGeom>
            <a:avLst/>
            <a:gdLst/>
            <a:ahLst/>
            <a:cxnLst/>
            <a:rect l="l" t="t" r="r" b="b"/>
            <a:pathLst>
              <a:path w="4442459" h="494030">
                <a:moveTo>
                  <a:pt x="4195603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4195603" y="0"/>
                </a:lnTo>
                <a:lnTo>
                  <a:pt x="4243992" y="4787"/>
                </a:lnTo>
                <a:lnTo>
                  <a:pt x="4290081" y="18792"/>
                </a:lnTo>
                <a:lnTo>
                  <a:pt x="4332574" y="41479"/>
                </a:lnTo>
                <a:lnTo>
                  <a:pt x="4370175" y="72310"/>
                </a:lnTo>
                <a:lnTo>
                  <a:pt x="4401006" y="109911"/>
                </a:lnTo>
                <a:lnTo>
                  <a:pt x="4423693" y="152404"/>
                </a:lnTo>
                <a:lnTo>
                  <a:pt x="4437698" y="198493"/>
                </a:lnTo>
                <a:lnTo>
                  <a:pt x="4441958" y="241552"/>
                </a:lnTo>
                <a:lnTo>
                  <a:pt x="4441958" y="252212"/>
                </a:lnTo>
                <a:lnTo>
                  <a:pt x="4437698" y="295272"/>
                </a:lnTo>
                <a:lnTo>
                  <a:pt x="4423693" y="341360"/>
                </a:lnTo>
                <a:lnTo>
                  <a:pt x="4401006" y="383853"/>
                </a:lnTo>
                <a:lnTo>
                  <a:pt x="4370175" y="421455"/>
                </a:lnTo>
                <a:lnTo>
                  <a:pt x="4332574" y="452286"/>
                </a:lnTo>
                <a:lnTo>
                  <a:pt x="4290081" y="474972"/>
                </a:lnTo>
                <a:lnTo>
                  <a:pt x="4243992" y="488977"/>
                </a:lnTo>
                <a:lnTo>
                  <a:pt x="419560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89774" y="1957620"/>
            <a:ext cx="404431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COUNTX(&lt;table&gt;,&lt;expression&gt;)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9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9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6"/>
                </a:lnTo>
                <a:lnTo>
                  <a:pt x="4308806" y="269720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907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COUNTX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2861626" y="2584140"/>
            <a:ext cx="5817870" cy="622300"/>
          </a:xfrm>
          <a:custGeom>
            <a:avLst/>
            <a:gdLst/>
            <a:ahLst/>
            <a:cxnLst/>
            <a:rect l="l" t="t" r="r" b="b"/>
            <a:pathLst>
              <a:path w="5817870" h="622300">
                <a:moveTo>
                  <a:pt x="5507194" y="622078"/>
                </a:moveTo>
                <a:lnTo>
                  <a:pt x="311039" y="622078"/>
                </a:lnTo>
                <a:lnTo>
                  <a:pt x="265076" y="618705"/>
                </a:lnTo>
                <a:lnTo>
                  <a:pt x="221206" y="608909"/>
                </a:lnTo>
                <a:lnTo>
                  <a:pt x="179912" y="593169"/>
                </a:lnTo>
                <a:lnTo>
                  <a:pt x="141675" y="571967"/>
                </a:lnTo>
                <a:lnTo>
                  <a:pt x="106974" y="545785"/>
                </a:lnTo>
                <a:lnTo>
                  <a:pt x="76292" y="515103"/>
                </a:lnTo>
                <a:lnTo>
                  <a:pt x="50110" y="480403"/>
                </a:lnTo>
                <a:lnTo>
                  <a:pt x="28908" y="442165"/>
                </a:lnTo>
                <a:lnTo>
                  <a:pt x="13169" y="400871"/>
                </a:lnTo>
                <a:lnTo>
                  <a:pt x="3372" y="357002"/>
                </a:lnTo>
                <a:lnTo>
                  <a:pt x="0" y="311039"/>
                </a:lnTo>
                <a:lnTo>
                  <a:pt x="3372" y="265076"/>
                </a:lnTo>
                <a:lnTo>
                  <a:pt x="13169" y="221206"/>
                </a:lnTo>
                <a:lnTo>
                  <a:pt x="28908" y="179912"/>
                </a:lnTo>
                <a:lnTo>
                  <a:pt x="50110" y="141675"/>
                </a:lnTo>
                <a:lnTo>
                  <a:pt x="76292" y="106974"/>
                </a:lnTo>
                <a:lnTo>
                  <a:pt x="106974" y="76292"/>
                </a:lnTo>
                <a:lnTo>
                  <a:pt x="141675" y="50110"/>
                </a:lnTo>
                <a:lnTo>
                  <a:pt x="179912" y="28908"/>
                </a:lnTo>
                <a:lnTo>
                  <a:pt x="221206" y="13169"/>
                </a:lnTo>
                <a:lnTo>
                  <a:pt x="265076" y="3372"/>
                </a:lnTo>
                <a:lnTo>
                  <a:pt x="311039" y="0"/>
                </a:lnTo>
                <a:lnTo>
                  <a:pt x="5507194" y="0"/>
                </a:lnTo>
                <a:lnTo>
                  <a:pt x="5553157" y="3372"/>
                </a:lnTo>
                <a:lnTo>
                  <a:pt x="5597026" y="13169"/>
                </a:lnTo>
                <a:lnTo>
                  <a:pt x="5638320" y="28908"/>
                </a:lnTo>
                <a:lnTo>
                  <a:pt x="5676557" y="50110"/>
                </a:lnTo>
                <a:lnTo>
                  <a:pt x="5711258" y="76292"/>
                </a:lnTo>
                <a:lnTo>
                  <a:pt x="5741940" y="106974"/>
                </a:lnTo>
                <a:lnTo>
                  <a:pt x="5768122" y="141675"/>
                </a:lnTo>
                <a:lnTo>
                  <a:pt x="5789324" y="179912"/>
                </a:lnTo>
                <a:lnTo>
                  <a:pt x="5805063" y="221206"/>
                </a:lnTo>
                <a:lnTo>
                  <a:pt x="5814860" y="265076"/>
                </a:lnTo>
                <a:lnTo>
                  <a:pt x="5817404" y="299744"/>
                </a:lnTo>
                <a:lnTo>
                  <a:pt x="5817404" y="322333"/>
                </a:lnTo>
                <a:lnTo>
                  <a:pt x="5805063" y="400871"/>
                </a:lnTo>
                <a:lnTo>
                  <a:pt x="5789324" y="442165"/>
                </a:lnTo>
                <a:lnTo>
                  <a:pt x="5768122" y="480403"/>
                </a:lnTo>
                <a:lnTo>
                  <a:pt x="5741940" y="515103"/>
                </a:lnTo>
                <a:lnTo>
                  <a:pt x="5711258" y="545785"/>
                </a:lnTo>
                <a:lnTo>
                  <a:pt x="5676557" y="571967"/>
                </a:lnTo>
                <a:lnTo>
                  <a:pt x="5638320" y="593169"/>
                </a:lnTo>
                <a:lnTo>
                  <a:pt x="5597026" y="608909"/>
                </a:lnTo>
                <a:lnTo>
                  <a:pt x="5553157" y="618705"/>
                </a:lnTo>
                <a:lnTo>
                  <a:pt x="5507194" y="622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6117" y="3471711"/>
            <a:ext cx="5734049" cy="4381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0545" y="916984"/>
            <a:ext cx="7910830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5655" marR="5080" indent="-189865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Counts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how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many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rows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table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have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something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them,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spc="-25" dirty="0">
                <a:latin typeface="Comic Sans MS"/>
                <a:cs typeface="Comic Sans MS"/>
              </a:rPr>
              <a:t>or </a:t>
            </a:r>
            <a:r>
              <a:rPr sz="1600" b="1" dirty="0">
                <a:latin typeface="Comic Sans MS"/>
                <a:cs typeface="Comic Sans MS"/>
              </a:rPr>
              <a:t>something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that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comes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from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calculation,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and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isn't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blank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650" b="1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788472" y="198009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5335" y="26966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3650" y="2602137"/>
            <a:ext cx="536130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1525" marR="5080" indent="-202946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How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many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orders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have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profit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greater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than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$100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the </a:t>
            </a:r>
            <a:r>
              <a:rPr sz="1600" dirty="0">
                <a:latin typeface="Comic Sans MS"/>
                <a:cs typeface="Comic Sans MS"/>
              </a:rPr>
              <a:t>Orders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Table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6689" y="4273101"/>
            <a:ext cx="656272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100"/>
              </a:lnSpc>
              <a:spcBef>
                <a:spcPts val="95"/>
              </a:spcBef>
            </a:pP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DAX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formula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counts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rows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Table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where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profit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is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greater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than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$100.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It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achieves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by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using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IF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function </a:t>
            </a:r>
            <a:r>
              <a:rPr sz="1400" b="1" dirty="0">
                <a:latin typeface="Comic Sans MS"/>
                <a:cs typeface="Comic Sans MS"/>
              </a:rPr>
              <a:t>to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evaluate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condition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'Orders'[Profit]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&gt;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100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each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row,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returning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50" dirty="0">
                <a:latin typeface="Comic Sans MS"/>
                <a:cs typeface="Comic Sans MS"/>
              </a:rPr>
              <a:t>1 </a:t>
            </a:r>
            <a:r>
              <a:rPr sz="1400" b="1" dirty="0">
                <a:latin typeface="Comic Sans MS"/>
                <a:cs typeface="Comic Sans MS"/>
              </a:rPr>
              <a:t>if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true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0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if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false,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then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summing</a:t>
            </a:r>
            <a:r>
              <a:rPr sz="1400" b="1" spc="-2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up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results.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281" y="2575987"/>
            <a:ext cx="1315843" cy="2524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7780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8770" y="1558964"/>
            <a:ext cx="7429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Practice these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38827" y="400727"/>
            <a:ext cx="4442460" cy="638810"/>
          </a:xfrm>
          <a:custGeom>
            <a:avLst/>
            <a:gdLst/>
            <a:ahLst/>
            <a:cxnLst/>
            <a:rect l="l" t="t" r="r" b="b"/>
            <a:pathLst>
              <a:path w="4442460" h="638810">
                <a:moveTo>
                  <a:pt x="4123111" y="638545"/>
                </a:moveTo>
                <a:lnTo>
                  <a:pt x="319170" y="638545"/>
                </a:lnTo>
                <a:lnTo>
                  <a:pt x="271991" y="635084"/>
                </a:lnTo>
                <a:lnTo>
                  <a:pt x="226960" y="625028"/>
                </a:lnTo>
                <a:lnTo>
                  <a:pt x="184573" y="608871"/>
                </a:lnTo>
                <a:lnTo>
                  <a:pt x="145323" y="587109"/>
                </a:lnTo>
                <a:lnTo>
                  <a:pt x="109704" y="560233"/>
                </a:lnTo>
                <a:lnTo>
                  <a:pt x="78210" y="528739"/>
                </a:lnTo>
                <a:lnTo>
                  <a:pt x="51334" y="493120"/>
                </a:lnTo>
                <a:lnTo>
                  <a:pt x="29572" y="453870"/>
                </a:lnTo>
                <a:lnTo>
                  <a:pt x="13415" y="411483"/>
                </a:lnTo>
                <a:lnTo>
                  <a:pt x="3359" y="366452"/>
                </a:lnTo>
                <a:lnTo>
                  <a:pt x="0" y="320663"/>
                </a:lnTo>
                <a:lnTo>
                  <a:pt x="0" y="317882"/>
                </a:lnTo>
                <a:lnTo>
                  <a:pt x="3359" y="272093"/>
                </a:lnTo>
                <a:lnTo>
                  <a:pt x="13415" y="227062"/>
                </a:lnTo>
                <a:lnTo>
                  <a:pt x="29572" y="184675"/>
                </a:lnTo>
                <a:lnTo>
                  <a:pt x="51334" y="145425"/>
                </a:lnTo>
                <a:lnTo>
                  <a:pt x="78210" y="109806"/>
                </a:lnTo>
                <a:lnTo>
                  <a:pt x="109704" y="78312"/>
                </a:lnTo>
                <a:lnTo>
                  <a:pt x="145323" y="51436"/>
                </a:lnTo>
                <a:lnTo>
                  <a:pt x="184573" y="29674"/>
                </a:lnTo>
                <a:lnTo>
                  <a:pt x="226960" y="13517"/>
                </a:lnTo>
                <a:lnTo>
                  <a:pt x="271991" y="3461"/>
                </a:lnTo>
                <a:lnTo>
                  <a:pt x="319170" y="0"/>
                </a:lnTo>
                <a:lnTo>
                  <a:pt x="4123110" y="0"/>
                </a:lnTo>
                <a:lnTo>
                  <a:pt x="4170290" y="3461"/>
                </a:lnTo>
                <a:lnTo>
                  <a:pt x="4215320" y="13517"/>
                </a:lnTo>
                <a:lnTo>
                  <a:pt x="4257707" y="29674"/>
                </a:lnTo>
                <a:lnTo>
                  <a:pt x="4296957" y="51436"/>
                </a:lnTo>
                <a:lnTo>
                  <a:pt x="4332576" y="78312"/>
                </a:lnTo>
                <a:lnTo>
                  <a:pt x="4364071" y="109806"/>
                </a:lnTo>
                <a:lnTo>
                  <a:pt x="4390946" y="145425"/>
                </a:lnTo>
                <a:lnTo>
                  <a:pt x="4412709" y="184675"/>
                </a:lnTo>
                <a:lnTo>
                  <a:pt x="4428865" y="227062"/>
                </a:lnTo>
                <a:lnTo>
                  <a:pt x="4438921" y="272093"/>
                </a:lnTo>
                <a:lnTo>
                  <a:pt x="4442281" y="317882"/>
                </a:lnTo>
                <a:lnTo>
                  <a:pt x="4442281" y="320663"/>
                </a:lnTo>
                <a:lnTo>
                  <a:pt x="4438921" y="366452"/>
                </a:lnTo>
                <a:lnTo>
                  <a:pt x="4428865" y="411483"/>
                </a:lnTo>
                <a:lnTo>
                  <a:pt x="4412709" y="453870"/>
                </a:lnTo>
                <a:lnTo>
                  <a:pt x="4390946" y="493120"/>
                </a:lnTo>
                <a:lnTo>
                  <a:pt x="4364071" y="528739"/>
                </a:lnTo>
                <a:lnTo>
                  <a:pt x="4332576" y="560233"/>
                </a:lnTo>
                <a:lnTo>
                  <a:pt x="4296957" y="587109"/>
                </a:lnTo>
                <a:lnTo>
                  <a:pt x="4257707" y="608871"/>
                </a:lnTo>
                <a:lnTo>
                  <a:pt x="4215320" y="625028"/>
                </a:lnTo>
                <a:lnTo>
                  <a:pt x="4170290" y="635084"/>
                </a:lnTo>
                <a:lnTo>
                  <a:pt x="4123111" y="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9976" y="2937937"/>
            <a:ext cx="5422265" cy="490855"/>
            <a:chOff x="1629976" y="2937937"/>
            <a:chExt cx="5422265" cy="490855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9976" y="2937937"/>
              <a:ext cx="5422265" cy="490855"/>
            </a:xfrm>
            <a:custGeom>
              <a:avLst/>
              <a:gdLst/>
              <a:ahLst/>
              <a:cxnLst/>
              <a:rect l="l" t="t" r="r" b="b"/>
              <a:pathLst>
                <a:path w="5422265" h="490854">
                  <a:moveTo>
                    <a:pt x="5177154" y="490663"/>
                  </a:moveTo>
                  <a:lnTo>
                    <a:pt x="245329" y="490663"/>
                  </a:lnTo>
                  <a:lnTo>
                    <a:pt x="197246" y="485905"/>
                  </a:lnTo>
                  <a:lnTo>
                    <a:pt x="151447" y="471988"/>
                  </a:lnTo>
                  <a:lnTo>
                    <a:pt x="109221" y="449444"/>
                  </a:lnTo>
                  <a:lnTo>
                    <a:pt x="71855" y="418807"/>
                  </a:lnTo>
                  <a:lnTo>
                    <a:pt x="41218" y="381441"/>
                  </a:lnTo>
                  <a:lnTo>
                    <a:pt x="18674" y="339215"/>
                  </a:lnTo>
                  <a:lnTo>
                    <a:pt x="4757" y="293416"/>
                  </a:lnTo>
                  <a:lnTo>
                    <a:pt x="0" y="245331"/>
                  </a:lnTo>
                  <a:lnTo>
                    <a:pt x="4757" y="197246"/>
                  </a:lnTo>
                  <a:lnTo>
                    <a:pt x="18674" y="151447"/>
                  </a:lnTo>
                  <a:lnTo>
                    <a:pt x="41218" y="109221"/>
                  </a:lnTo>
                  <a:lnTo>
                    <a:pt x="71855" y="71855"/>
                  </a:lnTo>
                  <a:lnTo>
                    <a:pt x="109221" y="41218"/>
                  </a:lnTo>
                  <a:lnTo>
                    <a:pt x="151447" y="18674"/>
                  </a:lnTo>
                  <a:lnTo>
                    <a:pt x="197246" y="4757"/>
                  </a:lnTo>
                  <a:lnTo>
                    <a:pt x="245331" y="0"/>
                  </a:lnTo>
                  <a:lnTo>
                    <a:pt x="5177152" y="0"/>
                  </a:lnTo>
                  <a:lnTo>
                    <a:pt x="5225237" y="4757"/>
                  </a:lnTo>
                  <a:lnTo>
                    <a:pt x="5271036" y="18674"/>
                  </a:lnTo>
                  <a:lnTo>
                    <a:pt x="5313261" y="41218"/>
                  </a:lnTo>
                  <a:lnTo>
                    <a:pt x="5350627" y="71855"/>
                  </a:lnTo>
                  <a:lnTo>
                    <a:pt x="5381264" y="109221"/>
                  </a:lnTo>
                  <a:lnTo>
                    <a:pt x="5403808" y="151447"/>
                  </a:lnTo>
                  <a:lnTo>
                    <a:pt x="5417725" y="197246"/>
                  </a:lnTo>
                  <a:lnTo>
                    <a:pt x="5422212" y="242591"/>
                  </a:lnTo>
                  <a:lnTo>
                    <a:pt x="5422212" y="248072"/>
                  </a:lnTo>
                  <a:lnTo>
                    <a:pt x="5417725" y="293416"/>
                  </a:lnTo>
                  <a:lnTo>
                    <a:pt x="5403808" y="339215"/>
                  </a:lnTo>
                  <a:lnTo>
                    <a:pt x="5381264" y="381441"/>
                  </a:lnTo>
                  <a:lnTo>
                    <a:pt x="5350627" y="418807"/>
                  </a:lnTo>
                  <a:lnTo>
                    <a:pt x="5313261" y="449444"/>
                  </a:lnTo>
                  <a:lnTo>
                    <a:pt x="5271036" y="471988"/>
                  </a:lnTo>
                  <a:lnTo>
                    <a:pt x="5225237" y="485905"/>
                  </a:lnTo>
                  <a:lnTo>
                    <a:pt x="5177154" y="490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355" dirty="0">
                <a:latin typeface="Times New Roman"/>
                <a:cs typeface="Times New Roman"/>
              </a:rPr>
              <a:t> </a:t>
            </a:r>
            <a:r>
              <a:rPr spc="-10" dirty="0"/>
              <a:t>DISTINCTCOUNT</a:t>
            </a:r>
          </a:p>
        </p:txBody>
      </p:sp>
      <p:sp>
        <p:nvSpPr>
          <p:cNvPr id="12" name="object 12"/>
          <p:cNvSpPr/>
          <p:nvPr/>
        </p:nvSpPr>
        <p:spPr>
          <a:xfrm>
            <a:off x="1219489" y="1316240"/>
            <a:ext cx="5476240" cy="407034"/>
          </a:xfrm>
          <a:custGeom>
            <a:avLst/>
            <a:gdLst/>
            <a:ahLst/>
            <a:cxnLst/>
            <a:rect l="l" t="t" r="r" b="b"/>
            <a:pathLst>
              <a:path w="5476240" h="407035">
                <a:moveTo>
                  <a:pt x="5273316" y="406691"/>
                </a:moveTo>
                <a:lnTo>
                  <a:pt x="203344" y="406691"/>
                </a:lnTo>
                <a:lnTo>
                  <a:pt x="156720" y="401320"/>
                </a:lnTo>
                <a:lnTo>
                  <a:pt x="113919" y="386023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5273316" y="0"/>
                </a:lnTo>
                <a:lnTo>
                  <a:pt x="5319941" y="5370"/>
                </a:lnTo>
                <a:lnTo>
                  <a:pt x="5362742" y="20668"/>
                </a:lnTo>
                <a:lnTo>
                  <a:pt x="5400498" y="44672"/>
                </a:lnTo>
                <a:lnTo>
                  <a:pt x="5431988" y="76163"/>
                </a:lnTo>
                <a:lnTo>
                  <a:pt x="5455993" y="113919"/>
                </a:lnTo>
                <a:lnTo>
                  <a:pt x="5471291" y="156720"/>
                </a:lnTo>
                <a:lnTo>
                  <a:pt x="5476033" y="197896"/>
                </a:lnTo>
                <a:lnTo>
                  <a:pt x="5476033" y="208795"/>
                </a:lnTo>
                <a:lnTo>
                  <a:pt x="5471291" y="249970"/>
                </a:lnTo>
                <a:lnTo>
                  <a:pt x="5455993" y="292771"/>
                </a:lnTo>
                <a:lnTo>
                  <a:pt x="5431988" y="330527"/>
                </a:lnTo>
                <a:lnTo>
                  <a:pt x="5400498" y="362018"/>
                </a:lnTo>
                <a:lnTo>
                  <a:pt x="5362742" y="386023"/>
                </a:lnTo>
                <a:lnTo>
                  <a:pt x="5319941" y="401320"/>
                </a:lnTo>
                <a:lnTo>
                  <a:pt x="5273316" y="406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1206" y="1370787"/>
            <a:ext cx="483362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Counts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the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number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of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unique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values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in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a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column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9976" y="2082221"/>
            <a:ext cx="5261610" cy="494030"/>
          </a:xfrm>
          <a:custGeom>
            <a:avLst/>
            <a:gdLst/>
            <a:ahLst/>
            <a:cxnLst/>
            <a:rect l="l" t="t" r="r" b="b"/>
            <a:pathLst>
              <a:path w="5261609" h="494030">
                <a:moveTo>
                  <a:pt x="5014166" y="493765"/>
                </a:moveTo>
                <a:lnTo>
                  <a:pt x="246880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014164" y="0"/>
                </a:lnTo>
                <a:lnTo>
                  <a:pt x="5062554" y="4787"/>
                </a:lnTo>
                <a:lnTo>
                  <a:pt x="5108642" y="18792"/>
                </a:lnTo>
                <a:lnTo>
                  <a:pt x="5151135" y="41479"/>
                </a:lnTo>
                <a:lnTo>
                  <a:pt x="5188737" y="72310"/>
                </a:lnTo>
                <a:lnTo>
                  <a:pt x="5219568" y="109911"/>
                </a:lnTo>
                <a:lnTo>
                  <a:pt x="5242254" y="152404"/>
                </a:lnTo>
                <a:lnTo>
                  <a:pt x="5256260" y="198493"/>
                </a:lnTo>
                <a:lnTo>
                  <a:pt x="5261047" y="246882"/>
                </a:lnTo>
                <a:lnTo>
                  <a:pt x="5256260" y="295271"/>
                </a:lnTo>
                <a:lnTo>
                  <a:pt x="5242254" y="341360"/>
                </a:lnTo>
                <a:lnTo>
                  <a:pt x="5219568" y="383853"/>
                </a:lnTo>
                <a:lnTo>
                  <a:pt x="5188737" y="421455"/>
                </a:lnTo>
                <a:lnTo>
                  <a:pt x="5151135" y="452286"/>
                </a:lnTo>
                <a:lnTo>
                  <a:pt x="5108642" y="474972"/>
                </a:lnTo>
                <a:lnTo>
                  <a:pt x="5062554" y="488977"/>
                </a:lnTo>
                <a:lnTo>
                  <a:pt x="5014166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9311" y="2162200"/>
            <a:ext cx="368236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DISTINCTCOUNT(&lt;column&gt;)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5458" y="3043252"/>
            <a:ext cx="50114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How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many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unique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customers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dataset?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207" y="3829050"/>
            <a:ext cx="5829299" cy="4190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62773" y="228120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409637" y="3058699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2186" y="4694739"/>
            <a:ext cx="49542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DAX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formula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counts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unique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values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25" dirty="0">
                <a:latin typeface="Comic Sans MS"/>
                <a:cs typeface="Comic Sans MS"/>
              </a:rPr>
              <a:t>in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Customer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ID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column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Table,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giving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25" dirty="0">
                <a:latin typeface="Comic Sans MS"/>
                <a:cs typeface="Comic Sans MS"/>
              </a:rPr>
              <a:t>the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number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unique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customers.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25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481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Comic Sans MS</vt:lpstr>
      <vt:lpstr>Times New Roman</vt:lpstr>
      <vt:lpstr>Office Theme</vt:lpstr>
      <vt:lpstr>Hii, Iam Siddhika </vt:lpstr>
      <vt:lpstr>Today Content</vt:lpstr>
      <vt:lpstr>COUNT</vt:lpstr>
      <vt:lpstr>COUNTA</vt:lpstr>
      <vt:lpstr>COUNTROWS</vt:lpstr>
      <vt:lpstr>COUNTX</vt:lpstr>
      <vt:lpstr> DISTINCTCOUNT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2024-09-14T07:03:00Z</dcterms:created>
  <dcterms:modified xsi:type="dcterms:W3CDTF">2024-09-24T12:24:59Z</dcterms:modified>
</cp:coreProperties>
</file>