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0A121-0579-4313-95D2-A09B155D0460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32FB6-161F-424C-8C3C-08A1DE64D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58B2-9FAB-4D03-9BEB-8E58F50F3BDF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3122-E4F2-4D65-9D06-6E87C05E464D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6AF-4489-48D7-82ED-30ECB7665756}" type="datetime1">
              <a:rPr lang="en-US" smtClean="0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7DB2-7BDE-448B-90A6-8EA93D208710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53B72-B0EA-4BAD-9093-DA19146B5B76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095" y="2574886"/>
            <a:ext cx="8536108" cy="393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4D99-BA71-4AAD-B540-E4C6B873924D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4396604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spc="-80" dirty="0"/>
              <a:t> </a:t>
            </a:r>
            <a:r>
              <a:rPr lang="en-US" spc="15" dirty="0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570355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-9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62965"/>
          </a:xfrm>
          <a:custGeom>
            <a:avLst/>
            <a:gdLst/>
            <a:ahLst/>
            <a:cxnLst/>
            <a:rect l="l" t="t" r="r" b="b"/>
            <a:pathLst>
              <a:path w="1953895" h="862964">
                <a:moveTo>
                  <a:pt x="196485" y="862399"/>
                </a:moveTo>
                <a:lnTo>
                  <a:pt x="196485" y="637161"/>
                </a:lnTo>
                <a:lnTo>
                  <a:pt x="154704" y="614274"/>
                </a:lnTo>
                <a:lnTo>
                  <a:pt x="116798" y="586100"/>
                </a:lnTo>
                <a:lnTo>
                  <a:pt x="83288" y="553147"/>
                </a:lnTo>
                <a:lnTo>
                  <a:pt x="54699" y="515923"/>
                </a:lnTo>
                <a:lnTo>
                  <a:pt x="31552" y="474940"/>
                </a:lnTo>
                <a:lnTo>
                  <a:pt x="14371" y="430705"/>
                </a:lnTo>
                <a:lnTo>
                  <a:pt x="3680" y="383729"/>
                </a:lnTo>
                <a:lnTo>
                  <a:pt x="0" y="334521"/>
                </a:lnTo>
                <a:lnTo>
                  <a:pt x="3127" y="289118"/>
                </a:lnTo>
                <a:lnTo>
                  <a:pt x="12233" y="245584"/>
                </a:lnTo>
                <a:lnTo>
                  <a:pt x="26911" y="204304"/>
                </a:lnTo>
                <a:lnTo>
                  <a:pt x="46753" y="165678"/>
                </a:lnTo>
                <a:lnTo>
                  <a:pt x="71350" y="130102"/>
                </a:lnTo>
                <a:lnTo>
                  <a:pt x="100296" y="97977"/>
                </a:lnTo>
                <a:lnTo>
                  <a:pt x="133182" y="69700"/>
                </a:lnTo>
                <a:lnTo>
                  <a:pt x="169601" y="45671"/>
                </a:lnTo>
                <a:lnTo>
                  <a:pt x="209145" y="26288"/>
                </a:lnTo>
                <a:lnTo>
                  <a:pt x="251405" y="11949"/>
                </a:lnTo>
                <a:lnTo>
                  <a:pt x="295975" y="3053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3"/>
                </a:lnTo>
                <a:lnTo>
                  <a:pt x="1693532" y="11949"/>
                </a:lnTo>
                <a:lnTo>
                  <a:pt x="1738386" y="26288"/>
                </a:lnTo>
                <a:lnTo>
                  <a:pt x="1780007" y="45671"/>
                </a:lnTo>
                <a:lnTo>
                  <a:pt x="1818045" y="69701"/>
                </a:lnTo>
                <a:lnTo>
                  <a:pt x="1852149" y="97978"/>
                </a:lnTo>
                <a:lnTo>
                  <a:pt x="1881968" y="130105"/>
                </a:lnTo>
                <a:lnTo>
                  <a:pt x="1907151" y="165681"/>
                </a:lnTo>
                <a:lnTo>
                  <a:pt x="1927347" y="204310"/>
                </a:lnTo>
                <a:lnTo>
                  <a:pt x="1942206" y="245591"/>
                </a:lnTo>
                <a:lnTo>
                  <a:pt x="1951376" y="289127"/>
                </a:lnTo>
                <a:lnTo>
                  <a:pt x="1953874" y="325323"/>
                </a:lnTo>
                <a:lnTo>
                  <a:pt x="1953874" y="343684"/>
                </a:lnTo>
                <a:lnTo>
                  <a:pt x="1942199" y="423436"/>
                </a:lnTo>
                <a:lnTo>
                  <a:pt x="1927339" y="464718"/>
                </a:lnTo>
                <a:lnTo>
                  <a:pt x="1907142" y="503347"/>
                </a:lnTo>
                <a:lnTo>
                  <a:pt x="1881960" y="538923"/>
                </a:lnTo>
                <a:lnTo>
                  <a:pt x="1852142" y="571050"/>
                </a:lnTo>
                <a:lnTo>
                  <a:pt x="1818040" y="599327"/>
                </a:lnTo>
                <a:lnTo>
                  <a:pt x="1780003" y="623357"/>
                </a:lnTo>
                <a:lnTo>
                  <a:pt x="1738383" y="642741"/>
                </a:lnTo>
                <a:lnTo>
                  <a:pt x="1693531" y="657080"/>
                </a:lnTo>
                <a:lnTo>
                  <a:pt x="1645796" y="665975"/>
                </a:lnTo>
                <a:lnTo>
                  <a:pt x="1595530" y="669029"/>
                </a:lnTo>
                <a:lnTo>
                  <a:pt x="429069" y="669029"/>
                </a:lnTo>
                <a:lnTo>
                  <a:pt x="196485" y="86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1079961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Tahoma"/>
                <a:cs typeface="Tahoma"/>
              </a:rPr>
              <a:t>A</a:t>
            </a:r>
            <a:r>
              <a:rPr sz="1400" b="1" spc="-25" dirty="0">
                <a:latin typeface="Tahoma"/>
                <a:cs typeface="Tahoma"/>
              </a:rPr>
              <a:t>r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y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25" dirty="0">
                <a:latin typeface="Tahoma"/>
                <a:cs typeface="Tahoma"/>
              </a:rPr>
              <a:t>u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r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15" dirty="0">
                <a:latin typeface="Tahoma"/>
                <a:cs typeface="Tahoma"/>
              </a:rPr>
              <a:t>d</a:t>
            </a:r>
            <a:r>
              <a:rPr sz="1400" b="1" dirty="0">
                <a:latin typeface="Tahoma"/>
                <a:cs typeface="Tahoma"/>
              </a:rPr>
              <a:t>y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g</a:t>
            </a:r>
            <a:r>
              <a:rPr sz="1400" b="1" spc="-30" dirty="0">
                <a:latin typeface="Tahoma"/>
                <a:cs typeface="Tahoma"/>
              </a:rPr>
              <a:t>u</a:t>
            </a:r>
            <a:r>
              <a:rPr sz="1400" b="1" spc="-5" dirty="0">
                <a:latin typeface="Tahoma"/>
                <a:cs typeface="Tahoma"/>
              </a:rPr>
              <a:t>y</a:t>
            </a:r>
            <a:r>
              <a:rPr sz="1400" b="1" spc="-35" dirty="0">
                <a:latin typeface="Tahoma"/>
                <a:cs typeface="Tahoma"/>
              </a:rPr>
              <a:t>s</a:t>
            </a:r>
            <a:r>
              <a:rPr sz="1400" b="1" spc="-90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53" y="1446075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4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4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4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5" y="723040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7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53" y="14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276" y="972567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6" y="972457"/>
                </a:moveTo>
                <a:lnTo>
                  <a:pt x="469402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8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2"/>
                </a:lnTo>
                <a:lnTo>
                  <a:pt x="0" y="486278"/>
                </a:lnTo>
                <a:lnTo>
                  <a:pt x="2434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85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3"/>
                </a:lnTo>
                <a:lnTo>
                  <a:pt x="942988" y="486283"/>
                </a:lnTo>
                <a:lnTo>
                  <a:pt x="940555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6"/>
                </a:lnTo>
                <a:lnTo>
                  <a:pt x="886082" y="718074"/>
                </a:lnTo>
                <a:lnTo>
                  <a:pt x="862465" y="758168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6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2652211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3966661"/>
            <a:ext cx="85725" cy="857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88310" y="1396195"/>
            <a:ext cx="3773170" cy="276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omic Sans MS"/>
                <a:cs typeface="Comic Sans MS"/>
              </a:rPr>
              <a:t>CREATING</a:t>
            </a:r>
            <a:r>
              <a:rPr sz="2100" b="1" spc="-35" dirty="0">
                <a:latin typeface="Comic Sans MS"/>
                <a:cs typeface="Comic Sans MS"/>
              </a:rPr>
              <a:t> </a:t>
            </a:r>
            <a:r>
              <a:rPr sz="2100" b="1" dirty="0">
                <a:latin typeface="Comic Sans MS"/>
                <a:cs typeface="Comic Sans MS"/>
              </a:rPr>
              <a:t>A</a:t>
            </a:r>
            <a:r>
              <a:rPr sz="2100" b="1" spc="-30" dirty="0">
                <a:latin typeface="Comic Sans MS"/>
                <a:cs typeface="Comic Sans MS"/>
              </a:rPr>
              <a:t> </a:t>
            </a:r>
            <a:r>
              <a:rPr sz="2100" b="1" spc="-5" dirty="0">
                <a:latin typeface="Comic Sans MS"/>
                <a:cs typeface="Comic Sans MS"/>
              </a:rPr>
              <a:t>DATA</a:t>
            </a:r>
            <a:r>
              <a:rPr sz="2100" b="1" spc="-30" dirty="0">
                <a:latin typeface="Comic Sans MS"/>
                <a:cs typeface="Comic Sans MS"/>
              </a:rPr>
              <a:t> </a:t>
            </a:r>
            <a:r>
              <a:rPr sz="2100" b="1" spc="-5" dirty="0">
                <a:latin typeface="Comic Sans MS"/>
                <a:cs typeface="Comic Sans MS"/>
              </a:rPr>
              <a:t>MODEL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9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2375"/>
              </a:spcBef>
            </a:pPr>
            <a:r>
              <a:rPr sz="1900" spc="-5" dirty="0">
                <a:latin typeface="Comic Sans MS"/>
                <a:cs typeface="Comic Sans MS"/>
              </a:rPr>
              <a:t>WHAT</a:t>
            </a:r>
            <a:r>
              <a:rPr sz="1900" spc="-2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IS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DATA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MODEL?</a:t>
            </a:r>
            <a:endParaRPr sz="1900">
              <a:latin typeface="Comic Sans MS"/>
              <a:cs typeface="Comic Sans MS"/>
            </a:endParaRPr>
          </a:p>
          <a:p>
            <a:pPr marL="777240" marR="253365">
              <a:lnSpc>
                <a:spcPct val="151300"/>
              </a:lnSpc>
            </a:pPr>
            <a:r>
              <a:rPr sz="1900" spc="-5" dirty="0">
                <a:latin typeface="Comic Sans MS"/>
                <a:cs typeface="Comic Sans MS"/>
              </a:rPr>
              <a:t>what</a:t>
            </a:r>
            <a:r>
              <a:rPr sz="1900" spc="-2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is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not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data</a:t>
            </a:r>
            <a:r>
              <a:rPr sz="1900" spc="-2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model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what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is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data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model</a:t>
            </a:r>
            <a:endParaRPr sz="1900">
              <a:latin typeface="Comic Sans MS"/>
              <a:cs typeface="Comic Sans MS"/>
            </a:endParaRPr>
          </a:p>
          <a:p>
            <a:pPr marL="538480">
              <a:lnSpc>
                <a:spcPct val="100000"/>
              </a:lnSpc>
              <a:spcBef>
                <a:spcPts val="1170"/>
              </a:spcBef>
            </a:pPr>
            <a:r>
              <a:rPr sz="1900" spc="-5" dirty="0">
                <a:latin typeface="Comic Sans MS"/>
                <a:cs typeface="Comic Sans MS"/>
              </a:rPr>
              <a:t>NORMALIZATION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6798" y="1539379"/>
            <a:ext cx="2179955" cy="4737100"/>
            <a:chOff x="6626798" y="1539379"/>
            <a:chExt cx="2179955" cy="4737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6798" y="3447035"/>
              <a:ext cx="2133599" cy="2828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63090" y="1539379"/>
              <a:ext cx="1643380" cy="1906905"/>
            </a:xfrm>
            <a:custGeom>
              <a:avLst/>
              <a:gdLst/>
              <a:ahLst/>
              <a:cxnLst/>
              <a:rect l="l" t="t" r="r" b="b"/>
              <a:pathLst>
                <a:path w="1643379" h="1906904">
                  <a:moveTo>
                    <a:pt x="329194" y="1906302"/>
                  </a:moveTo>
                  <a:lnTo>
                    <a:pt x="327568" y="1906302"/>
                  </a:lnTo>
                  <a:lnTo>
                    <a:pt x="327568" y="1532148"/>
                  </a:lnTo>
                  <a:lnTo>
                    <a:pt x="294040" y="1515301"/>
                  </a:lnTo>
                  <a:lnTo>
                    <a:pt x="231059" y="1474495"/>
                  </a:lnTo>
                  <a:lnTo>
                    <a:pt x="174118" y="1423052"/>
                  </a:lnTo>
                  <a:lnTo>
                    <a:pt x="148139" y="1392908"/>
                  </a:lnTo>
                  <a:lnTo>
                    <a:pt x="123943" y="1359587"/>
                  </a:lnTo>
                  <a:lnTo>
                    <a:pt x="101620" y="1322914"/>
                  </a:lnTo>
                  <a:lnTo>
                    <a:pt x="81261" y="1282718"/>
                  </a:lnTo>
                  <a:lnTo>
                    <a:pt x="62956" y="1238824"/>
                  </a:lnTo>
                  <a:lnTo>
                    <a:pt x="46798" y="1191060"/>
                  </a:lnTo>
                  <a:lnTo>
                    <a:pt x="32876" y="1139253"/>
                  </a:lnTo>
                  <a:lnTo>
                    <a:pt x="21282" y="1083230"/>
                  </a:lnTo>
                  <a:lnTo>
                    <a:pt x="12106" y="1022819"/>
                  </a:lnTo>
                  <a:lnTo>
                    <a:pt x="5439" y="957845"/>
                  </a:lnTo>
                  <a:lnTo>
                    <a:pt x="1373" y="888137"/>
                  </a:lnTo>
                  <a:lnTo>
                    <a:pt x="0" y="813385"/>
                  </a:lnTo>
                  <a:lnTo>
                    <a:pt x="1319" y="744589"/>
                  </a:lnTo>
                  <a:lnTo>
                    <a:pt x="5216" y="678997"/>
                  </a:lnTo>
                  <a:lnTo>
                    <a:pt x="11604" y="616619"/>
                  </a:lnTo>
                  <a:lnTo>
                    <a:pt x="20400" y="557430"/>
                  </a:lnTo>
                  <a:lnTo>
                    <a:pt x="31517" y="501400"/>
                  </a:lnTo>
                  <a:lnTo>
                    <a:pt x="44871" y="448501"/>
                  </a:lnTo>
                  <a:lnTo>
                    <a:pt x="60377" y="398707"/>
                  </a:lnTo>
                  <a:lnTo>
                    <a:pt x="77950" y="351988"/>
                  </a:lnTo>
                  <a:lnTo>
                    <a:pt x="97505" y="308317"/>
                  </a:lnTo>
                  <a:lnTo>
                    <a:pt x="118958" y="267665"/>
                  </a:lnTo>
                  <a:lnTo>
                    <a:pt x="142222" y="230006"/>
                  </a:lnTo>
                  <a:lnTo>
                    <a:pt x="167214" y="195311"/>
                  </a:lnTo>
                  <a:lnTo>
                    <a:pt x="193847" y="163552"/>
                  </a:lnTo>
                  <a:lnTo>
                    <a:pt x="222038" y="134702"/>
                  </a:lnTo>
                  <a:lnTo>
                    <a:pt x="251702" y="108731"/>
                  </a:lnTo>
                  <a:lnTo>
                    <a:pt x="282753" y="85613"/>
                  </a:lnTo>
                  <a:lnTo>
                    <a:pt x="315106" y="65319"/>
                  </a:lnTo>
                  <a:lnTo>
                    <a:pt x="383379" y="33093"/>
                  </a:lnTo>
                  <a:lnTo>
                    <a:pt x="455843" y="11829"/>
                  </a:lnTo>
                  <a:lnTo>
                    <a:pt x="493433" y="5239"/>
                  </a:lnTo>
                  <a:lnTo>
                    <a:pt x="531816" y="1305"/>
                  </a:lnTo>
                  <a:lnTo>
                    <a:pt x="570904" y="0"/>
                  </a:lnTo>
                  <a:lnTo>
                    <a:pt x="1072190" y="0"/>
                  </a:lnTo>
                  <a:lnTo>
                    <a:pt x="1111280" y="1305"/>
                  </a:lnTo>
                  <a:lnTo>
                    <a:pt x="1149667" y="5239"/>
                  </a:lnTo>
                  <a:lnTo>
                    <a:pt x="1187261" y="11829"/>
                  </a:lnTo>
                  <a:lnTo>
                    <a:pt x="1259734" y="33094"/>
                  </a:lnTo>
                  <a:lnTo>
                    <a:pt x="1328018" y="65321"/>
                  </a:lnTo>
                  <a:lnTo>
                    <a:pt x="1360377" y="85616"/>
                  </a:lnTo>
                  <a:lnTo>
                    <a:pt x="1391433" y="108736"/>
                  </a:lnTo>
                  <a:lnTo>
                    <a:pt x="1421102" y="134708"/>
                  </a:lnTo>
                  <a:lnTo>
                    <a:pt x="1449298" y="163562"/>
                  </a:lnTo>
                  <a:lnTo>
                    <a:pt x="1475937" y="195323"/>
                  </a:lnTo>
                  <a:lnTo>
                    <a:pt x="1500933" y="230022"/>
                  </a:lnTo>
                  <a:lnTo>
                    <a:pt x="1524201" y="267685"/>
                  </a:lnTo>
                  <a:lnTo>
                    <a:pt x="1545657" y="308340"/>
                  </a:lnTo>
                  <a:lnTo>
                    <a:pt x="1565214" y="352016"/>
                  </a:lnTo>
                  <a:lnTo>
                    <a:pt x="1582789" y="398741"/>
                  </a:lnTo>
                  <a:lnTo>
                    <a:pt x="1598295" y="448542"/>
                  </a:lnTo>
                  <a:lnTo>
                    <a:pt x="1611648" y="501447"/>
                  </a:lnTo>
                  <a:lnTo>
                    <a:pt x="1622763" y="557485"/>
                  </a:lnTo>
                  <a:lnTo>
                    <a:pt x="1631555" y="616684"/>
                  </a:lnTo>
                  <a:lnTo>
                    <a:pt x="1637938" y="679070"/>
                  </a:lnTo>
                  <a:lnTo>
                    <a:pt x="1641828" y="744673"/>
                  </a:lnTo>
                  <a:lnTo>
                    <a:pt x="1643137" y="813521"/>
                  </a:lnTo>
                  <a:lnTo>
                    <a:pt x="1641823" y="877278"/>
                  </a:lnTo>
                  <a:lnTo>
                    <a:pt x="1637929" y="938302"/>
                  </a:lnTo>
                  <a:lnTo>
                    <a:pt x="1631542" y="996508"/>
                  </a:lnTo>
                  <a:lnTo>
                    <a:pt x="1622747" y="1051906"/>
                  </a:lnTo>
                  <a:lnTo>
                    <a:pt x="1611630" y="1104504"/>
                  </a:lnTo>
                  <a:lnTo>
                    <a:pt x="1598275" y="1154314"/>
                  </a:lnTo>
                  <a:lnTo>
                    <a:pt x="1582768" y="1201345"/>
                  </a:lnTo>
                  <a:lnTo>
                    <a:pt x="1565193" y="1245607"/>
                  </a:lnTo>
                  <a:lnTo>
                    <a:pt x="1545636" y="1287110"/>
                  </a:lnTo>
                  <a:lnTo>
                    <a:pt x="1524181" y="1325863"/>
                  </a:lnTo>
                  <a:lnTo>
                    <a:pt x="1500914" y="1361878"/>
                  </a:lnTo>
                  <a:lnTo>
                    <a:pt x="1475920" y="1395162"/>
                  </a:lnTo>
                  <a:lnTo>
                    <a:pt x="1449283" y="1425727"/>
                  </a:lnTo>
                  <a:lnTo>
                    <a:pt x="1421088" y="1453583"/>
                  </a:lnTo>
                  <a:lnTo>
                    <a:pt x="1391421" y="1478738"/>
                  </a:lnTo>
                  <a:lnTo>
                    <a:pt x="1360367" y="1501204"/>
                  </a:lnTo>
                  <a:lnTo>
                    <a:pt x="1294436" y="1538105"/>
                  </a:lnTo>
                  <a:lnTo>
                    <a:pt x="1223976" y="1564365"/>
                  </a:lnTo>
                  <a:lnTo>
                    <a:pt x="1149666" y="1580063"/>
                  </a:lnTo>
                  <a:lnTo>
                    <a:pt x="1111280" y="1583976"/>
                  </a:lnTo>
                  <a:lnTo>
                    <a:pt x="1072187" y="1585278"/>
                  </a:lnTo>
                  <a:lnTo>
                    <a:pt x="715321" y="1585278"/>
                  </a:lnTo>
                  <a:lnTo>
                    <a:pt x="329194" y="19063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25248" y="1873275"/>
            <a:ext cx="151892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Do you know </a:t>
            </a:r>
            <a:r>
              <a:rPr sz="1650" b="1" spc="-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where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we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hava </a:t>
            </a:r>
            <a:r>
              <a:rPr sz="1650" b="1" spc="-70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Data</a:t>
            </a:r>
            <a:r>
              <a:rPr sz="1650" b="1" spc="-2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Model?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7403" y="502331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9982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3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8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7"/>
                </a:lnTo>
                <a:lnTo>
                  <a:pt x="970341" y="46832"/>
                </a:lnTo>
                <a:lnTo>
                  <a:pt x="963799" y="92405"/>
                </a:lnTo>
                <a:lnTo>
                  <a:pt x="953144" y="136514"/>
                </a:lnTo>
                <a:lnTo>
                  <a:pt x="938580" y="178957"/>
                </a:lnTo>
                <a:lnTo>
                  <a:pt x="920312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5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3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11" name="object 11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62258" y="1998886"/>
            <a:ext cx="3266440" cy="515620"/>
          </a:xfrm>
          <a:custGeom>
            <a:avLst/>
            <a:gdLst/>
            <a:ahLst/>
            <a:cxnLst/>
            <a:rect l="l" t="t" r="r" b="b"/>
            <a:pathLst>
              <a:path w="3266440" h="515619">
                <a:moveTo>
                  <a:pt x="3009392" y="515533"/>
                </a:moveTo>
                <a:lnTo>
                  <a:pt x="257766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3009392" y="0"/>
                </a:lnTo>
                <a:lnTo>
                  <a:pt x="3055726" y="4152"/>
                </a:lnTo>
                <a:lnTo>
                  <a:pt x="3099336" y="16126"/>
                </a:lnTo>
                <a:lnTo>
                  <a:pt x="3139492" y="35192"/>
                </a:lnTo>
                <a:lnTo>
                  <a:pt x="3175468" y="60623"/>
                </a:lnTo>
                <a:lnTo>
                  <a:pt x="3206536" y="91690"/>
                </a:lnTo>
                <a:lnTo>
                  <a:pt x="3231967" y="127667"/>
                </a:lnTo>
                <a:lnTo>
                  <a:pt x="3251033" y="167823"/>
                </a:lnTo>
                <a:lnTo>
                  <a:pt x="3263006" y="211433"/>
                </a:lnTo>
                <a:lnTo>
                  <a:pt x="3266389" y="249177"/>
                </a:lnTo>
                <a:lnTo>
                  <a:pt x="3266389" y="266356"/>
                </a:lnTo>
                <a:lnTo>
                  <a:pt x="3251033" y="347710"/>
                </a:lnTo>
                <a:lnTo>
                  <a:pt x="3231967" y="387866"/>
                </a:lnTo>
                <a:lnTo>
                  <a:pt x="3206536" y="423842"/>
                </a:lnTo>
                <a:lnTo>
                  <a:pt x="3175468" y="454910"/>
                </a:lnTo>
                <a:lnTo>
                  <a:pt x="3139492" y="480341"/>
                </a:lnTo>
                <a:lnTo>
                  <a:pt x="3099336" y="499407"/>
                </a:lnTo>
                <a:lnTo>
                  <a:pt x="3055726" y="511380"/>
                </a:lnTo>
                <a:lnTo>
                  <a:pt x="300939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43246" y="2075721"/>
            <a:ext cx="190563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Data</a:t>
            </a:r>
            <a:r>
              <a:rPr sz="2150" b="1" u="heavy" spc="-6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Modelin</a:t>
            </a:r>
            <a:r>
              <a:rPr sz="2150" b="1" spc="-10" dirty="0">
                <a:latin typeface="Comic Sans MS"/>
                <a:cs typeface="Comic Sans MS"/>
              </a:rPr>
              <a:t>g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2258" y="2981017"/>
            <a:ext cx="4270375" cy="1238250"/>
          </a:xfrm>
          <a:custGeom>
            <a:avLst/>
            <a:gdLst/>
            <a:ahLst/>
            <a:cxnLst/>
            <a:rect l="l" t="t" r="r" b="b"/>
            <a:pathLst>
              <a:path w="4270375" h="1238250">
                <a:moveTo>
                  <a:pt x="3937093" y="1237965"/>
                </a:moveTo>
                <a:lnTo>
                  <a:pt x="333371" y="1237965"/>
                </a:lnTo>
                <a:lnTo>
                  <a:pt x="284111" y="1234350"/>
                </a:lnTo>
                <a:lnTo>
                  <a:pt x="237091" y="1223850"/>
                </a:lnTo>
                <a:lnTo>
                  <a:pt x="192832" y="1206980"/>
                </a:lnTo>
                <a:lnTo>
                  <a:pt x="151848" y="1184256"/>
                </a:lnTo>
                <a:lnTo>
                  <a:pt x="114656" y="1156194"/>
                </a:lnTo>
                <a:lnTo>
                  <a:pt x="81771" y="1123308"/>
                </a:lnTo>
                <a:lnTo>
                  <a:pt x="53708" y="1086116"/>
                </a:lnTo>
                <a:lnTo>
                  <a:pt x="30984" y="1045132"/>
                </a:lnTo>
                <a:lnTo>
                  <a:pt x="14114" y="1000873"/>
                </a:lnTo>
                <a:lnTo>
                  <a:pt x="3614" y="953854"/>
                </a:lnTo>
                <a:lnTo>
                  <a:pt x="0" y="90459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937090" y="0"/>
                </a:lnTo>
                <a:lnTo>
                  <a:pt x="3986354" y="3614"/>
                </a:lnTo>
                <a:lnTo>
                  <a:pt x="4033373" y="14114"/>
                </a:lnTo>
                <a:lnTo>
                  <a:pt x="4077632" y="30984"/>
                </a:lnTo>
                <a:lnTo>
                  <a:pt x="4118616" y="53708"/>
                </a:lnTo>
                <a:lnTo>
                  <a:pt x="4155808" y="81771"/>
                </a:lnTo>
                <a:lnTo>
                  <a:pt x="4188694" y="114656"/>
                </a:lnTo>
                <a:lnTo>
                  <a:pt x="4216756" y="151848"/>
                </a:lnTo>
                <a:lnTo>
                  <a:pt x="4239480" y="192832"/>
                </a:lnTo>
                <a:lnTo>
                  <a:pt x="4256350" y="237091"/>
                </a:lnTo>
                <a:lnTo>
                  <a:pt x="4266851" y="284111"/>
                </a:lnTo>
                <a:lnTo>
                  <a:pt x="4270013" y="327211"/>
                </a:lnTo>
                <a:lnTo>
                  <a:pt x="4270013" y="910753"/>
                </a:lnTo>
                <a:lnTo>
                  <a:pt x="4266851" y="953854"/>
                </a:lnTo>
                <a:lnTo>
                  <a:pt x="4256350" y="1000873"/>
                </a:lnTo>
                <a:lnTo>
                  <a:pt x="4239480" y="1045132"/>
                </a:lnTo>
                <a:lnTo>
                  <a:pt x="4216756" y="1086116"/>
                </a:lnTo>
                <a:lnTo>
                  <a:pt x="4188694" y="1123308"/>
                </a:lnTo>
                <a:lnTo>
                  <a:pt x="4155808" y="1156194"/>
                </a:lnTo>
                <a:lnTo>
                  <a:pt x="4118616" y="1184256"/>
                </a:lnTo>
                <a:lnTo>
                  <a:pt x="4077632" y="1206980"/>
                </a:lnTo>
                <a:lnTo>
                  <a:pt x="4033373" y="1223850"/>
                </a:lnTo>
                <a:lnTo>
                  <a:pt x="3986354" y="1234350"/>
                </a:lnTo>
                <a:lnTo>
                  <a:pt x="3937093" y="12379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2283" y="2917166"/>
            <a:ext cx="35852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Data modeling </a:t>
            </a:r>
            <a:r>
              <a:rPr sz="1850" spc="-5" dirty="0">
                <a:latin typeface="Comic Sans MS"/>
                <a:cs typeface="Comic Sans MS"/>
              </a:rPr>
              <a:t>in </a:t>
            </a:r>
            <a:r>
              <a:rPr sz="1850" spc="-10" dirty="0">
                <a:latin typeface="Comic Sans MS"/>
                <a:cs typeface="Comic Sans MS"/>
              </a:rPr>
              <a:t>Power BI </a:t>
            </a:r>
            <a:r>
              <a:rPr sz="1850" spc="-5" dirty="0">
                <a:latin typeface="Comic Sans MS"/>
                <a:cs typeface="Comic Sans MS"/>
              </a:rPr>
              <a:t>is like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organizing your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 to make</a:t>
            </a:r>
            <a:r>
              <a:rPr sz="1850" spc="-5" dirty="0">
                <a:latin typeface="Comic Sans MS"/>
                <a:cs typeface="Comic Sans MS"/>
              </a:rPr>
              <a:t> it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easier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analyze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visualize.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920" y="833240"/>
            <a:ext cx="738632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995" marR="5080" indent="-58293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Once you have extracted and transformed your data in Power Query,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you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can load it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 Power BI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Desktop. Next we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need to do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88973" y="1969769"/>
            <a:ext cx="2546350" cy="2876550"/>
            <a:chOff x="4888973" y="1969769"/>
            <a:chExt cx="2546350" cy="287655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8973" y="1969769"/>
              <a:ext cx="837699" cy="28765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48642" y="2690514"/>
              <a:ext cx="1986914" cy="1307465"/>
            </a:xfrm>
            <a:custGeom>
              <a:avLst/>
              <a:gdLst/>
              <a:ahLst/>
              <a:cxnLst/>
              <a:rect l="l" t="t" r="r" b="b"/>
              <a:pathLst>
                <a:path w="1986915" h="1307464">
                  <a:moveTo>
                    <a:pt x="21386" y="1307127"/>
                  </a:moveTo>
                  <a:lnTo>
                    <a:pt x="12754" y="1305937"/>
                  </a:lnTo>
                  <a:lnTo>
                    <a:pt x="5908" y="1302960"/>
                  </a:lnTo>
                  <a:lnTo>
                    <a:pt x="1562" y="1298555"/>
                  </a:lnTo>
                  <a:lnTo>
                    <a:pt x="0" y="1291381"/>
                  </a:lnTo>
                  <a:lnTo>
                    <a:pt x="1205" y="1281172"/>
                  </a:lnTo>
                  <a:lnTo>
                    <a:pt x="216157" y="1087931"/>
                  </a:lnTo>
                  <a:lnTo>
                    <a:pt x="312092" y="1007700"/>
                  </a:lnTo>
                  <a:lnTo>
                    <a:pt x="349442" y="977062"/>
                  </a:lnTo>
                  <a:lnTo>
                    <a:pt x="381026" y="951640"/>
                  </a:lnTo>
                  <a:lnTo>
                    <a:pt x="430825" y="913133"/>
                  </a:lnTo>
                  <a:lnTo>
                    <a:pt x="469355" y="885562"/>
                  </a:lnTo>
                  <a:lnTo>
                    <a:pt x="504482" y="862310"/>
                  </a:lnTo>
                  <a:lnTo>
                    <a:pt x="541359" y="839431"/>
                  </a:lnTo>
                  <a:lnTo>
                    <a:pt x="580635" y="815949"/>
                  </a:lnTo>
                  <a:lnTo>
                    <a:pt x="621957" y="791966"/>
                  </a:lnTo>
                  <a:lnTo>
                    <a:pt x="664973" y="767582"/>
                  </a:lnTo>
                  <a:lnTo>
                    <a:pt x="893102" y="643235"/>
                  </a:lnTo>
                  <a:lnTo>
                    <a:pt x="936149" y="620352"/>
                  </a:lnTo>
                  <a:lnTo>
                    <a:pt x="981674" y="597007"/>
                  </a:lnTo>
                  <a:lnTo>
                    <a:pt x="1077219" y="549525"/>
                  </a:lnTo>
                  <a:lnTo>
                    <a:pt x="1220762" y="478581"/>
                  </a:lnTo>
                  <a:lnTo>
                    <a:pt x="1265732" y="455609"/>
                  </a:lnTo>
                  <a:lnTo>
                    <a:pt x="1308041" y="433225"/>
                  </a:lnTo>
                  <a:lnTo>
                    <a:pt x="1346953" y="411579"/>
                  </a:lnTo>
                  <a:lnTo>
                    <a:pt x="1381735" y="390822"/>
                  </a:lnTo>
                  <a:lnTo>
                    <a:pt x="1431815" y="357901"/>
                  </a:lnTo>
                  <a:lnTo>
                    <a:pt x="1474484" y="326767"/>
                  </a:lnTo>
                  <a:lnTo>
                    <a:pt x="1513403" y="295989"/>
                  </a:lnTo>
                  <a:lnTo>
                    <a:pt x="1552232" y="264140"/>
                  </a:lnTo>
                  <a:lnTo>
                    <a:pt x="1590481" y="231115"/>
                  </a:lnTo>
                  <a:lnTo>
                    <a:pt x="1628194" y="195679"/>
                  </a:lnTo>
                  <a:lnTo>
                    <a:pt x="1663407" y="163279"/>
                  </a:lnTo>
                  <a:lnTo>
                    <a:pt x="1694155" y="139362"/>
                  </a:lnTo>
                  <a:lnTo>
                    <a:pt x="1707639" y="131623"/>
                  </a:lnTo>
                  <a:lnTo>
                    <a:pt x="1731392" y="122217"/>
                  </a:lnTo>
                  <a:lnTo>
                    <a:pt x="1742732" y="115550"/>
                  </a:lnTo>
                  <a:lnTo>
                    <a:pt x="1754758" y="104879"/>
                  </a:lnTo>
                  <a:lnTo>
                    <a:pt x="1766069" y="92332"/>
                  </a:lnTo>
                  <a:lnTo>
                    <a:pt x="1778094" y="79250"/>
                  </a:lnTo>
                  <a:lnTo>
                    <a:pt x="1816447" y="50095"/>
                  </a:lnTo>
                  <a:lnTo>
                    <a:pt x="1874046" y="17442"/>
                  </a:lnTo>
                  <a:lnTo>
                    <a:pt x="1916057" y="2857"/>
                  </a:lnTo>
                  <a:lnTo>
                    <a:pt x="1945168" y="0"/>
                  </a:lnTo>
                  <a:lnTo>
                    <a:pt x="1957045" y="1250"/>
                  </a:lnTo>
                  <a:lnTo>
                    <a:pt x="1954187" y="1250"/>
                  </a:lnTo>
                  <a:lnTo>
                    <a:pt x="1948234" y="3229"/>
                  </a:lnTo>
                  <a:lnTo>
                    <a:pt x="1929422" y="28872"/>
                  </a:lnTo>
                  <a:lnTo>
                    <a:pt x="1931327" y="34587"/>
                  </a:lnTo>
                  <a:lnTo>
                    <a:pt x="1958950" y="58400"/>
                  </a:lnTo>
                  <a:lnTo>
                    <a:pt x="1961119" y="58400"/>
                  </a:lnTo>
                  <a:lnTo>
                    <a:pt x="1951479" y="63638"/>
                  </a:lnTo>
                  <a:lnTo>
                    <a:pt x="1869861" y="83998"/>
                  </a:lnTo>
                  <a:lnTo>
                    <a:pt x="1823695" y="102215"/>
                  </a:lnTo>
                  <a:lnTo>
                    <a:pt x="1759566" y="144440"/>
                  </a:lnTo>
                  <a:lnTo>
                    <a:pt x="1724264" y="171787"/>
                  </a:lnTo>
                  <a:lnTo>
                    <a:pt x="1687193" y="202156"/>
                  </a:lnTo>
                  <a:lnTo>
                    <a:pt x="1568286" y="302901"/>
                  </a:lnTo>
                  <a:lnTo>
                    <a:pt x="1527059" y="336860"/>
                  </a:lnTo>
                  <a:lnTo>
                    <a:pt x="1485522" y="369592"/>
                  </a:lnTo>
                  <a:lnTo>
                    <a:pt x="1443969" y="400245"/>
                  </a:lnTo>
                  <a:lnTo>
                    <a:pt x="1402690" y="427970"/>
                  </a:lnTo>
                  <a:lnTo>
                    <a:pt x="1360393" y="454137"/>
                  </a:lnTo>
                  <a:lnTo>
                    <a:pt x="1316817" y="479227"/>
                  </a:lnTo>
                  <a:lnTo>
                    <a:pt x="1272241" y="503390"/>
                  </a:lnTo>
                  <a:lnTo>
                    <a:pt x="1226943" y="526775"/>
                  </a:lnTo>
                  <a:lnTo>
                    <a:pt x="1181203" y="549533"/>
                  </a:lnTo>
                  <a:lnTo>
                    <a:pt x="999402" y="637304"/>
                  </a:lnTo>
                  <a:lnTo>
                    <a:pt x="955637" y="659182"/>
                  </a:lnTo>
                  <a:lnTo>
                    <a:pt x="913105" y="681335"/>
                  </a:lnTo>
                  <a:lnTo>
                    <a:pt x="731871" y="780520"/>
                  </a:lnTo>
                  <a:lnTo>
                    <a:pt x="645770" y="829078"/>
                  </a:lnTo>
                  <a:lnTo>
                    <a:pt x="605083" y="852769"/>
                  </a:lnTo>
                  <a:lnTo>
                    <a:pt x="566442" y="875943"/>
                  </a:lnTo>
                  <a:lnTo>
                    <a:pt x="530200" y="898505"/>
                  </a:lnTo>
                  <a:lnTo>
                    <a:pt x="487596" y="926592"/>
                  </a:lnTo>
                  <a:lnTo>
                    <a:pt x="449519" y="952668"/>
                  </a:lnTo>
                  <a:lnTo>
                    <a:pt x="413408" y="978606"/>
                  </a:lnTo>
                  <a:lnTo>
                    <a:pt x="376702" y="1006282"/>
                  </a:lnTo>
                  <a:lnTo>
                    <a:pt x="336842" y="1037570"/>
                  </a:lnTo>
                  <a:lnTo>
                    <a:pt x="299522" y="1069622"/>
                  </a:lnTo>
                  <a:lnTo>
                    <a:pt x="257591" y="1108605"/>
                  </a:lnTo>
                  <a:lnTo>
                    <a:pt x="168607" y="1194375"/>
                  </a:lnTo>
                  <a:lnTo>
                    <a:pt x="125906" y="1234665"/>
                  </a:lnTo>
                  <a:lnTo>
                    <a:pt x="87302" y="1268893"/>
                  </a:lnTo>
                  <a:lnTo>
                    <a:pt x="54971" y="1293813"/>
                  </a:lnTo>
                  <a:lnTo>
                    <a:pt x="31090" y="1306175"/>
                  </a:lnTo>
                  <a:lnTo>
                    <a:pt x="21386" y="1307127"/>
                  </a:lnTo>
                  <a:close/>
                </a:path>
                <a:path w="1986915" h="1307464">
                  <a:moveTo>
                    <a:pt x="1958950" y="58400"/>
                  </a:moveTo>
                  <a:lnTo>
                    <a:pt x="1929422" y="28872"/>
                  </a:lnTo>
                  <a:lnTo>
                    <a:pt x="1930375" y="22205"/>
                  </a:lnTo>
                  <a:lnTo>
                    <a:pt x="1954187" y="1250"/>
                  </a:lnTo>
                  <a:lnTo>
                    <a:pt x="1961882" y="2723"/>
                  </a:lnTo>
                  <a:lnTo>
                    <a:pt x="1970737" y="6607"/>
                  </a:lnTo>
                  <a:lnTo>
                    <a:pt x="1978699" y="12099"/>
                  </a:lnTo>
                  <a:lnTo>
                    <a:pt x="1983715" y="18395"/>
                  </a:lnTo>
                  <a:lnTo>
                    <a:pt x="1984920" y="25330"/>
                  </a:lnTo>
                  <a:lnTo>
                    <a:pt x="1984114" y="33447"/>
                  </a:lnTo>
                  <a:lnTo>
                    <a:pt x="1958950" y="58400"/>
                  </a:lnTo>
                  <a:close/>
                </a:path>
                <a:path w="1986915" h="1307464">
                  <a:moveTo>
                    <a:pt x="1984114" y="33447"/>
                  </a:moveTo>
                  <a:lnTo>
                    <a:pt x="1954187" y="1250"/>
                  </a:lnTo>
                  <a:lnTo>
                    <a:pt x="1957045" y="1250"/>
                  </a:lnTo>
                  <a:lnTo>
                    <a:pt x="1986572" y="24110"/>
                  </a:lnTo>
                  <a:lnTo>
                    <a:pt x="1985620" y="29825"/>
                  </a:lnTo>
                  <a:lnTo>
                    <a:pt x="1984114" y="33447"/>
                  </a:lnTo>
                  <a:close/>
                </a:path>
                <a:path w="1986915" h="1307464">
                  <a:moveTo>
                    <a:pt x="1961119" y="58400"/>
                  </a:moveTo>
                  <a:lnTo>
                    <a:pt x="1958950" y="58400"/>
                  </a:lnTo>
                  <a:lnTo>
                    <a:pt x="1964665" y="55542"/>
                  </a:lnTo>
                  <a:lnTo>
                    <a:pt x="1970886" y="51524"/>
                  </a:lnTo>
                  <a:lnTo>
                    <a:pt x="1977285" y="44827"/>
                  </a:lnTo>
                  <a:lnTo>
                    <a:pt x="1982613" y="37058"/>
                  </a:lnTo>
                  <a:lnTo>
                    <a:pt x="1984114" y="33447"/>
                  </a:lnTo>
                  <a:lnTo>
                    <a:pt x="1984072" y="33873"/>
                  </a:lnTo>
                  <a:lnTo>
                    <a:pt x="1980902" y="42773"/>
                  </a:lnTo>
                  <a:lnTo>
                    <a:pt x="1975142" y="50780"/>
                  </a:lnTo>
                  <a:lnTo>
                    <a:pt x="1961119" y="58400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1744" y="3852148"/>
            <a:ext cx="222054" cy="24892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2838" y="961855"/>
            <a:ext cx="2058670" cy="4434840"/>
            <a:chOff x="6942838" y="961855"/>
            <a:chExt cx="2058670" cy="4434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2838" y="2567765"/>
              <a:ext cx="2058286" cy="2828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91459" y="961855"/>
              <a:ext cx="1437005" cy="1666875"/>
            </a:xfrm>
            <a:custGeom>
              <a:avLst/>
              <a:gdLst/>
              <a:ahLst/>
              <a:cxnLst/>
              <a:rect l="l" t="t" r="r" b="b"/>
              <a:pathLst>
                <a:path w="1437004" h="1666875">
                  <a:moveTo>
                    <a:pt x="287843" y="1666840"/>
                  </a:moveTo>
                  <a:lnTo>
                    <a:pt x="286420" y="1666840"/>
                  </a:lnTo>
                  <a:lnTo>
                    <a:pt x="286420" y="1339686"/>
                  </a:lnTo>
                  <a:lnTo>
                    <a:pt x="253281" y="1322842"/>
                  </a:lnTo>
                  <a:lnTo>
                    <a:pt x="191635" y="1281062"/>
                  </a:lnTo>
                  <a:lnTo>
                    <a:pt x="136934" y="1227024"/>
                  </a:lnTo>
                  <a:lnTo>
                    <a:pt x="112477" y="1194858"/>
                  </a:lnTo>
                  <a:lnTo>
                    <a:pt x="90104" y="1158967"/>
                  </a:lnTo>
                  <a:lnTo>
                    <a:pt x="69930" y="1119131"/>
                  </a:lnTo>
                  <a:lnTo>
                    <a:pt x="52070" y="1075131"/>
                  </a:lnTo>
                  <a:lnTo>
                    <a:pt x="36641" y="1026745"/>
                  </a:lnTo>
                  <a:lnTo>
                    <a:pt x="23758" y="973753"/>
                  </a:lnTo>
                  <a:lnTo>
                    <a:pt x="13536" y="915936"/>
                  </a:lnTo>
                  <a:lnTo>
                    <a:pt x="6092" y="853073"/>
                  </a:lnTo>
                  <a:lnTo>
                    <a:pt x="1540" y="784944"/>
                  </a:lnTo>
                  <a:lnTo>
                    <a:pt x="0" y="711246"/>
                  </a:lnTo>
                  <a:lnTo>
                    <a:pt x="1504" y="642691"/>
                  </a:lnTo>
                  <a:lnTo>
                    <a:pt x="5938" y="577835"/>
                  </a:lnTo>
                  <a:lnTo>
                    <a:pt x="13190" y="516642"/>
                  </a:lnTo>
                  <a:lnTo>
                    <a:pt x="23149" y="459076"/>
                  </a:lnTo>
                  <a:lnTo>
                    <a:pt x="35704" y="405100"/>
                  </a:lnTo>
                  <a:lnTo>
                    <a:pt x="50744" y="354677"/>
                  </a:lnTo>
                  <a:lnTo>
                    <a:pt x="68159" y="307772"/>
                  </a:lnTo>
                  <a:lnTo>
                    <a:pt x="87837" y="264348"/>
                  </a:lnTo>
                  <a:lnTo>
                    <a:pt x="109669" y="224368"/>
                  </a:lnTo>
                  <a:lnTo>
                    <a:pt x="133542" y="187796"/>
                  </a:lnTo>
                  <a:lnTo>
                    <a:pt x="159346" y="154596"/>
                  </a:lnTo>
                  <a:lnTo>
                    <a:pt x="186970" y="124730"/>
                  </a:lnTo>
                  <a:lnTo>
                    <a:pt x="216303" y="98163"/>
                  </a:lnTo>
                  <a:lnTo>
                    <a:pt x="247235" y="74859"/>
                  </a:lnTo>
                  <a:lnTo>
                    <a:pt x="279654" y="54779"/>
                  </a:lnTo>
                  <a:lnTo>
                    <a:pt x="348510" y="24152"/>
                  </a:lnTo>
                  <a:lnTo>
                    <a:pt x="421986" y="5989"/>
                  </a:lnTo>
                  <a:lnTo>
                    <a:pt x="460178" y="1491"/>
                  </a:lnTo>
                  <a:lnTo>
                    <a:pt x="499192" y="0"/>
                  </a:lnTo>
                  <a:lnTo>
                    <a:pt x="937503" y="0"/>
                  </a:lnTo>
                  <a:lnTo>
                    <a:pt x="976521" y="1491"/>
                  </a:lnTo>
                  <a:lnTo>
                    <a:pt x="1014717" y="5989"/>
                  </a:lnTo>
                  <a:lnTo>
                    <a:pt x="1088201" y="24152"/>
                  </a:lnTo>
                  <a:lnTo>
                    <a:pt x="1157068" y="54781"/>
                  </a:lnTo>
                  <a:lnTo>
                    <a:pt x="1189492" y="74862"/>
                  </a:lnTo>
                  <a:lnTo>
                    <a:pt x="1220429" y="98168"/>
                  </a:lnTo>
                  <a:lnTo>
                    <a:pt x="1249768" y="124737"/>
                  </a:lnTo>
                  <a:lnTo>
                    <a:pt x="1277397" y="154605"/>
                  </a:lnTo>
                  <a:lnTo>
                    <a:pt x="1303206" y="187809"/>
                  </a:lnTo>
                  <a:lnTo>
                    <a:pt x="1327083" y="224384"/>
                  </a:lnTo>
                  <a:lnTo>
                    <a:pt x="1348917" y="264368"/>
                  </a:lnTo>
                  <a:lnTo>
                    <a:pt x="1368598" y="307797"/>
                  </a:lnTo>
                  <a:lnTo>
                    <a:pt x="1386014" y="354708"/>
                  </a:lnTo>
                  <a:lnTo>
                    <a:pt x="1401055" y="405137"/>
                  </a:lnTo>
                  <a:lnTo>
                    <a:pt x="1413608" y="459120"/>
                  </a:lnTo>
                  <a:lnTo>
                    <a:pt x="1423564" y="516695"/>
                  </a:lnTo>
                  <a:lnTo>
                    <a:pt x="1430811" y="577897"/>
                  </a:lnTo>
                  <a:lnTo>
                    <a:pt x="1435238" y="642763"/>
                  </a:lnTo>
                  <a:lnTo>
                    <a:pt x="1436733" y="711352"/>
                  </a:lnTo>
                  <a:lnTo>
                    <a:pt x="1435234" y="774852"/>
                  </a:lnTo>
                  <a:lnTo>
                    <a:pt x="1430802" y="835229"/>
                  </a:lnTo>
                  <a:lnTo>
                    <a:pt x="1423552" y="892391"/>
                  </a:lnTo>
                  <a:lnTo>
                    <a:pt x="1413593" y="946349"/>
                  </a:lnTo>
                  <a:lnTo>
                    <a:pt x="1401038" y="997119"/>
                  </a:lnTo>
                  <a:lnTo>
                    <a:pt x="1385996" y="1044711"/>
                  </a:lnTo>
                  <a:lnTo>
                    <a:pt x="1368580" y="1089139"/>
                  </a:lnTo>
                  <a:lnTo>
                    <a:pt x="1348899" y="1130416"/>
                  </a:lnTo>
                  <a:lnTo>
                    <a:pt x="1327066" y="1168555"/>
                  </a:lnTo>
                  <a:lnTo>
                    <a:pt x="1303190" y="1203569"/>
                  </a:lnTo>
                  <a:lnTo>
                    <a:pt x="1277383" y="1235470"/>
                  </a:lnTo>
                  <a:lnTo>
                    <a:pt x="1249755" y="1264272"/>
                  </a:lnTo>
                  <a:lnTo>
                    <a:pt x="1220419" y="1289987"/>
                  </a:lnTo>
                  <a:lnTo>
                    <a:pt x="1189484" y="1312629"/>
                  </a:lnTo>
                  <a:lnTo>
                    <a:pt x="1123262" y="1348743"/>
                  </a:lnTo>
                  <a:lnTo>
                    <a:pt x="1051978" y="1372717"/>
                  </a:lnTo>
                  <a:lnTo>
                    <a:pt x="976520" y="1384654"/>
                  </a:lnTo>
                  <a:lnTo>
                    <a:pt x="937503" y="1386142"/>
                  </a:lnTo>
                  <a:lnTo>
                    <a:pt x="625465" y="1386142"/>
                  </a:lnTo>
                  <a:lnTo>
                    <a:pt x="287843" y="16668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337098" y="1048100"/>
            <a:ext cx="13455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3599"/>
              </a:lnSpc>
              <a:spcBef>
                <a:spcPts val="100"/>
              </a:spcBef>
            </a:pPr>
            <a:r>
              <a:rPr sz="1650" b="1" spc="-5" dirty="0">
                <a:latin typeface="Comic Sans MS"/>
                <a:cs typeface="Comic Sans MS"/>
              </a:rPr>
              <a:t>It’s </a:t>
            </a:r>
            <a:r>
              <a:rPr sz="1650" b="1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Important</a:t>
            </a:r>
            <a:r>
              <a:rPr sz="1650" b="1" spc="-75" dirty="0">
                <a:latin typeface="Comic Sans MS"/>
                <a:cs typeface="Comic Sans MS"/>
              </a:rPr>
              <a:t> </a:t>
            </a:r>
            <a:r>
              <a:rPr sz="1650" b="1" spc="-5" dirty="0">
                <a:latin typeface="Comic Sans MS"/>
                <a:cs typeface="Comic Sans MS"/>
              </a:rPr>
              <a:t>to </a:t>
            </a:r>
            <a:r>
              <a:rPr sz="1650" b="1" spc="-70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check DATA </a:t>
            </a:r>
            <a:r>
              <a:rPr sz="1650" b="1" spc="-70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MODEL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2995" y="539621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55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900" y="185446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9982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3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8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7"/>
                </a:lnTo>
                <a:lnTo>
                  <a:pt x="970341" y="46832"/>
                </a:lnTo>
                <a:lnTo>
                  <a:pt x="963799" y="92405"/>
                </a:lnTo>
                <a:lnTo>
                  <a:pt x="953144" y="136514"/>
                </a:lnTo>
                <a:lnTo>
                  <a:pt x="938580" y="178957"/>
                </a:lnTo>
                <a:lnTo>
                  <a:pt x="920312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5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3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11" name="object 11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77327" y="719999"/>
            <a:ext cx="6140450" cy="1076325"/>
          </a:xfrm>
          <a:custGeom>
            <a:avLst/>
            <a:gdLst/>
            <a:ahLst/>
            <a:cxnLst/>
            <a:rect l="l" t="t" r="r" b="b"/>
            <a:pathLst>
              <a:path w="6140450" h="1076325">
                <a:moveTo>
                  <a:pt x="5808087" y="1075867"/>
                </a:moveTo>
                <a:lnTo>
                  <a:pt x="333374" y="1075867"/>
                </a:lnTo>
                <a:lnTo>
                  <a:pt x="284111" y="1072252"/>
                </a:lnTo>
                <a:lnTo>
                  <a:pt x="237091" y="1061752"/>
                </a:lnTo>
                <a:lnTo>
                  <a:pt x="192832" y="1044882"/>
                </a:lnTo>
                <a:lnTo>
                  <a:pt x="151848" y="1022158"/>
                </a:lnTo>
                <a:lnTo>
                  <a:pt x="114656" y="994095"/>
                </a:lnTo>
                <a:lnTo>
                  <a:pt x="81771" y="961210"/>
                </a:lnTo>
                <a:lnTo>
                  <a:pt x="53708" y="924018"/>
                </a:lnTo>
                <a:lnTo>
                  <a:pt x="30984" y="883034"/>
                </a:lnTo>
                <a:lnTo>
                  <a:pt x="14114" y="838775"/>
                </a:lnTo>
                <a:lnTo>
                  <a:pt x="3614" y="791755"/>
                </a:lnTo>
                <a:lnTo>
                  <a:pt x="0" y="74249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5808089" y="0"/>
                </a:lnTo>
                <a:lnTo>
                  <a:pt x="5857351" y="3614"/>
                </a:lnTo>
                <a:lnTo>
                  <a:pt x="5904370" y="14114"/>
                </a:lnTo>
                <a:lnTo>
                  <a:pt x="5948630" y="30984"/>
                </a:lnTo>
                <a:lnTo>
                  <a:pt x="5989614" y="53708"/>
                </a:lnTo>
                <a:lnTo>
                  <a:pt x="6026806" y="81771"/>
                </a:lnTo>
                <a:lnTo>
                  <a:pt x="6059691" y="114656"/>
                </a:lnTo>
                <a:lnTo>
                  <a:pt x="6087754" y="151848"/>
                </a:lnTo>
                <a:lnTo>
                  <a:pt x="6110478" y="192832"/>
                </a:lnTo>
                <a:lnTo>
                  <a:pt x="6127347" y="237091"/>
                </a:lnTo>
                <a:lnTo>
                  <a:pt x="6137848" y="284111"/>
                </a:lnTo>
                <a:lnTo>
                  <a:pt x="6140007" y="313540"/>
                </a:lnTo>
                <a:lnTo>
                  <a:pt x="6140007" y="762326"/>
                </a:lnTo>
                <a:lnTo>
                  <a:pt x="6127347" y="838775"/>
                </a:lnTo>
                <a:lnTo>
                  <a:pt x="6110478" y="883034"/>
                </a:lnTo>
                <a:lnTo>
                  <a:pt x="6087754" y="924018"/>
                </a:lnTo>
                <a:lnTo>
                  <a:pt x="6059691" y="961210"/>
                </a:lnTo>
                <a:lnTo>
                  <a:pt x="6026806" y="994095"/>
                </a:lnTo>
                <a:lnTo>
                  <a:pt x="5989614" y="1022158"/>
                </a:lnTo>
                <a:lnTo>
                  <a:pt x="5948630" y="1044882"/>
                </a:lnTo>
                <a:lnTo>
                  <a:pt x="5904370" y="1061752"/>
                </a:lnTo>
                <a:lnTo>
                  <a:pt x="5857351" y="1072252"/>
                </a:lnTo>
                <a:lnTo>
                  <a:pt x="5808087" y="1075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868" y="978352"/>
            <a:ext cx="2752090" cy="6731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50" b="1" spc="-10" dirty="0">
                <a:latin typeface="Comic Sans MS"/>
                <a:cs typeface="Comic Sans MS"/>
              </a:rPr>
              <a:t>DATA</a:t>
            </a:r>
            <a:r>
              <a:rPr sz="1850" b="1" spc="-5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MODELING</a:t>
            </a:r>
            <a:endParaRPr sz="1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50" b="1" spc="-10" dirty="0">
                <a:latin typeface="Comic Sans MS"/>
                <a:cs typeface="Comic Sans MS"/>
              </a:rPr>
              <a:t>It's</a:t>
            </a:r>
            <a:r>
              <a:rPr sz="1850" b="1" spc="-3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important</a:t>
            </a:r>
            <a:r>
              <a:rPr sz="1850" b="1" spc="-2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because: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5" name="object 15"/>
          <p:cNvSpPr txBox="1"/>
          <p:nvPr/>
        </p:nvSpPr>
        <p:spPr>
          <a:xfrm>
            <a:off x="459868" y="1949902"/>
            <a:ext cx="57226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Data Organization: </a:t>
            </a:r>
            <a:r>
              <a:rPr sz="1850" spc="-10" dirty="0">
                <a:latin typeface="Comic Sans MS"/>
                <a:cs typeface="Comic Sans MS"/>
              </a:rPr>
              <a:t>It helps organize your data into </a:t>
            </a:r>
            <a:r>
              <a:rPr sz="1850" spc="-54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neat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tables,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making</a:t>
            </a:r>
            <a:r>
              <a:rPr sz="1850" spc="-5" dirty="0">
                <a:latin typeface="Comic Sans MS"/>
                <a:cs typeface="Comic Sans MS"/>
              </a:rPr>
              <a:t> it </a:t>
            </a:r>
            <a:r>
              <a:rPr sz="1850" spc="-10" dirty="0">
                <a:latin typeface="Comic Sans MS"/>
                <a:cs typeface="Comic Sans MS"/>
              </a:rPr>
              <a:t>easier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understand.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868" y="2921452"/>
            <a:ext cx="601154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769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Relationships: </a:t>
            </a:r>
            <a:r>
              <a:rPr sz="1850" spc="-10" dirty="0">
                <a:latin typeface="Comic Sans MS"/>
                <a:cs typeface="Comic Sans MS"/>
              </a:rPr>
              <a:t>It connects different tables so you can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analyze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from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multiple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sources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together.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omic Sans MS"/>
              <a:cs typeface="Comic Sans MS"/>
            </a:endParaRPr>
          </a:p>
          <a:p>
            <a:pPr marL="12700" marR="259079">
              <a:lnSpc>
                <a:spcPct val="114900"/>
              </a:lnSpc>
            </a:pPr>
            <a:r>
              <a:rPr sz="1850" b="1" spc="-10" dirty="0">
                <a:latin typeface="Comic Sans MS"/>
                <a:cs typeface="Comic Sans MS"/>
              </a:rPr>
              <a:t>Context: </a:t>
            </a:r>
            <a:r>
              <a:rPr sz="1850" spc="-10" dirty="0">
                <a:latin typeface="Comic Sans MS"/>
                <a:cs typeface="Comic Sans MS"/>
              </a:rPr>
              <a:t>It adds context to your data by describing </a:t>
            </a:r>
            <a:r>
              <a:rPr sz="1850" spc="-54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what each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piece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represents.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14900"/>
              </a:lnSpc>
            </a:pPr>
            <a:r>
              <a:rPr sz="1850" b="1" spc="-10" dirty="0">
                <a:latin typeface="Comic Sans MS"/>
                <a:cs typeface="Comic Sans MS"/>
              </a:rPr>
              <a:t>Performance</a:t>
            </a:r>
            <a:r>
              <a:rPr sz="1850" b="1" spc="-5" dirty="0">
                <a:latin typeface="Comic Sans MS"/>
                <a:cs typeface="Comic Sans MS"/>
              </a:rPr>
              <a:t>:</a:t>
            </a:r>
            <a:r>
              <a:rPr sz="1850" b="1" spc="-254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goo</a:t>
            </a:r>
            <a:r>
              <a:rPr sz="1850" spc="-5" dirty="0">
                <a:latin typeface="Comic Sans MS"/>
                <a:cs typeface="Comic Sans MS"/>
              </a:rPr>
              <a:t>d </a:t>
            </a:r>
            <a:r>
              <a:rPr sz="1850" spc="-10" dirty="0">
                <a:latin typeface="Comic Sans MS"/>
                <a:cs typeface="Comic Sans MS"/>
              </a:rPr>
              <a:t>dat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mode</a:t>
            </a:r>
            <a:r>
              <a:rPr sz="1850" spc="-5" dirty="0">
                <a:latin typeface="Comic Sans MS"/>
                <a:cs typeface="Comic Sans MS"/>
              </a:rPr>
              <a:t>l </a:t>
            </a:r>
            <a:r>
              <a:rPr sz="1850" spc="-10" dirty="0">
                <a:latin typeface="Comic Sans MS"/>
                <a:cs typeface="Comic Sans MS"/>
              </a:rPr>
              <a:t>make</a:t>
            </a:r>
            <a:r>
              <a:rPr sz="1850" spc="-5" dirty="0">
                <a:latin typeface="Comic Sans MS"/>
                <a:cs typeface="Comic Sans MS"/>
              </a:rPr>
              <a:t>s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-5" dirty="0">
                <a:latin typeface="Comic Sans MS"/>
                <a:cs typeface="Comic Sans MS"/>
              </a:rPr>
              <a:t>r </a:t>
            </a:r>
            <a:r>
              <a:rPr sz="1850" spc="-10" dirty="0">
                <a:latin typeface="Comic Sans MS"/>
                <a:cs typeface="Comic Sans MS"/>
              </a:rPr>
              <a:t>report</a:t>
            </a:r>
            <a:r>
              <a:rPr sz="1850" spc="-5" dirty="0">
                <a:latin typeface="Comic Sans MS"/>
                <a:cs typeface="Comic Sans MS"/>
              </a:rPr>
              <a:t>s  </a:t>
            </a:r>
            <a:r>
              <a:rPr sz="1850" spc="-10" dirty="0">
                <a:latin typeface="Comic Sans MS"/>
                <a:cs typeface="Comic Sans MS"/>
              </a:rPr>
              <a:t>load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faster,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don't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have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wait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long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insights.</a:t>
            </a:r>
            <a:endParaRPr sz="18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23" y="462298"/>
            <a:ext cx="1656714" cy="1638300"/>
          </a:xfrm>
          <a:custGeom>
            <a:avLst/>
            <a:gdLst/>
            <a:ahLst/>
            <a:cxnLst/>
            <a:rect l="l" t="t" r="r" b="b"/>
            <a:pathLst>
              <a:path w="1656714" h="1638300">
                <a:moveTo>
                  <a:pt x="382589" y="1637682"/>
                </a:moveTo>
                <a:lnTo>
                  <a:pt x="382589" y="1199104"/>
                </a:lnTo>
                <a:lnTo>
                  <a:pt x="338324" y="1176685"/>
                </a:lnTo>
                <a:lnTo>
                  <a:pt x="296069" y="1151238"/>
                </a:lnTo>
                <a:lnTo>
                  <a:pt x="255979" y="1122949"/>
                </a:lnTo>
                <a:lnTo>
                  <a:pt x="218208" y="1092000"/>
                </a:lnTo>
                <a:lnTo>
                  <a:pt x="182912" y="1058577"/>
                </a:lnTo>
                <a:lnTo>
                  <a:pt x="150243" y="1022864"/>
                </a:lnTo>
                <a:lnTo>
                  <a:pt x="120358" y="985044"/>
                </a:lnTo>
                <a:lnTo>
                  <a:pt x="93411" y="945301"/>
                </a:lnTo>
                <a:lnTo>
                  <a:pt x="69555" y="903821"/>
                </a:lnTo>
                <a:lnTo>
                  <a:pt x="48945" y="860786"/>
                </a:lnTo>
                <a:lnTo>
                  <a:pt x="31736" y="816381"/>
                </a:lnTo>
                <a:lnTo>
                  <a:pt x="18083" y="770790"/>
                </a:lnTo>
                <a:lnTo>
                  <a:pt x="8139" y="724198"/>
                </a:lnTo>
                <a:lnTo>
                  <a:pt x="2060" y="676787"/>
                </a:lnTo>
                <a:lnTo>
                  <a:pt x="0" y="628726"/>
                </a:lnTo>
                <a:lnTo>
                  <a:pt x="1829" y="583063"/>
                </a:lnTo>
                <a:lnTo>
                  <a:pt x="7231" y="538102"/>
                </a:lnTo>
                <a:lnTo>
                  <a:pt x="16074" y="493983"/>
                </a:lnTo>
                <a:lnTo>
                  <a:pt x="28232" y="450843"/>
                </a:lnTo>
                <a:lnTo>
                  <a:pt x="43574" y="408822"/>
                </a:lnTo>
                <a:lnTo>
                  <a:pt x="61972" y="368058"/>
                </a:lnTo>
                <a:lnTo>
                  <a:pt x="83297" y="328690"/>
                </a:lnTo>
                <a:lnTo>
                  <a:pt x="107421" y="290856"/>
                </a:lnTo>
                <a:lnTo>
                  <a:pt x="134214" y="254696"/>
                </a:lnTo>
                <a:lnTo>
                  <a:pt x="163547" y="220348"/>
                </a:lnTo>
                <a:lnTo>
                  <a:pt x="195292" y="187951"/>
                </a:lnTo>
                <a:lnTo>
                  <a:pt x="229320" y="157643"/>
                </a:lnTo>
                <a:lnTo>
                  <a:pt x="265502" y="129563"/>
                </a:lnTo>
                <a:lnTo>
                  <a:pt x="303709" y="103850"/>
                </a:lnTo>
                <a:lnTo>
                  <a:pt x="343812" y="80643"/>
                </a:lnTo>
                <a:lnTo>
                  <a:pt x="385682" y="60080"/>
                </a:lnTo>
                <a:lnTo>
                  <a:pt x="429191" y="42300"/>
                </a:lnTo>
                <a:lnTo>
                  <a:pt x="474209" y="27441"/>
                </a:lnTo>
                <a:lnTo>
                  <a:pt x="520608" y="15643"/>
                </a:lnTo>
                <a:lnTo>
                  <a:pt x="568259" y="7045"/>
                </a:lnTo>
                <a:lnTo>
                  <a:pt x="617033" y="1784"/>
                </a:lnTo>
                <a:lnTo>
                  <a:pt x="666789" y="0"/>
                </a:lnTo>
                <a:lnTo>
                  <a:pt x="993880" y="0"/>
                </a:lnTo>
                <a:lnTo>
                  <a:pt x="1043056" y="1784"/>
                </a:lnTo>
                <a:lnTo>
                  <a:pt x="1091304" y="7045"/>
                </a:lnTo>
                <a:lnTo>
                  <a:pt x="1138479" y="15643"/>
                </a:lnTo>
                <a:lnTo>
                  <a:pt x="1184450" y="27441"/>
                </a:lnTo>
                <a:lnTo>
                  <a:pt x="1229087" y="42300"/>
                </a:lnTo>
                <a:lnTo>
                  <a:pt x="1272257" y="60080"/>
                </a:lnTo>
                <a:lnTo>
                  <a:pt x="1313829" y="80643"/>
                </a:lnTo>
                <a:lnTo>
                  <a:pt x="1353671" y="103851"/>
                </a:lnTo>
                <a:lnTo>
                  <a:pt x="1391653" y="129564"/>
                </a:lnTo>
                <a:lnTo>
                  <a:pt x="1427642" y="157644"/>
                </a:lnTo>
                <a:lnTo>
                  <a:pt x="1461507" y="187953"/>
                </a:lnTo>
                <a:lnTo>
                  <a:pt x="1493117" y="220351"/>
                </a:lnTo>
                <a:lnTo>
                  <a:pt x="1522340" y="254700"/>
                </a:lnTo>
                <a:lnTo>
                  <a:pt x="1549045" y="290861"/>
                </a:lnTo>
                <a:lnTo>
                  <a:pt x="1573100" y="328695"/>
                </a:lnTo>
                <a:lnTo>
                  <a:pt x="1594373" y="368064"/>
                </a:lnTo>
                <a:lnTo>
                  <a:pt x="1612734" y="408830"/>
                </a:lnTo>
                <a:lnTo>
                  <a:pt x="1628050" y="450852"/>
                </a:lnTo>
                <a:lnTo>
                  <a:pt x="1640190" y="493994"/>
                </a:lnTo>
                <a:lnTo>
                  <a:pt x="1649024" y="538115"/>
                </a:lnTo>
                <a:lnTo>
                  <a:pt x="1654418" y="583078"/>
                </a:lnTo>
                <a:lnTo>
                  <a:pt x="1656242" y="628743"/>
                </a:lnTo>
                <a:lnTo>
                  <a:pt x="1654414" y="674872"/>
                </a:lnTo>
                <a:lnTo>
                  <a:pt x="1649016" y="720271"/>
                </a:lnTo>
                <a:lnTo>
                  <a:pt x="1640180" y="764787"/>
                </a:lnTo>
                <a:lnTo>
                  <a:pt x="1628037" y="808284"/>
                </a:lnTo>
                <a:lnTo>
                  <a:pt x="1612720" y="850625"/>
                </a:lnTo>
                <a:lnTo>
                  <a:pt x="1594358" y="891674"/>
                </a:lnTo>
                <a:lnTo>
                  <a:pt x="1573085" y="931293"/>
                </a:lnTo>
                <a:lnTo>
                  <a:pt x="1549030" y="969346"/>
                </a:lnTo>
                <a:lnTo>
                  <a:pt x="1522326" y="1005696"/>
                </a:lnTo>
                <a:lnTo>
                  <a:pt x="1493104" y="1040208"/>
                </a:lnTo>
                <a:lnTo>
                  <a:pt x="1461495" y="1072743"/>
                </a:lnTo>
                <a:lnTo>
                  <a:pt x="1427631" y="1103166"/>
                </a:lnTo>
                <a:lnTo>
                  <a:pt x="1391643" y="1131340"/>
                </a:lnTo>
                <a:lnTo>
                  <a:pt x="1353663" y="1157129"/>
                </a:lnTo>
                <a:lnTo>
                  <a:pt x="1313822" y="1180395"/>
                </a:lnTo>
                <a:lnTo>
                  <a:pt x="1272252" y="1201002"/>
                </a:lnTo>
                <a:lnTo>
                  <a:pt x="1229083" y="1218814"/>
                </a:lnTo>
                <a:lnTo>
                  <a:pt x="1184448" y="1233694"/>
                </a:lnTo>
                <a:lnTo>
                  <a:pt x="1138477" y="1245504"/>
                </a:lnTo>
                <a:lnTo>
                  <a:pt x="1091303" y="1254110"/>
                </a:lnTo>
                <a:lnTo>
                  <a:pt x="1043056" y="1259373"/>
                </a:lnTo>
                <a:lnTo>
                  <a:pt x="993868" y="1261158"/>
                </a:lnTo>
                <a:lnTo>
                  <a:pt x="835471" y="1261158"/>
                </a:lnTo>
                <a:lnTo>
                  <a:pt x="382589" y="1637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5444" y="572661"/>
            <a:ext cx="140779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 algn="ctr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This IS 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NOT</a:t>
            </a:r>
            <a:r>
              <a:rPr sz="1850" b="1" spc="-45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a</a:t>
            </a:r>
            <a:r>
              <a:rPr sz="1850" b="1" spc="-4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data </a:t>
            </a:r>
            <a:r>
              <a:rPr sz="1850" b="1" spc="-79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model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22037" y="989820"/>
            <a:ext cx="1525905" cy="3093085"/>
          </a:xfrm>
          <a:custGeom>
            <a:avLst/>
            <a:gdLst/>
            <a:ahLst/>
            <a:cxnLst/>
            <a:rect l="l" t="t" r="r" b="b"/>
            <a:pathLst>
              <a:path w="1525904" h="3093085">
                <a:moveTo>
                  <a:pt x="1228338" y="3093010"/>
                </a:moveTo>
                <a:lnTo>
                  <a:pt x="297305" y="3093010"/>
                </a:lnTo>
                <a:lnTo>
                  <a:pt x="284109" y="3092042"/>
                </a:lnTo>
                <a:lnTo>
                  <a:pt x="237090" y="3081542"/>
                </a:lnTo>
                <a:lnTo>
                  <a:pt x="192831" y="3064672"/>
                </a:lnTo>
                <a:lnTo>
                  <a:pt x="151847" y="3041948"/>
                </a:lnTo>
                <a:lnTo>
                  <a:pt x="114655" y="3013885"/>
                </a:lnTo>
                <a:lnTo>
                  <a:pt x="81769" y="2981000"/>
                </a:lnTo>
                <a:lnTo>
                  <a:pt x="53707" y="2943808"/>
                </a:lnTo>
                <a:lnTo>
                  <a:pt x="30983" y="2902824"/>
                </a:lnTo>
                <a:lnTo>
                  <a:pt x="14113" y="2858565"/>
                </a:lnTo>
                <a:lnTo>
                  <a:pt x="3613" y="2811545"/>
                </a:lnTo>
                <a:lnTo>
                  <a:pt x="0" y="2762298"/>
                </a:lnTo>
                <a:lnTo>
                  <a:pt x="0" y="333358"/>
                </a:lnTo>
                <a:lnTo>
                  <a:pt x="3613" y="284111"/>
                </a:lnTo>
                <a:lnTo>
                  <a:pt x="14113" y="237091"/>
                </a:lnTo>
                <a:lnTo>
                  <a:pt x="30983" y="192832"/>
                </a:lnTo>
                <a:lnTo>
                  <a:pt x="53707" y="151848"/>
                </a:lnTo>
                <a:lnTo>
                  <a:pt x="81769" y="114656"/>
                </a:lnTo>
                <a:lnTo>
                  <a:pt x="114655" y="81771"/>
                </a:lnTo>
                <a:lnTo>
                  <a:pt x="151847" y="53708"/>
                </a:lnTo>
                <a:lnTo>
                  <a:pt x="192831" y="30984"/>
                </a:lnTo>
                <a:lnTo>
                  <a:pt x="237090" y="14114"/>
                </a:lnTo>
                <a:lnTo>
                  <a:pt x="284109" y="3614"/>
                </a:lnTo>
                <a:lnTo>
                  <a:pt x="333373" y="0"/>
                </a:lnTo>
                <a:lnTo>
                  <a:pt x="1192271" y="0"/>
                </a:lnTo>
                <a:lnTo>
                  <a:pt x="1241534" y="3614"/>
                </a:lnTo>
                <a:lnTo>
                  <a:pt x="1288553" y="14114"/>
                </a:lnTo>
                <a:lnTo>
                  <a:pt x="1332812" y="30984"/>
                </a:lnTo>
                <a:lnTo>
                  <a:pt x="1373796" y="53708"/>
                </a:lnTo>
                <a:lnTo>
                  <a:pt x="1410988" y="81771"/>
                </a:lnTo>
                <a:lnTo>
                  <a:pt x="1443874" y="114656"/>
                </a:lnTo>
                <a:lnTo>
                  <a:pt x="1471936" y="151848"/>
                </a:lnTo>
                <a:lnTo>
                  <a:pt x="1494660" y="192832"/>
                </a:lnTo>
                <a:lnTo>
                  <a:pt x="1511530" y="237091"/>
                </a:lnTo>
                <a:lnTo>
                  <a:pt x="1522031" y="284111"/>
                </a:lnTo>
                <a:lnTo>
                  <a:pt x="1525644" y="333358"/>
                </a:lnTo>
                <a:lnTo>
                  <a:pt x="1525644" y="2762298"/>
                </a:lnTo>
                <a:lnTo>
                  <a:pt x="1522031" y="2811545"/>
                </a:lnTo>
                <a:lnTo>
                  <a:pt x="1511530" y="2858565"/>
                </a:lnTo>
                <a:lnTo>
                  <a:pt x="1494660" y="2902824"/>
                </a:lnTo>
                <a:lnTo>
                  <a:pt x="1471936" y="2943808"/>
                </a:lnTo>
                <a:lnTo>
                  <a:pt x="1443874" y="2981000"/>
                </a:lnTo>
                <a:lnTo>
                  <a:pt x="1410988" y="3013885"/>
                </a:lnTo>
                <a:lnTo>
                  <a:pt x="1373796" y="3041948"/>
                </a:lnTo>
                <a:lnTo>
                  <a:pt x="1332812" y="3064672"/>
                </a:lnTo>
                <a:lnTo>
                  <a:pt x="1288553" y="3081542"/>
                </a:lnTo>
                <a:lnTo>
                  <a:pt x="1241534" y="3092042"/>
                </a:lnTo>
                <a:lnTo>
                  <a:pt x="1228338" y="3093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937625" cy="7200900"/>
            <a:chOff x="0" y="0"/>
            <a:chExt cx="8937625" cy="7200900"/>
          </a:xfrm>
        </p:grpSpPr>
        <p:sp>
          <p:nvSpPr>
            <p:cNvPr id="7" name="object 7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5472919"/>
              <a:ext cx="1948814" cy="1728470"/>
            </a:xfrm>
            <a:custGeom>
              <a:avLst/>
              <a:gdLst/>
              <a:ahLst/>
              <a:cxnLst/>
              <a:rect l="l" t="t" r="r" b="b"/>
              <a:pathLst>
                <a:path w="1948814" h="1728470">
                  <a:moveTo>
                    <a:pt x="1732683" y="1727980"/>
                  </a:moveTo>
                  <a:lnTo>
                    <a:pt x="4671" y="1727980"/>
                  </a:lnTo>
                  <a:lnTo>
                    <a:pt x="2395" y="1725056"/>
                  </a:lnTo>
                  <a:lnTo>
                    <a:pt x="0" y="1721702"/>
                  </a:lnTo>
                  <a:lnTo>
                    <a:pt x="0" y="438297"/>
                  </a:lnTo>
                  <a:lnTo>
                    <a:pt x="29968" y="399528"/>
                  </a:lnTo>
                  <a:lnTo>
                    <a:pt x="58957" y="365310"/>
                  </a:lnTo>
                  <a:lnTo>
                    <a:pt x="89319" y="332333"/>
                  </a:lnTo>
                  <a:lnTo>
                    <a:pt x="121011" y="300642"/>
                  </a:lnTo>
                  <a:lnTo>
                    <a:pt x="153987" y="270280"/>
                  </a:lnTo>
                  <a:lnTo>
                    <a:pt x="188205" y="241290"/>
                  </a:lnTo>
                  <a:lnTo>
                    <a:pt x="223620" y="213718"/>
                  </a:lnTo>
                  <a:lnTo>
                    <a:pt x="260189" y="187606"/>
                  </a:lnTo>
                  <a:lnTo>
                    <a:pt x="297867" y="162998"/>
                  </a:lnTo>
                  <a:lnTo>
                    <a:pt x="336611" y="139940"/>
                  </a:lnTo>
                  <a:lnTo>
                    <a:pt x="376376" y="118473"/>
                  </a:lnTo>
                  <a:lnTo>
                    <a:pt x="417119" y="98643"/>
                  </a:lnTo>
                  <a:lnTo>
                    <a:pt x="458797" y="80494"/>
                  </a:lnTo>
                  <a:lnTo>
                    <a:pt x="501364" y="64068"/>
                  </a:lnTo>
                  <a:lnTo>
                    <a:pt x="544778" y="49411"/>
                  </a:lnTo>
                  <a:lnTo>
                    <a:pt x="588993" y="36565"/>
                  </a:lnTo>
                  <a:lnTo>
                    <a:pt x="633967" y="25575"/>
                  </a:lnTo>
                  <a:lnTo>
                    <a:pt x="679656" y="16485"/>
                  </a:lnTo>
                  <a:lnTo>
                    <a:pt x="726015" y="9338"/>
                  </a:lnTo>
                  <a:lnTo>
                    <a:pt x="773001" y="4179"/>
                  </a:lnTo>
                  <a:lnTo>
                    <a:pt x="820570" y="1052"/>
                  </a:lnTo>
                  <a:lnTo>
                    <a:pt x="868677" y="0"/>
                  </a:lnTo>
                  <a:lnTo>
                    <a:pt x="916784" y="1052"/>
                  </a:lnTo>
                  <a:lnTo>
                    <a:pt x="964353" y="4179"/>
                  </a:lnTo>
                  <a:lnTo>
                    <a:pt x="1011339" y="9338"/>
                  </a:lnTo>
                  <a:lnTo>
                    <a:pt x="1057698" y="16485"/>
                  </a:lnTo>
                  <a:lnTo>
                    <a:pt x="1103387" y="25575"/>
                  </a:lnTo>
                  <a:lnTo>
                    <a:pt x="1148361" y="36565"/>
                  </a:lnTo>
                  <a:lnTo>
                    <a:pt x="1192576" y="49411"/>
                  </a:lnTo>
                  <a:lnTo>
                    <a:pt x="1235990" y="64068"/>
                  </a:lnTo>
                  <a:lnTo>
                    <a:pt x="1278557" y="80494"/>
                  </a:lnTo>
                  <a:lnTo>
                    <a:pt x="1320235" y="98643"/>
                  </a:lnTo>
                  <a:lnTo>
                    <a:pt x="1360978" y="118473"/>
                  </a:lnTo>
                  <a:lnTo>
                    <a:pt x="1400743" y="139940"/>
                  </a:lnTo>
                  <a:lnTo>
                    <a:pt x="1439487" y="162998"/>
                  </a:lnTo>
                  <a:lnTo>
                    <a:pt x="1477165" y="187606"/>
                  </a:lnTo>
                  <a:lnTo>
                    <a:pt x="1513734" y="213718"/>
                  </a:lnTo>
                  <a:lnTo>
                    <a:pt x="1549149" y="241290"/>
                  </a:lnTo>
                  <a:lnTo>
                    <a:pt x="1583367" y="270280"/>
                  </a:lnTo>
                  <a:lnTo>
                    <a:pt x="1616343" y="300642"/>
                  </a:lnTo>
                  <a:lnTo>
                    <a:pt x="1648035" y="332333"/>
                  </a:lnTo>
                  <a:lnTo>
                    <a:pt x="1678397" y="365310"/>
                  </a:lnTo>
                  <a:lnTo>
                    <a:pt x="1707386" y="399528"/>
                  </a:lnTo>
                  <a:lnTo>
                    <a:pt x="1734959" y="434943"/>
                  </a:lnTo>
                  <a:lnTo>
                    <a:pt x="1761071" y="471511"/>
                  </a:lnTo>
                  <a:lnTo>
                    <a:pt x="1785678" y="509189"/>
                  </a:lnTo>
                  <a:lnTo>
                    <a:pt x="1808737" y="547933"/>
                  </a:lnTo>
                  <a:lnTo>
                    <a:pt x="1830203" y="587699"/>
                  </a:lnTo>
                  <a:lnTo>
                    <a:pt x="1850033" y="628442"/>
                  </a:lnTo>
                  <a:lnTo>
                    <a:pt x="1868183" y="670119"/>
                  </a:lnTo>
                  <a:lnTo>
                    <a:pt x="1884608" y="712687"/>
                  </a:lnTo>
                  <a:lnTo>
                    <a:pt x="1899266" y="756100"/>
                  </a:lnTo>
                  <a:lnTo>
                    <a:pt x="1912112" y="800316"/>
                  </a:lnTo>
                  <a:lnTo>
                    <a:pt x="1923101" y="845290"/>
                  </a:lnTo>
                  <a:lnTo>
                    <a:pt x="1932192" y="890979"/>
                  </a:lnTo>
                  <a:lnTo>
                    <a:pt x="1939338" y="937338"/>
                  </a:lnTo>
                  <a:lnTo>
                    <a:pt x="1944497" y="984323"/>
                  </a:lnTo>
                  <a:lnTo>
                    <a:pt x="1947625" y="1031892"/>
                  </a:lnTo>
                  <a:lnTo>
                    <a:pt x="1948677" y="1079995"/>
                  </a:lnTo>
                  <a:lnTo>
                    <a:pt x="1947625" y="1128107"/>
                  </a:lnTo>
                  <a:lnTo>
                    <a:pt x="1944497" y="1175675"/>
                  </a:lnTo>
                  <a:lnTo>
                    <a:pt x="1939338" y="1222661"/>
                  </a:lnTo>
                  <a:lnTo>
                    <a:pt x="1932192" y="1269020"/>
                  </a:lnTo>
                  <a:lnTo>
                    <a:pt x="1923101" y="1314709"/>
                  </a:lnTo>
                  <a:lnTo>
                    <a:pt x="1912112" y="1359683"/>
                  </a:lnTo>
                  <a:lnTo>
                    <a:pt x="1899266" y="1403899"/>
                  </a:lnTo>
                  <a:lnTo>
                    <a:pt x="1884608" y="1447312"/>
                  </a:lnTo>
                  <a:lnTo>
                    <a:pt x="1868183" y="1489880"/>
                  </a:lnTo>
                  <a:lnTo>
                    <a:pt x="1850033" y="1531557"/>
                  </a:lnTo>
                  <a:lnTo>
                    <a:pt x="1830203" y="1572300"/>
                  </a:lnTo>
                  <a:lnTo>
                    <a:pt x="1808737" y="1612066"/>
                  </a:lnTo>
                  <a:lnTo>
                    <a:pt x="1785678" y="1650810"/>
                  </a:lnTo>
                  <a:lnTo>
                    <a:pt x="1761071" y="1688488"/>
                  </a:lnTo>
                  <a:lnTo>
                    <a:pt x="1734959" y="1725056"/>
                  </a:lnTo>
                  <a:lnTo>
                    <a:pt x="1732683" y="1727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22" y="2294095"/>
              <a:ext cx="1657349" cy="31718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74711" y="0"/>
              <a:ext cx="972819" cy="486409"/>
            </a:xfrm>
            <a:custGeom>
              <a:avLst/>
              <a:gdLst/>
              <a:ahLst/>
              <a:cxnLst/>
              <a:rect l="l" t="t" r="r" b="b"/>
              <a:pathLst>
                <a:path w="972820" h="486409">
                  <a:moveTo>
                    <a:pt x="486283" y="486283"/>
                  </a:moveTo>
                  <a:lnTo>
                    <a:pt x="439451" y="484057"/>
                  </a:lnTo>
                  <a:lnTo>
                    <a:pt x="393878" y="477515"/>
                  </a:lnTo>
                  <a:lnTo>
                    <a:pt x="349768" y="466860"/>
                  </a:lnTo>
                  <a:lnTo>
                    <a:pt x="307326" y="452296"/>
                  </a:lnTo>
                  <a:lnTo>
                    <a:pt x="266754" y="434028"/>
                  </a:lnTo>
                  <a:lnTo>
                    <a:pt x="228257" y="412258"/>
                  </a:lnTo>
                  <a:lnTo>
                    <a:pt x="192039" y="387191"/>
                  </a:lnTo>
                  <a:lnTo>
                    <a:pt x="158302" y="359031"/>
                  </a:lnTo>
                  <a:lnTo>
                    <a:pt x="127252" y="327980"/>
                  </a:lnTo>
                  <a:lnTo>
                    <a:pt x="99091" y="294244"/>
                  </a:lnTo>
                  <a:lnTo>
                    <a:pt x="74024" y="258025"/>
                  </a:lnTo>
                  <a:lnTo>
                    <a:pt x="52255" y="219528"/>
                  </a:lnTo>
                  <a:lnTo>
                    <a:pt x="33986" y="178957"/>
                  </a:lnTo>
                  <a:lnTo>
                    <a:pt x="19423" y="136514"/>
                  </a:lnTo>
                  <a:lnTo>
                    <a:pt x="8768" y="92405"/>
                  </a:lnTo>
                  <a:lnTo>
                    <a:pt x="2226" y="46832"/>
                  </a:lnTo>
                  <a:lnTo>
                    <a:pt x="0" y="0"/>
                  </a:lnTo>
                  <a:lnTo>
                    <a:pt x="972567" y="4"/>
                  </a:lnTo>
                  <a:lnTo>
                    <a:pt x="970341" y="46832"/>
                  </a:lnTo>
                  <a:lnTo>
                    <a:pt x="963798" y="92405"/>
                  </a:lnTo>
                  <a:lnTo>
                    <a:pt x="953143" y="136514"/>
                  </a:lnTo>
                  <a:lnTo>
                    <a:pt x="938580" y="178957"/>
                  </a:lnTo>
                  <a:lnTo>
                    <a:pt x="920311" y="219528"/>
                  </a:lnTo>
                  <a:lnTo>
                    <a:pt x="898542" y="258025"/>
                  </a:lnTo>
                  <a:lnTo>
                    <a:pt x="873475" y="294244"/>
                  </a:lnTo>
                  <a:lnTo>
                    <a:pt x="845314" y="327980"/>
                  </a:lnTo>
                  <a:lnTo>
                    <a:pt x="814264" y="359031"/>
                  </a:lnTo>
                  <a:lnTo>
                    <a:pt x="780528" y="387191"/>
                  </a:lnTo>
                  <a:lnTo>
                    <a:pt x="744309" y="412258"/>
                  </a:lnTo>
                  <a:lnTo>
                    <a:pt x="705812" y="434028"/>
                  </a:lnTo>
                  <a:lnTo>
                    <a:pt x="665240" y="452296"/>
                  </a:lnTo>
                  <a:lnTo>
                    <a:pt x="622798" y="466860"/>
                  </a:lnTo>
                  <a:lnTo>
                    <a:pt x="578688" y="477515"/>
                  </a:lnTo>
                  <a:lnTo>
                    <a:pt x="533115" y="484057"/>
                  </a:lnTo>
                  <a:lnTo>
                    <a:pt x="486283" y="486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8677" y="127862"/>
              <a:ext cx="5200649" cy="34766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98407" y="626129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450" y="370901"/>
                  </a:moveTo>
                  <a:lnTo>
                    <a:pt x="136150" y="364277"/>
                  </a:lnTo>
                  <a:lnTo>
                    <a:pt x="91850" y="345582"/>
                  </a:lnTo>
                  <a:lnTo>
                    <a:pt x="54317" y="316584"/>
                  </a:lnTo>
                  <a:lnTo>
                    <a:pt x="25319" y="279051"/>
                  </a:lnTo>
                  <a:lnTo>
                    <a:pt x="6624" y="234751"/>
                  </a:lnTo>
                  <a:lnTo>
                    <a:pt x="0" y="185448"/>
                  </a:lnTo>
                  <a:lnTo>
                    <a:pt x="6624" y="136150"/>
                  </a:lnTo>
                  <a:lnTo>
                    <a:pt x="25319" y="91850"/>
                  </a:lnTo>
                  <a:lnTo>
                    <a:pt x="54317" y="54317"/>
                  </a:lnTo>
                  <a:lnTo>
                    <a:pt x="91850" y="25319"/>
                  </a:lnTo>
                  <a:lnTo>
                    <a:pt x="136150" y="6624"/>
                  </a:lnTo>
                  <a:lnTo>
                    <a:pt x="185450" y="0"/>
                  </a:lnTo>
                  <a:lnTo>
                    <a:pt x="234750" y="6624"/>
                  </a:lnTo>
                  <a:lnTo>
                    <a:pt x="279051" y="25319"/>
                  </a:lnTo>
                  <a:lnTo>
                    <a:pt x="316584" y="54317"/>
                  </a:lnTo>
                  <a:lnTo>
                    <a:pt x="345582" y="91850"/>
                  </a:lnTo>
                  <a:lnTo>
                    <a:pt x="364277" y="136150"/>
                  </a:lnTo>
                  <a:lnTo>
                    <a:pt x="370901" y="185450"/>
                  </a:lnTo>
                  <a:lnTo>
                    <a:pt x="364277" y="234751"/>
                  </a:lnTo>
                  <a:lnTo>
                    <a:pt x="345582" y="279051"/>
                  </a:lnTo>
                  <a:lnTo>
                    <a:pt x="316584" y="316584"/>
                  </a:lnTo>
                  <a:lnTo>
                    <a:pt x="279051" y="345582"/>
                  </a:lnTo>
                  <a:lnTo>
                    <a:pt x="234750" y="364277"/>
                  </a:lnTo>
                  <a:lnTo>
                    <a:pt x="185450" y="370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1625" y="3918581"/>
              <a:ext cx="4087700" cy="234073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24886" y="4305480"/>
              <a:ext cx="2216150" cy="1525270"/>
            </a:xfrm>
            <a:custGeom>
              <a:avLst/>
              <a:gdLst/>
              <a:ahLst/>
              <a:cxnLst/>
              <a:rect l="l" t="t" r="r" b="b"/>
              <a:pathLst>
                <a:path w="2216150" h="1525270">
                  <a:moveTo>
                    <a:pt x="1882364" y="1524910"/>
                  </a:moveTo>
                  <a:lnTo>
                    <a:pt x="333374" y="1524910"/>
                  </a:lnTo>
                  <a:lnTo>
                    <a:pt x="284111" y="1521295"/>
                  </a:lnTo>
                  <a:lnTo>
                    <a:pt x="237091" y="1510795"/>
                  </a:lnTo>
                  <a:lnTo>
                    <a:pt x="192832" y="1493925"/>
                  </a:lnTo>
                  <a:lnTo>
                    <a:pt x="151848" y="1471201"/>
                  </a:lnTo>
                  <a:lnTo>
                    <a:pt x="114656" y="1443138"/>
                  </a:lnTo>
                  <a:lnTo>
                    <a:pt x="81771" y="1410253"/>
                  </a:lnTo>
                  <a:lnTo>
                    <a:pt x="53708" y="1373061"/>
                  </a:lnTo>
                  <a:lnTo>
                    <a:pt x="30984" y="1332077"/>
                  </a:lnTo>
                  <a:lnTo>
                    <a:pt x="14114" y="1287818"/>
                  </a:lnTo>
                  <a:lnTo>
                    <a:pt x="3614" y="1240798"/>
                  </a:lnTo>
                  <a:lnTo>
                    <a:pt x="0" y="119153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1882363" y="0"/>
                  </a:lnTo>
                  <a:lnTo>
                    <a:pt x="1931626" y="3614"/>
                  </a:lnTo>
                  <a:lnTo>
                    <a:pt x="1978646" y="14114"/>
                  </a:lnTo>
                  <a:lnTo>
                    <a:pt x="2022905" y="30984"/>
                  </a:lnTo>
                  <a:lnTo>
                    <a:pt x="2063888" y="53708"/>
                  </a:lnTo>
                  <a:lnTo>
                    <a:pt x="2101081" y="81771"/>
                  </a:lnTo>
                  <a:lnTo>
                    <a:pt x="2133966" y="114656"/>
                  </a:lnTo>
                  <a:lnTo>
                    <a:pt x="2162028" y="151848"/>
                  </a:lnTo>
                  <a:lnTo>
                    <a:pt x="2184752" y="192832"/>
                  </a:lnTo>
                  <a:lnTo>
                    <a:pt x="2201622" y="237091"/>
                  </a:lnTo>
                  <a:lnTo>
                    <a:pt x="2212122" y="284111"/>
                  </a:lnTo>
                  <a:lnTo>
                    <a:pt x="2215737" y="333374"/>
                  </a:lnTo>
                  <a:lnTo>
                    <a:pt x="2215737" y="1191535"/>
                  </a:lnTo>
                  <a:lnTo>
                    <a:pt x="2212122" y="1240798"/>
                  </a:lnTo>
                  <a:lnTo>
                    <a:pt x="2201622" y="1287818"/>
                  </a:lnTo>
                  <a:lnTo>
                    <a:pt x="2184752" y="1332077"/>
                  </a:lnTo>
                  <a:lnTo>
                    <a:pt x="2162028" y="1373061"/>
                  </a:lnTo>
                  <a:lnTo>
                    <a:pt x="2133966" y="1410253"/>
                  </a:lnTo>
                  <a:lnTo>
                    <a:pt x="2101081" y="1443138"/>
                  </a:lnTo>
                  <a:lnTo>
                    <a:pt x="2063888" y="1471201"/>
                  </a:lnTo>
                  <a:lnTo>
                    <a:pt x="2022905" y="1493925"/>
                  </a:lnTo>
                  <a:lnTo>
                    <a:pt x="1978646" y="1510795"/>
                  </a:lnTo>
                  <a:lnTo>
                    <a:pt x="1931626" y="1521295"/>
                  </a:lnTo>
                  <a:lnTo>
                    <a:pt x="1882364" y="1524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20795" y="925044"/>
            <a:ext cx="146875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755" algn="ctr">
              <a:lnSpc>
                <a:spcPct val="115100"/>
              </a:lnSpc>
              <a:spcBef>
                <a:spcPts val="100"/>
              </a:spcBef>
            </a:pPr>
            <a:r>
              <a:rPr sz="1900" spc="-5" dirty="0">
                <a:latin typeface="Comic Sans MS"/>
                <a:cs typeface="Comic Sans MS"/>
              </a:rPr>
              <a:t>This </a:t>
            </a:r>
            <a:r>
              <a:rPr sz="1900" dirty="0">
                <a:latin typeface="Comic Sans MS"/>
                <a:cs typeface="Comic Sans MS"/>
              </a:rPr>
              <a:t>is a </a:t>
            </a:r>
            <a:r>
              <a:rPr sz="1900" spc="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collection of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independent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tables,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which share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no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connections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or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re</a:t>
            </a:r>
            <a:r>
              <a:rPr sz="1900" dirty="0">
                <a:latin typeface="Comic Sans MS"/>
                <a:cs typeface="Comic Sans MS"/>
              </a:rPr>
              <a:t>l</a:t>
            </a:r>
            <a:r>
              <a:rPr sz="1900" spc="-5" dirty="0">
                <a:latin typeface="Comic Sans MS"/>
                <a:cs typeface="Comic Sans MS"/>
              </a:rPr>
              <a:t>at</a:t>
            </a:r>
            <a:r>
              <a:rPr sz="1900" dirty="0">
                <a:latin typeface="Comic Sans MS"/>
                <a:cs typeface="Comic Sans MS"/>
              </a:rPr>
              <a:t>i</a:t>
            </a:r>
            <a:r>
              <a:rPr sz="1900" spc="-5" dirty="0">
                <a:latin typeface="Comic Sans MS"/>
                <a:cs typeface="Comic Sans MS"/>
              </a:rPr>
              <a:t>onsh</a:t>
            </a:r>
            <a:r>
              <a:rPr sz="1900" dirty="0">
                <a:latin typeface="Comic Sans MS"/>
                <a:cs typeface="Comic Sans MS"/>
              </a:rPr>
              <a:t>i</a:t>
            </a:r>
            <a:r>
              <a:rPr sz="1900" spc="-5" dirty="0">
                <a:latin typeface="Comic Sans MS"/>
                <a:cs typeface="Comic Sans MS"/>
              </a:rPr>
              <a:t>p</a:t>
            </a:r>
            <a:r>
              <a:rPr sz="1900" dirty="0">
                <a:latin typeface="Comic Sans MS"/>
                <a:cs typeface="Comic Sans MS"/>
              </a:rPr>
              <a:t>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4036" y="4215038"/>
            <a:ext cx="196532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90170" algn="ctr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If you tried to 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visualize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quantity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amount</a:t>
            </a:r>
            <a:endParaRPr sz="1800">
              <a:latin typeface="Comic Sans MS"/>
              <a:cs typeface="Comic Sans MS"/>
            </a:endParaRPr>
          </a:p>
          <a:p>
            <a:pPr marL="12065" marR="5080" algn="ctr">
              <a:lnSpc>
                <a:spcPct val="114599"/>
              </a:lnSpc>
            </a:pP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Product,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this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what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you’d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get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49327" y="4268520"/>
            <a:ext cx="458470" cy="328295"/>
          </a:xfrm>
          <a:custGeom>
            <a:avLst/>
            <a:gdLst/>
            <a:ahLst/>
            <a:cxnLst/>
            <a:rect l="l" t="t" r="r" b="b"/>
            <a:pathLst>
              <a:path w="458470" h="328295">
                <a:moveTo>
                  <a:pt x="456819" y="181394"/>
                </a:moveTo>
                <a:lnTo>
                  <a:pt x="456730" y="180848"/>
                </a:lnTo>
                <a:lnTo>
                  <a:pt x="456628" y="180594"/>
                </a:lnTo>
                <a:lnTo>
                  <a:pt x="456819" y="181394"/>
                </a:lnTo>
                <a:close/>
              </a:path>
              <a:path w="458470" h="328295">
                <a:moveTo>
                  <a:pt x="457606" y="191693"/>
                </a:moveTo>
                <a:lnTo>
                  <a:pt x="457581" y="185712"/>
                </a:lnTo>
                <a:lnTo>
                  <a:pt x="457568" y="184429"/>
                </a:lnTo>
                <a:lnTo>
                  <a:pt x="456819" y="181394"/>
                </a:lnTo>
                <a:lnTo>
                  <a:pt x="456590" y="180505"/>
                </a:lnTo>
                <a:lnTo>
                  <a:pt x="455853" y="177393"/>
                </a:lnTo>
                <a:lnTo>
                  <a:pt x="454279" y="174485"/>
                </a:lnTo>
                <a:lnTo>
                  <a:pt x="453986" y="173736"/>
                </a:lnTo>
                <a:lnTo>
                  <a:pt x="453148" y="172389"/>
                </a:lnTo>
                <a:lnTo>
                  <a:pt x="452437" y="171094"/>
                </a:lnTo>
                <a:lnTo>
                  <a:pt x="452196" y="170878"/>
                </a:lnTo>
                <a:lnTo>
                  <a:pt x="450532" y="168236"/>
                </a:lnTo>
                <a:lnTo>
                  <a:pt x="446722" y="163474"/>
                </a:lnTo>
                <a:lnTo>
                  <a:pt x="440055" y="159664"/>
                </a:lnTo>
                <a:lnTo>
                  <a:pt x="435864" y="159664"/>
                </a:lnTo>
                <a:lnTo>
                  <a:pt x="428396" y="156210"/>
                </a:lnTo>
                <a:lnTo>
                  <a:pt x="410921" y="150863"/>
                </a:lnTo>
                <a:lnTo>
                  <a:pt x="399846" y="148285"/>
                </a:lnTo>
                <a:lnTo>
                  <a:pt x="399846" y="191592"/>
                </a:lnTo>
                <a:lnTo>
                  <a:pt x="399719" y="189191"/>
                </a:lnTo>
                <a:lnTo>
                  <a:pt x="399643" y="187921"/>
                </a:lnTo>
                <a:lnTo>
                  <a:pt x="399796" y="187096"/>
                </a:lnTo>
                <a:lnTo>
                  <a:pt x="399846" y="191592"/>
                </a:lnTo>
                <a:lnTo>
                  <a:pt x="399846" y="148285"/>
                </a:lnTo>
                <a:lnTo>
                  <a:pt x="391477" y="146329"/>
                </a:lnTo>
                <a:lnTo>
                  <a:pt x="368503" y="142354"/>
                </a:lnTo>
                <a:lnTo>
                  <a:pt x="338416" y="139903"/>
                </a:lnTo>
                <a:lnTo>
                  <a:pt x="299466" y="139674"/>
                </a:lnTo>
                <a:lnTo>
                  <a:pt x="249885" y="142354"/>
                </a:lnTo>
                <a:lnTo>
                  <a:pt x="187960" y="148653"/>
                </a:lnTo>
                <a:lnTo>
                  <a:pt x="111912" y="159270"/>
                </a:lnTo>
                <a:lnTo>
                  <a:pt x="111048" y="123799"/>
                </a:lnTo>
                <a:lnTo>
                  <a:pt x="121920" y="38696"/>
                </a:lnTo>
                <a:lnTo>
                  <a:pt x="124777" y="24409"/>
                </a:lnTo>
                <a:lnTo>
                  <a:pt x="121920" y="18694"/>
                </a:lnTo>
                <a:lnTo>
                  <a:pt x="95250" y="0"/>
                </a:lnTo>
                <a:lnTo>
                  <a:pt x="87960" y="482"/>
                </a:lnTo>
                <a:lnTo>
                  <a:pt x="81927" y="2501"/>
                </a:lnTo>
                <a:lnTo>
                  <a:pt x="75260" y="4406"/>
                </a:lnTo>
                <a:lnTo>
                  <a:pt x="56273" y="46431"/>
                </a:lnTo>
                <a:lnTo>
                  <a:pt x="43942" y="89408"/>
                </a:lnTo>
                <a:lnTo>
                  <a:pt x="33210" y="135610"/>
                </a:lnTo>
                <a:lnTo>
                  <a:pt x="26708" y="173774"/>
                </a:lnTo>
                <a:lnTo>
                  <a:pt x="20002" y="174904"/>
                </a:lnTo>
                <a:lnTo>
                  <a:pt x="16751" y="178473"/>
                </a:lnTo>
                <a:lnTo>
                  <a:pt x="9652" y="187045"/>
                </a:lnTo>
                <a:lnTo>
                  <a:pt x="2730" y="197396"/>
                </a:lnTo>
                <a:lnTo>
                  <a:pt x="0" y="206336"/>
                </a:lnTo>
                <a:lnTo>
                  <a:pt x="2222" y="213118"/>
                </a:lnTo>
                <a:lnTo>
                  <a:pt x="7035" y="219900"/>
                </a:lnTo>
                <a:lnTo>
                  <a:pt x="13804" y="225615"/>
                </a:lnTo>
                <a:lnTo>
                  <a:pt x="21907" y="229196"/>
                </a:lnTo>
                <a:lnTo>
                  <a:pt x="23190" y="229108"/>
                </a:lnTo>
                <a:lnTo>
                  <a:pt x="26682" y="238721"/>
                </a:lnTo>
                <a:lnTo>
                  <a:pt x="84658" y="288124"/>
                </a:lnTo>
                <a:lnTo>
                  <a:pt x="123520" y="309041"/>
                </a:lnTo>
                <a:lnTo>
                  <a:pt x="171564" y="326313"/>
                </a:lnTo>
                <a:lnTo>
                  <a:pt x="186105" y="327888"/>
                </a:lnTo>
                <a:lnTo>
                  <a:pt x="198945" y="327494"/>
                </a:lnTo>
                <a:lnTo>
                  <a:pt x="204927" y="326313"/>
                </a:lnTo>
                <a:lnTo>
                  <a:pt x="206692" y="326351"/>
                </a:lnTo>
                <a:lnTo>
                  <a:pt x="209118" y="325475"/>
                </a:lnTo>
                <a:lnTo>
                  <a:pt x="209550" y="325399"/>
                </a:lnTo>
                <a:lnTo>
                  <a:pt x="217170" y="323494"/>
                </a:lnTo>
                <a:lnTo>
                  <a:pt x="222885" y="319684"/>
                </a:lnTo>
                <a:lnTo>
                  <a:pt x="226695" y="313969"/>
                </a:lnTo>
                <a:lnTo>
                  <a:pt x="228180" y="310642"/>
                </a:lnTo>
                <a:lnTo>
                  <a:pt x="229552" y="308254"/>
                </a:lnTo>
                <a:lnTo>
                  <a:pt x="229958" y="305917"/>
                </a:lnTo>
                <a:lnTo>
                  <a:pt x="231584" y="300037"/>
                </a:lnTo>
                <a:lnTo>
                  <a:pt x="232460" y="292125"/>
                </a:lnTo>
                <a:lnTo>
                  <a:pt x="231457" y="285394"/>
                </a:lnTo>
                <a:lnTo>
                  <a:pt x="226288" y="277964"/>
                </a:lnTo>
                <a:lnTo>
                  <a:pt x="225983" y="277710"/>
                </a:lnTo>
                <a:lnTo>
                  <a:pt x="221932" y="271106"/>
                </a:lnTo>
                <a:lnTo>
                  <a:pt x="212712" y="267233"/>
                </a:lnTo>
                <a:lnTo>
                  <a:pt x="210604" y="267119"/>
                </a:lnTo>
                <a:lnTo>
                  <a:pt x="208419" y="265963"/>
                </a:lnTo>
                <a:lnTo>
                  <a:pt x="200025" y="264439"/>
                </a:lnTo>
                <a:lnTo>
                  <a:pt x="192938" y="266420"/>
                </a:lnTo>
                <a:lnTo>
                  <a:pt x="186042" y="266280"/>
                </a:lnTo>
                <a:lnTo>
                  <a:pt x="137871" y="245211"/>
                </a:lnTo>
                <a:lnTo>
                  <a:pt x="117208" y="202145"/>
                </a:lnTo>
                <a:lnTo>
                  <a:pt x="135255" y="196811"/>
                </a:lnTo>
                <a:lnTo>
                  <a:pt x="156845" y="193205"/>
                </a:lnTo>
                <a:lnTo>
                  <a:pt x="177165" y="190855"/>
                </a:lnTo>
                <a:lnTo>
                  <a:pt x="198208" y="189572"/>
                </a:lnTo>
                <a:lnTo>
                  <a:pt x="221932" y="189191"/>
                </a:lnTo>
                <a:lnTo>
                  <a:pt x="266852" y="190233"/>
                </a:lnTo>
                <a:lnTo>
                  <a:pt x="319811" y="193230"/>
                </a:lnTo>
                <a:lnTo>
                  <a:pt x="369544" y="198031"/>
                </a:lnTo>
                <a:lnTo>
                  <a:pt x="406958" y="206806"/>
                </a:lnTo>
                <a:lnTo>
                  <a:pt x="412381" y="212051"/>
                </a:lnTo>
                <a:lnTo>
                  <a:pt x="418147" y="215861"/>
                </a:lnTo>
                <a:lnTo>
                  <a:pt x="423862" y="218719"/>
                </a:lnTo>
                <a:lnTo>
                  <a:pt x="430530" y="218719"/>
                </a:lnTo>
                <a:lnTo>
                  <a:pt x="433387" y="217766"/>
                </a:lnTo>
                <a:lnTo>
                  <a:pt x="436245" y="216814"/>
                </a:lnTo>
                <a:lnTo>
                  <a:pt x="456704" y="195757"/>
                </a:lnTo>
                <a:lnTo>
                  <a:pt x="457200" y="194906"/>
                </a:lnTo>
                <a:lnTo>
                  <a:pt x="457606" y="191693"/>
                </a:lnTo>
                <a:close/>
              </a:path>
              <a:path w="458470" h="328295">
                <a:moveTo>
                  <a:pt x="457974" y="187921"/>
                </a:moveTo>
                <a:lnTo>
                  <a:pt x="457581" y="185712"/>
                </a:lnTo>
                <a:lnTo>
                  <a:pt x="457669" y="191274"/>
                </a:lnTo>
                <a:lnTo>
                  <a:pt x="457885" y="189572"/>
                </a:lnTo>
                <a:lnTo>
                  <a:pt x="457974" y="187921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22" y="218839"/>
            <a:ext cx="1999614" cy="1857375"/>
          </a:xfrm>
          <a:custGeom>
            <a:avLst/>
            <a:gdLst/>
            <a:ahLst/>
            <a:cxnLst/>
            <a:rect l="l" t="t" r="r" b="b"/>
            <a:pathLst>
              <a:path w="1999614" h="1857375">
                <a:moveTo>
                  <a:pt x="382590" y="1857156"/>
                </a:moveTo>
                <a:lnTo>
                  <a:pt x="382590" y="1418578"/>
                </a:lnTo>
                <a:lnTo>
                  <a:pt x="343431" y="1398937"/>
                </a:lnTo>
                <a:lnTo>
                  <a:pt x="305823" y="1376799"/>
                </a:lnTo>
                <a:lnTo>
                  <a:pt x="269872" y="1352171"/>
                </a:lnTo>
                <a:lnTo>
                  <a:pt x="235684" y="1325055"/>
                </a:lnTo>
                <a:lnTo>
                  <a:pt x="203366" y="1295457"/>
                </a:lnTo>
                <a:lnTo>
                  <a:pt x="173024" y="1263381"/>
                </a:lnTo>
                <a:lnTo>
                  <a:pt x="144764" y="1228831"/>
                </a:lnTo>
                <a:lnTo>
                  <a:pt x="118691" y="1191811"/>
                </a:lnTo>
                <a:lnTo>
                  <a:pt x="94912" y="1152327"/>
                </a:lnTo>
                <a:lnTo>
                  <a:pt x="73534" y="1110381"/>
                </a:lnTo>
                <a:lnTo>
                  <a:pt x="54661" y="1065980"/>
                </a:lnTo>
                <a:lnTo>
                  <a:pt x="38401" y="1019126"/>
                </a:lnTo>
                <a:lnTo>
                  <a:pt x="24860" y="969824"/>
                </a:lnTo>
                <a:lnTo>
                  <a:pt x="14142" y="918080"/>
                </a:lnTo>
                <a:lnTo>
                  <a:pt x="6356" y="863896"/>
                </a:lnTo>
                <a:lnTo>
                  <a:pt x="1606" y="807278"/>
                </a:lnTo>
                <a:lnTo>
                  <a:pt x="0" y="748229"/>
                </a:lnTo>
                <a:lnTo>
                  <a:pt x="1538" y="692023"/>
                </a:lnTo>
                <a:lnTo>
                  <a:pt x="6086" y="637589"/>
                </a:lnTo>
                <a:lnTo>
                  <a:pt x="13545" y="584984"/>
                </a:lnTo>
                <a:lnTo>
                  <a:pt x="23816" y="534263"/>
                </a:lnTo>
                <a:lnTo>
                  <a:pt x="36800" y="485479"/>
                </a:lnTo>
                <a:lnTo>
                  <a:pt x="52396" y="438690"/>
                </a:lnTo>
                <a:lnTo>
                  <a:pt x="70506" y="393948"/>
                </a:lnTo>
                <a:lnTo>
                  <a:pt x="91031" y="351310"/>
                </a:lnTo>
                <a:lnTo>
                  <a:pt x="113871" y="310830"/>
                </a:lnTo>
                <a:lnTo>
                  <a:pt x="138927" y="272563"/>
                </a:lnTo>
                <a:lnTo>
                  <a:pt x="166100" y="236564"/>
                </a:lnTo>
                <a:lnTo>
                  <a:pt x="195291" y="202889"/>
                </a:lnTo>
                <a:lnTo>
                  <a:pt x="226399" y="171591"/>
                </a:lnTo>
                <a:lnTo>
                  <a:pt x="259327" y="142727"/>
                </a:lnTo>
                <a:lnTo>
                  <a:pt x="293974" y="116351"/>
                </a:lnTo>
                <a:lnTo>
                  <a:pt x="330241" y="92518"/>
                </a:lnTo>
                <a:lnTo>
                  <a:pt x="368030" y="71283"/>
                </a:lnTo>
                <a:lnTo>
                  <a:pt x="407240" y="52701"/>
                </a:lnTo>
                <a:lnTo>
                  <a:pt x="447773" y="36827"/>
                </a:lnTo>
                <a:lnTo>
                  <a:pt x="489529" y="23715"/>
                </a:lnTo>
                <a:lnTo>
                  <a:pt x="532409" y="13422"/>
                </a:lnTo>
                <a:lnTo>
                  <a:pt x="576314" y="6002"/>
                </a:lnTo>
                <a:lnTo>
                  <a:pt x="621144" y="1509"/>
                </a:lnTo>
                <a:lnTo>
                  <a:pt x="666796" y="0"/>
                </a:lnTo>
                <a:lnTo>
                  <a:pt x="1331094" y="0"/>
                </a:lnTo>
                <a:lnTo>
                  <a:pt x="1376913" y="1509"/>
                </a:lnTo>
                <a:lnTo>
                  <a:pt x="1421897" y="6002"/>
                </a:lnTo>
                <a:lnTo>
                  <a:pt x="1465942" y="13422"/>
                </a:lnTo>
                <a:lnTo>
                  <a:pt x="1508951" y="23715"/>
                </a:lnTo>
                <a:lnTo>
                  <a:pt x="1550824" y="36826"/>
                </a:lnTo>
                <a:lnTo>
                  <a:pt x="1591462" y="52700"/>
                </a:lnTo>
                <a:lnTo>
                  <a:pt x="1630767" y="71281"/>
                </a:lnTo>
                <a:lnTo>
                  <a:pt x="1668640" y="92516"/>
                </a:lnTo>
                <a:lnTo>
                  <a:pt x="1704983" y="116348"/>
                </a:lnTo>
                <a:lnTo>
                  <a:pt x="1739696" y="142723"/>
                </a:lnTo>
                <a:lnTo>
                  <a:pt x="1772681" y="171586"/>
                </a:lnTo>
                <a:lnTo>
                  <a:pt x="1803839" y="202882"/>
                </a:lnTo>
                <a:lnTo>
                  <a:pt x="1833072" y="236556"/>
                </a:lnTo>
                <a:lnTo>
                  <a:pt x="1860280" y="272552"/>
                </a:lnTo>
                <a:lnTo>
                  <a:pt x="1885366" y="310817"/>
                </a:lnTo>
                <a:lnTo>
                  <a:pt x="1908229" y="351294"/>
                </a:lnTo>
                <a:lnTo>
                  <a:pt x="1928772" y="393929"/>
                </a:lnTo>
                <a:lnTo>
                  <a:pt x="1946896" y="438667"/>
                </a:lnTo>
                <a:lnTo>
                  <a:pt x="1962502" y="485453"/>
                </a:lnTo>
                <a:lnTo>
                  <a:pt x="1975492" y="534232"/>
                </a:lnTo>
                <a:lnTo>
                  <a:pt x="1985765" y="584949"/>
                </a:lnTo>
                <a:lnTo>
                  <a:pt x="1993225" y="637549"/>
                </a:lnTo>
                <a:lnTo>
                  <a:pt x="1997772" y="691976"/>
                </a:lnTo>
                <a:lnTo>
                  <a:pt x="1999308" y="748177"/>
                </a:lnTo>
                <a:lnTo>
                  <a:pt x="1997769" y="802493"/>
                </a:lnTo>
                <a:lnTo>
                  <a:pt x="1993220" y="855193"/>
                </a:lnTo>
                <a:lnTo>
                  <a:pt x="1985758" y="906215"/>
                </a:lnTo>
                <a:lnTo>
                  <a:pt x="1975482" y="955497"/>
                </a:lnTo>
                <a:lnTo>
                  <a:pt x="1962492" y="1002978"/>
                </a:lnTo>
                <a:lnTo>
                  <a:pt x="1946885" y="1048596"/>
                </a:lnTo>
                <a:lnTo>
                  <a:pt x="1928761" y="1092289"/>
                </a:lnTo>
                <a:lnTo>
                  <a:pt x="1908217" y="1133995"/>
                </a:lnTo>
                <a:lnTo>
                  <a:pt x="1885354" y="1173653"/>
                </a:lnTo>
                <a:lnTo>
                  <a:pt x="1860269" y="1211199"/>
                </a:lnTo>
                <a:lnTo>
                  <a:pt x="1833061" y="1246574"/>
                </a:lnTo>
                <a:lnTo>
                  <a:pt x="1803829" y="1279714"/>
                </a:lnTo>
                <a:lnTo>
                  <a:pt x="1772672" y="1310559"/>
                </a:lnTo>
                <a:lnTo>
                  <a:pt x="1739688" y="1339045"/>
                </a:lnTo>
                <a:lnTo>
                  <a:pt x="1704976" y="1365112"/>
                </a:lnTo>
                <a:lnTo>
                  <a:pt x="1668634" y="1388698"/>
                </a:lnTo>
                <a:lnTo>
                  <a:pt x="1630762" y="1409740"/>
                </a:lnTo>
                <a:lnTo>
                  <a:pt x="1591458" y="1428177"/>
                </a:lnTo>
                <a:lnTo>
                  <a:pt x="1550821" y="1443948"/>
                </a:lnTo>
                <a:lnTo>
                  <a:pt x="1508949" y="1456989"/>
                </a:lnTo>
                <a:lnTo>
                  <a:pt x="1465941" y="1467240"/>
                </a:lnTo>
                <a:lnTo>
                  <a:pt x="1421896" y="1474639"/>
                </a:lnTo>
                <a:lnTo>
                  <a:pt x="1376913" y="1479124"/>
                </a:lnTo>
                <a:lnTo>
                  <a:pt x="1331089" y="1480632"/>
                </a:lnTo>
                <a:lnTo>
                  <a:pt x="835471" y="1480632"/>
                </a:lnTo>
                <a:lnTo>
                  <a:pt x="382590" y="1857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732" y="355873"/>
            <a:ext cx="17227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8110" algn="ctr">
              <a:lnSpc>
                <a:spcPct val="116300"/>
              </a:lnSpc>
              <a:spcBef>
                <a:spcPts val="100"/>
              </a:spcBef>
            </a:pPr>
            <a:r>
              <a:rPr sz="2150" spc="-10" dirty="0"/>
              <a:t>This IS </a:t>
            </a:r>
            <a:r>
              <a:rPr sz="2150" spc="-5" dirty="0"/>
              <a:t>a </a:t>
            </a:r>
            <a:r>
              <a:rPr sz="2150" dirty="0"/>
              <a:t> </a:t>
            </a:r>
            <a:r>
              <a:rPr sz="2150" spc="-10" dirty="0"/>
              <a:t>perfect</a:t>
            </a:r>
            <a:r>
              <a:rPr sz="2150" spc="-70" dirty="0"/>
              <a:t> </a:t>
            </a:r>
            <a:r>
              <a:rPr sz="2150" spc="-10" dirty="0"/>
              <a:t>data </a:t>
            </a:r>
            <a:r>
              <a:rPr sz="2150" spc="-915" dirty="0"/>
              <a:t> </a:t>
            </a:r>
            <a:r>
              <a:rPr sz="2150" spc="-10" dirty="0"/>
              <a:t>model</a:t>
            </a:r>
            <a:endParaRPr sz="2150"/>
          </a:p>
        </p:txBody>
      </p:sp>
      <p:sp>
        <p:nvSpPr>
          <p:cNvPr id="4" name="object 4"/>
          <p:cNvSpPr/>
          <p:nvPr/>
        </p:nvSpPr>
        <p:spPr>
          <a:xfrm>
            <a:off x="3298407" y="626129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7519" y="12"/>
            <a:ext cx="1623695" cy="3867150"/>
          </a:xfrm>
          <a:custGeom>
            <a:avLst/>
            <a:gdLst/>
            <a:ahLst/>
            <a:cxnLst/>
            <a:rect l="l" t="t" r="r" b="b"/>
            <a:pathLst>
              <a:path w="1623695" h="3867150">
                <a:moveTo>
                  <a:pt x="1461350" y="1272209"/>
                </a:moveTo>
                <a:lnTo>
                  <a:pt x="1457731" y="1222946"/>
                </a:lnTo>
                <a:lnTo>
                  <a:pt x="1447228" y="1175931"/>
                </a:lnTo>
                <a:lnTo>
                  <a:pt x="1430362" y="1131671"/>
                </a:lnTo>
                <a:lnTo>
                  <a:pt x="1407642" y="1090688"/>
                </a:lnTo>
                <a:lnTo>
                  <a:pt x="1379575" y="1053490"/>
                </a:lnTo>
                <a:lnTo>
                  <a:pt x="1346695" y="1020610"/>
                </a:lnTo>
                <a:lnTo>
                  <a:pt x="1309497" y="992543"/>
                </a:lnTo>
                <a:lnTo>
                  <a:pt x="1268514" y="969822"/>
                </a:lnTo>
                <a:lnTo>
                  <a:pt x="1224254" y="952944"/>
                </a:lnTo>
                <a:lnTo>
                  <a:pt x="1177239" y="942454"/>
                </a:lnTo>
                <a:lnTo>
                  <a:pt x="1127975" y="938834"/>
                </a:lnTo>
                <a:lnTo>
                  <a:pt x="333362" y="938834"/>
                </a:lnTo>
                <a:lnTo>
                  <a:pt x="284111" y="942454"/>
                </a:lnTo>
                <a:lnTo>
                  <a:pt x="237083" y="952944"/>
                </a:lnTo>
                <a:lnTo>
                  <a:pt x="192824" y="969822"/>
                </a:lnTo>
                <a:lnTo>
                  <a:pt x="151841" y="992543"/>
                </a:lnTo>
                <a:lnTo>
                  <a:pt x="114655" y="1020610"/>
                </a:lnTo>
                <a:lnTo>
                  <a:pt x="81762" y="1053490"/>
                </a:lnTo>
                <a:lnTo>
                  <a:pt x="53708" y="1090688"/>
                </a:lnTo>
                <a:lnTo>
                  <a:pt x="30975" y="1131671"/>
                </a:lnTo>
                <a:lnTo>
                  <a:pt x="14109" y="1175931"/>
                </a:lnTo>
                <a:lnTo>
                  <a:pt x="3606" y="1222946"/>
                </a:lnTo>
                <a:lnTo>
                  <a:pt x="0" y="1272209"/>
                </a:lnTo>
                <a:lnTo>
                  <a:pt x="0" y="3533178"/>
                </a:lnTo>
                <a:lnTo>
                  <a:pt x="3606" y="3582441"/>
                </a:lnTo>
                <a:lnTo>
                  <a:pt x="14109" y="3629456"/>
                </a:lnTo>
                <a:lnTo>
                  <a:pt x="30975" y="3673716"/>
                </a:lnTo>
                <a:lnTo>
                  <a:pt x="53708" y="3714699"/>
                </a:lnTo>
                <a:lnTo>
                  <a:pt x="81762" y="3751897"/>
                </a:lnTo>
                <a:lnTo>
                  <a:pt x="114655" y="3784777"/>
                </a:lnTo>
                <a:lnTo>
                  <a:pt x="151841" y="3812844"/>
                </a:lnTo>
                <a:lnTo>
                  <a:pt x="192824" y="3835565"/>
                </a:lnTo>
                <a:lnTo>
                  <a:pt x="237083" y="3852430"/>
                </a:lnTo>
                <a:lnTo>
                  <a:pt x="284111" y="3862933"/>
                </a:lnTo>
                <a:lnTo>
                  <a:pt x="333375" y="3866553"/>
                </a:lnTo>
                <a:lnTo>
                  <a:pt x="1127975" y="3866553"/>
                </a:lnTo>
                <a:lnTo>
                  <a:pt x="1177239" y="3862933"/>
                </a:lnTo>
                <a:lnTo>
                  <a:pt x="1224254" y="3852430"/>
                </a:lnTo>
                <a:lnTo>
                  <a:pt x="1268514" y="3835565"/>
                </a:lnTo>
                <a:lnTo>
                  <a:pt x="1309497" y="3812844"/>
                </a:lnTo>
                <a:lnTo>
                  <a:pt x="1346695" y="3784777"/>
                </a:lnTo>
                <a:lnTo>
                  <a:pt x="1379575" y="3751897"/>
                </a:lnTo>
                <a:lnTo>
                  <a:pt x="1407642" y="3714699"/>
                </a:lnTo>
                <a:lnTo>
                  <a:pt x="1430362" y="3673716"/>
                </a:lnTo>
                <a:lnTo>
                  <a:pt x="1447228" y="3629456"/>
                </a:lnTo>
                <a:lnTo>
                  <a:pt x="1457731" y="3582441"/>
                </a:lnTo>
                <a:lnTo>
                  <a:pt x="1461350" y="3533178"/>
                </a:lnTo>
                <a:lnTo>
                  <a:pt x="1461350" y="1272209"/>
                </a:lnTo>
                <a:close/>
              </a:path>
              <a:path w="1623695" h="3867150">
                <a:moveTo>
                  <a:pt x="1623593" y="0"/>
                </a:moveTo>
                <a:lnTo>
                  <a:pt x="477202" y="0"/>
                </a:lnTo>
                <a:lnTo>
                  <a:pt x="466839" y="34759"/>
                </a:lnTo>
                <a:lnTo>
                  <a:pt x="456603" y="79362"/>
                </a:lnTo>
                <a:lnTo>
                  <a:pt x="449160" y="124968"/>
                </a:lnTo>
                <a:lnTo>
                  <a:pt x="444627" y="171488"/>
                </a:lnTo>
                <a:lnTo>
                  <a:pt x="443103" y="218833"/>
                </a:lnTo>
                <a:lnTo>
                  <a:pt x="444627" y="266179"/>
                </a:lnTo>
                <a:lnTo>
                  <a:pt x="449160" y="312699"/>
                </a:lnTo>
                <a:lnTo>
                  <a:pt x="456603" y="358305"/>
                </a:lnTo>
                <a:lnTo>
                  <a:pt x="466839" y="402907"/>
                </a:lnTo>
                <a:lnTo>
                  <a:pt x="479806" y="446405"/>
                </a:lnTo>
                <a:lnTo>
                  <a:pt x="495388" y="488708"/>
                </a:lnTo>
                <a:lnTo>
                  <a:pt x="513499" y="529729"/>
                </a:lnTo>
                <a:lnTo>
                  <a:pt x="534035" y="569353"/>
                </a:lnTo>
                <a:lnTo>
                  <a:pt x="556907" y="607491"/>
                </a:lnTo>
                <a:lnTo>
                  <a:pt x="582015" y="644055"/>
                </a:lnTo>
                <a:lnTo>
                  <a:pt x="609282" y="678954"/>
                </a:lnTo>
                <a:lnTo>
                  <a:pt x="638594" y="712076"/>
                </a:lnTo>
                <a:lnTo>
                  <a:pt x="669848" y="743343"/>
                </a:lnTo>
                <a:lnTo>
                  <a:pt x="702983" y="772655"/>
                </a:lnTo>
                <a:lnTo>
                  <a:pt x="737882" y="799909"/>
                </a:lnTo>
                <a:lnTo>
                  <a:pt x="774446" y="825030"/>
                </a:lnTo>
                <a:lnTo>
                  <a:pt x="812584" y="847902"/>
                </a:lnTo>
                <a:lnTo>
                  <a:pt x="852208" y="868438"/>
                </a:lnTo>
                <a:lnTo>
                  <a:pt x="893216" y="886548"/>
                </a:lnTo>
                <a:lnTo>
                  <a:pt x="935520" y="902131"/>
                </a:lnTo>
                <a:lnTo>
                  <a:pt x="979030" y="915085"/>
                </a:lnTo>
                <a:lnTo>
                  <a:pt x="1023632" y="925334"/>
                </a:lnTo>
                <a:lnTo>
                  <a:pt x="1069238" y="932776"/>
                </a:lnTo>
                <a:lnTo>
                  <a:pt x="1115758" y="937298"/>
                </a:lnTo>
                <a:lnTo>
                  <a:pt x="1163104" y="938834"/>
                </a:lnTo>
                <a:lnTo>
                  <a:pt x="1210437" y="937298"/>
                </a:lnTo>
                <a:lnTo>
                  <a:pt x="1256957" y="932776"/>
                </a:lnTo>
                <a:lnTo>
                  <a:pt x="1302575" y="925334"/>
                </a:lnTo>
                <a:lnTo>
                  <a:pt x="1347177" y="915085"/>
                </a:lnTo>
                <a:lnTo>
                  <a:pt x="1390675" y="902131"/>
                </a:lnTo>
                <a:lnTo>
                  <a:pt x="1432979" y="886548"/>
                </a:lnTo>
                <a:lnTo>
                  <a:pt x="1473987" y="868438"/>
                </a:lnTo>
                <a:lnTo>
                  <a:pt x="1513611" y="847902"/>
                </a:lnTo>
                <a:lnTo>
                  <a:pt x="1551762" y="825030"/>
                </a:lnTo>
                <a:lnTo>
                  <a:pt x="1588325" y="799909"/>
                </a:lnTo>
                <a:lnTo>
                  <a:pt x="1623212" y="772655"/>
                </a:lnTo>
                <a:lnTo>
                  <a:pt x="1623593" y="772312"/>
                </a:lnTo>
                <a:lnTo>
                  <a:pt x="1623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937625" cy="7200900"/>
            <a:chOff x="0" y="0"/>
            <a:chExt cx="89376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5472919"/>
              <a:ext cx="1948814" cy="1728470"/>
            </a:xfrm>
            <a:custGeom>
              <a:avLst/>
              <a:gdLst/>
              <a:ahLst/>
              <a:cxnLst/>
              <a:rect l="l" t="t" r="r" b="b"/>
              <a:pathLst>
                <a:path w="1948814" h="1728470">
                  <a:moveTo>
                    <a:pt x="1732683" y="1727980"/>
                  </a:moveTo>
                  <a:lnTo>
                    <a:pt x="4671" y="1727980"/>
                  </a:lnTo>
                  <a:lnTo>
                    <a:pt x="2395" y="1725056"/>
                  </a:lnTo>
                  <a:lnTo>
                    <a:pt x="0" y="1721702"/>
                  </a:lnTo>
                  <a:lnTo>
                    <a:pt x="0" y="438297"/>
                  </a:lnTo>
                  <a:lnTo>
                    <a:pt x="29968" y="399528"/>
                  </a:lnTo>
                  <a:lnTo>
                    <a:pt x="58957" y="365310"/>
                  </a:lnTo>
                  <a:lnTo>
                    <a:pt x="89319" y="332333"/>
                  </a:lnTo>
                  <a:lnTo>
                    <a:pt x="121011" y="300642"/>
                  </a:lnTo>
                  <a:lnTo>
                    <a:pt x="153987" y="270280"/>
                  </a:lnTo>
                  <a:lnTo>
                    <a:pt x="188205" y="241290"/>
                  </a:lnTo>
                  <a:lnTo>
                    <a:pt x="223620" y="213718"/>
                  </a:lnTo>
                  <a:lnTo>
                    <a:pt x="260189" y="187606"/>
                  </a:lnTo>
                  <a:lnTo>
                    <a:pt x="297867" y="162998"/>
                  </a:lnTo>
                  <a:lnTo>
                    <a:pt x="336611" y="139940"/>
                  </a:lnTo>
                  <a:lnTo>
                    <a:pt x="376376" y="118473"/>
                  </a:lnTo>
                  <a:lnTo>
                    <a:pt x="417119" y="98643"/>
                  </a:lnTo>
                  <a:lnTo>
                    <a:pt x="458797" y="80494"/>
                  </a:lnTo>
                  <a:lnTo>
                    <a:pt x="501364" y="64068"/>
                  </a:lnTo>
                  <a:lnTo>
                    <a:pt x="544778" y="49411"/>
                  </a:lnTo>
                  <a:lnTo>
                    <a:pt x="588993" y="36565"/>
                  </a:lnTo>
                  <a:lnTo>
                    <a:pt x="633967" y="25575"/>
                  </a:lnTo>
                  <a:lnTo>
                    <a:pt x="679656" y="16485"/>
                  </a:lnTo>
                  <a:lnTo>
                    <a:pt x="726015" y="9338"/>
                  </a:lnTo>
                  <a:lnTo>
                    <a:pt x="773001" y="4179"/>
                  </a:lnTo>
                  <a:lnTo>
                    <a:pt x="820570" y="1052"/>
                  </a:lnTo>
                  <a:lnTo>
                    <a:pt x="868677" y="0"/>
                  </a:lnTo>
                  <a:lnTo>
                    <a:pt x="916784" y="1052"/>
                  </a:lnTo>
                  <a:lnTo>
                    <a:pt x="964353" y="4179"/>
                  </a:lnTo>
                  <a:lnTo>
                    <a:pt x="1011339" y="9338"/>
                  </a:lnTo>
                  <a:lnTo>
                    <a:pt x="1057698" y="16485"/>
                  </a:lnTo>
                  <a:lnTo>
                    <a:pt x="1103387" y="25575"/>
                  </a:lnTo>
                  <a:lnTo>
                    <a:pt x="1148361" y="36565"/>
                  </a:lnTo>
                  <a:lnTo>
                    <a:pt x="1192576" y="49411"/>
                  </a:lnTo>
                  <a:lnTo>
                    <a:pt x="1235990" y="64068"/>
                  </a:lnTo>
                  <a:lnTo>
                    <a:pt x="1278557" y="80494"/>
                  </a:lnTo>
                  <a:lnTo>
                    <a:pt x="1320235" y="98643"/>
                  </a:lnTo>
                  <a:lnTo>
                    <a:pt x="1360978" y="118473"/>
                  </a:lnTo>
                  <a:lnTo>
                    <a:pt x="1400743" y="139940"/>
                  </a:lnTo>
                  <a:lnTo>
                    <a:pt x="1439487" y="162998"/>
                  </a:lnTo>
                  <a:lnTo>
                    <a:pt x="1477165" y="187606"/>
                  </a:lnTo>
                  <a:lnTo>
                    <a:pt x="1513734" y="213718"/>
                  </a:lnTo>
                  <a:lnTo>
                    <a:pt x="1549149" y="241290"/>
                  </a:lnTo>
                  <a:lnTo>
                    <a:pt x="1583367" y="270280"/>
                  </a:lnTo>
                  <a:lnTo>
                    <a:pt x="1616343" y="300642"/>
                  </a:lnTo>
                  <a:lnTo>
                    <a:pt x="1648035" y="332333"/>
                  </a:lnTo>
                  <a:lnTo>
                    <a:pt x="1678397" y="365310"/>
                  </a:lnTo>
                  <a:lnTo>
                    <a:pt x="1707386" y="399528"/>
                  </a:lnTo>
                  <a:lnTo>
                    <a:pt x="1734959" y="434943"/>
                  </a:lnTo>
                  <a:lnTo>
                    <a:pt x="1761071" y="471511"/>
                  </a:lnTo>
                  <a:lnTo>
                    <a:pt x="1785678" y="509189"/>
                  </a:lnTo>
                  <a:lnTo>
                    <a:pt x="1808737" y="547933"/>
                  </a:lnTo>
                  <a:lnTo>
                    <a:pt x="1830203" y="587699"/>
                  </a:lnTo>
                  <a:lnTo>
                    <a:pt x="1850033" y="628442"/>
                  </a:lnTo>
                  <a:lnTo>
                    <a:pt x="1868183" y="670119"/>
                  </a:lnTo>
                  <a:lnTo>
                    <a:pt x="1884608" y="712687"/>
                  </a:lnTo>
                  <a:lnTo>
                    <a:pt x="1899266" y="756100"/>
                  </a:lnTo>
                  <a:lnTo>
                    <a:pt x="1912112" y="800316"/>
                  </a:lnTo>
                  <a:lnTo>
                    <a:pt x="1923101" y="845290"/>
                  </a:lnTo>
                  <a:lnTo>
                    <a:pt x="1932192" y="890979"/>
                  </a:lnTo>
                  <a:lnTo>
                    <a:pt x="1939338" y="937338"/>
                  </a:lnTo>
                  <a:lnTo>
                    <a:pt x="1944497" y="984323"/>
                  </a:lnTo>
                  <a:lnTo>
                    <a:pt x="1947625" y="1031892"/>
                  </a:lnTo>
                  <a:lnTo>
                    <a:pt x="1948677" y="1079995"/>
                  </a:lnTo>
                  <a:lnTo>
                    <a:pt x="1947625" y="1128107"/>
                  </a:lnTo>
                  <a:lnTo>
                    <a:pt x="1944497" y="1175675"/>
                  </a:lnTo>
                  <a:lnTo>
                    <a:pt x="1939338" y="1222661"/>
                  </a:lnTo>
                  <a:lnTo>
                    <a:pt x="1932192" y="1269020"/>
                  </a:lnTo>
                  <a:lnTo>
                    <a:pt x="1923101" y="1314709"/>
                  </a:lnTo>
                  <a:lnTo>
                    <a:pt x="1912112" y="1359683"/>
                  </a:lnTo>
                  <a:lnTo>
                    <a:pt x="1899266" y="1403899"/>
                  </a:lnTo>
                  <a:lnTo>
                    <a:pt x="1884608" y="1447312"/>
                  </a:lnTo>
                  <a:lnTo>
                    <a:pt x="1868183" y="1489880"/>
                  </a:lnTo>
                  <a:lnTo>
                    <a:pt x="1850033" y="1531557"/>
                  </a:lnTo>
                  <a:lnTo>
                    <a:pt x="1830203" y="1572300"/>
                  </a:lnTo>
                  <a:lnTo>
                    <a:pt x="1808737" y="1612066"/>
                  </a:lnTo>
                  <a:lnTo>
                    <a:pt x="1785678" y="1650810"/>
                  </a:lnTo>
                  <a:lnTo>
                    <a:pt x="1761071" y="1688488"/>
                  </a:lnTo>
                  <a:lnTo>
                    <a:pt x="1734959" y="1725056"/>
                  </a:lnTo>
                  <a:lnTo>
                    <a:pt x="1732683" y="1727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22" y="2075996"/>
              <a:ext cx="1790699" cy="3428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74711" y="0"/>
              <a:ext cx="972819" cy="486409"/>
            </a:xfrm>
            <a:custGeom>
              <a:avLst/>
              <a:gdLst/>
              <a:ahLst/>
              <a:cxnLst/>
              <a:rect l="l" t="t" r="r" b="b"/>
              <a:pathLst>
                <a:path w="972820" h="486409">
                  <a:moveTo>
                    <a:pt x="486283" y="486283"/>
                  </a:moveTo>
                  <a:lnTo>
                    <a:pt x="439451" y="484057"/>
                  </a:lnTo>
                  <a:lnTo>
                    <a:pt x="393878" y="477515"/>
                  </a:lnTo>
                  <a:lnTo>
                    <a:pt x="349768" y="466860"/>
                  </a:lnTo>
                  <a:lnTo>
                    <a:pt x="307326" y="452296"/>
                  </a:lnTo>
                  <a:lnTo>
                    <a:pt x="266754" y="434028"/>
                  </a:lnTo>
                  <a:lnTo>
                    <a:pt x="228257" y="412258"/>
                  </a:lnTo>
                  <a:lnTo>
                    <a:pt x="192039" y="387191"/>
                  </a:lnTo>
                  <a:lnTo>
                    <a:pt x="158302" y="359031"/>
                  </a:lnTo>
                  <a:lnTo>
                    <a:pt x="127252" y="327980"/>
                  </a:lnTo>
                  <a:lnTo>
                    <a:pt x="99091" y="294244"/>
                  </a:lnTo>
                  <a:lnTo>
                    <a:pt x="74024" y="258025"/>
                  </a:lnTo>
                  <a:lnTo>
                    <a:pt x="52255" y="219528"/>
                  </a:lnTo>
                  <a:lnTo>
                    <a:pt x="33986" y="178957"/>
                  </a:lnTo>
                  <a:lnTo>
                    <a:pt x="19423" y="136514"/>
                  </a:lnTo>
                  <a:lnTo>
                    <a:pt x="8768" y="92405"/>
                  </a:lnTo>
                  <a:lnTo>
                    <a:pt x="2226" y="46832"/>
                  </a:lnTo>
                  <a:lnTo>
                    <a:pt x="0" y="0"/>
                  </a:lnTo>
                  <a:lnTo>
                    <a:pt x="972567" y="4"/>
                  </a:lnTo>
                  <a:lnTo>
                    <a:pt x="970341" y="46832"/>
                  </a:lnTo>
                  <a:lnTo>
                    <a:pt x="963798" y="92405"/>
                  </a:lnTo>
                  <a:lnTo>
                    <a:pt x="953143" y="136514"/>
                  </a:lnTo>
                  <a:lnTo>
                    <a:pt x="938580" y="178957"/>
                  </a:lnTo>
                  <a:lnTo>
                    <a:pt x="920311" y="219528"/>
                  </a:lnTo>
                  <a:lnTo>
                    <a:pt x="898542" y="258025"/>
                  </a:lnTo>
                  <a:lnTo>
                    <a:pt x="873475" y="294244"/>
                  </a:lnTo>
                  <a:lnTo>
                    <a:pt x="845314" y="327980"/>
                  </a:lnTo>
                  <a:lnTo>
                    <a:pt x="814264" y="359031"/>
                  </a:lnTo>
                  <a:lnTo>
                    <a:pt x="780528" y="387191"/>
                  </a:lnTo>
                  <a:lnTo>
                    <a:pt x="744309" y="412258"/>
                  </a:lnTo>
                  <a:lnTo>
                    <a:pt x="705812" y="434028"/>
                  </a:lnTo>
                  <a:lnTo>
                    <a:pt x="665240" y="452296"/>
                  </a:lnTo>
                  <a:lnTo>
                    <a:pt x="622798" y="466860"/>
                  </a:lnTo>
                  <a:lnTo>
                    <a:pt x="578688" y="477515"/>
                  </a:lnTo>
                  <a:lnTo>
                    <a:pt x="533115" y="484057"/>
                  </a:lnTo>
                  <a:lnTo>
                    <a:pt x="486283" y="486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0530" y="285439"/>
              <a:ext cx="5114924" cy="3581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63088" y="4136308"/>
              <a:ext cx="1461770" cy="1962785"/>
            </a:xfrm>
            <a:custGeom>
              <a:avLst/>
              <a:gdLst/>
              <a:ahLst/>
              <a:cxnLst/>
              <a:rect l="l" t="t" r="r" b="b"/>
              <a:pathLst>
                <a:path w="1461770" h="1962785">
                  <a:moveTo>
                    <a:pt x="1127975" y="1962566"/>
                  </a:moveTo>
                  <a:lnTo>
                    <a:pt x="333374" y="1962566"/>
                  </a:lnTo>
                  <a:lnTo>
                    <a:pt x="284110" y="1958951"/>
                  </a:lnTo>
                  <a:lnTo>
                    <a:pt x="237091" y="1948451"/>
                  </a:lnTo>
                  <a:lnTo>
                    <a:pt x="192832" y="1931581"/>
                  </a:lnTo>
                  <a:lnTo>
                    <a:pt x="151848" y="1908857"/>
                  </a:lnTo>
                  <a:lnTo>
                    <a:pt x="114656" y="1880795"/>
                  </a:lnTo>
                  <a:lnTo>
                    <a:pt x="81770" y="1847909"/>
                  </a:lnTo>
                  <a:lnTo>
                    <a:pt x="53708" y="1810717"/>
                  </a:lnTo>
                  <a:lnTo>
                    <a:pt x="30984" y="1769733"/>
                  </a:lnTo>
                  <a:lnTo>
                    <a:pt x="14114" y="1725474"/>
                  </a:lnTo>
                  <a:lnTo>
                    <a:pt x="3614" y="1678455"/>
                  </a:lnTo>
                  <a:lnTo>
                    <a:pt x="0" y="1629193"/>
                  </a:lnTo>
                  <a:lnTo>
                    <a:pt x="0" y="333372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0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4" y="0"/>
                  </a:lnTo>
                  <a:lnTo>
                    <a:pt x="1127975" y="0"/>
                  </a:lnTo>
                  <a:lnTo>
                    <a:pt x="1177239" y="3614"/>
                  </a:lnTo>
                  <a:lnTo>
                    <a:pt x="1224258" y="14114"/>
                  </a:lnTo>
                  <a:lnTo>
                    <a:pt x="1268518" y="30984"/>
                  </a:lnTo>
                  <a:lnTo>
                    <a:pt x="1309501" y="53708"/>
                  </a:lnTo>
                  <a:lnTo>
                    <a:pt x="1346694" y="81771"/>
                  </a:lnTo>
                  <a:lnTo>
                    <a:pt x="1379579" y="114656"/>
                  </a:lnTo>
                  <a:lnTo>
                    <a:pt x="1407641" y="151848"/>
                  </a:lnTo>
                  <a:lnTo>
                    <a:pt x="1430365" y="192832"/>
                  </a:lnTo>
                  <a:lnTo>
                    <a:pt x="1447235" y="237091"/>
                  </a:lnTo>
                  <a:lnTo>
                    <a:pt x="1457735" y="284111"/>
                  </a:lnTo>
                  <a:lnTo>
                    <a:pt x="1461350" y="333372"/>
                  </a:lnTo>
                  <a:lnTo>
                    <a:pt x="1461350" y="1629193"/>
                  </a:lnTo>
                  <a:lnTo>
                    <a:pt x="1457735" y="1678455"/>
                  </a:lnTo>
                  <a:lnTo>
                    <a:pt x="1447235" y="1725474"/>
                  </a:lnTo>
                  <a:lnTo>
                    <a:pt x="1430365" y="1769733"/>
                  </a:lnTo>
                  <a:lnTo>
                    <a:pt x="1407641" y="1810717"/>
                  </a:lnTo>
                  <a:lnTo>
                    <a:pt x="1379579" y="1847909"/>
                  </a:lnTo>
                  <a:lnTo>
                    <a:pt x="1346694" y="1880795"/>
                  </a:lnTo>
                  <a:lnTo>
                    <a:pt x="1309501" y="1908857"/>
                  </a:lnTo>
                  <a:lnTo>
                    <a:pt x="1268518" y="1931581"/>
                  </a:lnTo>
                  <a:lnTo>
                    <a:pt x="1224258" y="1948451"/>
                  </a:lnTo>
                  <a:lnTo>
                    <a:pt x="1177239" y="1958951"/>
                  </a:lnTo>
                  <a:lnTo>
                    <a:pt x="1127975" y="19625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0530" y="4013422"/>
              <a:ext cx="4286249" cy="189547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293318" y="1089620"/>
            <a:ext cx="1539240" cy="488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marR="5080" indent="-635" algn="ctr">
              <a:lnSpc>
                <a:spcPct val="113999"/>
              </a:lnSpc>
              <a:spcBef>
                <a:spcPts val="100"/>
              </a:spcBef>
            </a:pPr>
            <a:r>
              <a:rPr sz="1700" spc="-5" dirty="0">
                <a:latin typeface="Comic Sans MS"/>
                <a:cs typeface="Comic Sans MS"/>
              </a:rPr>
              <a:t>The</a:t>
            </a:r>
            <a:r>
              <a:rPr sz="1700" spc="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tables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are</a:t>
            </a:r>
            <a:r>
              <a:rPr sz="1700" spc="-8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connected </a:t>
            </a:r>
            <a:r>
              <a:rPr sz="1700" spc="-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via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relationships,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based on </a:t>
            </a:r>
            <a:r>
              <a:rPr sz="1700" dirty="0">
                <a:latin typeface="Comic Sans MS"/>
                <a:cs typeface="Comic Sans MS"/>
              </a:rPr>
              <a:t>a </a:t>
            </a:r>
            <a:r>
              <a:rPr sz="1700" spc="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common field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(CustomerID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and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ProductID)</a:t>
            </a:r>
            <a:endParaRPr sz="17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mic Sans MS"/>
              <a:cs typeface="Comic Sans MS"/>
            </a:endParaRPr>
          </a:p>
          <a:p>
            <a:pPr marL="19685" marR="277495" algn="ctr">
              <a:lnSpc>
                <a:spcPct val="112500"/>
              </a:lnSpc>
            </a:pPr>
            <a:r>
              <a:rPr sz="1500" spc="-5" dirty="0">
                <a:latin typeface="Comic Sans MS"/>
                <a:cs typeface="Comic Sans MS"/>
              </a:rPr>
              <a:t>Now</a:t>
            </a:r>
            <a:r>
              <a:rPr sz="1500" spc="-8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Quantity </a:t>
            </a:r>
            <a:r>
              <a:rPr sz="1500" spc="-43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and Amount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data can be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filtered</a:t>
            </a:r>
            <a:endParaRPr sz="1500">
              <a:latin typeface="Comic Sans MS"/>
              <a:cs typeface="Comic Sans MS"/>
            </a:endParaRPr>
          </a:p>
          <a:p>
            <a:pPr marL="12700" marR="270510" algn="ctr">
              <a:lnSpc>
                <a:spcPct val="112500"/>
              </a:lnSpc>
            </a:pPr>
            <a:r>
              <a:rPr sz="1500" spc="-5" dirty="0">
                <a:latin typeface="Comic Sans MS"/>
                <a:cs typeface="Comic Sans MS"/>
              </a:rPr>
              <a:t>using fields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from the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Product</a:t>
            </a:r>
            <a:r>
              <a:rPr sz="1500" spc="-8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table!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87440" y="4537950"/>
            <a:ext cx="955675" cy="416559"/>
          </a:xfrm>
          <a:custGeom>
            <a:avLst/>
            <a:gdLst/>
            <a:ahLst/>
            <a:cxnLst/>
            <a:rect l="l" t="t" r="r" b="b"/>
            <a:pathLst>
              <a:path w="955675" h="416560">
                <a:moveTo>
                  <a:pt x="955167" y="40500"/>
                </a:moveTo>
                <a:lnTo>
                  <a:pt x="922604" y="11290"/>
                </a:lnTo>
                <a:lnTo>
                  <a:pt x="892136" y="10248"/>
                </a:lnTo>
                <a:lnTo>
                  <a:pt x="854710" y="12776"/>
                </a:lnTo>
                <a:lnTo>
                  <a:pt x="813435" y="16916"/>
                </a:lnTo>
                <a:lnTo>
                  <a:pt x="773887" y="21399"/>
                </a:lnTo>
                <a:lnTo>
                  <a:pt x="727468" y="28219"/>
                </a:lnTo>
                <a:lnTo>
                  <a:pt x="675855" y="36982"/>
                </a:lnTo>
                <a:lnTo>
                  <a:pt x="620712" y="47269"/>
                </a:lnTo>
                <a:lnTo>
                  <a:pt x="563714" y="58686"/>
                </a:lnTo>
                <a:lnTo>
                  <a:pt x="506526" y="70815"/>
                </a:lnTo>
                <a:lnTo>
                  <a:pt x="450811" y="83248"/>
                </a:lnTo>
                <a:lnTo>
                  <a:pt x="398259" y="95580"/>
                </a:lnTo>
                <a:lnTo>
                  <a:pt x="350520" y="107403"/>
                </a:lnTo>
                <a:lnTo>
                  <a:pt x="297649" y="121170"/>
                </a:lnTo>
                <a:lnTo>
                  <a:pt x="245008" y="135661"/>
                </a:lnTo>
                <a:lnTo>
                  <a:pt x="194437" y="150622"/>
                </a:lnTo>
                <a:lnTo>
                  <a:pt x="185991" y="153377"/>
                </a:lnTo>
                <a:lnTo>
                  <a:pt x="210324" y="124002"/>
                </a:lnTo>
                <a:lnTo>
                  <a:pt x="275272" y="39776"/>
                </a:lnTo>
                <a:lnTo>
                  <a:pt x="275031" y="34912"/>
                </a:lnTo>
                <a:lnTo>
                  <a:pt x="273964" y="23812"/>
                </a:lnTo>
                <a:lnTo>
                  <a:pt x="271665" y="11645"/>
                </a:lnTo>
                <a:lnTo>
                  <a:pt x="267652" y="3581"/>
                </a:lnTo>
                <a:lnTo>
                  <a:pt x="260515" y="533"/>
                </a:lnTo>
                <a:lnTo>
                  <a:pt x="251231" y="0"/>
                </a:lnTo>
                <a:lnTo>
                  <a:pt x="240868" y="1968"/>
                </a:lnTo>
                <a:lnTo>
                  <a:pt x="230505" y="6438"/>
                </a:lnTo>
                <a:lnTo>
                  <a:pt x="203593" y="37439"/>
                </a:lnTo>
                <a:lnTo>
                  <a:pt x="173723" y="89420"/>
                </a:lnTo>
                <a:lnTo>
                  <a:pt x="142240" y="145872"/>
                </a:lnTo>
                <a:lnTo>
                  <a:pt x="120827" y="175806"/>
                </a:lnTo>
                <a:lnTo>
                  <a:pt x="73342" y="195986"/>
                </a:lnTo>
                <a:lnTo>
                  <a:pt x="33337" y="218719"/>
                </a:lnTo>
                <a:lnTo>
                  <a:pt x="8509" y="248145"/>
                </a:lnTo>
                <a:lnTo>
                  <a:pt x="8369" y="251561"/>
                </a:lnTo>
                <a:lnTo>
                  <a:pt x="8458" y="256857"/>
                </a:lnTo>
                <a:lnTo>
                  <a:pt x="8572" y="255993"/>
                </a:lnTo>
                <a:lnTo>
                  <a:pt x="8597" y="257657"/>
                </a:lnTo>
                <a:lnTo>
                  <a:pt x="8458" y="256857"/>
                </a:lnTo>
                <a:lnTo>
                  <a:pt x="7874" y="260883"/>
                </a:lnTo>
                <a:lnTo>
                  <a:pt x="7874" y="263093"/>
                </a:lnTo>
                <a:lnTo>
                  <a:pt x="9474" y="265912"/>
                </a:lnTo>
                <a:lnTo>
                  <a:pt x="6667" y="269328"/>
                </a:lnTo>
                <a:lnTo>
                  <a:pt x="2451" y="276199"/>
                </a:lnTo>
                <a:lnTo>
                  <a:pt x="0" y="283616"/>
                </a:lnTo>
                <a:lnTo>
                  <a:pt x="165" y="291338"/>
                </a:lnTo>
                <a:lnTo>
                  <a:pt x="28219" y="327190"/>
                </a:lnTo>
                <a:lnTo>
                  <a:pt x="90220" y="350685"/>
                </a:lnTo>
                <a:lnTo>
                  <a:pt x="136118" y="365899"/>
                </a:lnTo>
                <a:lnTo>
                  <a:pt x="186715" y="381381"/>
                </a:lnTo>
                <a:lnTo>
                  <a:pt x="235813" y="394995"/>
                </a:lnTo>
                <a:lnTo>
                  <a:pt x="277177" y="404583"/>
                </a:lnTo>
                <a:lnTo>
                  <a:pt x="330288" y="414108"/>
                </a:lnTo>
                <a:lnTo>
                  <a:pt x="352729" y="416102"/>
                </a:lnTo>
                <a:lnTo>
                  <a:pt x="370522" y="415061"/>
                </a:lnTo>
                <a:lnTo>
                  <a:pt x="374472" y="414108"/>
                </a:lnTo>
                <a:lnTo>
                  <a:pt x="377990" y="413258"/>
                </a:lnTo>
                <a:lnTo>
                  <a:pt x="379628" y="412597"/>
                </a:lnTo>
                <a:lnTo>
                  <a:pt x="380771" y="412318"/>
                </a:lnTo>
                <a:lnTo>
                  <a:pt x="384454" y="410654"/>
                </a:lnTo>
                <a:lnTo>
                  <a:pt x="387223" y="409409"/>
                </a:lnTo>
                <a:lnTo>
                  <a:pt x="392430" y="405536"/>
                </a:lnTo>
                <a:lnTo>
                  <a:pt x="395579" y="399821"/>
                </a:lnTo>
                <a:lnTo>
                  <a:pt x="397789" y="393026"/>
                </a:lnTo>
                <a:lnTo>
                  <a:pt x="398678" y="386486"/>
                </a:lnTo>
                <a:lnTo>
                  <a:pt x="398691" y="385648"/>
                </a:lnTo>
                <a:lnTo>
                  <a:pt x="398145" y="379818"/>
                </a:lnTo>
                <a:lnTo>
                  <a:pt x="395859" y="374154"/>
                </a:lnTo>
                <a:lnTo>
                  <a:pt x="392595" y="369722"/>
                </a:lnTo>
                <a:lnTo>
                  <a:pt x="392430" y="369341"/>
                </a:lnTo>
                <a:lnTo>
                  <a:pt x="391985" y="368896"/>
                </a:lnTo>
                <a:lnTo>
                  <a:pt x="386626" y="364274"/>
                </a:lnTo>
                <a:lnTo>
                  <a:pt x="391883" y="368795"/>
                </a:lnTo>
                <a:lnTo>
                  <a:pt x="387769" y="364756"/>
                </a:lnTo>
                <a:lnTo>
                  <a:pt x="381482" y="361238"/>
                </a:lnTo>
                <a:lnTo>
                  <a:pt x="380263" y="360883"/>
                </a:lnTo>
                <a:lnTo>
                  <a:pt x="380047" y="360768"/>
                </a:lnTo>
                <a:lnTo>
                  <a:pt x="379285" y="360591"/>
                </a:lnTo>
                <a:lnTo>
                  <a:pt x="374484" y="359156"/>
                </a:lnTo>
                <a:lnTo>
                  <a:pt x="372795" y="359079"/>
                </a:lnTo>
                <a:lnTo>
                  <a:pt x="371830" y="358863"/>
                </a:lnTo>
                <a:lnTo>
                  <a:pt x="363474" y="356920"/>
                </a:lnTo>
                <a:lnTo>
                  <a:pt x="354774" y="356743"/>
                </a:lnTo>
                <a:lnTo>
                  <a:pt x="341718" y="356476"/>
                </a:lnTo>
                <a:lnTo>
                  <a:pt x="318173" y="356743"/>
                </a:lnTo>
                <a:lnTo>
                  <a:pt x="296227" y="355053"/>
                </a:lnTo>
                <a:lnTo>
                  <a:pt x="225742" y="337908"/>
                </a:lnTo>
                <a:lnTo>
                  <a:pt x="189395" y="323392"/>
                </a:lnTo>
                <a:lnTo>
                  <a:pt x="147053" y="304685"/>
                </a:lnTo>
                <a:lnTo>
                  <a:pt x="134467" y="299808"/>
                </a:lnTo>
                <a:lnTo>
                  <a:pt x="106667" y="289013"/>
                </a:lnTo>
                <a:lnTo>
                  <a:pt x="76200" y="283616"/>
                </a:lnTo>
                <a:lnTo>
                  <a:pt x="65544" y="286677"/>
                </a:lnTo>
                <a:lnTo>
                  <a:pt x="55968" y="292417"/>
                </a:lnTo>
                <a:lnTo>
                  <a:pt x="48882" y="297802"/>
                </a:lnTo>
                <a:lnTo>
                  <a:pt x="45720" y="299808"/>
                </a:lnTo>
                <a:lnTo>
                  <a:pt x="61798" y="286677"/>
                </a:lnTo>
                <a:lnTo>
                  <a:pt x="83489" y="266941"/>
                </a:lnTo>
                <a:lnTo>
                  <a:pt x="115049" y="234988"/>
                </a:lnTo>
                <a:lnTo>
                  <a:pt x="115430" y="234569"/>
                </a:lnTo>
                <a:lnTo>
                  <a:pt x="140208" y="223608"/>
                </a:lnTo>
                <a:lnTo>
                  <a:pt x="189877" y="204558"/>
                </a:lnTo>
                <a:lnTo>
                  <a:pt x="242341" y="186728"/>
                </a:lnTo>
                <a:lnTo>
                  <a:pt x="298335" y="169354"/>
                </a:lnTo>
                <a:lnTo>
                  <a:pt x="355282" y="153123"/>
                </a:lnTo>
                <a:lnTo>
                  <a:pt x="419811" y="136169"/>
                </a:lnTo>
                <a:lnTo>
                  <a:pt x="495833" y="119113"/>
                </a:lnTo>
                <a:lnTo>
                  <a:pt x="538441" y="110756"/>
                </a:lnTo>
                <a:lnTo>
                  <a:pt x="584250" y="102641"/>
                </a:lnTo>
                <a:lnTo>
                  <a:pt x="633361" y="94830"/>
                </a:lnTo>
                <a:lnTo>
                  <a:pt x="685914" y="87426"/>
                </a:lnTo>
                <a:lnTo>
                  <a:pt x="741984" y="80518"/>
                </a:lnTo>
                <a:lnTo>
                  <a:pt x="801712" y="74180"/>
                </a:lnTo>
                <a:lnTo>
                  <a:pt x="865174" y="68503"/>
                </a:lnTo>
                <a:lnTo>
                  <a:pt x="932497" y="63588"/>
                </a:lnTo>
                <a:lnTo>
                  <a:pt x="935659" y="62128"/>
                </a:lnTo>
                <a:lnTo>
                  <a:pt x="942746" y="58343"/>
                </a:lnTo>
                <a:lnTo>
                  <a:pt x="950188" y="53136"/>
                </a:lnTo>
                <a:lnTo>
                  <a:pt x="954405" y="47396"/>
                </a:lnTo>
                <a:lnTo>
                  <a:pt x="955167" y="40500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7805" y="547678"/>
            <a:ext cx="3713479" cy="391160"/>
          </a:xfrm>
          <a:custGeom>
            <a:avLst/>
            <a:gdLst/>
            <a:ahLst/>
            <a:cxnLst/>
            <a:rect l="l" t="t" r="r" b="b"/>
            <a:pathLst>
              <a:path w="3713479" h="391159">
                <a:moveTo>
                  <a:pt x="3518078" y="391160"/>
                </a:moveTo>
                <a:lnTo>
                  <a:pt x="195580" y="391160"/>
                </a:lnTo>
                <a:lnTo>
                  <a:pt x="157246" y="387367"/>
                </a:lnTo>
                <a:lnTo>
                  <a:pt x="120735" y="376272"/>
                </a:lnTo>
                <a:lnTo>
                  <a:pt x="87072" y="358300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4"/>
                </a:lnTo>
                <a:lnTo>
                  <a:pt x="32859" y="87072"/>
                </a:lnTo>
                <a:lnTo>
                  <a:pt x="57284" y="57283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77" y="0"/>
                </a:lnTo>
                <a:lnTo>
                  <a:pt x="3518081" y="0"/>
                </a:lnTo>
                <a:lnTo>
                  <a:pt x="3556412" y="3792"/>
                </a:lnTo>
                <a:lnTo>
                  <a:pt x="3592924" y="14887"/>
                </a:lnTo>
                <a:lnTo>
                  <a:pt x="3626586" y="32859"/>
                </a:lnTo>
                <a:lnTo>
                  <a:pt x="3656375" y="57283"/>
                </a:lnTo>
                <a:lnTo>
                  <a:pt x="3680799" y="87072"/>
                </a:lnTo>
                <a:lnTo>
                  <a:pt x="3698771" y="120734"/>
                </a:lnTo>
                <a:lnTo>
                  <a:pt x="3709866" y="157246"/>
                </a:lnTo>
                <a:lnTo>
                  <a:pt x="3712972" y="188642"/>
                </a:lnTo>
                <a:lnTo>
                  <a:pt x="3712972" y="202517"/>
                </a:lnTo>
                <a:lnTo>
                  <a:pt x="3698771" y="270425"/>
                </a:lnTo>
                <a:lnTo>
                  <a:pt x="3680799" y="304088"/>
                </a:lnTo>
                <a:lnTo>
                  <a:pt x="3656375" y="333876"/>
                </a:lnTo>
                <a:lnTo>
                  <a:pt x="3626586" y="358300"/>
                </a:lnTo>
                <a:lnTo>
                  <a:pt x="3592924" y="376272"/>
                </a:lnTo>
                <a:lnTo>
                  <a:pt x="3556412" y="387367"/>
                </a:lnTo>
                <a:lnTo>
                  <a:pt x="3518078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4410" y="500988"/>
            <a:ext cx="30765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NORMALIZATION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986357" y="1058058"/>
            <a:ext cx="2951480" cy="6142990"/>
            <a:chOff x="5986357" y="1058058"/>
            <a:chExt cx="2951480" cy="6142990"/>
          </a:xfrm>
        </p:grpSpPr>
        <p:sp>
          <p:nvSpPr>
            <p:cNvPr id="9" name="object 9"/>
            <p:cNvSpPr/>
            <p:nvPr/>
          </p:nvSpPr>
          <p:spPr>
            <a:xfrm>
              <a:off x="5986357" y="6120000"/>
              <a:ext cx="2294255" cy="1081405"/>
            </a:xfrm>
            <a:custGeom>
              <a:avLst/>
              <a:gdLst/>
              <a:ahLst/>
              <a:cxnLst/>
              <a:rect l="l" t="t" r="r" b="b"/>
              <a:pathLst>
                <a:path w="2294254" h="1081404">
                  <a:moveTo>
                    <a:pt x="2293622" y="1080899"/>
                  </a:moveTo>
                  <a:lnTo>
                    <a:pt x="20" y="1080899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7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5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7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79" y="112563"/>
                  </a:lnTo>
                  <a:lnTo>
                    <a:pt x="678876" y="93703"/>
                  </a:lnTo>
                  <a:lnTo>
                    <a:pt x="722202" y="76446"/>
                  </a:lnTo>
                  <a:lnTo>
                    <a:pt x="766413" y="60834"/>
                  </a:lnTo>
                  <a:lnTo>
                    <a:pt x="811467" y="46907"/>
                  </a:lnTo>
                  <a:lnTo>
                    <a:pt x="857321" y="34705"/>
                  </a:lnTo>
                  <a:lnTo>
                    <a:pt x="903930" y="24269"/>
                  </a:lnTo>
                  <a:lnTo>
                    <a:pt x="951254" y="15640"/>
                  </a:lnTo>
                  <a:lnTo>
                    <a:pt x="999247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7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7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7" y="132987"/>
                  </a:lnTo>
                  <a:lnTo>
                    <a:pt x="1738998" y="154933"/>
                  </a:lnTo>
                  <a:lnTo>
                    <a:pt x="1778351" y="178362"/>
                  </a:lnTo>
                  <a:lnTo>
                    <a:pt x="1816604" y="203233"/>
                  </a:lnTo>
                  <a:lnTo>
                    <a:pt x="1853712" y="229505"/>
                  </a:lnTo>
                  <a:lnTo>
                    <a:pt x="1889634" y="257138"/>
                  </a:lnTo>
                  <a:lnTo>
                    <a:pt x="1924326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3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2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2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3622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43261" y="1058058"/>
              <a:ext cx="1936750" cy="1502410"/>
            </a:xfrm>
            <a:custGeom>
              <a:avLst/>
              <a:gdLst/>
              <a:ahLst/>
              <a:cxnLst/>
              <a:rect l="l" t="t" r="r" b="b"/>
              <a:pathLst>
                <a:path w="1936750" h="1502410">
                  <a:moveTo>
                    <a:pt x="286422" y="1502010"/>
                  </a:moveTo>
                  <a:lnTo>
                    <a:pt x="286422" y="1173673"/>
                  </a:lnTo>
                  <a:lnTo>
                    <a:pt x="250972" y="1155556"/>
                  </a:lnTo>
                  <a:lnTo>
                    <a:pt x="217260" y="1134573"/>
                  </a:lnTo>
                  <a:lnTo>
                    <a:pt x="185427" y="1110621"/>
                  </a:lnTo>
                  <a:lnTo>
                    <a:pt x="155616" y="1083592"/>
                  </a:lnTo>
                  <a:lnTo>
                    <a:pt x="127969" y="1053382"/>
                  </a:lnTo>
                  <a:lnTo>
                    <a:pt x="102628" y="1019886"/>
                  </a:lnTo>
                  <a:lnTo>
                    <a:pt x="79736" y="982997"/>
                  </a:lnTo>
                  <a:lnTo>
                    <a:pt x="59435" y="942611"/>
                  </a:lnTo>
                  <a:lnTo>
                    <a:pt x="41867" y="898623"/>
                  </a:lnTo>
                  <a:lnTo>
                    <a:pt x="27174" y="850926"/>
                  </a:lnTo>
                  <a:lnTo>
                    <a:pt x="15498" y="799416"/>
                  </a:lnTo>
                  <a:lnTo>
                    <a:pt x="6983" y="743986"/>
                  </a:lnTo>
                  <a:lnTo>
                    <a:pt x="1769" y="684532"/>
                  </a:lnTo>
                  <a:lnTo>
                    <a:pt x="0" y="620949"/>
                  </a:lnTo>
                  <a:lnTo>
                    <a:pt x="1654" y="561942"/>
                  </a:lnTo>
                  <a:lnTo>
                    <a:pt x="6539" y="505683"/>
                  </a:lnTo>
                  <a:lnTo>
                    <a:pt x="14514" y="452288"/>
                  </a:lnTo>
                  <a:lnTo>
                    <a:pt x="25455" y="401733"/>
                  </a:lnTo>
                  <a:lnTo>
                    <a:pt x="39235" y="354044"/>
                  </a:lnTo>
                  <a:lnTo>
                    <a:pt x="55724" y="309247"/>
                  </a:lnTo>
                  <a:lnTo>
                    <a:pt x="74794" y="267366"/>
                  </a:lnTo>
                  <a:lnTo>
                    <a:pt x="96317" y="228429"/>
                  </a:lnTo>
                  <a:lnTo>
                    <a:pt x="120165" y="192459"/>
                  </a:lnTo>
                  <a:lnTo>
                    <a:pt x="146209" y="159483"/>
                  </a:lnTo>
                  <a:lnTo>
                    <a:pt x="174321" y="129526"/>
                  </a:lnTo>
                  <a:lnTo>
                    <a:pt x="204372" y="102614"/>
                  </a:lnTo>
                  <a:lnTo>
                    <a:pt x="236234" y="78773"/>
                  </a:lnTo>
                  <a:lnTo>
                    <a:pt x="269779" y="58027"/>
                  </a:lnTo>
                  <a:lnTo>
                    <a:pt x="304878" y="40403"/>
                  </a:lnTo>
                  <a:lnTo>
                    <a:pt x="341403" y="25926"/>
                  </a:lnTo>
                  <a:lnTo>
                    <a:pt x="379226" y="14621"/>
                  </a:lnTo>
                  <a:lnTo>
                    <a:pt x="418217" y="6515"/>
                  </a:lnTo>
                  <a:lnTo>
                    <a:pt x="458250" y="1633"/>
                  </a:lnTo>
                  <a:lnTo>
                    <a:pt x="499194" y="0"/>
                  </a:lnTo>
                  <a:lnTo>
                    <a:pt x="1430127" y="0"/>
                  </a:lnTo>
                  <a:lnTo>
                    <a:pt x="1472293" y="1633"/>
                  </a:lnTo>
                  <a:lnTo>
                    <a:pt x="1513424" y="6515"/>
                  </a:lnTo>
                  <a:lnTo>
                    <a:pt x="1553401" y="14622"/>
                  </a:lnTo>
                  <a:lnTo>
                    <a:pt x="1592100" y="25926"/>
                  </a:lnTo>
                  <a:lnTo>
                    <a:pt x="1629399" y="40404"/>
                  </a:lnTo>
                  <a:lnTo>
                    <a:pt x="1665177" y="58029"/>
                  </a:lnTo>
                  <a:lnTo>
                    <a:pt x="1699311" y="78775"/>
                  </a:lnTo>
                  <a:lnTo>
                    <a:pt x="1731679" y="102618"/>
                  </a:lnTo>
                  <a:lnTo>
                    <a:pt x="1762159" y="129531"/>
                  </a:lnTo>
                  <a:lnTo>
                    <a:pt x="1790629" y="159490"/>
                  </a:lnTo>
                  <a:lnTo>
                    <a:pt x="1816966" y="192468"/>
                  </a:lnTo>
                  <a:lnTo>
                    <a:pt x="1841049" y="228441"/>
                  </a:lnTo>
                  <a:lnTo>
                    <a:pt x="1862756" y="267382"/>
                  </a:lnTo>
                  <a:lnTo>
                    <a:pt x="1881963" y="309266"/>
                  </a:lnTo>
                  <a:lnTo>
                    <a:pt x="1898550" y="354068"/>
                  </a:lnTo>
                  <a:lnTo>
                    <a:pt x="1912394" y="401762"/>
                  </a:lnTo>
                  <a:lnTo>
                    <a:pt x="1923373" y="452323"/>
                  </a:lnTo>
                  <a:lnTo>
                    <a:pt x="1931364" y="505724"/>
                  </a:lnTo>
                  <a:lnTo>
                    <a:pt x="1936185" y="561209"/>
                  </a:lnTo>
                  <a:lnTo>
                    <a:pt x="1936064" y="679677"/>
                  </a:lnTo>
                  <a:lnTo>
                    <a:pt x="1930658" y="735710"/>
                  </a:lnTo>
                  <a:lnTo>
                    <a:pt x="1921822" y="788944"/>
                  </a:lnTo>
                  <a:lnTo>
                    <a:pt x="1909699" y="839329"/>
                  </a:lnTo>
                  <a:lnTo>
                    <a:pt x="1894430" y="886817"/>
                  </a:lnTo>
                  <a:lnTo>
                    <a:pt x="1876159" y="931359"/>
                  </a:lnTo>
                  <a:lnTo>
                    <a:pt x="1855027" y="972906"/>
                  </a:lnTo>
                  <a:lnTo>
                    <a:pt x="1831176" y="1011410"/>
                  </a:lnTo>
                  <a:lnTo>
                    <a:pt x="1804750" y="1046821"/>
                  </a:lnTo>
                  <a:lnTo>
                    <a:pt x="1775890" y="1079092"/>
                  </a:lnTo>
                  <a:lnTo>
                    <a:pt x="1744739" y="1108172"/>
                  </a:lnTo>
                  <a:lnTo>
                    <a:pt x="1711439" y="1134014"/>
                  </a:lnTo>
                  <a:lnTo>
                    <a:pt x="1676133" y="1156568"/>
                  </a:lnTo>
                  <a:lnTo>
                    <a:pt x="1638962" y="1175786"/>
                  </a:lnTo>
                  <a:lnTo>
                    <a:pt x="1600069" y="1191620"/>
                  </a:lnTo>
                  <a:lnTo>
                    <a:pt x="1559597" y="1204019"/>
                  </a:lnTo>
                  <a:lnTo>
                    <a:pt x="1517688" y="1212937"/>
                  </a:lnTo>
                  <a:lnTo>
                    <a:pt x="1474484" y="1218323"/>
                  </a:lnTo>
                  <a:lnTo>
                    <a:pt x="1430127" y="1220129"/>
                  </a:lnTo>
                  <a:lnTo>
                    <a:pt x="625467" y="1220129"/>
                  </a:lnTo>
                  <a:lnTo>
                    <a:pt x="286422" y="15020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23727" y="1184938"/>
            <a:ext cx="17773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Have you 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Normalized your </a:t>
            </a:r>
            <a:r>
              <a:rPr sz="1750" b="1" spc="-74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data?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45" y="1433561"/>
            <a:ext cx="6419215" cy="751205"/>
          </a:xfrm>
          <a:custGeom>
            <a:avLst/>
            <a:gdLst/>
            <a:ahLst/>
            <a:cxnLst/>
            <a:rect l="l" t="t" r="r" b="b"/>
            <a:pathLst>
              <a:path w="6419215" h="751205">
                <a:moveTo>
                  <a:pt x="6086550" y="751005"/>
                </a:moveTo>
                <a:lnTo>
                  <a:pt x="333372" y="751005"/>
                </a:lnTo>
                <a:lnTo>
                  <a:pt x="284111" y="747390"/>
                </a:lnTo>
                <a:lnTo>
                  <a:pt x="237091" y="736890"/>
                </a:lnTo>
                <a:lnTo>
                  <a:pt x="192832" y="720020"/>
                </a:lnTo>
                <a:lnTo>
                  <a:pt x="151848" y="697296"/>
                </a:lnTo>
                <a:lnTo>
                  <a:pt x="114656" y="669234"/>
                </a:lnTo>
                <a:lnTo>
                  <a:pt x="81771" y="636348"/>
                </a:lnTo>
                <a:lnTo>
                  <a:pt x="53708" y="599156"/>
                </a:lnTo>
                <a:lnTo>
                  <a:pt x="30984" y="558172"/>
                </a:lnTo>
                <a:lnTo>
                  <a:pt x="14114" y="513913"/>
                </a:lnTo>
                <a:lnTo>
                  <a:pt x="3614" y="466894"/>
                </a:lnTo>
                <a:lnTo>
                  <a:pt x="0" y="41763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086547" y="0"/>
                </a:lnTo>
                <a:lnTo>
                  <a:pt x="6135811" y="3614"/>
                </a:lnTo>
                <a:lnTo>
                  <a:pt x="6182830" y="14114"/>
                </a:lnTo>
                <a:lnTo>
                  <a:pt x="6227089" y="30984"/>
                </a:lnTo>
                <a:lnTo>
                  <a:pt x="6268073" y="53708"/>
                </a:lnTo>
                <a:lnTo>
                  <a:pt x="6305265" y="81771"/>
                </a:lnTo>
                <a:lnTo>
                  <a:pt x="6338151" y="114656"/>
                </a:lnTo>
                <a:lnTo>
                  <a:pt x="6366213" y="151848"/>
                </a:lnTo>
                <a:lnTo>
                  <a:pt x="6388937" y="192832"/>
                </a:lnTo>
                <a:lnTo>
                  <a:pt x="6405807" y="237091"/>
                </a:lnTo>
                <a:lnTo>
                  <a:pt x="6416307" y="284111"/>
                </a:lnTo>
                <a:lnTo>
                  <a:pt x="6418749" y="317385"/>
                </a:lnTo>
                <a:lnTo>
                  <a:pt x="6418749" y="433619"/>
                </a:lnTo>
                <a:lnTo>
                  <a:pt x="6405807" y="513913"/>
                </a:lnTo>
                <a:lnTo>
                  <a:pt x="6388937" y="558172"/>
                </a:lnTo>
                <a:lnTo>
                  <a:pt x="6366213" y="599156"/>
                </a:lnTo>
                <a:lnTo>
                  <a:pt x="6338151" y="636348"/>
                </a:lnTo>
                <a:lnTo>
                  <a:pt x="6305265" y="669234"/>
                </a:lnTo>
                <a:lnTo>
                  <a:pt x="6268073" y="697296"/>
                </a:lnTo>
                <a:lnTo>
                  <a:pt x="6227089" y="720020"/>
                </a:lnTo>
                <a:lnTo>
                  <a:pt x="6182830" y="736890"/>
                </a:lnTo>
                <a:lnTo>
                  <a:pt x="6135811" y="747390"/>
                </a:lnTo>
                <a:lnTo>
                  <a:pt x="6086550" y="7510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4095" y="1279409"/>
            <a:ext cx="5995670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95"/>
              </a:spcBef>
            </a:pPr>
            <a:r>
              <a:rPr sz="2000" spc="10" dirty="0">
                <a:latin typeface="Comic Sans MS"/>
                <a:cs typeface="Comic Sans MS"/>
              </a:rPr>
              <a:t>Normalization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is</a:t>
            </a:r>
            <a:r>
              <a:rPr sz="2000" spc="4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like</a:t>
            </a:r>
            <a:r>
              <a:rPr sz="2000" spc="4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cleaning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up</a:t>
            </a:r>
            <a:r>
              <a:rPr sz="2000" spc="4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your</a:t>
            </a:r>
            <a:r>
              <a:rPr sz="2000" spc="4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database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to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make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it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work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better.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095" y="2574886"/>
            <a:ext cx="6567170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Comic Sans MS"/>
                <a:cs typeface="Comic Sans MS"/>
              </a:rPr>
              <a:t>It's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important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because: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omic Sans MS"/>
              <a:cs typeface="Comic Sans MS"/>
            </a:endParaRPr>
          </a:p>
          <a:p>
            <a:pPr marL="443865" marR="5080" indent="-208279">
              <a:lnSpc>
                <a:spcPct val="131300"/>
              </a:lnSpc>
              <a:buFont typeface="Comic Sans MS"/>
              <a:buAutoNum type="arabicPeriod"/>
              <a:tabLst>
                <a:tab pos="444500" algn="l"/>
              </a:tabLst>
            </a:pPr>
            <a:r>
              <a:rPr sz="2000" b="1" spc="15" dirty="0">
                <a:latin typeface="Comic Sans MS"/>
                <a:cs typeface="Comic Sans MS"/>
              </a:rPr>
              <a:t>Les</a:t>
            </a:r>
            <a:r>
              <a:rPr sz="2000" b="1" dirty="0">
                <a:latin typeface="Comic Sans MS"/>
                <a:cs typeface="Comic Sans MS"/>
              </a:rPr>
              <a:t>s</a:t>
            </a:r>
            <a:r>
              <a:rPr sz="2000" b="1" spc="35" dirty="0">
                <a:latin typeface="Comic Sans MS"/>
                <a:cs typeface="Comic Sans MS"/>
              </a:rPr>
              <a:t> </a:t>
            </a:r>
            <a:r>
              <a:rPr sz="2000" b="1" spc="15" dirty="0">
                <a:latin typeface="Comic Sans MS"/>
                <a:cs typeface="Comic Sans MS"/>
              </a:rPr>
              <a:t>Repea</a:t>
            </a:r>
            <a:r>
              <a:rPr sz="2000" b="1" dirty="0">
                <a:latin typeface="Comic Sans MS"/>
                <a:cs typeface="Comic Sans MS"/>
              </a:rPr>
              <a:t>t</a:t>
            </a:r>
            <a:r>
              <a:rPr sz="2000" b="1" spc="35" dirty="0">
                <a:latin typeface="Comic Sans MS"/>
                <a:cs typeface="Comic Sans MS"/>
              </a:rPr>
              <a:t> </a:t>
            </a:r>
            <a:r>
              <a:rPr sz="2000" b="1" spc="15" dirty="0">
                <a:latin typeface="Comic Sans MS"/>
                <a:cs typeface="Comic Sans MS"/>
              </a:rPr>
              <a:t>Info</a:t>
            </a:r>
            <a:r>
              <a:rPr sz="2000" b="1" dirty="0">
                <a:latin typeface="Comic Sans MS"/>
                <a:cs typeface="Comic Sans MS"/>
              </a:rPr>
              <a:t>:</a:t>
            </a:r>
            <a:r>
              <a:rPr sz="2000" b="1" spc="-229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t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remove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extr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copie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f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  </a:t>
            </a:r>
            <a:r>
              <a:rPr sz="2000" spc="10" dirty="0">
                <a:latin typeface="Comic Sans MS"/>
                <a:cs typeface="Comic Sans MS"/>
              </a:rPr>
              <a:t>same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stuff,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so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your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database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runs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faster.</a:t>
            </a:r>
            <a:endParaRPr sz="2000">
              <a:latin typeface="Comic Sans MS"/>
              <a:cs typeface="Comic Sans MS"/>
            </a:endParaRPr>
          </a:p>
          <a:p>
            <a:pPr marL="443865" marR="57150" indent="-248920">
              <a:lnSpc>
                <a:spcPts val="3150"/>
              </a:lnSpc>
              <a:spcBef>
                <a:spcPts val="229"/>
              </a:spcBef>
              <a:buFont typeface="Comic Sans MS"/>
              <a:buAutoNum type="arabicPeriod"/>
              <a:tabLst>
                <a:tab pos="444500" algn="l"/>
              </a:tabLst>
            </a:pPr>
            <a:r>
              <a:rPr sz="2000" b="1" spc="10" dirty="0">
                <a:latin typeface="Comic Sans MS"/>
                <a:cs typeface="Comic Sans MS"/>
              </a:rPr>
              <a:t>Keep</a:t>
            </a:r>
            <a:r>
              <a:rPr sz="2000" b="1" spc="30" dirty="0">
                <a:latin typeface="Comic Sans MS"/>
                <a:cs typeface="Comic Sans MS"/>
              </a:rPr>
              <a:t> </a:t>
            </a:r>
            <a:r>
              <a:rPr sz="2000" b="1" spc="10" dirty="0">
                <a:latin typeface="Comic Sans MS"/>
                <a:cs typeface="Comic Sans MS"/>
              </a:rPr>
              <a:t>Data</a:t>
            </a:r>
            <a:r>
              <a:rPr sz="2000" b="1" spc="30" dirty="0">
                <a:latin typeface="Comic Sans MS"/>
                <a:cs typeface="Comic Sans MS"/>
              </a:rPr>
              <a:t> </a:t>
            </a:r>
            <a:r>
              <a:rPr sz="2000" b="1" spc="10" dirty="0">
                <a:latin typeface="Comic Sans MS"/>
                <a:cs typeface="Comic Sans MS"/>
              </a:rPr>
              <a:t>Right:</a:t>
            </a:r>
            <a:r>
              <a:rPr sz="2000" b="1" spc="30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It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helps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your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data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stay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correct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and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make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sense.</a:t>
            </a:r>
            <a:endParaRPr sz="2000">
              <a:latin typeface="Comic Sans MS"/>
              <a:cs typeface="Comic Sans MS"/>
            </a:endParaRPr>
          </a:p>
          <a:p>
            <a:pPr marL="443865" marR="367030" indent="-248920">
              <a:lnSpc>
                <a:spcPts val="3150"/>
              </a:lnSpc>
              <a:buFont typeface="Comic Sans MS"/>
              <a:buAutoNum type="arabicPeriod"/>
              <a:tabLst>
                <a:tab pos="444500" algn="l"/>
              </a:tabLst>
            </a:pPr>
            <a:r>
              <a:rPr sz="2000" b="1" spc="15" dirty="0">
                <a:latin typeface="Comic Sans MS"/>
                <a:cs typeface="Comic Sans MS"/>
              </a:rPr>
              <a:t>As</a:t>
            </a:r>
            <a:r>
              <a:rPr sz="2000" b="1" dirty="0">
                <a:latin typeface="Comic Sans MS"/>
                <a:cs typeface="Comic Sans MS"/>
              </a:rPr>
              <a:t>k</a:t>
            </a:r>
            <a:r>
              <a:rPr sz="2000" b="1" spc="35" dirty="0">
                <a:latin typeface="Comic Sans MS"/>
                <a:cs typeface="Comic Sans MS"/>
              </a:rPr>
              <a:t> </a:t>
            </a:r>
            <a:r>
              <a:rPr sz="2000" b="1" spc="15" dirty="0">
                <a:latin typeface="Comic Sans MS"/>
                <a:cs typeface="Comic Sans MS"/>
              </a:rPr>
              <a:t>Eas</a:t>
            </a:r>
            <a:r>
              <a:rPr sz="2000" b="1" dirty="0">
                <a:latin typeface="Comic Sans MS"/>
                <a:cs typeface="Comic Sans MS"/>
              </a:rPr>
              <a:t>y</a:t>
            </a:r>
            <a:r>
              <a:rPr sz="2000" b="1" spc="35" dirty="0">
                <a:latin typeface="Comic Sans MS"/>
                <a:cs typeface="Comic Sans MS"/>
              </a:rPr>
              <a:t> </a:t>
            </a:r>
            <a:r>
              <a:rPr sz="2000" b="1" spc="15" dirty="0">
                <a:latin typeface="Comic Sans MS"/>
                <a:cs typeface="Comic Sans MS"/>
              </a:rPr>
              <a:t>Questions</a:t>
            </a:r>
            <a:r>
              <a:rPr sz="2000" b="1" dirty="0">
                <a:latin typeface="Comic Sans MS"/>
                <a:cs typeface="Comic Sans MS"/>
              </a:rPr>
              <a:t>:</a:t>
            </a:r>
            <a:r>
              <a:rPr sz="2000" b="1" spc="-229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t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make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t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easie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fin</a:t>
            </a:r>
            <a:r>
              <a:rPr sz="2000" dirty="0">
                <a:latin typeface="Comic Sans MS"/>
                <a:cs typeface="Comic Sans MS"/>
              </a:rPr>
              <a:t>d  </a:t>
            </a:r>
            <a:r>
              <a:rPr sz="2000" spc="10" dirty="0">
                <a:latin typeface="Comic Sans MS"/>
                <a:cs typeface="Comic Sans MS"/>
              </a:rPr>
              <a:t>things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in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your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data.</a:t>
            </a:r>
            <a:endParaRPr sz="2000">
              <a:latin typeface="Comic Sans MS"/>
              <a:cs typeface="Comic Sans MS"/>
            </a:endParaRPr>
          </a:p>
          <a:p>
            <a:pPr marL="443865" marR="398780" indent="-248920">
              <a:lnSpc>
                <a:spcPts val="3150"/>
              </a:lnSpc>
              <a:buFont typeface="Comic Sans MS"/>
              <a:buAutoNum type="arabicPeriod"/>
              <a:tabLst>
                <a:tab pos="444500" algn="l"/>
              </a:tabLst>
            </a:pPr>
            <a:r>
              <a:rPr sz="2000" b="1" spc="15" dirty="0">
                <a:latin typeface="Comic Sans MS"/>
                <a:cs typeface="Comic Sans MS"/>
              </a:rPr>
              <a:t>Clea</a:t>
            </a:r>
            <a:r>
              <a:rPr sz="2000" b="1" dirty="0">
                <a:latin typeface="Comic Sans MS"/>
                <a:cs typeface="Comic Sans MS"/>
              </a:rPr>
              <a:t>r</a:t>
            </a:r>
            <a:r>
              <a:rPr sz="2000" b="1" spc="35" dirty="0">
                <a:latin typeface="Comic Sans MS"/>
                <a:cs typeface="Comic Sans MS"/>
              </a:rPr>
              <a:t> </a:t>
            </a:r>
            <a:r>
              <a:rPr sz="2000" b="1" spc="15" dirty="0">
                <a:latin typeface="Comic Sans MS"/>
                <a:cs typeface="Comic Sans MS"/>
              </a:rPr>
              <a:t>Jobs</a:t>
            </a:r>
            <a:r>
              <a:rPr sz="2000" b="1" dirty="0">
                <a:latin typeface="Comic Sans MS"/>
                <a:cs typeface="Comic Sans MS"/>
              </a:rPr>
              <a:t>:</a:t>
            </a:r>
            <a:r>
              <a:rPr sz="2000" b="1" spc="-229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Eac</a:t>
            </a:r>
            <a:r>
              <a:rPr sz="2000" dirty="0">
                <a:latin typeface="Comic Sans MS"/>
                <a:cs typeface="Comic Sans MS"/>
              </a:rPr>
              <a:t>h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par</a:t>
            </a:r>
            <a:r>
              <a:rPr sz="2000" dirty="0">
                <a:latin typeface="Comic Sans MS"/>
                <a:cs typeface="Comic Sans MS"/>
              </a:rPr>
              <a:t>t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f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you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databas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ha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it</a:t>
            </a:r>
            <a:r>
              <a:rPr sz="2000" dirty="0">
                <a:latin typeface="Comic Sans MS"/>
                <a:cs typeface="Comic Sans MS"/>
              </a:rPr>
              <a:t>s  </a:t>
            </a:r>
            <a:r>
              <a:rPr sz="2000" spc="10" dirty="0">
                <a:latin typeface="Comic Sans MS"/>
                <a:cs typeface="Comic Sans MS"/>
              </a:rPr>
              <a:t>own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job,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so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it's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not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confusing.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431" y="2442458"/>
            <a:ext cx="1952624" cy="382904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learn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Part</a:t>
            </a:r>
            <a:r>
              <a:rPr sz="1850" spc="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-9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66304" y="2183748"/>
            <a:ext cx="465582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1850" spc="-10" dirty="0">
                <a:latin typeface="Comic Sans MS"/>
                <a:cs typeface="Comic Sans MS"/>
              </a:rPr>
              <a:t>Remember,	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well-organized data model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valuable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from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your data.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Comic Sans MS</vt:lpstr>
      <vt:lpstr>Tahoma</vt:lpstr>
      <vt:lpstr>Office Theme</vt:lpstr>
      <vt:lpstr>Hii,  Iam Siddhika</vt:lpstr>
      <vt:lpstr>Today Content</vt:lpstr>
      <vt:lpstr>PowerPoint Presentation</vt:lpstr>
      <vt:lpstr>PowerPoint Presentation</vt:lpstr>
      <vt:lpstr>PowerPoint Presentation</vt:lpstr>
      <vt:lpstr>This IS a  perfect data  model</vt:lpstr>
      <vt:lpstr>NORMALIZATION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2024-09-14T06:38:29Z</dcterms:created>
  <dcterms:modified xsi:type="dcterms:W3CDTF">2024-09-14T06:50:50Z</dcterms:modified>
</cp:coreProperties>
</file>