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AB44E-8437-4356-8E3C-C6726CCBF88A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FC5DC-35A9-4891-BFB4-BC39390C7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63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3496" y="1728773"/>
            <a:ext cx="8377307" cy="184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675266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mailto:sam.d@abc.com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002007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765"/>
              </a:spcBef>
            </a:pPr>
            <a:r>
              <a:rPr spc="10" dirty="0"/>
              <a:t>Hii,</a:t>
            </a:r>
          </a:p>
          <a:p>
            <a:pPr marL="706755">
              <a:lnSpc>
                <a:spcPct val="100000"/>
              </a:lnSpc>
              <a:spcBef>
                <a:spcPts val="670"/>
              </a:spcBef>
            </a:pPr>
            <a:r>
              <a:rPr spc="15" dirty="0" err="1"/>
              <a:t>Iam</a:t>
            </a:r>
            <a:r>
              <a:rPr lang="en-US" spc="15" dirty="0"/>
              <a:t> 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-86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8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483" y="1868070"/>
                </a:moveTo>
                <a:lnTo>
                  <a:pt x="196483" y="1642831"/>
                </a:lnTo>
                <a:lnTo>
                  <a:pt x="176373" y="1632659"/>
                </a:lnTo>
                <a:lnTo>
                  <a:pt x="157058" y="1620697"/>
                </a:lnTo>
                <a:lnTo>
                  <a:pt x="121038" y="1589375"/>
                </a:lnTo>
                <a:lnTo>
                  <a:pt x="88857" y="1544814"/>
                </a:lnTo>
                <a:lnTo>
                  <a:pt x="60954" y="1482963"/>
                </a:lnTo>
                <a:lnTo>
                  <a:pt x="48742" y="1444287"/>
                </a:lnTo>
                <a:lnTo>
                  <a:pt x="37762" y="1399770"/>
                </a:lnTo>
                <a:lnTo>
                  <a:pt x="28070" y="1348903"/>
                </a:lnTo>
                <a:lnTo>
                  <a:pt x="19720" y="1291182"/>
                </a:lnTo>
                <a:lnTo>
                  <a:pt x="12765" y="1226100"/>
                </a:lnTo>
                <a:lnTo>
                  <a:pt x="7261" y="1153150"/>
                </a:lnTo>
                <a:lnTo>
                  <a:pt x="3262" y="1071825"/>
                </a:lnTo>
                <a:lnTo>
                  <a:pt x="823" y="981620"/>
                </a:lnTo>
                <a:lnTo>
                  <a:pt x="0" y="881854"/>
                </a:lnTo>
                <a:lnTo>
                  <a:pt x="937" y="785744"/>
                </a:lnTo>
                <a:lnTo>
                  <a:pt x="3710" y="696437"/>
                </a:lnTo>
                <a:lnTo>
                  <a:pt x="8252" y="613864"/>
                </a:lnTo>
                <a:lnTo>
                  <a:pt x="14495" y="537781"/>
                </a:lnTo>
                <a:lnTo>
                  <a:pt x="22375" y="467942"/>
                </a:lnTo>
                <a:lnTo>
                  <a:pt x="31823" y="404106"/>
                </a:lnTo>
                <a:lnTo>
                  <a:pt x="42775" y="346028"/>
                </a:lnTo>
                <a:lnTo>
                  <a:pt x="55164" y="293463"/>
                </a:lnTo>
                <a:lnTo>
                  <a:pt x="68924" y="246169"/>
                </a:lnTo>
                <a:lnTo>
                  <a:pt x="83989" y="203902"/>
                </a:lnTo>
                <a:lnTo>
                  <a:pt x="100293" y="166417"/>
                </a:lnTo>
                <a:lnTo>
                  <a:pt x="136350" y="104819"/>
                </a:lnTo>
                <a:lnTo>
                  <a:pt x="176568" y="59426"/>
                </a:lnTo>
                <a:lnTo>
                  <a:pt x="220416" y="28287"/>
                </a:lnTo>
                <a:lnTo>
                  <a:pt x="267365" y="9452"/>
                </a:lnTo>
                <a:lnTo>
                  <a:pt x="316886" y="968"/>
                </a:lnTo>
                <a:lnTo>
                  <a:pt x="342442" y="0"/>
                </a:lnTo>
                <a:lnTo>
                  <a:pt x="1595532" y="0"/>
                </a:lnTo>
                <a:lnTo>
                  <a:pt x="1647925" y="3681"/>
                </a:lnTo>
                <a:lnTo>
                  <a:pt x="1697550" y="15864"/>
                </a:lnTo>
                <a:lnTo>
                  <a:pt x="1744004" y="38255"/>
                </a:lnTo>
                <a:lnTo>
                  <a:pt x="1786887" y="72560"/>
                </a:lnTo>
                <a:lnTo>
                  <a:pt x="1825803" y="120486"/>
                </a:lnTo>
                <a:lnTo>
                  <a:pt x="1860352" y="183738"/>
                </a:lnTo>
                <a:lnTo>
                  <a:pt x="1875864" y="221646"/>
                </a:lnTo>
                <a:lnTo>
                  <a:pt x="1890136" y="264025"/>
                </a:lnTo>
                <a:lnTo>
                  <a:pt x="1903116" y="311088"/>
                </a:lnTo>
                <a:lnTo>
                  <a:pt x="1914756" y="363050"/>
                </a:lnTo>
                <a:lnTo>
                  <a:pt x="1925005" y="420124"/>
                </a:lnTo>
                <a:lnTo>
                  <a:pt x="1933813" y="482523"/>
                </a:lnTo>
                <a:lnTo>
                  <a:pt x="1941132" y="550459"/>
                </a:lnTo>
                <a:lnTo>
                  <a:pt x="1946910" y="624147"/>
                </a:lnTo>
                <a:lnTo>
                  <a:pt x="1951099" y="703800"/>
                </a:lnTo>
                <a:lnTo>
                  <a:pt x="1953648" y="789631"/>
                </a:lnTo>
                <a:lnTo>
                  <a:pt x="1954505" y="882073"/>
                </a:lnTo>
                <a:lnTo>
                  <a:pt x="1953476" y="970403"/>
                </a:lnTo>
                <a:lnTo>
                  <a:pt x="1950423" y="1052463"/>
                </a:lnTo>
                <a:lnTo>
                  <a:pt x="1945415" y="1128257"/>
                </a:lnTo>
                <a:lnTo>
                  <a:pt x="1938518" y="1198007"/>
                </a:lnTo>
                <a:lnTo>
                  <a:pt x="1929796" y="1261935"/>
                </a:lnTo>
                <a:lnTo>
                  <a:pt x="1919315" y="1320265"/>
                </a:lnTo>
                <a:lnTo>
                  <a:pt x="1907141" y="1373218"/>
                </a:lnTo>
                <a:lnTo>
                  <a:pt x="1893339" y="1421018"/>
                </a:lnTo>
                <a:lnTo>
                  <a:pt x="1877975" y="1463886"/>
                </a:lnTo>
                <a:lnTo>
                  <a:pt x="1861113" y="1502046"/>
                </a:lnTo>
                <a:lnTo>
                  <a:pt x="1842819" y="1535721"/>
                </a:lnTo>
                <a:lnTo>
                  <a:pt x="1802198" y="1590501"/>
                </a:lnTo>
                <a:lnTo>
                  <a:pt x="1756635" y="1630009"/>
                </a:lnTo>
                <a:lnTo>
                  <a:pt x="1706654" y="1656025"/>
                </a:lnTo>
                <a:lnTo>
                  <a:pt x="1652777" y="1670328"/>
                </a:lnTo>
                <a:lnTo>
                  <a:pt x="1595528" y="1674700"/>
                </a:lnTo>
                <a:lnTo>
                  <a:pt x="429068" y="1674700"/>
                </a:lnTo>
                <a:lnTo>
                  <a:pt x="196483" y="18680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8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b="1" spc="35" dirty="0">
                <a:latin typeface="Arial"/>
                <a:cs typeface="Arial"/>
              </a:rPr>
              <a:t>I’m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very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excited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to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dive </a:t>
            </a:r>
            <a:r>
              <a:rPr sz="1400" b="1" spc="40" dirty="0">
                <a:latin typeface="Arial"/>
                <a:cs typeface="Arial"/>
              </a:rPr>
              <a:t>into </a:t>
            </a:r>
            <a:r>
              <a:rPr sz="1400" b="1" spc="15" dirty="0">
                <a:latin typeface="Arial"/>
                <a:cs typeface="Arial"/>
              </a:rPr>
              <a:t>this </a:t>
            </a:r>
            <a:r>
              <a:rPr sz="1400" b="1" spc="40" dirty="0">
                <a:latin typeface="Arial"/>
                <a:cs typeface="Arial"/>
              </a:rPr>
              <a:t>with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all!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b="1" spc="10" dirty="0">
                <a:latin typeface="Arial"/>
                <a:cs typeface="Arial"/>
              </a:rPr>
              <a:t>Are </a:t>
            </a:r>
            <a:r>
              <a:rPr sz="1400" b="1" spc="15" dirty="0">
                <a:latin typeface="Arial"/>
                <a:cs typeface="Arial"/>
              </a:rPr>
              <a:t>you </a:t>
            </a:r>
            <a:r>
              <a:rPr sz="1400" b="1" spc="30" dirty="0">
                <a:latin typeface="Arial"/>
                <a:cs typeface="Arial"/>
              </a:rPr>
              <a:t>ready </a:t>
            </a:r>
            <a:r>
              <a:rPr sz="1400" b="1" spc="65" dirty="0">
                <a:latin typeface="Arial"/>
                <a:cs typeface="Arial"/>
              </a:rPr>
              <a:t>to </a:t>
            </a:r>
            <a:r>
              <a:rPr sz="1400" b="1" spc="70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enhance </a:t>
            </a:r>
            <a:r>
              <a:rPr sz="1400" b="1" spc="25" dirty="0">
                <a:latin typeface="Arial"/>
                <a:cs typeface="Arial"/>
              </a:rPr>
              <a:t>your </a:t>
            </a:r>
            <a:r>
              <a:rPr sz="1400" b="1" spc="45" dirty="0">
                <a:latin typeface="Arial"/>
                <a:cs typeface="Arial"/>
              </a:rPr>
              <a:t>data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visualization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skills?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017" y="90378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276227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59"/>
                </a:moveTo>
                <a:lnTo>
                  <a:pt x="1230109" y="1739239"/>
                </a:lnTo>
                <a:lnTo>
                  <a:pt x="1226972" y="1691678"/>
                </a:lnTo>
                <a:lnTo>
                  <a:pt x="1221816" y="1644688"/>
                </a:lnTo>
                <a:lnTo>
                  <a:pt x="1214666" y="1598333"/>
                </a:lnTo>
                <a:lnTo>
                  <a:pt x="1205585" y="1552638"/>
                </a:lnTo>
                <a:lnTo>
                  <a:pt x="1194587" y="1507667"/>
                </a:lnTo>
                <a:lnTo>
                  <a:pt x="1181747" y="1463446"/>
                </a:lnTo>
                <a:lnTo>
                  <a:pt x="1167091" y="1420037"/>
                </a:lnTo>
                <a:lnTo>
                  <a:pt x="1150658" y="1377467"/>
                </a:lnTo>
                <a:lnTo>
                  <a:pt x="1132509" y="1335798"/>
                </a:lnTo>
                <a:lnTo>
                  <a:pt x="1112685" y="1295044"/>
                </a:lnTo>
                <a:lnTo>
                  <a:pt x="1091209" y="1255280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288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29"/>
                </a:lnTo>
                <a:lnTo>
                  <a:pt x="1230109" y="1835454"/>
                </a:lnTo>
                <a:lnTo>
                  <a:pt x="1231150" y="1787359"/>
                </a:lnTo>
                <a:close/>
              </a:path>
              <a:path w="2671445" h="1924684">
                <a:moveTo>
                  <a:pt x="2671153" y="719988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17"/>
                </a:lnTo>
                <a:lnTo>
                  <a:pt x="2618867" y="450113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12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36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24"/>
                </a:lnTo>
                <a:lnTo>
                  <a:pt x="1951151" y="0"/>
                </a:lnTo>
                <a:lnTo>
                  <a:pt x="1903818" y="1524"/>
                </a:lnTo>
                <a:lnTo>
                  <a:pt x="1857286" y="6057"/>
                </a:lnTo>
                <a:lnTo>
                  <a:pt x="1811680" y="13500"/>
                </a:lnTo>
                <a:lnTo>
                  <a:pt x="1767078" y="23736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12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13"/>
                </a:lnTo>
                <a:lnTo>
                  <a:pt x="1267866" y="492417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20001"/>
                </a:lnTo>
                <a:lnTo>
                  <a:pt x="1232687" y="767334"/>
                </a:lnTo>
                <a:lnTo>
                  <a:pt x="1237221" y="813854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86" y="1433931"/>
                </a:lnTo>
                <a:lnTo>
                  <a:pt x="1903818" y="1438465"/>
                </a:lnTo>
                <a:lnTo>
                  <a:pt x="1951177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54"/>
                </a:lnTo>
                <a:lnTo>
                  <a:pt x="2669629" y="767334"/>
                </a:lnTo>
                <a:lnTo>
                  <a:pt x="2671153" y="719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25" y="692519"/>
                </a:moveTo>
                <a:lnTo>
                  <a:pt x="671770" y="690988"/>
                </a:lnTo>
                <a:lnTo>
                  <a:pt x="625248" y="686457"/>
                </a:lnTo>
                <a:lnTo>
                  <a:pt x="579638" y="679021"/>
                </a:lnTo>
                <a:lnTo>
                  <a:pt x="535035" y="668775"/>
                </a:lnTo>
                <a:lnTo>
                  <a:pt x="491535" y="655814"/>
                </a:lnTo>
                <a:lnTo>
                  <a:pt x="449232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4" y="578715"/>
                </a:lnTo>
                <a:lnTo>
                  <a:pt x="293888" y="553601"/>
                </a:lnTo>
                <a:lnTo>
                  <a:pt x="258993" y="526342"/>
                </a:lnTo>
                <a:lnTo>
                  <a:pt x="225866" y="497031"/>
                </a:lnTo>
                <a:lnTo>
                  <a:pt x="194599" y="465765"/>
                </a:lnTo>
                <a:lnTo>
                  <a:pt x="165288" y="432637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4"/>
                </a:lnTo>
                <a:lnTo>
                  <a:pt x="69505" y="283410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1" y="0"/>
                </a:lnTo>
                <a:lnTo>
                  <a:pt x="1433048" y="66382"/>
                </a:lnTo>
                <a:lnTo>
                  <a:pt x="1425612" y="111992"/>
                </a:lnTo>
                <a:lnTo>
                  <a:pt x="1415365" y="156595"/>
                </a:lnTo>
                <a:lnTo>
                  <a:pt x="1402404" y="200095"/>
                </a:lnTo>
                <a:lnTo>
                  <a:pt x="1386823" y="242398"/>
                </a:lnTo>
                <a:lnTo>
                  <a:pt x="1368716" y="283410"/>
                </a:lnTo>
                <a:lnTo>
                  <a:pt x="1348179" y="323034"/>
                </a:lnTo>
                <a:lnTo>
                  <a:pt x="1325306" y="361176"/>
                </a:lnTo>
                <a:lnTo>
                  <a:pt x="1300192" y="397742"/>
                </a:lnTo>
                <a:lnTo>
                  <a:pt x="1272933" y="432637"/>
                </a:lnTo>
                <a:lnTo>
                  <a:pt x="1243622" y="465765"/>
                </a:lnTo>
                <a:lnTo>
                  <a:pt x="1212355" y="497031"/>
                </a:lnTo>
                <a:lnTo>
                  <a:pt x="1179227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6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1" y="690988"/>
                </a:lnTo>
                <a:lnTo>
                  <a:pt x="719125" y="692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81378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81" y="486283"/>
                </a:moveTo>
                <a:lnTo>
                  <a:pt x="219628" y="482366"/>
                </a:lnTo>
                <a:lnTo>
                  <a:pt x="174306" y="471071"/>
                </a:lnTo>
                <a:lnTo>
                  <a:pt x="132572" y="453087"/>
                </a:lnTo>
                <a:lnTo>
                  <a:pt x="95183" y="429099"/>
                </a:lnTo>
                <a:lnTo>
                  <a:pt x="62895" y="399794"/>
                </a:lnTo>
                <a:lnTo>
                  <a:pt x="36466" y="365860"/>
                </a:lnTo>
                <a:lnTo>
                  <a:pt x="16651" y="327981"/>
                </a:lnTo>
                <a:lnTo>
                  <a:pt x="4207" y="286846"/>
                </a:lnTo>
                <a:lnTo>
                  <a:pt x="0" y="244241"/>
                </a:lnTo>
                <a:lnTo>
                  <a:pt x="0" y="242042"/>
                </a:lnTo>
                <a:lnTo>
                  <a:pt x="4207" y="199436"/>
                </a:lnTo>
                <a:lnTo>
                  <a:pt x="16651" y="158301"/>
                </a:lnTo>
                <a:lnTo>
                  <a:pt x="36466" y="120423"/>
                </a:lnTo>
                <a:lnTo>
                  <a:pt x="62895" y="86488"/>
                </a:lnTo>
                <a:lnTo>
                  <a:pt x="95183" y="57183"/>
                </a:lnTo>
                <a:lnTo>
                  <a:pt x="132572" y="33195"/>
                </a:lnTo>
                <a:lnTo>
                  <a:pt x="174306" y="15211"/>
                </a:lnTo>
                <a:lnTo>
                  <a:pt x="219628" y="3917"/>
                </a:lnTo>
                <a:lnTo>
                  <a:pt x="267779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1" y="33195"/>
                </a:lnTo>
                <a:lnTo>
                  <a:pt x="440380" y="57183"/>
                </a:lnTo>
                <a:lnTo>
                  <a:pt x="472667" y="86488"/>
                </a:lnTo>
                <a:lnTo>
                  <a:pt x="499097" y="120423"/>
                </a:lnTo>
                <a:lnTo>
                  <a:pt x="518912" y="158301"/>
                </a:lnTo>
                <a:lnTo>
                  <a:pt x="531355" y="199436"/>
                </a:lnTo>
                <a:lnTo>
                  <a:pt x="535563" y="242042"/>
                </a:lnTo>
                <a:lnTo>
                  <a:pt x="535563" y="244241"/>
                </a:lnTo>
                <a:lnTo>
                  <a:pt x="531355" y="286846"/>
                </a:lnTo>
                <a:lnTo>
                  <a:pt x="518912" y="327981"/>
                </a:lnTo>
                <a:lnTo>
                  <a:pt x="499097" y="365860"/>
                </a:lnTo>
                <a:lnTo>
                  <a:pt x="472667" y="399794"/>
                </a:lnTo>
                <a:lnTo>
                  <a:pt x="440380" y="429099"/>
                </a:lnTo>
                <a:lnTo>
                  <a:pt x="402991" y="453087"/>
                </a:lnTo>
                <a:lnTo>
                  <a:pt x="361257" y="471071"/>
                </a:lnTo>
                <a:lnTo>
                  <a:pt x="315935" y="482366"/>
                </a:lnTo>
                <a:lnTo>
                  <a:pt x="26778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230766" y="2038043"/>
            <a:ext cx="4707255" cy="3722370"/>
            <a:chOff x="4230766" y="2038043"/>
            <a:chExt cx="4707255" cy="372237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3342334"/>
              <a:ext cx="2932430" cy="2418080"/>
            </a:xfrm>
            <a:custGeom>
              <a:avLst/>
              <a:gdLst/>
              <a:ahLst/>
              <a:cxnLst/>
              <a:rect l="l" t="t" r="r" b="b"/>
              <a:pathLst>
                <a:path w="2932429" h="2418079">
                  <a:moveTo>
                    <a:pt x="2932315" y="2237727"/>
                  </a:moveTo>
                  <a:lnTo>
                    <a:pt x="2925889" y="2189861"/>
                  </a:lnTo>
                  <a:lnTo>
                    <a:pt x="2907728" y="2146846"/>
                  </a:lnTo>
                  <a:lnTo>
                    <a:pt x="2879572" y="2110409"/>
                  </a:lnTo>
                  <a:lnTo>
                    <a:pt x="2843136" y="2082253"/>
                  </a:lnTo>
                  <a:lnTo>
                    <a:pt x="2800121" y="2064105"/>
                  </a:lnTo>
                  <a:lnTo>
                    <a:pt x="2752255" y="2057666"/>
                  </a:lnTo>
                  <a:lnTo>
                    <a:pt x="2150529" y="2057666"/>
                  </a:lnTo>
                  <a:lnTo>
                    <a:pt x="2154097" y="2054745"/>
                  </a:lnTo>
                  <a:lnTo>
                    <a:pt x="2175446" y="2028710"/>
                  </a:lnTo>
                  <a:lnTo>
                    <a:pt x="2191156" y="1999297"/>
                  </a:lnTo>
                  <a:lnTo>
                    <a:pt x="2200846" y="1967395"/>
                  </a:lnTo>
                  <a:lnTo>
                    <a:pt x="2203818" y="1937346"/>
                  </a:lnTo>
                  <a:lnTo>
                    <a:pt x="2203818" y="1930438"/>
                  </a:lnTo>
                  <a:lnTo>
                    <a:pt x="2191156" y="1868474"/>
                  </a:lnTo>
                  <a:lnTo>
                    <a:pt x="2154097" y="1813026"/>
                  </a:lnTo>
                  <a:lnTo>
                    <a:pt x="2098649" y="1775980"/>
                  </a:lnTo>
                  <a:lnTo>
                    <a:pt x="2033244" y="1762963"/>
                  </a:lnTo>
                  <a:lnTo>
                    <a:pt x="1450670" y="1762963"/>
                  </a:lnTo>
                  <a:lnTo>
                    <a:pt x="1497101" y="1757616"/>
                  </a:lnTo>
                  <a:lnTo>
                    <a:pt x="1539722" y="1742389"/>
                  </a:lnTo>
                  <a:lnTo>
                    <a:pt x="1577327" y="1718475"/>
                  </a:lnTo>
                  <a:lnTo>
                    <a:pt x="1608683" y="1687118"/>
                  </a:lnTo>
                  <a:lnTo>
                    <a:pt x="1632597" y="1649514"/>
                  </a:lnTo>
                  <a:lnTo>
                    <a:pt x="1647825" y="1606892"/>
                  </a:lnTo>
                  <a:lnTo>
                    <a:pt x="1653171" y="1560461"/>
                  </a:lnTo>
                  <a:lnTo>
                    <a:pt x="1647825" y="1514030"/>
                  </a:lnTo>
                  <a:lnTo>
                    <a:pt x="1632597" y="1471396"/>
                  </a:lnTo>
                  <a:lnTo>
                    <a:pt x="1608683" y="1433804"/>
                  </a:lnTo>
                  <a:lnTo>
                    <a:pt x="1577327" y="1402435"/>
                  </a:lnTo>
                  <a:lnTo>
                    <a:pt x="1539722" y="1378534"/>
                  </a:lnTo>
                  <a:lnTo>
                    <a:pt x="1497101" y="1363294"/>
                  </a:lnTo>
                  <a:lnTo>
                    <a:pt x="1450670" y="1357947"/>
                  </a:lnTo>
                  <a:lnTo>
                    <a:pt x="1068895" y="1357947"/>
                  </a:lnTo>
                  <a:lnTo>
                    <a:pt x="1075029" y="1354772"/>
                  </a:lnTo>
                  <a:lnTo>
                    <a:pt x="1113332" y="1331798"/>
                  </a:lnTo>
                  <a:lnTo>
                    <a:pt x="1150048" y="1306576"/>
                  </a:lnTo>
                  <a:lnTo>
                    <a:pt x="1185087" y="1279207"/>
                  </a:lnTo>
                  <a:lnTo>
                    <a:pt x="1218361" y="1249768"/>
                  </a:lnTo>
                  <a:lnTo>
                    <a:pt x="1249756" y="1218374"/>
                  </a:lnTo>
                  <a:lnTo>
                    <a:pt x="1279194" y="1185100"/>
                  </a:lnTo>
                  <a:lnTo>
                    <a:pt x="1306563" y="1150061"/>
                  </a:lnTo>
                  <a:lnTo>
                    <a:pt x="1331785" y="1113345"/>
                  </a:lnTo>
                  <a:lnTo>
                    <a:pt x="1354759" y="1075042"/>
                  </a:lnTo>
                  <a:lnTo>
                    <a:pt x="1375384" y="1035240"/>
                  </a:lnTo>
                  <a:lnTo>
                    <a:pt x="1393558" y="994067"/>
                  </a:lnTo>
                  <a:lnTo>
                    <a:pt x="1409217" y="951585"/>
                  </a:lnTo>
                  <a:lnTo>
                    <a:pt x="1422222" y="907897"/>
                  </a:lnTo>
                  <a:lnTo>
                    <a:pt x="1432521" y="863104"/>
                  </a:lnTo>
                  <a:lnTo>
                    <a:pt x="1439989" y="817308"/>
                  </a:lnTo>
                  <a:lnTo>
                    <a:pt x="1444536" y="770585"/>
                  </a:lnTo>
                  <a:lnTo>
                    <a:pt x="1446072" y="723049"/>
                  </a:lnTo>
                  <a:lnTo>
                    <a:pt x="1444536" y="675500"/>
                  </a:lnTo>
                  <a:lnTo>
                    <a:pt x="1439989" y="628789"/>
                  </a:lnTo>
                  <a:lnTo>
                    <a:pt x="1432521" y="582980"/>
                  </a:lnTo>
                  <a:lnTo>
                    <a:pt x="1422222" y="538187"/>
                  </a:lnTo>
                  <a:lnTo>
                    <a:pt x="1409217" y="494512"/>
                  </a:lnTo>
                  <a:lnTo>
                    <a:pt x="1393558" y="452031"/>
                  </a:lnTo>
                  <a:lnTo>
                    <a:pt x="1375384" y="410845"/>
                  </a:lnTo>
                  <a:lnTo>
                    <a:pt x="1354759" y="371055"/>
                  </a:lnTo>
                  <a:lnTo>
                    <a:pt x="1331785" y="332752"/>
                  </a:lnTo>
                  <a:lnTo>
                    <a:pt x="1306563" y="296024"/>
                  </a:lnTo>
                  <a:lnTo>
                    <a:pt x="1279194" y="260985"/>
                  </a:lnTo>
                  <a:lnTo>
                    <a:pt x="1249756" y="227723"/>
                  </a:lnTo>
                  <a:lnTo>
                    <a:pt x="1218361" y="196316"/>
                  </a:lnTo>
                  <a:lnTo>
                    <a:pt x="1185087" y="166890"/>
                  </a:lnTo>
                  <a:lnTo>
                    <a:pt x="1150048" y="139509"/>
                  </a:lnTo>
                  <a:lnTo>
                    <a:pt x="1113332" y="114287"/>
                  </a:lnTo>
                  <a:lnTo>
                    <a:pt x="1075029" y="91325"/>
                  </a:lnTo>
                  <a:lnTo>
                    <a:pt x="1035240" y="70700"/>
                  </a:lnTo>
                  <a:lnTo>
                    <a:pt x="994054" y="52514"/>
                  </a:lnTo>
                  <a:lnTo>
                    <a:pt x="951572" y="36868"/>
                  </a:lnTo>
                  <a:lnTo>
                    <a:pt x="907884" y="23850"/>
                  </a:lnTo>
                  <a:lnTo>
                    <a:pt x="863092" y="13563"/>
                  </a:lnTo>
                  <a:lnTo>
                    <a:pt x="817295" y="6096"/>
                  </a:lnTo>
                  <a:lnTo>
                    <a:pt x="770572" y="1549"/>
                  </a:lnTo>
                  <a:lnTo>
                    <a:pt x="723036" y="0"/>
                  </a:lnTo>
                  <a:lnTo>
                    <a:pt x="675500" y="1549"/>
                  </a:lnTo>
                  <a:lnTo>
                    <a:pt x="628777" y="6096"/>
                  </a:lnTo>
                  <a:lnTo>
                    <a:pt x="582968" y="13563"/>
                  </a:lnTo>
                  <a:lnTo>
                    <a:pt x="538187" y="23850"/>
                  </a:lnTo>
                  <a:lnTo>
                    <a:pt x="494499" y="36868"/>
                  </a:lnTo>
                  <a:lnTo>
                    <a:pt x="452018" y="52514"/>
                  </a:lnTo>
                  <a:lnTo>
                    <a:pt x="410832" y="70700"/>
                  </a:lnTo>
                  <a:lnTo>
                    <a:pt x="371043" y="91325"/>
                  </a:lnTo>
                  <a:lnTo>
                    <a:pt x="332740" y="114287"/>
                  </a:lnTo>
                  <a:lnTo>
                    <a:pt x="296011" y="139509"/>
                  </a:lnTo>
                  <a:lnTo>
                    <a:pt x="260972" y="166890"/>
                  </a:lnTo>
                  <a:lnTo>
                    <a:pt x="227711" y="196316"/>
                  </a:lnTo>
                  <a:lnTo>
                    <a:pt x="196303" y="227723"/>
                  </a:lnTo>
                  <a:lnTo>
                    <a:pt x="166878" y="260985"/>
                  </a:lnTo>
                  <a:lnTo>
                    <a:pt x="139496" y="296024"/>
                  </a:lnTo>
                  <a:lnTo>
                    <a:pt x="114287" y="332752"/>
                  </a:lnTo>
                  <a:lnTo>
                    <a:pt x="91313" y="371055"/>
                  </a:lnTo>
                  <a:lnTo>
                    <a:pt x="70688" y="410845"/>
                  </a:lnTo>
                  <a:lnTo>
                    <a:pt x="52501" y="452031"/>
                  </a:lnTo>
                  <a:lnTo>
                    <a:pt x="36855" y="494512"/>
                  </a:lnTo>
                  <a:lnTo>
                    <a:pt x="23837" y="538187"/>
                  </a:lnTo>
                  <a:lnTo>
                    <a:pt x="13550" y="582980"/>
                  </a:lnTo>
                  <a:lnTo>
                    <a:pt x="6083" y="628789"/>
                  </a:lnTo>
                  <a:lnTo>
                    <a:pt x="1536" y="675500"/>
                  </a:lnTo>
                  <a:lnTo>
                    <a:pt x="0" y="723049"/>
                  </a:lnTo>
                  <a:lnTo>
                    <a:pt x="1536" y="770585"/>
                  </a:lnTo>
                  <a:lnTo>
                    <a:pt x="6083" y="817308"/>
                  </a:lnTo>
                  <a:lnTo>
                    <a:pt x="13550" y="863104"/>
                  </a:lnTo>
                  <a:lnTo>
                    <a:pt x="23837" y="907897"/>
                  </a:lnTo>
                  <a:lnTo>
                    <a:pt x="36855" y="951585"/>
                  </a:lnTo>
                  <a:lnTo>
                    <a:pt x="52501" y="994067"/>
                  </a:lnTo>
                  <a:lnTo>
                    <a:pt x="70688" y="1035240"/>
                  </a:lnTo>
                  <a:lnTo>
                    <a:pt x="91313" y="1075042"/>
                  </a:lnTo>
                  <a:lnTo>
                    <a:pt x="114287" y="1113345"/>
                  </a:lnTo>
                  <a:lnTo>
                    <a:pt x="139496" y="1150061"/>
                  </a:lnTo>
                  <a:lnTo>
                    <a:pt x="166878" y="1185100"/>
                  </a:lnTo>
                  <a:lnTo>
                    <a:pt x="196303" y="1218374"/>
                  </a:lnTo>
                  <a:lnTo>
                    <a:pt x="227711" y="1249768"/>
                  </a:lnTo>
                  <a:lnTo>
                    <a:pt x="260972" y="1279207"/>
                  </a:lnTo>
                  <a:lnTo>
                    <a:pt x="296011" y="1306576"/>
                  </a:lnTo>
                  <a:lnTo>
                    <a:pt x="332740" y="1331798"/>
                  </a:lnTo>
                  <a:lnTo>
                    <a:pt x="371043" y="1354772"/>
                  </a:lnTo>
                  <a:lnTo>
                    <a:pt x="377164" y="1357947"/>
                  </a:lnTo>
                  <a:lnTo>
                    <a:pt x="202501" y="1357947"/>
                  </a:lnTo>
                  <a:lnTo>
                    <a:pt x="156070" y="1363294"/>
                  </a:lnTo>
                  <a:lnTo>
                    <a:pt x="113449" y="1378534"/>
                  </a:lnTo>
                  <a:lnTo>
                    <a:pt x="75844" y="1402435"/>
                  </a:lnTo>
                  <a:lnTo>
                    <a:pt x="44488" y="1433804"/>
                  </a:lnTo>
                  <a:lnTo>
                    <a:pt x="20574" y="1471396"/>
                  </a:lnTo>
                  <a:lnTo>
                    <a:pt x="5346" y="1514030"/>
                  </a:lnTo>
                  <a:lnTo>
                    <a:pt x="0" y="1560461"/>
                  </a:lnTo>
                  <a:lnTo>
                    <a:pt x="5346" y="1606892"/>
                  </a:lnTo>
                  <a:lnTo>
                    <a:pt x="20574" y="1649514"/>
                  </a:lnTo>
                  <a:lnTo>
                    <a:pt x="44488" y="1687118"/>
                  </a:lnTo>
                  <a:lnTo>
                    <a:pt x="75844" y="1718475"/>
                  </a:lnTo>
                  <a:lnTo>
                    <a:pt x="113449" y="1742389"/>
                  </a:lnTo>
                  <a:lnTo>
                    <a:pt x="156070" y="1757616"/>
                  </a:lnTo>
                  <a:lnTo>
                    <a:pt x="202501" y="1762963"/>
                  </a:lnTo>
                  <a:lnTo>
                    <a:pt x="594766" y="1762963"/>
                  </a:lnTo>
                  <a:lnTo>
                    <a:pt x="561263" y="1766277"/>
                  </a:lnTo>
                  <a:lnTo>
                    <a:pt x="499935" y="1791690"/>
                  </a:lnTo>
                  <a:lnTo>
                    <a:pt x="452551" y="1839061"/>
                  </a:lnTo>
                  <a:lnTo>
                    <a:pt x="427151" y="1900389"/>
                  </a:lnTo>
                  <a:lnTo>
                    <a:pt x="423837" y="1933892"/>
                  </a:lnTo>
                  <a:lnTo>
                    <a:pt x="427151" y="1967395"/>
                  </a:lnTo>
                  <a:lnTo>
                    <a:pt x="452551" y="2028710"/>
                  </a:lnTo>
                  <a:lnTo>
                    <a:pt x="499935" y="2076094"/>
                  </a:lnTo>
                  <a:lnTo>
                    <a:pt x="561263" y="2101494"/>
                  </a:lnTo>
                  <a:lnTo>
                    <a:pt x="594766" y="2104809"/>
                  </a:lnTo>
                  <a:lnTo>
                    <a:pt x="1228674" y="2104809"/>
                  </a:lnTo>
                  <a:lnTo>
                    <a:pt x="1221435" y="2110409"/>
                  </a:lnTo>
                  <a:lnTo>
                    <a:pt x="1193292" y="2146846"/>
                  </a:lnTo>
                  <a:lnTo>
                    <a:pt x="1175131" y="2189861"/>
                  </a:lnTo>
                  <a:lnTo>
                    <a:pt x="1168704" y="2237740"/>
                  </a:lnTo>
                  <a:lnTo>
                    <a:pt x="1175131" y="2285606"/>
                  </a:lnTo>
                  <a:lnTo>
                    <a:pt x="1193292" y="2328608"/>
                  </a:lnTo>
                  <a:lnTo>
                    <a:pt x="1221435" y="2365057"/>
                  </a:lnTo>
                  <a:lnTo>
                    <a:pt x="1257884" y="2393213"/>
                  </a:lnTo>
                  <a:lnTo>
                    <a:pt x="1300899" y="2411361"/>
                  </a:lnTo>
                  <a:lnTo>
                    <a:pt x="1348765" y="2417788"/>
                  </a:lnTo>
                  <a:lnTo>
                    <a:pt x="2752255" y="2417788"/>
                  </a:lnTo>
                  <a:lnTo>
                    <a:pt x="2800121" y="2411361"/>
                  </a:lnTo>
                  <a:lnTo>
                    <a:pt x="2843136" y="2393213"/>
                  </a:lnTo>
                  <a:lnTo>
                    <a:pt x="2879572" y="2365057"/>
                  </a:lnTo>
                  <a:lnTo>
                    <a:pt x="2907728" y="2328608"/>
                  </a:lnTo>
                  <a:lnTo>
                    <a:pt x="2925889" y="2285606"/>
                  </a:lnTo>
                  <a:lnTo>
                    <a:pt x="2932315" y="2237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3496" y="1728773"/>
            <a:ext cx="6284595" cy="1847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mic Sans MS"/>
                <a:cs typeface="Comic Sans MS"/>
              </a:rPr>
              <a:t>VISUALIZING</a:t>
            </a:r>
            <a:r>
              <a:rPr sz="2500" b="1" spc="-6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>
              <a:latin typeface="Comic Sans MS"/>
              <a:cs typeface="Comic Sans MS"/>
            </a:endParaRPr>
          </a:p>
          <a:p>
            <a:pPr marL="335280">
              <a:lnSpc>
                <a:spcPct val="100000"/>
              </a:lnSpc>
            </a:pPr>
            <a:r>
              <a:rPr sz="1900" b="1" spc="20" dirty="0">
                <a:latin typeface="Comic Sans MS"/>
                <a:cs typeface="Comic Sans MS"/>
              </a:rPr>
              <a:t>ROW-LEVEL </a:t>
            </a:r>
            <a:r>
              <a:rPr sz="1900" b="1" spc="15" dirty="0">
                <a:latin typeface="Comic Sans MS"/>
                <a:cs typeface="Comic Sans MS"/>
              </a:rPr>
              <a:t>SECURITY</a:t>
            </a:r>
            <a:r>
              <a:rPr sz="1900" b="1" spc="20" dirty="0">
                <a:latin typeface="Comic Sans MS"/>
                <a:cs typeface="Comic Sans MS"/>
              </a:rPr>
              <a:t> </a:t>
            </a:r>
            <a:r>
              <a:rPr sz="1900" b="1" spc="15" dirty="0">
                <a:latin typeface="Comic Sans MS"/>
                <a:cs typeface="Comic Sans MS"/>
              </a:rPr>
              <a:t>(RLS)(CONTINUATION)</a:t>
            </a:r>
            <a:endParaRPr sz="1900">
              <a:latin typeface="Comic Sans MS"/>
              <a:cs typeface="Comic Sans MS"/>
            </a:endParaRPr>
          </a:p>
          <a:p>
            <a:pPr marL="335280">
              <a:lnSpc>
                <a:spcPct val="100000"/>
              </a:lnSpc>
              <a:spcBef>
                <a:spcPts val="1470"/>
              </a:spcBef>
            </a:pPr>
            <a:r>
              <a:rPr sz="1900" b="1" spc="15" dirty="0">
                <a:latin typeface="Comic Sans MS"/>
                <a:cs typeface="Comic Sans MS"/>
              </a:rPr>
              <a:t>2.Dynamic</a:t>
            </a:r>
            <a:r>
              <a:rPr sz="1900" b="1" spc="-35" dirty="0">
                <a:latin typeface="Comic Sans MS"/>
                <a:cs typeface="Comic Sans MS"/>
              </a:rPr>
              <a:t> </a:t>
            </a:r>
            <a:r>
              <a:rPr sz="1900" b="1" spc="20" dirty="0">
                <a:latin typeface="Comic Sans MS"/>
                <a:cs typeface="Comic Sans MS"/>
              </a:rPr>
              <a:t>RLS</a:t>
            </a:r>
            <a:endParaRPr sz="1900">
              <a:latin typeface="Comic Sans MS"/>
              <a:cs typeface="Comic Sans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2973" y="3342334"/>
            <a:ext cx="241317" cy="2413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204" y="316188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69" y="0"/>
                </a:lnTo>
                <a:lnTo>
                  <a:pt x="929618" y="0"/>
                </a:lnTo>
                <a:lnTo>
                  <a:pt x="982032" y="3122"/>
                </a:lnTo>
                <a:lnTo>
                  <a:pt x="1032438" y="12145"/>
                </a:lnTo>
                <a:lnTo>
                  <a:pt x="1080454" y="26552"/>
                </a:lnTo>
                <a:lnTo>
                  <a:pt x="1125700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2" y="127690"/>
                </a:lnTo>
                <a:lnTo>
                  <a:pt x="1271390" y="161270"/>
                </a:lnTo>
                <a:lnTo>
                  <a:pt x="1297088" y="197134"/>
                </a:lnTo>
                <a:lnTo>
                  <a:pt x="1317736" y="234768"/>
                </a:lnTo>
                <a:lnTo>
                  <a:pt x="1332954" y="273653"/>
                </a:lnTo>
                <a:lnTo>
                  <a:pt x="1342361" y="313274"/>
                </a:lnTo>
                <a:lnTo>
                  <a:pt x="1343998" y="333543"/>
                </a:lnTo>
                <a:lnTo>
                  <a:pt x="1343998" y="373529"/>
                </a:lnTo>
                <a:lnTo>
                  <a:pt x="1332948" y="435824"/>
                </a:lnTo>
                <a:lnTo>
                  <a:pt x="1317729" y="475951"/>
                </a:lnTo>
                <a:lnTo>
                  <a:pt x="1297080" y="514601"/>
                </a:lnTo>
                <a:lnTo>
                  <a:pt x="1271382" y="551280"/>
                </a:lnTo>
                <a:lnTo>
                  <a:pt x="1241015" y="585494"/>
                </a:lnTo>
                <a:lnTo>
                  <a:pt x="1206358" y="616748"/>
                </a:lnTo>
                <a:lnTo>
                  <a:pt x="1167792" y="644550"/>
                </a:lnTo>
                <a:lnTo>
                  <a:pt x="1125697" y="668404"/>
                </a:lnTo>
                <a:lnTo>
                  <a:pt x="1080452" y="687818"/>
                </a:lnTo>
                <a:lnTo>
                  <a:pt x="1032437" y="702296"/>
                </a:lnTo>
                <a:lnTo>
                  <a:pt x="982032" y="711345"/>
                </a:lnTo>
                <a:lnTo>
                  <a:pt x="929617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02871" y="561235"/>
            <a:ext cx="74041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see</a:t>
            </a:r>
            <a:r>
              <a:rPr sz="1350" b="1" spc="-6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next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81206" y="6479999"/>
            <a:ext cx="2856230" cy="721360"/>
            <a:chOff x="6081206" y="6479999"/>
            <a:chExt cx="2856230" cy="721360"/>
          </a:xfrm>
        </p:grpSpPr>
        <p:sp>
          <p:nvSpPr>
            <p:cNvPr id="5" name="object 5"/>
            <p:cNvSpPr/>
            <p:nvPr/>
          </p:nvSpPr>
          <p:spPr>
            <a:xfrm>
              <a:off x="6081206" y="6479999"/>
              <a:ext cx="2164080" cy="721360"/>
            </a:xfrm>
            <a:custGeom>
              <a:avLst/>
              <a:gdLst/>
              <a:ahLst/>
              <a:cxnLst/>
              <a:rect l="l" t="t" r="r" b="b"/>
              <a:pathLst>
                <a:path w="2164079" h="721359">
                  <a:moveTo>
                    <a:pt x="2163762" y="720900"/>
                  </a:moveTo>
                  <a:lnTo>
                    <a:pt x="0" y="720900"/>
                  </a:lnTo>
                  <a:lnTo>
                    <a:pt x="16236" y="680122"/>
                  </a:lnTo>
                  <a:lnTo>
                    <a:pt x="34560" y="639321"/>
                  </a:lnTo>
                  <a:lnTo>
                    <a:pt x="54588" y="599394"/>
                  </a:lnTo>
                  <a:lnTo>
                    <a:pt x="76275" y="560382"/>
                  </a:lnTo>
                  <a:lnTo>
                    <a:pt x="99580" y="522326"/>
                  </a:lnTo>
                  <a:lnTo>
                    <a:pt x="124458" y="485266"/>
                  </a:lnTo>
                  <a:lnTo>
                    <a:pt x="150868" y="449242"/>
                  </a:lnTo>
                  <a:lnTo>
                    <a:pt x="178765" y="414296"/>
                  </a:lnTo>
                  <a:lnTo>
                    <a:pt x="208108" y="380467"/>
                  </a:lnTo>
                  <a:lnTo>
                    <a:pt x="238852" y="347796"/>
                  </a:lnTo>
                  <a:lnTo>
                    <a:pt x="270956" y="316324"/>
                  </a:lnTo>
                  <a:lnTo>
                    <a:pt x="304375" y="286091"/>
                  </a:lnTo>
                  <a:lnTo>
                    <a:pt x="339067" y="257138"/>
                  </a:lnTo>
                  <a:lnTo>
                    <a:pt x="374989" y="229505"/>
                  </a:lnTo>
                  <a:lnTo>
                    <a:pt x="412098" y="203233"/>
                  </a:lnTo>
                  <a:lnTo>
                    <a:pt x="450350" y="178362"/>
                  </a:lnTo>
                  <a:lnTo>
                    <a:pt x="489703" y="154933"/>
                  </a:lnTo>
                  <a:lnTo>
                    <a:pt x="530114" y="132987"/>
                  </a:lnTo>
                  <a:lnTo>
                    <a:pt x="571540" y="112563"/>
                  </a:lnTo>
                  <a:lnTo>
                    <a:pt x="613937" y="93703"/>
                  </a:lnTo>
                  <a:lnTo>
                    <a:pt x="657263" y="76446"/>
                  </a:lnTo>
                  <a:lnTo>
                    <a:pt x="701474" y="60834"/>
                  </a:lnTo>
                  <a:lnTo>
                    <a:pt x="746528" y="46907"/>
                  </a:lnTo>
                  <a:lnTo>
                    <a:pt x="792381" y="34705"/>
                  </a:lnTo>
                  <a:lnTo>
                    <a:pt x="838991" y="24269"/>
                  </a:lnTo>
                  <a:lnTo>
                    <a:pt x="886314" y="15640"/>
                  </a:lnTo>
                  <a:lnTo>
                    <a:pt x="934308" y="8858"/>
                  </a:lnTo>
                  <a:lnTo>
                    <a:pt x="982929" y="3964"/>
                  </a:lnTo>
                  <a:lnTo>
                    <a:pt x="1032135" y="997"/>
                  </a:lnTo>
                  <a:lnTo>
                    <a:pt x="1081881" y="0"/>
                  </a:lnTo>
                  <a:lnTo>
                    <a:pt x="1131628" y="997"/>
                  </a:lnTo>
                  <a:lnTo>
                    <a:pt x="1180833" y="3964"/>
                  </a:lnTo>
                  <a:lnTo>
                    <a:pt x="1229454" y="8858"/>
                  </a:lnTo>
                  <a:lnTo>
                    <a:pt x="1277448" y="15640"/>
                  </a:lnTo>
                  <a:lnTo>
                    <a:pt x="1324771" y="24269"/>
                  </a:lnTo>
                  <a:lnTo>
                    <a:pt x="1371381" y="34705"/>
                  </a:lnTo>
                  <a:lnTo>
                    <a:pt x="1417234" y="46907"/>
                  </a:lnTo>
                  <a:lnTo>
                    <a:pt x="1462288" y="60834"/>
                  </a:lnTo>
                  <a:lnTo>
                    <a:pt x="1506499" y="76446"/>
                  </a:lnTo>
                  <a:lnTo>
                    <a:pt x="1549825" y="93703"/>
                  </a:lnTo>
                  <a:lnTo>
                    <a:pt x="1592222" y="112563"/>
                  </a:lnTo>
                  <a:lnTo>
                    <a:pt x="1633648" y="132987"/>
                  </a:lnTo>
                  <a:lnTo>
                    <a:pt x="1674059" y="154933"/>
                  </a:lnTo>
                  <a:lnTo>
                    <a:pt x="1713412" y="178362"/>
                  </a:lnTo>
                  <a:lnTo>
                    <a:pt x="1751664" y="203233"/>
                  </a:lnTo>
                  <a:lnTo>
                    <a:pt x="1788773" y="229505"/>
                  </a:lnTo>
                  <a:lnTo>
                    <a:pt x="1824695" y="257138"/>
                  </a:lnTo>
                  <a:lnTo>
                    <a:pt x="1859387" y="286091"/>
                  </a:lnTo>
                  <a:lnTo>
                    <a:pt x="1892806" y="316324"/>
                  </a:lnTo>
                  <a:lnTo>
                    <a:pt x="1924909" y="347796"/>
                  </a:lnTo>
                  <a:lnTo>
                    <a:pt x="1955654" y="380467"/>
                  </a:lnTo>
                  <a:lnTo>
                    <a:pt x="1984997" y="414296"/>
                  </a:lnTo>
                  <a:lnTo>
                    <a:pt x="2012894" y="449242"/>
                  </a:lnTo>
                  <a:lnTo>
                    <a:pt x="2039304" y="485266"/>
                  </a:lnTo>
                  <a:lnTo>
                    <a:pt x="2064182" y="522326"/>
                  </a:lnTo>
                  <a:lnTo>
                    <a:pt x="2087487" y="560382"/>
                  </a:lnTo>
                  <a:lnTo>
                    <a:pt x="2109174" y="599394"/>
                  </a:lnTo>
                  <a:lnTo>
                    <a:pt x="2129202" y="639321"/>
                  </a:lnTo>
                  <a:lnTo>
                    <a:pt x="2147526" y="680122"/>
                  </a:lnTo>
                  <a:lnTo>
                    <a:pt x="2163762" y="720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601076"/>
              <a:ext cx="657224" cy="599823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3894" y="1477879"/>
            <a:ext cx="1704974" cy="335279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36099" y="204466"/>
            <a:ext cx="6295390" cy="515620"/>
          </a:xfrm>
          <a:custGeom>
            <a:avLst/>
            <a:gdLst/>
            <a:ahLst/>
            <a:cxnLst/>
            <a:rect l="l" t="t" r="r" b="b"/>
            <a:pathLst>
              <a:path w="6295390" h="515620">
                <a:moveTo>
                  <a:pt x="6038198" y="515533"/>
                </a:moveTo>
                <a:lnTo>
                  <a:pt x="257765" y="515533"/>
                </a:lnTo>
                <a:lnTo>
                  <a:pt x="211432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2" y="4152"/>
                </a:lnTo>
                <a:lnTo>
                  <a:pt x="257766" y="0"/>
                </a:lnTo>
                <a:lnTo>
                  <a:pt x="6038196" y="0"/>
                </a:lnTo>
                <a:lnTo>
                  <a:pt x="6084530" y="4152"/>
                </a:lnTo>
                <a:lnTo>
                  <a:pt x="6128139" y="16126"/>
                </a:lnTo>
                <a:lnTo>
                  <a:pt x="6168296" y="35192"/>
                </a:lnTo>
                <a:lnTo>
                  <a:pt x="6204272" y="60623"/>
                </a:lnTo>
                <a:lnTo>
                  <a:pt x="6235339" y="91690"/>
                </a:lnTo>
                <a:lnTo>
                  <a:pt x="6260770" y="127667"/>
                </a:lnTo>
                <a:lnTo>
                  <a:pt x="6279836" y="167823"/>
                </a:lnTo>
                <a:lnTo>
                  <a:pt x="6291810" y="211432"/>
                </a:lnTo>
                <a:lnTo>
                  <a:pt x="6295151" y="248704"/>
                </a:lnTo>
                <a:lnTo>
                  <a:pt x="6295151" y="266829"/>
                </a:lnTo>
                <a:lnTo>
                  <a:pt x="6279836" y="347710"/>
                </a:lnTo>
                <a:lnTo>
                  <a:pt x="6260770" y="387866"/>
                </a:lnTo>
                <a:lnTo>
                  <a:pt x="6235339" y="423842"/>
                </a:lnTo>
                <a:lnTo>
                  <a:pt x="6204272" y="454910"/>
                </a:lnTo>
                <a:lnTo>
                  <a:pt x="6168296" y="480341"/>
                </a:lnTo>
                <a:lnTo>
                  <a:pt x="6128139" y="499407"/>
                </a:lnTo>
                <a:lnTo>
                  <a:pt x="6084530" y="511380"/>
                </a:lnTo>
                <a:lnTo>
                  <a:pt x="6038198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92110" y="293969"/>
            <a:ext cx="218440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2.DYNAMIC</a:t>
            </a:r>
            <a:r>
              <a:rPr sz="2050" u="heavy" spc="-6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RLS</a:t>
            </a:r>
            <a:endParaRPr sz="2050"/>
          </a:p>
        </p:txBody>
      </p:sp>
      <p:grpSp>
        <p:nvGrpSpPr>
          <p:cNvPr id="10" name="object 10"/>
          <p:cNvGrpSpPr/>
          <p:nvPr/>
        </p:nvGrpSpPr>
        <p:grpSpPr>
          <a:xfrm>
            <a:off x="536099" y="1024491"/>
            <a:ext cx="6296025" cy="2396490"/>
            <a:chOff x="536099" y="1024491"/>
            <a:chExt cx="6296025" cy="2396490"/>
          </a:xfrm>
        </p:grpSpPr>
        <p:sp>
          <p:nvSpPr>
            <p:cNvPr id="11" name="object 11"/>
            <p:cNvSpPr/>
            <p:nvPr/>
          </p:nvSpPr>
          <p:spPr>
            <a:xfrm>
              <a:off x="536099" y="1024491"/>
              <a:ext cx="6296025" cy="2396490"/>
            </a:xfrm>
            <a:custGeom>
              <a:avLst/>
              <a:gdLst/>
              <a:ahLst/>
              <a:cxnLst/>
              <a:rect l="l" t="t" r="r" b="b"/>
              <a:pathLst>
                <a:path w="6296025" h="2396490">
                  <a:moveTo>
                    <a:pt x="5962587" y="2396150"/>
                  </a:moveTo>
                  <a:lnTo>
                    <a:pt x="333374" y="2396150"/>
                  </a:lnTo>
                  <a:lnTo>
                    <a:pt x="284111" y="2392536"/>
                  </a:lnTo>
                  <a:lnTo>
                    <a:pt x="237091" y="2382036"/>
                  </a:lnTo>
                  <a:lnTo>
                    <a:pt x="192832" y="2365166"/>
                  </a:lnTo>
                  <a:lnTo>
                    <a:pt x="151848" y="2342442"/>
                  </a:lnTo>
                  <a:lnTo>
                    <a:pt x="114656" y="2314379"/>
                  </a:lnTo>
                  <a:lnTo>
                    <a:pt x="81771" y="2281494"/>
                  </a:lnTo>
                  <a:lnTo>
                    <a:pt x="53708" y="2244302"/>
                  </a:lnTo>
                  <a:lnTo>
                    <a:pt x="30984" y="2203318"/>
                  </a:lnTo>
                  <a:lnTo>
                    <a:pt x="14114" y="2159059"/>
                  </a:lnTo>
                  <a:lnTo>
                    <a:pt x="3614" y="2112039"/>
                  </a:lnTo>
                  <a:lnTo>
                    <a:pt x="0" y="206277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1" y="0"/>
                  </a:lnTo>
                  <a:lnTo>
                    <a:pt x="5962590" y="0"/>
                  </a:lnTo>
                  <a:lnTo>
                    <a:pt x="6011851" y="3614"/>
                  </a:lnTo>
                  <a:lnTo>
                    <a:pt x="6058870" y="14114"/>
                  </a:lnTo>
                  <a:lnTo>
                    <a:pt x="6103129" y="30984"/>
                  </a:lnTo>
                  <a:lnTo>
                    <a:pt x="6144113" y="53708"/>
                  </a:lnTo>
                  <a:lnTo>
                    <a:pt x="6181305" y="81771"/>
                  </a:lnTo>
                  <a:lnTo>
                    <a:pt x="6214190" y="114656"/>
                  </a:lnTo>
                  <a:lnTo>
                    <a:pt x="6242253" y="151848"/>
                  </a:lnTo>
                  <a:lnTo>
                    <a:pt x="6264976" y="192832"/>
                  </a:lnTo>
                  <a:lnTo>
                    <a:pt x="6281846" y="237091"/>
                  </a:lnTo>
                  <a:lnTo>
                    <a:pt x="6292346" y="284111"/>
                  </a:lnTo>
                  <a:lnTo>
                    <a:pt x="6295961" y="333374"/>
                  </a:lnTo>
                  <a:lnTo>
                    <a:pt x="6295961" y="2062775"/>
                  </a:lnTo>
                  <a:lnTo>
                    <a:pt x="6292346" y="2112039"/>
                  </a:lnTo>
                  <a:lnTo>
                    <a:pt x="6281846" y="2159059"/>
                  </a:lnTo>
                  <a:lnTo>
                    <a:pt x="6264976" y="2203318"/>
                  </a:lnTo>
                  <a:lnTo>
                    <a:pt x="6242253" y="2244302"/>
                  </a:lnTo>
                  <a:lnTo>
                    <a:pt x="6214190" y="2281494"/>
                  </a:lnTo>
                  <a:lnTo>
                    <a:pt x="6181305" y="2314379"/>
                  </a:lnTo>
                  <a:lnTo>
                    <a:pt x="6144113" y="2342442"/>
                  </a:lnTo>
                  <a:lnTo>
                    <a:pt x="6103129" y="2365166"/>
                  </a:lnTo>
                  <a:lnTo>
                    <a:pt x="6058870" y="2382036"/>
                  </a:lnTo>
                  <a:lnTo>
                    <a:pt x="6011851" y="2392536"/>
                  </a:lnTo>
                  <a:lnTo>
                    <a:pt x="5962587" y="2396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174" y="1234041"/>
              <a:ext cx="95250" cy="95249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428591" y="3937779"/>
            <a:ext cx="6401435" cy="1306830"/>
          </a:xfrm>
          <a:custGeom>
            <a:avLst/>
            <a:gdLst/>
            <a:ahLst/>
            <a:cxnLst/>
            <a:rect l="l" t="t" r="r" b="b"/>
            <a:pathLst>
              <a:path w="6401434" h="1306829">
                <a:moveTo>
                  <a:pt x="6070100" y="1306768"/>
                </a:moveTo>
                <a:lnTo>
                  <a:pt x="333369" y="1306768"/>
                </a:lnTo>
                <a:lnTo>
                  <a:pt x="284111" y="1303154"/>
                </a:lnTo>
                <a:lnTo>
                  <a:pt x="237091" y="1292654"/>
                </a:lnTo>
                <a:lnTo>
                  <a:pt x="192832" y="1275784"/>
                </a:lnTo>
                <a:lnTo>
                  <a:pt x="151848" y="1253060"/>
                </a:lnTo>
                <a:lnTo>
                  <a:pt x="114656" y="1224997"/>
                </a:lnTo>
                <a:lnTo>
                  <a:pt x="81771" y="1192112"/>
                </a:lnTo>
                <a:lnTo>
                  <a:pt x="53708" y="1154920"/>
                </a:lnTo>
                <a:lnTo>
                  <a:pt x="30984" y="1113936"/>
                </a:lnTo>
                <a:lnTo>
                  <a:pt x="14114" y="1069677"/>
                </a:lnTo>
                <a:lnTo>
                  <a:pt x="3614" y="1022657"/>
                </a:lnTo>
                <a:lnTo>
                  <a:pt x="0" y="973394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070095" y="0"/>
                </a:lnTo>
                <a:lnTo>
                  <a:pt x="6119359" y="3614"/>
                </a:lnTo>
                <a:lnTo>
                  <a:pt x="6166379" y="14114"/>
                </a:lnTo>
                <a:lnTo>
                  <a:pt x="6210638" y="30984"/>
                </a:lnTo>
                <a:lnTo>
                  <a:pt x="6251622" y="53708"/>
                </a:lnTo>
                <a:lnTo>
                  <a:pt x="6288814" y="81771"/>
                </a:lnTo>
                <a:lnTo>
                  <a:pt x="6321700" y="114656"/>
                </a:lnTo>
                <a:lnTo>
                  <a:pt x="6349762" y="151848"/>
                </a:lnTo>
                <a:lnTo>
                  <a:pt x="6372486" y="192832"/>
                </a:lnTo>
                <a:lnTo>
                  <a:pt x="6389356" y="237091"/>
                </a:lnTo>
                <a:lnTo>
                  <a:pt x="6399856" y="284111"/>
                </a:lnTo>
                <a:lnTo>
                  <a:pt x="6401126" y="301411"/>
                </a:lnTo>
                <a:lnTo>
                  <a:pt x="6401126" y="1005357"/>
                </a:lnTo>
                <a:lnTo>
                  <a:pt x="6389356" y="1069677"/>
                </a:lnTo>
                <a:lnTo>
                  <a:pt x="6372486" y="1113936"/>
                </a:lnTo>
                <a:lnTo>
                  <a:pt x="6349762" y="1154920"/>
                </a:lnTo>
                <a:lnTo>
                  <a:pt x="6321700" y="1192112"/>
                </a:lnTo>
                <a:lnTo>
                  <a:pt x="6288814" y="1224997"/>
                </a:lnTo>
                <a:lnTo>
                  <a:pt x="6251622" y="1253060"/>
                </a:lnTo>
                <a:lnTo>
                  <a:pt x="6210638" y="1275784"/>
                </a:lnTo>
                <a:lnTo>
                  <a:pt x="6166379" y="1292654"/>
                </a:lnTo>
                <a:lnTo>
                  <a:pt x="6119359" y="1303154"/>
                </a:lnTo>
                <a:lnTo>
                  <a:pt x="6070100" y="1306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3991" y="939915"/>
            <a:ext cx="6353175" cy="421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340" marR="5080" algn="just">
              <a:lnSpc>
                <a:spcPct val="152400"/>
              </a:lnSpc>
              <a:spcBef>
                <a:spcPts val="100"/>
              </a:spcBef>
            </a:pPr>
            <a:r>
              <a:rPr sz="2050" spc="-10" dirty="0">
                <a:latin typeface="Comic Sans MS"/>
                <a:cs typeface="Comic Sans MS"/>
              </a:rPr>
              <a:t>Dynamic RLS allows access </a:t>
            </a:r>
            <a:r>
              <a:rPr sz="2050" spc="-5" dirty="0">
                <a:latin typeface="Comic Sans MS"/>
                <a:cs typeface="Comic Sans MS"/>
              </a:rPr>
              <a:t>to </a:t>
            </a:r>
            <a:r>
              <a:rPr sz="2050" spc="-10" dirty="0">
                <a:latin typeface="Comic Sans MS"/>
                <a:cs typeface="Comic Sans MS"/>
              </a:rPr>
              <a:t>data </a:t>
            </a:r>
            <a:r>
              <a:rPr sz="2050" spc="-5" dirty="0">
                <a:latin typeface="Comic Sans MS"/>
                <a:cs typeface="Comic Sans MS"/>
              </a:rPr>
              <a:t>to </a:t>
            </a:r>
            <a:r>
              <a:rPr sz="2050" spc="-10" dirty="0">
                <a:latin typeface="Comic Sans MS"/>
                <a:cs typeface="Comic Sans MS"/>
              </a:rPr>
              <a:t>change </a:t>
            </a:r>
            <a:r>
              <a:rPr sz="2050" spc="-5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based </a:t>
            </a:r>
            <a:r>
              <a:rPr sz="2050" spc="-5" dirty="0">
                <a:latin typeface="Comic Sans MS"/>
                <a:cs typeface="Comic Sans MS"/>
              </a:rPr>
              <a:t>on </a:t>
            </a:r>
            <a:r>
              <a:rPr sz="2050" spc="-10" dirty="0">
                <a:latin typeface="Comic Sans MS"/>
                <a:cs typeface="Comic Sans MS"/>
              </a:rPr>
              <a:t>the user who </a:t>
            </a:r>
            <a:r>
              <a:rPr sz="2050" spc="-5" dirty="0">
                <a:latin typeface="Comic Sans MS"/>
                <a:cs typeface="Comic Sans MS"/>
              </a:rPr>
              <a:t>is </a:t>
            </a:r>
            <a:r>
              <a:rPr sz="2050" spc="-10" dirty="0">
                <a:latin typeface="Comic Sans MS"/>
                <a:cs typeface="Comic Sans MS"/>
              </a:rPr>
              <a:t>logged </a:t>
            </a:r>
            <a:r>
              <a:rPr sz="2050" spc="-5" dirty="0">
                <a:latin typeface="Comic Sans MS"/>
                <a:cs typeface="Comic Sans MS"/>
              </a:rPr>
              <a:t>in. </a:t>
            </a:r>
            <a:r>
              <a:rPr sz="2050" spc="-10" dirty="0">
                <a:latin typeface="Comic Sans MS"/>
                <a:cs typeface="Comic Sans MS"/>
              </a:rPr>
              <a:t>Instead </a:t>
            </a:r>
            <a:r>
              <a:rPr sz="2050" spc="-5" dirty="0">
                <a:latin typeface="Comic Sans MS"/>
                <a:cs typeface="Comic Sans MS"/>
              </a:rPr>
              <a:t>of </a:t>
            </a:r>
            <a:r>
              <a:rPr sz="2050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hard-coding the country, </a:t>
            </a:r>
            <a:r>
              <a:rPr sz="2050" spc="-5" dirty="0">
                <a:latin typeface="Comic Sans MS"/>
                <a:cs typeface="Comic Sans MS"/>
              </a:rPr>
              <a:t>a </a:t>
            </a:r>
            <a:r>
              <a:rPr sz="2050" spc="-10" dirty="0">
                <a:latin typeface="Comic Sans MS"/>
                <a:cs typeface="Comic Sans MS"/>
              </a:rPr>
              <a:t>dynamic filter can </a:t>
            </a:r>
            <a:r>
              <a:rPr sz="2050" spc="-5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use</a:t>
            </a:r>
            <a:r>
              <a:rPr sz="2050" spc="365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user</a:t>
            </a:r>
            <a:r>
              <a:rPr sz="2050" spc="370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information</a:t>
            </a:r>
            <a:r>
              <a:rPr sz="2050" spc="365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(e.g.,</a:t>
            </a:r>
            <a:r>
              <a:rPr sz="2050" spc="370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email</a:t>
            </a:r>
            <a:r>
              <a:rPr sz="2050" spc="365" dirty="0">
                <a:latin typeface="Comic Sans MS"/>
                <a:cs typeface="Comic Sans MS"/>
              </a:rPr>
              <a:t> </a:t>
            </a:r>
            <a:r>
              <a:rPr sz="2050" spc="-5" dirty="0">
                <a:latin typeface="Comic Sans MS"/>
                <a:cs typeface="Comic Sans MS"/>
              </a:rPr>
              <a:t>or</a:t>
            </a:r>
            <a:r>
              <a:rPr sz="2050" spc="370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username) </a:t>
            </a:r>
            <a:r>
              <a:rPr sz="2050" spc="-600" dirty="0">
                <a:latin typeface="Comic Sans MS"/>
                <a:cs typeface="Comic Sans MS"/>
              </a:rPr>
              <a:t> </a:t>
            </a:r>
            <a:r>
              <a:rPr sz="2050" spc="-5" dirty="0">
                <a:latin typeface="Comic Sans MS"/>
                <a:cs typeface="Comic Sans MS"/>
              </a:rPr>
              <a:t>to</a:t>
            </a:r>
            <a:r>
              <a:rPr sz="2050" spc="-10" dirty="0">
                <a:latin typeface="Comic Sans MS"/>
                <a:cs typeface="Comic Sans MS"/>
              </a:rPr>
              <a:t> filter</a:t>
            </a:r>
            <a:r>
              <a:rPr sz="2050" spc="-5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the</a:t>
            </a:r>
            <a:r>
              <a:rPr sz="2050" spc="-5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data</a:t>
            </a:r>
            <a:r>
              <a:rPr sz="2050" spc="-5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automatically.</a:t>
            </a:r>
            <a:endParaRPr sz="20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850" b="1" spc="-10" dirty="0">
                <a:latin typeface="Comic Sans MS"/>
                <a:cs typeface="Comic Sans MS"/>
              </a:rPr>
              <a:t>Use</a:t>
            </a:r>
            <a:r>
              <a:rPr sz="1850" b="1" spc="-2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Case</a:t>
            </a:r>
            <a:r>
              <a:rPr sz="1850" b="1" spc="-2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Example:</a:t>
            </a:r>
            <a:endParaRPr sz="1850">
              <a:latin typeface="Comic Sans MS"/>
              <a:cs typeface="Comic Sans MS"/>
            </a:endParaRPr>
          </a:p>
          <a:p>
            <a:pPr marL="12700" marR="5080" indent="85090">
              <a:lnSpc>
                <a:spcPct val="152000"/>
              </a:lnSpc>
            </a:pPr>
            <a:r>
              <a:rPr sz="1850" spc="-10" dirty="0">
                <a:latin typeface="Comic Sans MS"/>
                <a:cs typeface="Comic Sans MS"/>
              </a:rPr>
              <a:t>Allow</a:t>
            </a:r>
            <a:r>
              <a:rPr sz="1850" spc="12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users</a:t>
            </a:r>
            <a:r>
              <a:rPr sz="1850" spc="12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12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see</a:t>
            </a:r>
            <a:r>
              <a:rPr sz="1850" spc="12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sales</a:t>
            </a:r>
            <a:r>
              <a:rPr sz="1850" spc="12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spc="12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spc="12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their</a:t>
            </a:r>
            <a:r>
              <a:rPr sz="1850" spc="12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assigned</a:t>
            </a:r>
            <a:r>
              <a:rPr sz="1850" spc="12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country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dynamically,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based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their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username.</a:t>
            </a:r>
            <a:endParaRPr sz="18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9037" y="2172011"/>
            <a:ext cx="1662087" cy="30575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92221" y="812638"/>
            <a:ext cx="1180465" cy="1016635"/>
          </a:xfrm>
          <a:custGeom>
            <a:avLst/>
            <a:gdLst/>
            <a:ahLst/>
            <a:cxnLst/>
            <a:rect l="l" t="t" r="r" b="b"/>
            <a:pathLst>
              <a:path w="1180465" h="1016635">
                <a:moveTo>
                  <a:pt x="142926" y="1016376"/>
                </a:moveTo>
                <a:lnTo>
                  <a:pt x="149799" y="828755"/>
                </a:lnTo>
                <a:lnTo>
                  <a:pt x="119331" y="810707"/>
                </a:lnTo>
                <a:lnTo>
                  <a:pt x="91545" y="788099"/>
                </a:lnTo>
                <a:lnTo>
                  <a:pt x="45366" y="725903"/>
                </a:lnTo>
                <a:lnTo>
                  <a:pt x="27645" y="684665"/>
                </a:lnTo>
                <a:lnTo>
                  <a:pt x="13953" y="635568"/>
                </a:lnTo>
                <a:lnTo>
                  <a:pt x="4626" y="577786"/>
                </a:lnTo>
                <a:lnTo>
                  <a:pt x="0" y="510494"/>
                </a:lnTo>
                <a:lnTo>
                  <a:pt x="415" y="432809"/>
                </a:lnTo>
                <a:lnTo>
                  <a:pt x="5208" y="362798"/>
                </a:lnTo>
                <a:lnTo>
                  <a:pt x="14021" y="299634"/>
                </a:lnTo>
                <a:lnTo>
                  <a:pt x="26595" y="243117"/>
                </a:lnTo>
                <a:lnTo>
                  <a:pt x="42668" y="193050"/>
                </a:lnTo>
                <a:lnTo>
                  <a:pt x="61982" y="149236"/>
                </a:lnTo>
                <a:lnTo>
                  <a:pt x="84275" y="111475"/>
                </a:lnTo>
                <a:lnTo>
                  <a:pt x="109288" y="79569"/>
                </a:lnTo>
                <a:lnTo>
                  <a:pt x="166431" y="32531"/>
                </a:lnTo>
                <a:lnTo>
                  <a:pt x="231331" y="6536"/>
                </a:lnTo>
                <a:lnTo>
                  <a:pt x="301904" y="0"/>
                </a:lnTo>
                <a:lnTo>
                  <a:pt x="904911" y="22088"/>
                </a:lnTo>
                <a:lnTo>
                  <a:pt x="977231" y="33859"/>
                </a:lnTo>
                <a:lnTo>
                  <a:pt x="1041739" y="64596"/>
                </a:lnTo>
                <a:lnTo>
                  <a:pt x="1096372" y="115732"/>
                </a:lnTo>
                <a:lnTo>
                  <a:pt x="1119340" y="149399"/>
                </a:lnTo>
                <a:lnTo>
                  <a:pt x="1139067" y="188704"/>
                </a:lnTo>
                <a:lnTo>
                  <a:pt x="1155295" y="233826"/>
                </a:lnTo>
                <a:lnTo>
                  <a:pt x="1167765" y="284945"/>
                </a:lnTo>
                <a:lnTo>
                  <a:pt x="1176220" y="342241"/>
                </a:lnTo>
                <a:lnTo>
                  <a:pt x="1180402" y="405892"/>
                </a:lnTo>
                <a:lnTo>
                  <a:pt x="1180054" y="476079"/>
                </a:lnTo>
                <a:lnTo>
                  <a:pt x="1174905" y="545405"/>
                </a:lnTo>
                <a:lnTo>
                  <a:pt x="1164999" y="607796"/>
                </a:lnTo>
                <a:lnTo>
                  <a:pt x="1150653" y="663350"/>
                </a:lnTo>
                <a:lnTo>
                  <a:pt x="1132181" y="712228"/>
                </a:lnTo>
                <a:lnTo>
                  <a:pt x="1109894" y="754585"/>
                </a:lnTo>
                <a:lnTo>
                  <a:pt x="1084107" y="790582"/>
                </a:lnTo>
                <a:lnTo>
                  <a:pt x="1055133" y="820376"/>
                </a:lnTo>
                <a:lnTo>
                  <a:pt x="1023285" y="844125"/>
                </a:lnTo>
                <a:lnTo>
                  <a:pt x="988876" y="861988"/>
                </a:lnTo>
                <a:lnTo>
                  <a:pt x="342567" y="862398"/>
                </a:lnTo>
                <a:lnTo>
                  <a:pt x="142926" y="1016376"/>
                </a:lnTo>
                <a:close/>
              </a:path>
              <a:path w="1180465" h="1016635">
                <a:moveTo>
                  <a:pt x="873416" y="881843"/>
                </a:moveTo>
                <a:lnTo>
                  <a:pt x="342567" y="862398"/>
                </a:lnTo>
                <a:lnTo>
                  <a:pt x="987639" y="862398"/>
                </a:lnTo>
                <a:lnTo>
                  <a:pt x="952220" y="874123"/>
                </a:lnTo>
                <a:lnTo>
                  <a:pt x="913629" y="880689"/>
                </a:lnTo>
                <a:lnTo>
                  <a:pt x="873416" y="8818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733201" y="1049887"/>
            <a:ext cx="110808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5" dirty="0">
                <a:latin typeface="Comic Sans MS"/>
                <a:cs typeface="Comic Sans MS"/>
              </a:rPr>
              <a:t>do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along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with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8135585" y="1287854"/>
            <a:ext cx="28625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m</a:t>
            </a:r>
            <a:r>
              <a:rPr sz="1350" b="1" spc="-5" dirty="0">
                <a:latin typeface="Comic Sans MS"/>
                <a:cs typeface="Comic Sans MS"/>
              </a:rPr>
              <a:t>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3060" y="254427"/>
            <a:ext cx="3963035" cy="466090"/>
          </a:xfrm>
          <a:custGeom>
            <a:avLst/>
            <a:gdLst/>
            <a:ahLst/>
            <a:cxnLst/>
            <a:rect l="l" t="t" r="r" b="b"/>
            <a:pathLst>
              <a:path w="3963035" h="466090">
                <a:moveTo>
                  <a:pt x="3730583" y="465572"/>
                </a:moveTo>
                <a:lnTo>
                  <a:pt x="232783" y="465572"/>
                </a:lnTo>
                <a:lnTo>
                  <a:pt x="187159" y="461058"/>
                </a:lnTo>
                <a:lnTo>
                  <a:pt x="143702" y="447852"/>
                </a:lnTo>
                <a:lnTo>
                  <a:pt x="103636" y="426461"/>
                </a:lnTo>
                <a:lnTo>
                  <a:pt x="68181" y="397391"/>
                </a:lnTo>
                <a:lnTo>
                  <a:pt x="39110" y="361936"/>
                </a:lnTo>
                <a:lnTo>
                  <a:pt x="17719" y="321869"/>
                </a:lnTo>
                <a:lnTo>
                  <a:pt x="4514" y="278412"/>
                </a:lnTo>
                <a:lnTo>
                  <a:pt x="0" y="232786"/>
                </a:lnTo>
                <a:lnTo>
                  <a:pt x="4514" y="187159"/>
                </a:lnTo>
                <a:lnTo>
                  <a:pt x="17719" y="143702"/>
                </a:lnTo>
                <a:lnTo>
                  <a:pt x="39110" y="103636"/>
                </a:lnTo>
                <a:lnTo>
                  <a:pt x="68181" y="68181"/>
                </a:lnTo>
                <a:lnTo>
                  <a:pt x="103636" y="39110"/>
                </a:lnTo>
                <a:lnTo>
                  <a:pt x="143702" y="17719"/>
                </a:lnTo>
                <a:lnTo>
                  <a:pt x="187159" y="4514"/>
                </a:lnTo>
                <a:lnTo>
                  <a:pt x="232786" y="0"/>
                </a:lnTo>
                <a:lnTo>
                  <a:pt x="3730580" y="0"/>
                </a:lnTo>
                <a:lnTo>
                  <a:pt x="3776207" y="4514"/>
                </a:lnTo>
                <a:lnTo>
                  <a:pt x="3819664" y="17719"/>
                </a:lnTo>
                <a:lnTo>
                  <a:pt x="3859731" y="39110"/>
                </a:lnTo>
                <a:lnTo>
                  <a:pt x="3895185" y="68181"/>
                </a:lnTo>
                <a:lnTo>
                  <a:pt x="3924256" y="103636"/>
                </a:lnTo>
                <a:lnTo>
                  <a:pt x="3945647" y="143702"/>
                </a:lnTo>
                <a:lnTo>
                  <a:pt x="3958853" y="187159"/>
                </a:lnTo>
                <a:lnTo>
                  <a:pt x="3962823" y="227288"/>
                </a:lnTo>
                <a:lnTo>
                  <a:pt x="3962823" y="238284"/>
                </a:lnTo>
                <a:lnTo>
                  <a:pt x="3958853" y="278412"/>
                </a:lnTo>
                <a:lnTo>
                  <a:pt x="3945647" y="321869"/>
                </a:lnTo>
                <a:lnTo>
                  <a:pt x="3924256" y="361936"/>
                </a:lnTo>
                <a:lnTo>
                  <a:pt x="3895185" y="397391"/>
                </a:lnTo>
                <a:lnTo>
                  <a:pt x="3859731" y="426461"/>
                </a:lnTo>
                <a:lnTo>
                  <a:pt x="3819664" y="447852"/>
                </a:lnTo>
                <a:lnTo>
                  <a:pt x="3776207" y="461058"/>
                </a:lnTo>
                <a:lnTo>
                  <a:pt x="3730583" y="465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58460" y="328023"/>
            <a:ext cx="376809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0" dirty="0"/>
              <a:t>Steps </a:t>
            </a:r>
            <a:r>
              <a:rPr sz="1950" spc="-5" dirty="0"/>
              <a:t>to</a:t>
            </a:r>
            <a:r>
              <a:rPr sz="1950" spc="-10" dirty="0"/>
              <a:t> Set Up Dynamic RLS:</a:t>
            </a:r>
            <a:endParaRPr sz="1950"/>
          </a:p>
        </p:txBody>
      </p:sp>
      <p:sp>
        <p:nvSpPr>
          <p:cNvPr id="8" name="object 8"/>
          <p:cNvSpPr/>
          <p:nvPr/>
        </p:nvSpPr>
        <p:spPr>
          <a:xfrm>
            <a:off x="189844" y="981606"/>
            <a:ext cx="4133850" cy="449580"/>
          </a:xfrm>
          <a:custGeom>
            <a:avLst/>
            <a:gdLst/>
            <a:ahLst/>
            <a:cxnLst/>
            <a:rect l="l" t="t" r="r" b="b"/>
            <a:pathLst>
              <a:path w="4133850" h="449580">
                <a:moveTo>
                  <a:pt x="3908610" y="449519"/>
                </a:moveTo>
                <a:lnTo>
                  <a:pt x="224759" y="449519"/>
                </a:lnTo>
                <a:lnTo>
                  <a:pt x="179462" y="444952"/>
                </a:lnTo>
                <a:lnTo>
                  <a:pt x="137272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2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2" y="17662"/>
                </a:lnTo>
                <a:lnTo>
                  <a:pt x="179462" y="4566"/>
                </a:lnTo>
                <a:lnTo>
                  <a:pt x="224758" y="0"/>
                </a:lnTo>
                <a:lnTo>
                  <a:pt x="3908611" y="0"/>
                </a:lnTo>
                <a:lnTo>
                  <a:pt x="3953907" y="4566"/>
                </a:lnTo>
                <a:lnTo>
                  <a:pt x="3996097" y="17662"/>
                </a:lnTo>
                <a:lnTo>
                  <a:pt x="4034275" y="38385"/>
                </a:lnTo>
                <a:lnTo>
                  <a:pt x="4067539" y="65830"/>
                </a:lnTo>
                <a:lnTo>
                  <a:pt x="4094984" y="99094"/>
                </a:lnTo>
                <a:lnTo>
                  <a:pt x="4115707" y="137272"/>
                </a:lnTo>
                <a:lnTo>
                  <a:pt x="4128803" y="179462"/>
                </a:lnTo>
                <a:lnTo>
                  <a:pt x="4133370" y="224759"/>
                </a:lnTo>
                <a:lnTo>
                  <a:pt x="4128803" y="270056"/>
                </a:lnTo>
                <a:lnTo>
                  <a:pt x="4115707" y="312246"/>
                </a:lnTo>
                <a:lnTo>
                  <a:pt x="4094984" y="350424"/>
                </a:lnTo>
                <a:lnTo>
                  <a:pt x="4067539" y="383688"/>
                </a:lnTo>
                <a:lnTo>
                  <a:pt x="4034275" y="411133"/>
                </a:lnTo>
                <a:lnTo>
                  <a:pt x="3996097" y="431856"/>
                </a:lnTo>
                <a:lnTo>
                  <a:pt x="3953907" y="444952"/>
                </a:lnTo>
                <a:lnTo>
                  <a:pt x="3908610" y="449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55202" y="1688300"/>
            <a:ext cx="6316980" cy="1252855"/>
            <a:chOff x="355202" y="1688300"/>
            <a:chExt cx="6316980" cy="1252855"/>
          </a:xfrm>
        </p:grpSpPr>
        <p:sp>
          <p:nvSpPr>
            <p:cNvPr id="10" name="object 10"/>
            <p:cNvSpPr/>
            <p:nvPr/>
          </p:nvSpPr>
          <p:spPr>
            <a:xfrm>
              <a:off x="355202" y="1688300"/>
              <a:ext cx="6316980" cy="1252855"/>
            </a:xfrm>
            <a:custGeom>
              <a:avLst/>
              <a:gdLst/>
              <a:ahLst/>
              <a:cxnLst/>
              <a:rect l="l" t="t" r="r" b="b"/>
              <a:pathLst>
                <a:path w="6316980" h="1252855">
                  <a:moveTo>
                    <a:pt x="5985709" y="1252615"/>
                  </a:moveTo>
                  <a:lnTo>
                    <a:pt x="333375" y="1252615"/>
                  </a:lnTo>
                  <a:lnTo>
                    <a:pt x="284111" y="1249000"/>
                  </a:lnTo>
                  <a:lnTo>
                    <a:pt x="237091" y="1238500"/>
                  </a:lnTo>
                  <a:lnTo>
                    <a:pt x="192832" y="1221630"/>
                  </a:lnTo>
                  <a:lnTo>
                    <a:pt x="151848" y="1198906"/>
                  </a:lnTo>
                  <a:lnTo>
                    <a:pt x="114656" y="1170843"/>
                  </a:lnTo>
                  <a:lnTo>
                    <a:pt x="81771" y="1137958"/>
                  </a:lnTo>
                  <a:lnTo>
                    <a:pt x="53708" y="1100766"/>
                  </a:lnTo>
                  <a:lnTo>
                    <a:pt x="30984" y="1059782"/>
                  </a:lnTo>
                  <a:lnTo>
                    <a:pt x="14114" y="1015523"/>
                  </a:lnTo>
                  <a:lnTo>
                    <a:pt x="3614" y="968503"/>
                  </a:lnTo>
                  <a:lnTo>
                    <a:pt x="0" y="919240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2" y="0"/>
                  </a:lnTo>
                  <a:lnTo>
                    <a:pt x="5985712" y="0"/>
                  </a:lnTo>
                  <a:lnTo>
                    <a:pt x="6034973" y="3614"/>
                  </a:lnTo>
                  <a:lnTo>
                    <a:pt x="6081992" y="14114"/>
                  </a:lnTo>
                  <a:lnTo>
                    <a:pt x="6126251" y="30984"/>
                  </a:lnTo>
                  <a:lnTo>
                    <a:pt x="6167235" y="53708"/>
                  </a:lnTo>
                  <a:lnTo>
                    <a:pt x="6204427" y="81771"/>
                  </a:lnTo>
                  <a:lnTo>
                    <a:pt x="6237313" y="114656"/>
                  </a:lnTo>
                  <a:lnTo>
                    <a:pt x="6265375" y="151848"/>
                  </a:lnTo>
                  <a:lnTo>
                    <a:pt x="6288099" y="192832"/>
                  </a:lnTo>
                  <a:lnTo>
                    <a:pt x="6304969" y="237091"/>
                  </a:lnTo>
                  <a:lnTo>
                    <a:pt x="6315469" y="284111"/>
                  </a:lnTo>
                  <a:lnTo>
                    <a:pt x="6316900" y="303606"/>
                  </a:lnTo>
                  <a:lnTo>
                    <a:pt x="6316900" y="949008"/>
                  </a:lnTo>
                  <a:lnTo>
                    <a:pt x="6304969" y="1015523"/>
                  </a:lnTo>
                  <a:lnTo>
                    <a:pt x="6288099" y="1059782"/>
                  </a:lnTo>
                  <a:lnTo>
                    <a:pt x="6265375" y="1100766"/>
                  </a:lnTo>
                  <a:lnTo>
                    <a:pt x="6237313" y="1137958"/>
                  </a:lnTo>
                  <a:lnTo>
                    <a:pt x="6204427" y="1170843"/>
                  </a:lnTo>
                  <a:lnTo>
                    <a:pt x="6167235" y="1198906"/>
                  </a:lnTo>
                  <a:lnTo>
                    <a:pt x="6126251" y="1221630"/>
                  </a:lnTo>
                  <a:lnTo>
                    <a:pt x="6081992" y="1238500"/>
                  </a:lnTo>
                  <a:lnTo>
                    <a:pt x="6034973" y="1249000"/>
                  </a:lnTo>
                  <a:lnTo>
                    <a:pt x="5985709" y="12526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702" y="1869275"/>
              <a:ext cx="85725" cy="857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702" y="2688425"/>
              <a:ext cx="85725" cy="857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26431" y="1039391"/>
            <a:ext cx="6222365" cy="183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latin typeface="Comic Sans MS"/>
                <a:cs typeface="Comic Sans MS"/>
              </a:rPr>
              <a:t>1.</a:t>
            </a:r>
            <a:r>
              <a:rPr sz="1850" spc="-37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Creat</a:t>
            </a:r>
            <a:r>
              <a:rPr sz="1850" b="1" spc="-5" dirty="0">
                <a:latin typeface="Comic Sans MS"/>
                <a:cs typeface="Comic Sans MS"/>
              </a:rPr>
              <a:t>e a </a:t>
            </a:r>
            <a:r>
              <a:rPr sz="1850" b="1" spc="-10" dirty="0">
                <a:latin typeface="Comic Sans MS"/>
                <a:cs typeface="Comic Sans MS"/>
              </a:rPr>
              <a:t>Use</a:t>
            </a:r>
            <a:r>
              <a:rPr sz="1850" b="1" spc="-5" dirty="0">
                <a:latin typeface="Comic Sans MS"/>
                <a:cs typeface="Comic Sans MS"/>
              </a:rPr>
              <a:t>r </a:t>
            </a:r>
            <a:r>
              <a:rPr sz="1850" b="1" spc="-10" dirty="0">
                <a:latin typeface="Comic Sans MS"/>
                <a:cs typeface="Comic Sans MS"/>
              </a:rPr>
              <a:t>Mappin</a:t>
            </a:r>
            <a:r>
              <a:rPr sz="1850" b="1" spc="-5" dirty="0">
                <a:latin typeface="Comic Sans MS"/>
                <a:cs typeface="Comic Sans MS"/>
              </a:rPr>
              <a:t>g </a:t>
            </a:r>
            <a:r>
              <a:rPr sz="1850" b="1" spc="-10" dirty="0">
                <a:latin typeface="Comic Sans MS"/>
                <a:cs typeface="Comic Sans MS"/>
              </a:rPr>
              <a:t>Table</a:t>
            </a:r>
            <a:r>
              <a:rPr sz="1850" b="1" spc="-5" dirty="0">
                <a:latin typeface="Comic Sans MS"/>
                <a:cs typeface="Comic Sans MS"/>
              </a:rPr>
              <a:t>: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Comic Sans MS"/>
              <a:cs typeface="Comic Sans MS"/>
            </a:endParaRPr>
          </a:p>
          <a:p>
            <a:pPr marL="343535" marR="5080">
              <a:lnSpc>
                <a:spcPct val="153600"/>
              </a:lnSpc>
              <a:spcBef>
                <a:spcPts val="5"/>
              </a:spcBef>
            </a:pPr>
            <a:r>
              <a:rPr sz="1750" spc="-10" dirty="0">
                <a:latin typeface="Comic Sans MS"/>
                <a:cs typeface="Comic Sans MS"/>
              </a:rPr>
              <a:t>You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need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separate</a:t>
            </a:r>
            <a:r>
              <a:rPr sz="1750" spc="4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table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that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stores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spc="4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users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and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regions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they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are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responsible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for.</a:t>
            </a:r>
            <a:endParaRPr sz="1750">
              <a:latin typeface="Comic Sans MS"/>
              <a:cs typeface="Comic Sans MS"/>
            </a:endParaRPr>
          </a:p>
          <a:p>
            <a:pPr marL="343535">
              <a:lnSpc>
                <a:spcPct val="100000"/>
              </a:lnSpc>
              <a:spcBef>
                <a:spcPts val="1125"/>
              </a:spcBef>
            </a:pPr>
            <a:r>
              <a:rPr sz="1750" spc="-10" dirty="0">
                <a:latin typeface="Comic Sans MS"/>
                <a:cs typeface="Comic Sans MS"/>
              </a:rPr>
              <a:t>For</a:t>
            </a:r>
            <a:r>
              <a:rPr sz="1750" spc="-3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example:</a:t>
            </a:r>
            <a:endParaRPr sz="1750">
              <a:latin typeface="Comic Sans MS"/>
              <a:cs typeface="Comic Sans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4652" y="3198091"/>
            <a:ext cx="2781299" cy="152399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355202" y="5228916"/>
            <a:ext cx="5756275" cy="449580"/>
          </a:xfrm>
          <a:custGeom>
            <a:avLst/>
            <a:gdLst/>
            <a:ahLst/>
            <a:cxnLst/>
            <a:rect l="l" t="t" r="r" b="b"/>
            <a:pathLst>
              <a:path w="5756275" h="449579">
                <a:moveTo>
                  <a:pt x="5531825" y="449518"/>
                </a:moveTo>
                <a:lnTo>
                  <a:pt x="224758" y="449518"/>
                </a:lnTo>
                <a:lnTo>
                  <a:pt x="179462" y="444952"/>
                </a:lnTo>
                <a:lnTo>
                  <a:pt x="137272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3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2" y="17662"/>
                </a:lnTo>
                <a:lnTo>
                  <a:pt x="179462" y="4566"/>
                </a:lnTo>
                <a:lnTo>
                  <a:pt x="224759" y="0"/>
                </a:lnTo>
                <a:lnTo>
                  <a:pt x="5531825" y="0"/>
                </a:lnTo>
                <a:lnTo>
                  <a:pt x="5577121" y="4566"/>
                </a:lnTo>
                <a:lnTo>
                  <a:pt x="5619311" y="17662"/>
                </a:lnTo>
                <a:lnTo>
                  <a:pt x="5657490" y="38385"/>
                </a:lnTo>
                <a:lnTo>
                  <a:pt x="5690753" y="65830"/>
                </a:lnTo>
                <a:lnTo>
                  <a:pt x="5718199" y="99094"/>
                </a:lnTo>
                <a:lnTo>
                  <a:pt x="5738921" y="137273"/>
                </a:lnTo>
                <a:lnTo>
                  <a:pt x="5752018" y="179462"/>
                </a:lnTo>
                <a:lnTo>
                  <a:pt x="5755951" y="218480"/>
                </a:lnTo>
                <a:lnTo>
                  <a:pt x="5755951" y="231038"/>
                </a:lnTo>
                <a:lnTo>
                  <a:pt x="5752018" y="270056"/>
                </a:lnTo>
                <a:lnTo>
                  <a:pt x="5738921" y="312246"/>
                </a:lnTo>
                <a:lnTo>
                  <a:pt x="5718199" y="350424"/>
                </a:lnTo>
                <a:lnTo>
                  <a:pt x="5690753" y="383688"/>
                </a:lnTo>
                <a:lnTo>
                  <a:pt x="5657490" y="411133"/>
                </a:lnTo>
                <a:lnTo>
                  <a:pt x="5619311" y="431856"/>
                </a:lnTo>
                <a:lnTo>
                  <a:pt x="5577121" y="444952"/>
                </a:lnTo>
                <a:lnTo>
                  <a:pt x="5531825" y="449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355202" y="5892612"/>
            <a:ext cx="6319520" cy="843280"/>
            <a:chOff x="355202" y="5892612"/>
            <a:chExt cx="6319520" cy="843280"/>
          </a:xfrm>
        </p:grpSpPr>
        <p:sp>
          <p:nvSpPr>
            <p:cNvPr id="17" name="object 17"/>
            <p:cNvSpPr/>
            <p:nvPr/>
          </p:nvSpPr>
          <p:spPr>
            <a:xfrm>
              <a:off x="355202" y="5892612"/>
              <a:ext cx="6319520" cy="843280"/>
            </a:xfrm>
            <a:custGeom>
              <a:avLst/>
              <a:gdLst/>
              <a:ahLst/>
              <a:cxnLst/>
              <a:rect l="l" t="t" r="r" b="b"/>
              <a:pathLst>
                <a:path w="6319520" h="843279">
                  <a:moveTo>
                    <a:pt x="5985711" y="843040"/>
                  </a:moveTo>
                  <a:lnTo>
                    <a:pt x="333372" y="843040"/>
                  </a:lnTo>
                  <a:lnTo>
                    <a:pt x="284111" y="839425"/>
                  </a:lnTo>
                  <a:lnTo>
                    <a:pt x="237091" y="828925"/>
                  </a:lnTo>
                  <a:lnTo>
                    <a:pt x="192832" y="812055"/>
                  </a:lnTo>
                  <a:lnTo>
                    <a:pt x="151848" y="789331"/>
                  </a:lnTo>
                  <a:lnTo>
                    <a:pt x="114656" y="761269"/>
                  </a:lnTo>
                  <a:lnTo>
                    <a:pt x="81771" y="728383"/>
                  </a:lnTo>
                  <a:lnTo>
                    <a:pt x="53708" y="691191"/>
                  </a:lnTo>
                  <a:lnTo>
                    <a:pt x="30984" y="650207"/>
                  </a:lnTo>
                  <a:lnTo>
                    <a:pt x="14114" y="605948"/>
                  </a:lnTo>
                  <a:lnTo>
                    <a:pt x="3614" y="558929"/>
                  </a:lnTo>
                  <a:lnTo>
                    <a:pt x="0" y="50966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5985709" y="0"/>
                  </a:lnTo>
                  <a:lnTo>
                    <a:pt x="6034972" y="3614"/>
                  </a:lnTo>
                  <a:lnTo>
                    <a:pt x="6081992" y="14114"/>
                  </a:lnTo>
                  <a:lnTo>
                    <a:pt x="6126251" y="30984"/>
                  </a:lnTo>
                  <a:lnTo>
                    <a:pt x="6167235" y="53708"/>
                  </a:lnTo>
                  <a:lnTo>
                    <a:pt x="6204427" y="81771"/>
                  </a:lnTo>
                  <a:lnTo>
                    <a:pt x="6237313" y="114656"/>
                  </a:lnTo>
                  <a:lnTo>
                    <a:pt x="6265375" y="151848"/>
                  </a:lnTo>
                  <a:lnTo>
                    <a:pt x="6288099" y="192832"/>
                  </a:lnTo>
                  <a:lnTo>
                    <a:pt x="6304969" y="237091"/>
                  </a:lnTo>
                  <a:lnTo>
                    <a:pt x="6315469" y="284111"/>
                  </a:lnTo>
                  <a:lnTo>
                    <a:pt x="6319084" y="333374"/>
                  </a:lnTo>
                  <a:lnTo>
                    <a:pt x="6319084" y="509665"/>
                  </a:lnTo>
                  <a:lnTo>
                    <a:pt x="6315469" y="558929"/>
                  </a:lnTo>
                  <a:lnTo>
                    <a:pt x="6304969" y="605948"/>
                  </a:lnTo>
                  <a:lnTo>
                    <a:pt x="6288099" y="650207"/>
                  </a:lnTo>
                  <a:lnTo>
                    <a:pt x="6265375" y="691191"/>
                  </a:lnTo>
                  <a:lnTo>
                    <a:pt x="6237313" y="728383"/>
                  </a:lnTo>
                  <a:lnTo>
                    <a:pt x="6204427" y="761269"/>
                  </a:lnTo>
                  <a:lnTo>
                    <a:pt x="6167235" y="789331"/>
                  </a:lnTo>
                  <a:lnTo>
                    <a:pt x="6126251" y="812055"/>
                  </a:lnTo>
                  <a:lnTo>
                    <a:pt x="6081992" y="828925"/>
                  </a:lnTo>
                  <a:lnTo>
                    <a:pt x="6034972" y="839425"/>
                  </a:lnTo>
                  <a:lnTo>
                    <a:pt x="5985711" y="8430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702" y="6073587"/>
              <a:ext cx="85725" cy="8572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80602" y="5286701"/>
            <a:ext cx="6268085" cy="1377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latin typeface="Comic Sans MS"/>
                <a:cs typeface="Comic Sans MS"/>
              </a:rPr>
              <a:t>2.Import</a:t>
            </a:r>
            <a:r>
              <a:rPr sz="1850" b="1" spc="-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the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User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Mapping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Table</a:t>
            </a:r>
            <a:r>
              <a:rPr sz="1850" b="1" spc="-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into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Power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BI:</a:t>
            </a:r>
            <a:endParaRPr sz="1850">
              <a:latin typeface="Comic Sans MS"/>
              <a:cs typeface="Comic Sans MS"/>
            </a:endParaRPr>
          </a:p>
          <a:p>
            <a:pPr marL="389255" marR="5080">
              <a:lnSpc>
                <a:spcPct val="153600"/>
              </a:lnSpc>
              <a:spcBef>
                <a:spcPts val="1980"/>
              </a:spcBef>
            </a:pPr>
            <a:r>
              <a:rPr sz="1750" spc="-10" dirty="0">
                <a:latin typeface="Comic Sans MS"/>
                <a:cs typeface="Comic Sans MS"/>
              </a:rPr>
              <a:t>This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can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be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done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by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importing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CSV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file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or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creating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 </a:t>
            </a:r>
            <a:r>
              <a:rPr sz="1750" spc="-5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table </a:t>
            </a:r>
            <a:r>
              <a:rPr sz="1750" spc="-5" dirty="0">
                <a:latin typeface="Comic Sans MS"/>
                <a:cs typeface="Comic Sans MS"/>
              </a:rPr>
              <a:t>in </a:t>
            </a:r>
            <a:r>
              <a:rPr sz="1750" spc="-10" dirty="0">
                <a:latin typeface="Comic Sans MS"/>
                <a:cs typeface="Comic Sans MS"/>
              </a:rPr>
              <a:t>Power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BI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manually.</a:t>
            </a:r>
            <a:endParaRPr sz="1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0325" y="1920275"/>
            <a:ext cx="2047874" cy="27146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1209744" y="882"/>
                </a:move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close/>
              </a:path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85"/>
                </a:lnTo>
                <a:lnTo>
                  <a:pt x="2293139" y="606293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0" y="728805"/>
                </a:moveTo>
                <a:lnTo>
                  <a:pt x="0" y="0"/>
                </a:lnTo>
                <a:lnTo>
                  <a:pt x="61476" y="1488"/>
                </a:lnTo>
                <a:lnTo>
                  <a:pt x="121405" y="5870"/>
                </a:lnTo>
                <a:lnTo>
                  <a:pt x="179550" y="13016"/>
                </a:lnTo>
                <a:lnTo>
                  <a:pt x="235672" y="22797"/>
                </a:lnTo>
                <a:lnTo>
                  <a:pt x="289532" y="35085"/>
                </a:lnTo>
                <a:lnTo>
                  <a:pt x="340892" y="49751"/>
                </a:lnTo>
                <a:lnTo>
                  <a:pt x="389513" y="66666"/>
                </a:lnTo>
                <a:lnTo>
                  <a:pt x="435158" y="85702"/>
                </a:lnTo>
                <a:lnTo>
                  <a:pt x="477587" y="106730"/>
                </a:lnTo>
                <a:lnTo>
                  <a:pt x="516562" y="129622"/>
                </a:lnTo>
                <a:lnTo>
                  <a:pt x="551844" y="154248"/>
                </a:lnTo>
                <a:lnTo>
                  <a:pt x="583196" y="180481"/>
                </a:lnTo>
                <a:lnTo>
                  <a:pt x="610379" y="208191"/>
                </a:lnTo>
                <a:lnTo>
                  <a:pt x="651283" y="267529"/>
                </a:lnTo>
                <a:lnTo>
                  <a:pt x="672649" y="331234"/>
                </a:lnTo>
                <a:lnTo>
                  <a:pt x="674018" y="347686"/>
                </a:lnTo>
                <a:lnTo>
                  <a:pt x="674018" y="381118"/>
                </a:lnTo>
                <a:lnTo>
                  <a:pt x="664528" y="429904"/>
                </a:lnTo>
                <a:lnTo>
                  <a:pt x="633154" y="491554"/>
                </a:lnTo>
                <a:lnTo>
                  <a:pt x="583196" y="548323"/>
                </a:lnTo>
                <a:lnTo>
                  <a:pt x="551844" y="574556"/>
                </a:lnTo>
                <a:lnTo>
                  <a:pt x="516562" y="599182"/>
                </a:lnTo>
                <a:lnTo>
                  <a:pt x="477587" y="622074"/>
                </a:lnTo>
                <a:lnTo>
                  <a:pt x="435158" y="643102"/>
                </a:lnTo>
                <a:lnTo>
                  <a:pt x="389513" y="662138"/>
                </a:lnTo>
                <a:lnTo>
                  <a:pt x="340892" y="679053"/>
                </a:lnTo>
                <a:lnTo>
                  <a:pt x="289532" y="693719"/>
                </a:lnTo>
                <a:lnTo>
                  <a:pt x="235672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6" y="727316"/>
                </a:lnTo>
                <a:lnTo>
                  <a:pt x="0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2407" y="756784"/>
            <a:ext cx="1059180" cy="916940"/>
          </a:xfrm>
          <a:custGeom>
            <a:avLst/>
            <a:gdLst/>
            <a:ahLst/>
            <a:cxnLst/>
            <a:rect l="l" t="t" r="r" b="b"/>
            <a:pathLst>
              <a:path w="1059179" h="916939">
                <a:moveTo>
                  <a:pt x="82060" y="916591"/>
                </a:moveTo>
                <a:lnTo>
                  <a:pt x="86180" y="804116"/>
                </a:lnTo>
                <a:lnTo>
                  <a:pt x="65751" y="791489"/>
                </a:lnTo>
                <a:lnTo>
                  <a:pt x="47449" y="773683"/>
                </a:lnTo>
                <a:lnTo>
                  <a:pt x="18615" y="713157"/>
                </a:lnTo>
                <a:lnTo>
                  <a:pt x="8778" y="665747"/>
                </a:lnTo>
                <a:lnTo>
                  <a:pt x="2457" y="603779"/>
                </a:lnTo>
                <a:lnTo>
                  <a:pt x="0" y="524910"/>
                </a:lnTo>
                <a:lnTo>
                  <a:pt x="1758" y="426709"/>
                </a:lnTo>
                <a:lnTo>
                  <a:pt x="6942" y="335960"/>
                </a:lnTo>
                <a:lnTo>
                  <a:pt x="15175" y="258452"/>
                </a:lnTo>
                <a:lnTo>
                  <a:pt x="26229" y="193236"/>
                </a:lnTo>
                <a:lnTo>
                  <a:pt x="39874" y="139362"/>
                </a:lnTo>
                <a:lnTo>
                  <a:pt x="55880" y="95879"/>
                </a:lnTo>
                <a:lnTo>
                  <a:pt x="74016" y="61838"/>
                </a:lnTo>
                <a:lnTo>
                  <a:pt x="115763" y="18279"/>
                </a:lnTo>
                <a:lnTo>
                  <a:pt x="163276" y="1085"/>
                </a:lnTo>
                <a:lnTo>
                  <a:pt x="188618" y="0"/>
                </a:lnTo>
                <a:lnTo>
                  <a:pt x="892707" y="25791"/>
                </a:lnTo>
                <a:lnTo>
                  <a:pt x="946124" y="36430"/>
                </a:lnTo>
                <a:lnTo>
                  <a:pt x="991504" y="69166"/>
                </a:lnTo>
                <a:lnTo>
                  <a:pt x="1026795" y="131458"/>
                </a:lnTo>
                <a:lnTo>
                  <a:pt x="1040019" y="176020"/>
                </a:lnTo>
                <a:lnTo>
                  <a:pt x="1049952" y="230768"/>
                </a:lnTo>
                <a:lnTo>
                  <a:pt x="1056340" y="296637"/>
                </a:lnTo>
                <a:lnTo>
                  <a:pt x="1058927" y="374558"/>
                </a:lnTo>
                <a:lnTo>
                  <a:pt x="1057455" y="465464"/>
                </a:lnTo>
                <a:lnTo>
                  <a:pt x="1052010" y="552740"/>
                </a:lnTo>
                <a:lnTo>
                  <a:pt x="1042751" y="626526"/>
                </a:lnTo>
                <a:lnTo>
                  <a:pt x="1029943" y="687740"/>
                </a:lnTo>
                <a:lnTo>
                  <a:pt x="1013843" y="737386"/>
                </a:lnTo>
                <a:lnTo>
                  <a:pt x="994709" y="776467"/>
                </a:lnTo>
                <a:lnTo>
                  <a:pt x="951472" y="824285"/>
                </a:lnTo>
                <a:lnTo>
                  <a:pt x="201739" y="824285"/>
                </a:lnTo>
                <a:lnTo>
                  <a:pt x="82060" y="916591"/>
                </a:lnTo>
                <a:close/>
              </a:path>
              <a:path w="1059179" h="916939">
                <a:moveTo>
                  <a:pt x="201739" y="824285"/>
                </a:moveTo>
                <a:lnTo>
                  <a:pt x="951472" y="824285"/>
                </a:lnTo>
                <a:lnTo>
                  <a:pt x="948373" y="826944"/>
                </a:lnTo>
                <a:lnTo>
                  <a:pt x="921687" y="840345"/>
                </a:lnTo>
                <a:lnTo>
                  <a:pt x="892999" y="847194"/>
                </a:lnTo>
                <a:lnTo>
                  <a:pt x="862568" y="848491"/>
                </a:lnTo>
                <a:lnTo>
                  <a:pt x="201739" y="824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 rot="120000">
            <a:off x="7847296" y="967394"/>
            <a:ext cx="82074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Easy..se</a:t>
            </a:r>
            <a:r>
              <a:rPr sz="1350" b="1" spc="-5" dirty="0">
                <a:latin typeface="Comic Sans MS"/>
                <a:cs typeface="Comic Sans MS"/>
              </a:rPr>
              <a:t>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 rot="120000">
            <a:off x="8046333" y="1205363"/>
            <a:ext cx="40510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nex</a:t>
            </a:r>
            <a:r>
              <a:rPr sz="1350" b="1" spc="-5" dirty="0">
                <a:latin typeface="Comic Sans MS"/>
                <a:cs typeface="Comic Sans MS"/>
              </a:rPr>
              <a:t>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9999" y="327008"/>
            <a:ext cx="3905250" cy="449580"/>
          </a:xfrm>
          <a:custGeom>
            <a:avLst/>
            <a:gdLst/>
            <a:ahLst/>
            <a:cxnLst/>
            <a:rect l="l" t="t" r="r" b="b"/>
            <a:pathLst>
              <a:path w="3905250" h="449580">
                <a:moveTo>
                  <a:pt x="3680992" y="449518"/>
                </a:moveTo>
                <a:lnTo>
                  <a:pt x="224759" y="449518"/>
                </a:lnTo>
                <a:lnTo>
                  <a:pt x="179462" y="444952"/>
                </a:lnTo>
                <a:lnTo>
                  <a:pt x="137272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2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2" y="17662"/>
                </a:lnTo>
                <a:lnTo>
                  <a:pt x="179462" y="4566"/>
                </a:lnTo>
                <a:lnTo>
                  <a:pt x="224758" y="0"/>
                </a:lnTo>
                <a:lnTo>
                  <a:pt x="3680993" y="0"/>
                </a:lnTo>
                <a:lnTo>
                  <a:pt x="3726289" y="4566"/>
                </a:lnTo>
                <a:lnTo>
                  <a:pt x="3768478" y="17662"/>
                </a:lnTo>
                <a:lnTo>
                  <a:pt x="3806657" y="38385"/>
                </a:lnTo>
                <a:lnTo>
                  <a:pt x="3839921" y="65830"/>
                </a:lnTo>
                <a:lnTo>
                  <a:pt x="3867366" y="99094"/>
                </a:lnTo>
                <a:lnTo>
                  <a:pt x="3888088" y="137272"/>
                </a:lnTo>
                <a:lnTo>
                  <a:pt x="3901185" y="179462"/>
                </a:lnTo>
                <a:lnTo>
                  <a:pt x="3905197" y="219257"/>
                </a:lnTo>
                <a:lnTo>
                  <a:pt x="3905197" y="230261"/>
                </a:lnTo>
                <a:lnTo>
                  <a:pt x="3901185" y="270056"/>
                </a:lnTo>
                <a:lnTo>
                  <a:pt x="3888088" y="312246"/>
                </a:lnTo>
                <a:lnTo>
                  <a:pt x="3867366" y="350424"/>
                </a:lnTo>
                <a:lnTo>
                  <a:pt x="3839921" y="383688"/>
                </a:lnTo>
                <a:lnTo>
                  <a:pt x="3806657" y="411133"/>
                </a:lnTo>
                <a:lnTo>
                  <a:pt x="3768478" y="431856"/>
                </a:lnTo>
                <a:lnTo>
                  <a:pt x="3726289" y="444952"/>
                </a:lnTo>
                <a:lnTo>
                  <a:pt x="3680992" y="449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82500" y="941242"/>
            <a:ext cx="6662420" cy="843280"/>
            <a:chOff x="382500" y="941242"/>
            <a:chExt cx="6662420" cy="843280"/>
          </a:xfrm>
        </p:grpSpPr>
        <p:sp>
          <p:nvSpPr>
            <p:cNvPr id="16" name="object 16"/>
            <p:cNvSpPr/>
            <p:nvPr/>
          </p:nvSpPr>
          <p:spPr>
            <a:xfrm>
              <a:off x="382500" y="941242"/>
              <a:ext cx="6662420" cy="843280"/>
            </a:xfrm>
            <a:custGeom>
              <a:avLst/>
              <a:gdLst/>
              <a:ahLst/>
              <a:cxnLst/>
              <a:rect l="l" t="t" r="r" b="b"/>
              <a:pathLst>
                <a:path w="6662420" h="843280">
                  <a:moveTo>
                    <a:pt x="6330252" y="843039"/>
                  </a:moveTo>
                  <a:lnTo>
                    <a:pt x="333374" y="843039"/>
                  </a:lnTo>
                  <a:lnTo>
                    <a:pt x="284111" y="839425"/>
                  </a:lnTo>
                  <a:lnTo>
                    <a:pt x="237091" y="828925"/>
                  </a:lnTo>
                  <a:lnTo>
                    <a:pt x="192832" y="812055"/>
                  </a:lnTo>
                  <a:lnTo>
                    <a:pt x="151848" y="789331"/>
                  </a:lnTo>
                  <a:lnTo>
                    <a:pt x="114656" y="761268"/>
                  </a:lnTo>
                  <a:lnTo>
                    <a:pt x="81771" y="728383"/>
                  </a:lnTo>
                  <a:lnTo>
                    <a:pt x="53708" y="691191"/>
                  </a:lnTo>
                  <a:lnTo>
                    <a:pt x="30984" y="650207"/>
                  </a:lnTo>
                  <a:lnTo>
                    <a:pt x="14114" y="605948"/>
                  </a:lnTo>
                  <a:lnTo>
                    <a:pt x="3614" y="558928"/>
                  </a:lnTo>
                  <a:lnTo>
                    <a:pt x="0" y="509665"/>
                  </a:lnTo>
                  <a:lnTo>
                    <a:pt x="0" y="333374"/>
                  </a:lnTo>
                  <a:lnTo>
                    <a:pt x="3614" y="284110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0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69" y="0"/>
                  </a:lnTo>
                  <a:lnTo>
                    <a:pt x="6330257" y="0"/>
                  </a:lnTo>
                  <a:lnTo>
                    <a:pt x="6379515" y="3614"/>
                  </a:lnTo>
                  <a:lnTo>
                    <a:pt x="6426535" y="14114"/>
                  </a:lnTo>
                  <a:lnTo>
                    <a:pt x="6470794" y="30984"/>
                  </a:lnTo>
                  <a:lnTo>
                    <a:pt x="6511777" y="53708"/>
                  </a:lnTo>
                  <a:lnTo>
                    <a:pt x="6548970" y="81770"/>
                  </a:lnTo>
                  <a:lnTo>
                    <a:pt x="6581855" y="114656"/>
                  </a:lnTo>
                  <a:lnTo>
                    <a:pt x="6609917" y="151848"/>
                  </a:lnTo>
                  <a:lnTo>
                    <a:pt x="6632641" y="192832"/>
                  </a:lnTo>
                  <a:lnTo>
                    <a:pt x="6649511" y="237091"/>
                  </a:lnTo>
                  <a:lnTo>
                    <a:pt x="6660011" y="284110"/>
                  </a:lnTo>
                  <a:lnTo>
                    <a:pt x="6661994" y="311139"/>
                  </a:lnTo>
                  <a:lnTo>
                    <a:pt x="6661994" y="531899"/>
                  </a:lnTo>
                  <a:lnTo>
                    <a:pt x="6649511" y="605948"/>
                  </a:lnTo>
                  <a:lnTo>
                    <a:pt x="6632641" y="650207"/>
                  </a:lnTo>
                  <a:lnTo>
                    <a:pt x="6609917" y="691191"/>
                  </a:lnTo>
                  <a:lnTo>
                    <a:pt x="6581855" y="728383"/>
                  </a:lnTo>
                  <a:lnTo>
                    <a:pt x="6548970" y="761268"/>
                  </a:lnTo>
                  <a:lnTo>
                    <a:pt x="6511777" y="789331"/>
                  </a:lnTo>
                  <a:lnTo>
                    <a:pt x="6470794" y="812055"/>
                  </a:lnTo>
                  <a:lnTo>
                    <a:pt x="6426535" y="828925"/>
                  </a:lnTo>
                  <a:lnTo>
                    <a:pt x="6379515" y="839425"/>
                  </a:lnTo>
                  <a:lnTo>
                    <a:pt x="6330252" y="8430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999" y="1122217"/>
              <a:ext cx="85725" cy="8572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45399" y="384793"/>
            <a:ext cx="6275705" cy="1328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latin typeface="Comic Sans MS"/>
                <a:cs typeface="Comic Sans MS"/>
              </a:rPr>
              <a:t>3.Go</a:t>
            </a:r>
            <a:r>
              <a:rPr sz="1850" b="1" spc="-15" dirty="0">
                <a:latin typeface="Comic Sans MS"/>
                <a:cs typeface="Comic Sans MS"/>
              </a:rPr>
              <a:t> </a:t>
            </a:r>
            <a:r>
              <a:rPr sz="1850" b="1" spc="-5" dirty="0">
                <a:latin typeface="Comic Sans MS"/>
                <a:cs typeface="Comic Sans MS"/>
              </a:rPr>
              <a:t>to</a:t>
            </a:r>
            <a:r>
              <a:rPr sz="1850" b="1" spc="-1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the Modeling</a:t>
            </a:r>
            <a:r>
              <a:rPr sz="1850" b="1" spc="-1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Tab:</a:t>
            </a:r>
            <a:endParaRPr sz="1850">
              <a:latin typeface="Comic Sans MS"/>
              <a:cs typeface="Comic Sans MS"/>
            </a:endParaRPr>
          </a:p>
          <a:p>
            <a:pPr marL="51435" marR="5080">
              <a:lnSpc>
                <a:spcPct val="153600"/>
              </a:lnSpc>
              <a:spcBef>
                <a:spcPts val="1590"/>
              </a:spcBef>
            </a:pPr>
            <a:r>
              <a:rPr sz="1750" spc="-10" dirty="0">
                <a:latin typeface="Comic Sans MS"/>
                <a:cs typeface="Comic Sans MS"/>
              </a:rPr>
              <a:t>Click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on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“Manage</a:t>
            </a:r>
            <a:r>
              <a:rPr sz="1750" spc="4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Roles”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again,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and</a:t>
            </a:r>
            <a:r>
              <a:rPr sz="1750" spc="4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this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time</a:t>
            </a:r>
            <a:r>
              <a:rPr sz="1750" spc="4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we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will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create</a:t>
            </a:r>
            <a:r>
              <a:rPr sz="1750" spc="4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dynamic rule.</a:t>
            </a:r>
            <a:endParaRPr sz="175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5410" y="1946208"/>
            <a:ext cx="5562599" cy="30860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456" y="3165482"/>
            <a:ext cx="2047874" cy="27146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1209744" y="882"/>
                </a:move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close/>
              </a:path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85"/>
                </a:lnTo>
                <a:lnTo>
                  <a:pt x="2293139" y="606293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0" y="728805"/>
                </a:moveTo>
                <a:lnTo>
                  <a:pt x="0" y="0"/>
                </a:lnTo>
                <a:lnTo>
                  <a:pt x="61476" y="1488"/>
                </a:lnTo>
                <a:lnTo>
                  <a:pt x="121405" y="5870"/>
                </a:lnTo>
                <a:lnTo>
                  <a:pt x="179550" y="13016"/>
                </a:lnTo>
                <a:lnTo>
                  <a:pt x="235672" y="22797"/>
                </a:lnTo>
                <a:lnTo>
                  <a:pt x="289532" y="35085"/>
                </a:lnTo>
                <a:lnTo>
                  <a:pt x="340892" y="49751"/>
                </a:lnTo>
                <a:lnTo>
                  <a:pt x="389513" y="66666"/>
                </a:lnTo>
                <a:lnTo>
                  <a:pt x="435158" y="85702"/>
                </a:lnTo>
                <a:lnTo>
                  <a:pt x="477587" y="106730"/>
                </a:lnTo>
                <a:lnTo>
                  <a:pt x="516562" y="129622"/>
                </a:lnTo>
                <a:lnTo>
                  <a:pt x="551844" y="154248"/>
                </a:lnTo>
                <a:lnTo>
                  <a:pt x="583196" y="180481"/>
                </a:lnTo>
                <a:lnTo>
                  <a:pt x="610379" y="208191"/>
                </a:lnTo>
                <a:lnTo>
                  <a:pt x="651283" y="267529"/>
                </a:lnTo>
                <a:lnTo>
                  <a:pt x="672649" y="331234"/>
                </a:lnTo>
                <a:lnTo>
                  <a:pt x="674018" y="347686"/>
                </a:lnTo>
                <a:lnTo>
                  <a:pt x="674018" y="381118"/>
                </a:lnTo>
                <a:lnTo>
                  <a:pt x="664528" y="429904"/>
                </a:lnTo>
                <a:lnTo>
                  <a:pt x="633154" y="491554"/>
                </a:lnTo>
                <a:lnTo>
                  <a:pt x="583196" y="548323"/>
                </a:lnTo>
                <a:lnTo>
                  <a:pt x="551844" y="574556"/>
                </a:lnTo>
                <a:lnTo>
                  <a:pt x="516562" y="599182"/>
                </a:lnTo>
                <a:lnTo>
                  <a:pt x="477587" y="622074"/>
                </a:lnTo>
                <a:lnTo>
                  <a:pt x="435158" y="643102"/>
                </a:lnTo>
                <a:lnTo>
                  <a:pt x="389513" y="662138"/>
                </a:lnTo>
                <a:lnTo>
                  <a:pt x="340892" y="679053"/>
                </a:lnTo>
                <a:lnTo>
                  <a:pt x="289532" y="693719"/>
                </a:lnTo>
                <a:lnTo>
                  <a:pt x="235672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6" y="727316"/>
                </a:lnTo>
                <a:lnTo>
                  <a:pt x="0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97561" y="1650777"/>
            <a:ext cx="2193925" cy="1438910"/>
          </a:xfrm>
          <a:custGeom>
            <a:avLst/>
            <a:gdLst/>
            <a:ahLst/>
            <a:cxnLst/>
            <a:rect l="l" t="t" r="r" b="b"/>
            <a:pathLst>
              <a:path w="2193925" h="1438910">
                <a:moveTo>
                  <a:pt x="76579" y="1438288"/>
                </a:moveTo>
                <a:lnTo>
                  <a:pt x="80699" y="1325814"/>
                </a:lnTo>
                <a:lnTo>
                  <a:pt x="67899" y="1318420"/>
                </a:lnTo>
                <a:lnTo>
                  <a:pt x="34588" y="1277843"/>
                </a:lnTo>
                <a:lnTo>
                  <a:pt x="17671" y="1223509"/>
                </a:lnTo>
                <a:lnTo>
                  <a:pt x="11113" y="1184570"/>
                </a:lnTo>
                <a:lnTo>
                  <a:pt x="5962" y="1136189"/>
                </a:lnTo>
                <a:lnTo>
                  <a:pt x="2323" y="1077171"/>
                </a:lnTo>
                <a:lnTo>
                  <a:pt x="301" y="1006320"/>
                </a:lnTo>
                <a:lnTo>
                  <a:pt x="0" y="922441"/>
                </a:lnTo>
                <a:lnTo>
                  <a:pt x="1524" y="824338"/>
                </a:lnTo>
                <a:lnTo>
                  <a:pt x="4979" y="710816"/>
                </a:lnTo>
                <a:lnTo>
                  <a:pt x="9710" y="603150"/>
                </a:lnTo>
                <a:lnTo>
                  <a:pt x="15542" y="506884"/>
                </a:lnTo>
                <a:lnTo>
                  <a:pt x="22431" y="421247"/>
                </a:lnTo>
                <a:lnTo>
                  <a:pt x="30330" y="345635"/>
                </a:lnTo>
                <a:lnTo>
                  <a:pt x="39187" y="279442"/>
                </a:lnTo>
                <a:lnTo>
                  <a:pt x="48955" y="222066"/>
                </a:lnTo>
                <a:lnTo>
                  <a:pt x="59582" y="172901"/>
                </a:lnTo>
                <a:lnTo>
                  <a:pt x="71019" y="131344"/>
                </a:lnTo>
                <a:lnTo>
                  <a:pt x="96127" y="68638"/>
                </a:lnTo>
                <a:lnTo>
                  <a:pt x="123882" y="29112"/>
                </a:lnTo>
                <a:lnTo>
                  <a:pt x="169611" y="2717"/>
                </a:lnTo>
                <a:lnTo>
                  <a:pt x="202247" y="0"/>
                </a:lnTo>
                <a:lnTo>
                  <a:pt x="2015677" y="66426"/>
                </a:lnTo>
                <a:lnTo>
                  <a:pt x="2057052" y="71855"/>
                </a:lnTo>
                <a:lnTo>
                  <a:pt x="2093858" y="88155"/>
                </a:lnTo>
                <a:lnTo>
                  <a:pt x="2125622" y="120131"/>
                </a:lnTo>
                <a:lnTo>
                  <a:pt x="2151874" y="172585"/>
                </a:lnTo>
                <a:lnTo>
                  <a:pt x="2172146" y="250320"/>
                </a:lnTo>
                <a:lnTo>
                  <a:pt x="2179893" y="300168"/>
                </a:lnTo>
                <a:lnTo>
                  <a:pt x="2185969" y="358139"/>
                </a:lnTo>
                <a:lnTo>
                  <a:pt x="2190317" y="424831"/>
                </a:lnTo>
                <a:lnTo>
                  <a:pt x="2192876" y="500846"/>
                </a:lnTo>
                <a:lnTo>
                  <a:pt x="2193590" y="586783"/>
                </a:lnTo>
                <a:lnTo>
                  <a:pt x="2192399" y="683243"/>
                </a:lnTo>
                <a:lnTo>
                  <a:pt x="2190507" y="747804"/>
                </a:lnTo>
                <a:lnTo>
                  <a:pt x="2187753" y="822989"/>
                </a:lnTo>
                <a:lnTo>
                  <a:pt x="2184420" y="894908"/>
                </a:lnTo>
                <a:lnTo>
                  <a:pt x="2178040" y="987057"/>
                </a:lnTo>
                <a:lnTo>
                  <a:pt x="2170139" y="1067825"/>
                </a:lnTo>
                <a:lnTo>
                  <a:pt x="2160743" y="1137929"/>
                </a:lnTo>
                <a:lnTo>
                  <a:pt x="2149880" y="1198089"/>
                </a:lnTo>
                <a:lnTo>
                  <a:pt x="2137576" y="1249023"/>
                </a:lnTo>
                <a:lnTo>
                  <a:pt x="2123858" y="1291449"/>
                </a:lnTo>
                <a:lnTo>
                  <a:pt x="2096869" y="1345982"/>
                </a:lnTo>
                <a:lnTo>
                  <a:pt x="196259" y="1345982"/>
                </a:lnTo>
                <a:lnTo>
                  <a:pt x="76579" y="1438288"/>
                </a:lnTo>
                <a:close/>
              </a:path>
              <a:path w="2193925" h="1438910">
                <a:moveTo>
                  <a:pt x="1966425" y="1410824"/>
                </a:moveTo>
                <a:lnTo>
                  <a:pt x="196259" y="1345982"/>
                </a:lnTo>
                <a:lnTo>
                  <a:pt x="2096869" y="1345982"/>
                </a:lnTo>
                <a:lnTo>
                  <a:pt x="2092287" y="1353654"/>
                </a:lnTo>
                <a:lnTo>
                  <a:pt x="2055382" y="1390452"/>
                </a:lnTo>
                <a:lnTo>
                  <a:pt x="2013356" y="1407593"/>
                </a:lnTo>
                <a:lnTo>
                  <a:pt x="1966425" y="1410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 rot="120000">
            <a:off x="7086959" y="1786873"/>
            <a:ext cx="165419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5" dirty="0">
                <a:latin typeface="Comic Sans MS"/>
                <a:cs typeface="Comic Sans MS"/>
              </a:rPr>
              <a:t>if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you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want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to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know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 rot="120000">
            <a:off x="7432348" y="2024839"/>
            <a:ext cx="945942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more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about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 rot="120000">
            <a:off x="6893800" y="2262803"/>
            <a:ext cx="2005686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2057" dirty="0">
                <a:latin typeface="Comic Sans MS"/>
                <a:cs typeface="Comic Sans MS"/>
              </a:rPr>
              <a:t>U</a:t>
            </a:r>
            <a:r>
              <a:rPr sz="1350" b="1" spc="-10" dirty="0">
                <a:latin typeface="Comic Sans MS"/>
                <a:cs typeface="Comic Sans MS"/>
              </a:rPr>
              <a:t>SERPRINCIPALNAME,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 rot="120000">
            <a:off x="7023646" y="2500770"/>
            <a:ext cx="172873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Then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check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our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DAX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 rot="120000">
            <a:off x="7508092" y="2737379"/>
            <a:ext cx="668166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part...</a:t>
            </a:r>
            <a:r>
              <a:rPr sz="1350" b="1" spc="-5" dirty="0">
                <a:latin typeface="Comic Sans MS"/>
                <a:cs typeface="Comic Sans MS"/>
              </a:rPr>
              <a:t>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3760" y="327008"/>
            <a:ext cx="3232785" cy="449580"/>
          </a:xfrm>
          <a:custGeom>
            <a:avLst/>
            <a:gdLst/>
            <a:ahLst/>
            <a:cxnLst/>
            <a:rect l="l" t="t" r="r" b="b"/>
            <a:pathLst>
              <a:path w="3232785" h="449580">
                <a:moveTo>
                  <a:pt x="3007442" y="449518"/>
                </a:moveTo>
                <a:lnTo>
                  <a:pt x="224759" y="449518"/>
                </a:lnTo>
                <a:lnTo>
                  <a:pt x="179462" y="444952"/>
                </a:lnTo>
                <a:lnTo>
                  <a:pt x="137273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2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3" y="17662"/>
                </a:lnTo>
                <a:lnTo>
                  <a:pt x="179462" y="4566"/>
                </a:lnTo>
                <a:lnTo>
                  <a:pt x="224758" y="0"/>
                </a:lnTo>
                <a:lnTo>
                  <a:pt x="3007442" y="0"/>
                </a:lnTo>
                <a:lnTo>
                  <a:pt x="3052738" y="4566"/>
                </a:lnTo>
                <a:lnTo>
                  <a:pt x="3094928" y="17662"/>
                </a:lnTo>
                <a:lnTo>
                  <a:pt x="3133106" y="38385"/>
                </a:lnTo>
                <a:lnTo>
                  <a:pt x="3166370" y="65830"/>
                </a:lnTo>
                <a:lnTo>
                  <a:pt x="3193815" y="99094"/>
                </a:lnTo>
                <a:lnTo>
                  <a:pt x="3214538" y="137272"/>
                </a:lnTo>
                <a:lnTo>
                  <a:pt x="3227634" y="179462"/>
                </a:lnTo>
                <a:lnTo>
                  <a:pt x="3232201" y="224759"/>
                </a:lnTo>
                <a:lnTo>
                  <a:pt x="3227634" y="270056"/>
                </a:lnTo>
                <a:lnTo>
                  <a:pt x="3214538" y="312246"/>
                </a:lnTo>
                <a:lnTo>
                  <a:pt x="3193815" y="350424"/>
                </a:lnTo>
                <a:lnTo>
                  <a:pt x="3166370" y="383688"/>
                </a:lnTo>
                <a:lnTo>
                  <a:pt x="3133106" y="411133"/>
                </a:lnTo>
                <a:lnTo>
                  <a:pt x="3094928" y="431856"/>
                </a:lnTo>
                <a:lnTo>
                  <a:pt x="3052738" y="444952"/>
                </a:lnTo>
                <a:lnTo>
                  <a:pt x="3007442" y="449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939160" y="384793"/>
            <a:ext cx="295402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0" dirty="0"/>
              <a:t>4.Create</a:t>
            </a:r>
            <a:r>
              <a:rPr sz="1850" spc="-20" dirty="0"/>
              <a:t> </a:t>
            </a:r>
            <a:r>
              <a:rPr sz="1850" spc="-5" dirty="0"/>
              <a:t>a</a:t>
            </a:r>
            <a:r>
              <a:rPr sz="1850" spc="-15" dirty="0"/>
              <a:t> </a:t>
            </a:r>
            <a:r>
              <a:rPr sz="1850" spc="-10" dirty="0"/>
              <a:t>Dynamic</a:t>
            </a:r>
            <a:r>
              <a:rPr sz="1850" spc="-15" dirty="0"/>
              <a:t> </a:t>
            </a:r>
            <a:r>
              <a:rPr sz="1850" spc="-10" dirty="0"/>
              <a:t>Role:</a:t>
            </a:r>
            <a:endParaRPr sz="1850"/>
          </a:p>
        </p:txBody>
      </p:sp>
      <p:grpSp>
        <p:nvGrpSpPr>
          <p:cNvPr id="19" name="object 19"/>
          <p:cNvGrpSpPr/>
          <p:nvPr/>
        </p:nvGrpSpPr>
        <p:grpSpPr>
          <a:xfrm>
            <a:off x="675410" y="1059437"/>
            <a:ext cx="5998845" cy="1932305"/>
            <a:chOff x="675410" y="1059437"/>
            <a:chExt cx="5998845" cy="1932305"/>
          </a:xfrm>
        </p:grpSpPr>
        <p:sp>
          <p:nvSpPr>
            <p:cNvPr id="20" name="object 20"/>
            <p:cNvSpPr/>
            <p:nvPr/>
          </p:nvSpPr>
          <p:spPr>
            <a:xfrm>
              <a:off x="675410" y="1059438"/>
              <a:ext cx="5998845" cy="1932305"/>
            </a:xfrm>
            <a:custGeom>
              <a:avLst/>
              <a:gdLst/>
              <a:ahLst/>
              <a:cxnLst/>
              <a:rect l="l" t="t" r="r" b="b"/>
              <a:pathLst>
                <a:path w="5998845" h="1932305">
                  <a:moveTo>
                    <a:pt x="5665350" y="1931886"/>
                  </a:moveTo>
                  <a:lnTo>
                    <a:pt x="333372" y="1931886"/>
                  </a:lnTo>
                  <a:lnTo>
                    <a:pt x="284111" y="1928272"/>
                  </a:lnTo>
                  <a:lnTo>
                    <a:pt x="237091" y="1917771"/>
                  </a:lnTo>
                  <a:lnTo>
                    <a:pt x="192832" y="1900901"/>
                  </a:lnTo>
                  <a:lnTo>
                    <a:pt x="151848" y="1878177"/>
                  </a:lnTo>
                  <a:lnTo>
                    <a:pt x="114656" y="1850115"/>
                  </a:lnTo>
                  <a:lnTo>
                    <a:pt x="81771" y="1817230"/>
                  </a:lnTo>
                  <a:lnTo>
                    <a:pt x="53708" y="1780037"/>
                  </a:lnTo>
                  <a:lnTo>
                    <a:pt x="30984" y="1739054"/>
                  </a:lnTo>
                  <a:lnTo>
                    <a:pt x="14114" y="1694794"/>
                  </a:lnTo>
                  <a:lnTo>
                    <a:pt x="3614" y="1647775"/>
                  </a:lnTo>
                  <a:lnTo>
                    <a:pt x="0" y="1598512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5665348" y="0"/>
                  </a:lnTo>
                  <a:lnTo>
                    <a:pt x="5714611" y="3614"/>
                  </a:lnTo>
                  <a:lnTo>
                    <a:pt x="5761631" y="14114"/>
                  </a:lnTo>
                  <a:lnTo>
                    <a:pt x="5805890" y="30984"/>
                  </a:lnTo>
                  <a:lnTo>
                    <a:pt x="5846874" y="53708"/>
                  </a:lnTo>
                  <a:lnTo>
                    <a:pt x="5884066" y="81771"/>
                  </a:lnTo>
                  <a:lnTo>
                    <a:pt x="5916951" y="114656"/>
                  </a:lnTo>
                  <a:lnTo>
                    <a:pt x="5945014" y="151848"/>
                  </a:lnTo>
                  <a:lnTo>
                    <a:pt x="5967738" y="192832"/>
                  </a:lnTo>
                  <a:lnTo>
                    <a:pt x="5984608" y="237091"/>
                  </a:lnTo>
                  <a:lnTo>
                    <a:pt x="5995108" y="284111"/>
                  </a:lnTo>
                  <a:lnTo>
                    <a:pt x="5998722" y="333374"/>
                  </a:lnTo>
                  <a:lnTo>
                    <a:pt x="5998722" y="1598512"/>
                  </a:lnTo>
                  <a:lnTo>
                    <a:pt x="5995108" y="1647775"/>
                  </a:lnTo>
                  <a:lnTo>
                    <a:pt x="5984608" y="1694794"/>
                  </a:lnTo>
                  <a:lnTo>
                    <a:pt x="5967738" y="1739054"/>
                  </a:lnTo>
                  <a:lnTo>
                    <a:pt x="5945014" y="1780037"/>
                  </a:lnTo>
                  <a:lnTo>
                    <a:pt x="5916951" y="1817230"/>
                  </a:lnTo>
                  <a:lnTo>
                    <a:pt x="5884066" y="1850115"/>
                  </a:lnTo>
                  <a:lnTo>
                    <a:pt x="5846874" y="1878177"/>
                  </a:lnTo>
                  <a:lnTo>
                    <a:pt x="5805890" y="1900901"/>
                  </a:lnTo>
                  <a:lnTo>
                    <a:pt x="5761631" y="1917771"/>
                  </a:lnTo>
                  <a:lnTo>
                    <a:pt x="5714611" y="1928272"/>
                  </a:lnTo>
                  <a:lnTo>
                    <a:pt x="5665350" y="19318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6385" y="1059437"/>
              <a:ext cx="76200" cy="57150"/>
            </a:xfrm>
            <a:custGeom>
              <a:avLst/>
              <a:gdLst/>
              <a:ahLst/>
              <a:cxnLst/>
              <a:rect l="l" t="t" r="r" b="b"/>
              <a:pathLst>
                <a:path w="76200" h="57150">
                  <a:moveTo>
                    <a:pt x="43152" y="57150"/>
                  </a:moveTo>
                  <a:lnTo>
                    <a:pt x="33047" y="57150"/>
                  </a:lnTo>
                  <a:lnTo>
                    <a:pt x="28187" y="56183"/>
                  </a:lnTo>
                  <a:lnTo>
                    <a:pt x="966" y="28962"/>
                  </a:lnTo>
                  <a:lnTo>
                    <a:pt x="0" y="24102"/>
                  </a:lnTo>
                  <a:lnTo>
                    <a:pt x="0" y="13997"/>
                  </a:lnTo>
                  <a:lnTo>
                    <a:pt x="966" y="9137"/>
                  </a:lnTo>
                  <a:lnTo>
                    <a:pt x="4751" y="0"/>
                  </a:lnTo>
                  <a:lnTo>
                    <a:pt x="71448" y="0"/>
                  </a:lnTo>
                  <a:lnTo>
                    <a:pt x="75233" y="9137"/>
                  </a:lnTo>
                  <a:lnTo>
                    <a:pt x="76199" y="13997"/>
                  </a:lnTo>
                  <a:lnTo>
                    <a:pt x="76199" y="24102"/>
                  </a:lnTo>
                  <a:lnTo>
                    <a:pt x="48012" y="56183"/>
                  </a:lnTo>
                  <a:lnTo>
                    <a:pt x="43152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6384" y="1421387"/>
              <a:ext cx="76200" cy="7619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56062" y="793258"/>
            <a:ext cx="4472940" cy="7874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650" spc="-10" dirty="0">
                <a:latin typeface="Comic Sans MS"/>
                <a:cs typeface="Comic Sans MS"/>
              </a:rPr>
              <a:t>Create</a:t>
            </a:r>
            <a:r>
              <a:rPr sz="1650" spc="-5" dirty="0">
                <a:latin typeface="Comic Sans MS"/>
                <a:cs typeface="Comic Sans MS"/>
              </a:rPr>
              <a:t> a </a:t>
            </a:r>
            <a:r>
              <a:rPr sz="1650" spc="-10" dirty="0">
                <a:latin typeface="Comic Sans MS"/>
                <a:cs typeface="Comic Sans MS"/>
              </a:rPr>
              <a:t>new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role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called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DynamicRls.</a:t>
            </a:r>
            <a:endParaRPr sz="16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650" spc="-10" dirty="0">
                <a:latin typeface="Comic Sans MS"/>
                <a:cs typeface="Comic Sans MS"/>
              </a:rPr>
              <a:t>select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Usermapping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table,swith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to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dax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editor.</a:t>
            </a:r>
            <a:endParaRPr sz="1650">
              <a:latin typeface="Comic Sans MS"/>
              <a:cs typeface="Comic Sans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56384" y="1802387"/>
            <a:ext cx="76200" cy="1190625"/>
            <a:chOff x="856384" y="1802387"/>
            <a:chExt cx="76200" cy="1190625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6384" y="1802387"/>
              <a:ext cx="76200" cy="761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56384" y="2945387"/>
              <a:ext cx="76200" cy="47625"/>
            </a:xfrm>
            <a:custGeom>
              <a:avLst/>
              <a:gdLst/>
              <a:ahLst/>
              <a:cxnLst/>
              <a:rect l="l" t="t" r="r" b="b"/>
              <a:pathLst>
                <a:path w="76200" h="47625">
                  <a:moveTo>
                    <a:pt x="75310" y="47624"/>
                  </a:moveTo>
                  <a:lnTo>
                    <a:pt x="889" y="47624"/>
                  </a:lnTo>
                  <a:lnTo>
                    <a:pt x="0" y="43152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43152"/>
                  </a:lnTo>
                  <a:lnTo>
                    <a:pt x="75310" y="47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754018" y="1555258"/>
            <a:ext cx="28949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8435">
              <a:lnSpc>
                <a:spcPct val="151500"/>
              </a:lnSpc>
              <a:spcBef>
                <a:spcPts val="100"/>
              </a:spcBef>
              <a:tabLst>
                <a:tab pos="963294" algn="l"/>
                <a:tab pos="984250" algn="l"/>
                <a:tab pos="1318895" algn="l"/>
                <a:tab pos="1356360" algn="l"/>
                <a:tab pos="1844675" algn="l"/>
                <a:tab pos="2111375" algn="l"/>
                <a:tab pos="2508250" algn="l"/>
                <a:tab pos="2556510" algn="l"/>
              </a:tabLst>
            </a:pPr>
            <a:r>
              <a:rPr sz="1650" spc="-10" dirty="0">
                <a:latin typeface="Comic Sans MS"/>
                <a:cs typeface="Comic Sans MS"/>
              </a:rPr>
              <a:t>show</a:t>
            </a:r>
            <a:r>
              <a:rPr sz="1650" spc="-5" dirty="0">
                <a:latin typeface="Comic Sans MS"/>
                <a:cs typeface="Comic Sans MS"/>
              </a:rPr>
              <a:t>n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10" dirty="0">
                <a:latin typeface="Comic Sans MS"/>
                <a:cs typeface="Comic Sans MS"/>
              </a:rPr>
              <a:t>i</a:t>
            </a:r>
            <a:r>
              <a:rPr sz="1650" spc="-5" dirty="0">
                <a:latin typeface="Comic Sans MS"/>
                <a:cs typeface="Comic Sans MS"/>
              </a:rPr>
              <a:t>n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10" dirty="0">
                <a:latin typeface="Comic Sans MS"/>
                <a:cs typeface="Comic Sans MS"/>
              </a:rPr>
              <a:t>image</a:t>
            </a:r>
            <a:r>
              <a:rPr sz="1650" spc="-5" dirty="0">
                <a:latin typeface="Comic Sans MS"/>
                <a:cs typeface="Comic Sans MS"/>
              </a:rPr>
              <a:t>.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10" dirty="0">
                <a:latin typeface="Comic Sans MS"/>
                <a:cs typeface="Comic Sans MS"/>
              </a:rPr>
              <a:t>w</a:t>
            </a:r>
            <a:r>
              <a:rPr sz="1650" spc="-5" dirty="0">
                <a:latin typeface="Comic Sans MS"/>
                <a:cs typeface="Comic Sans MS"/>
              </a:rPr>
              <a:t>e</a:t>
            </a:r>
            <a:r>
              <a:rPr sz="1650" dirty="0">
                <a:latin typeface="Comic Sans MS"/>
                <a:cs typeface="Comic Sans MS"/>
              </a:rPr>
              <a:t>		</a:t>
            </a:r>
            <a:r>
              <a:rPr sz="1650" spc="-10" dirty="0">
                <a:latin typeface="Comic Sans MS"/>
                <a:cs typeface="Comic Sans MS"/>
              </a:rPr>
              <a:t>us</a:t>
            </a:r>
            <a:r>
              <a:rPr sz="1650" spc="-5" dirty="0">
                <a:latin typeface="Comic Sans MS"/>
                <a:cs typeface="Comic Sans MS"/>
              </a:rPr>
              <a:t>e  </a:t>
            </a:r>
            <a:r>
              <a:rPr sz="1650" spc="-10" dirty="0">
                <a:latin typeface="Comic Sans MS"/>
                <a:cs typeface="Comic Sans MS"/>
              </a:rPr>
              <a:t>functio</a:t>
            </a:r>
            <a:r>
              <a:rPr sz="1650" spc="-5" dirty="0">
                <a:latin typeface="Comic Sans MS"/>
                <a:cs typeface="Comic Sans MS"/>
              </a:rPr>
              <a:t>n</a:t>
            </a:r>
            <a:r>
              <a:rPr sz="1650" dirty="0">
                <a:latin typeface="Comic Sans MS"/>
                <a:cs typeface="Comic Sans MS"/>
              </a:rPr>
              <a:t>		</a:t>
            </a:r>
            <a:r>
              <a:rPr sz="1650" spc="-10" dirty="0">
                <a:latin typeface="Comic Sans MS"/>
                <a:cs typeface="Comic Sans MS"/>
              </a:rPr>
              <a:t>t</a:t>
            </a:r>
            <a:r>
              <a:rPr sz="1650" spc="-5" dirty="0">
                <a:latin typeface="Comic Sans MS"/>
                <a:cs typeface="Comic Sans MS"/>
              </a:rPr>
              <a:t>o</a:t>
            </a:r>
            <a:r>
              <a:rPr sz="1650" dirty="0">
                <a:latin typeface="Comic Sans MS"/>
                <a:cs typeface="Comic Sans MS"/>
              </a:rPr>
              <a:t>		</a:t>
            </a:r>
            <a:r>
              <a:rPr sz="1650" spc="-10" dirty="0">
                <a:latin typeface="Comic Sans MS"/>
                <a:cs typeface="Comic Sans MS"/>
              </a:rPr>
              <a:t>ge</a:t>
            </a:r>
            <a:r>
              <a:rPr sz="1650" spc="-5" dirty="0">
                <a:latin typeface="Comic Sans MS"/>
                <a:cs typeface="Comic Sans MS"/>
              </a:rPr>
              <a:t>t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10" dirty="0">
                <a:latin typeface="Comic Sans MS"/>
                <a:cs typeface="Comic Sans MS"/>
              </a:rPr>
              <a:t>emai</a:t>
            </a:r>
            <a:r>
              <a:rPr sz="1650" spc="-5" dirty="0">
                <a:latin typeface="Comic Sans MS"/>
                <a:cs typeface="Comic Sans MS"/>
              </a:rPr>
              <a:t>l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10" dirty="0">
                <a:latin typeface="Comic Sans MS"/>
                <a:cs typeface="Comic Sans MS"/>
              </a:rPr>
              <a:t>wh</a:t>
            </a:r>
            <a:r>
              <a:rPr sz="1650" spc="-5" dirty="0">
                <a:latin typeface="Comic Sans MS"/>
                <a:cs typeface="Comic Sans MS"/>
              </a:rPr>
              <a:t>o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56062" y="1555258"/>
            <a:ext cx="2714625" cy="15494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789305" algn="l"/>
                <a:tab pos="1310005" algn="l"/>
                <a:tab pos="1851025" algn="l"/>
                <a:tab pos="2493010" algn="l"/>
              </a:tabLst>
            </a:pPr>
            <a:r>
              <a:rPr sz="1650" spc="-10" dirty="0">
                <a:latin typeface="Comic Sans MS"/>
                <a:cs typeface="Comic Sans MS"/>
              </a:rPr>
              <a:t>Writ</a:t>
            </a:r>
            <a:r>
              <a:rPr sz="1650" spc="-5" dirty="0">
                <a:latin typeface="Comic Sans MS"/>
                <a:cs typeface="Comic Sans MS"/>
              </a:rPr>
              <a:t>e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10" dirty="0">
                <a:latin typeface="Comic Sans MS"/>
                <a:cs typeface="Comic Sans MS"/>
              </a:rPr>
              <a:t>th</a:t>
            </a:r>
            <a:r>
              <a:rPr sz="1650" spc="-5" dirty="0">
                <a:latin typeface="Comic Sans MS"/>
                <a:cs typeface="Comic Sans MS"/>
              </a:rPr>
              <a:t>e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10" dirty="0">
                <a:latin typeface="Comic Sans MS"/>
                <a:cs typeface="Comic Sans MS"/>
              </a:rPr>
              <a:t>da</a:t>
            </a:r>
            <a:r>
              <a:rPr sz="1650" spc="-5" dirty="0">
                <a:latin typeface="Comic Sans MS"/>
                <a:cs typeface="Comic Sans MS"/>
              </a:rPr>
              <a:t>x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10" dirty="0">
                <a:latin typeface="Comic Sans MS"/>
                <a:cs typeface="Comic Sans MS"/>
              </a:rPr>
              <a:t>cod</a:t>
            </a:r>
            <a:r>
              <a:rPr sz="1650" spc="-5" dirty="0">
                <a:latin typeface="Comic Sans MS"/>
                <a:cs typeface="Comic Sans MS"/>
              </a:rPr>
              <a:t>e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10" dirty="0">
                <a:latin typeface="Comic Sans MS"/>
                <a:cs typeface="Comic Sans MS"/>
              </a:rPr>
              <a:t>a</a:t>
            </a:r>
            <a:r>
              <a:rPr sz="1650" spc="-5" dirty="0">
                <a:latin typeface="Comic Sans MS"/>
                <a:cs typeface="Comic Sans MS"/>
              </a:rPr>
              <a:t>s</a:t>
            </a:r>
            <a:endParaRPr sz="16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650" b="1" spc="-10" dirty="0">
                <a:latin typeface="Comic Sans MS"/>
                <a:cs typeface="Comic Sans MS"/>
              </a:rPr>
              <a:t>USERPRINCIPALNAME()</a:t>
            </a:r>
            <a:endParaRPr sz="1650">
              <a:latin typeface="Comic Sans MS"/>
              <a:cs typeface="Comic Sans MS"/>
            </a:endParaRPr>
          </a:p>
          <a:p>
            <a:pPr marL="12700" marR="2049780">
              <a:lnSpc>
                <a:spcPct val="151500"/>
              </a:lnSpc>
            </a:pPr>
            <a:r>
              <a:rPr sz="1650" spc="-10" dirty="0">
                <a:latin typeface="Comic Sans MS"/>
                <a:cs typeface="Comic Sans MS"/>
              </a:rPr>
              <a:t>login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save</a:t>
            </a:r>
            <a:r>
              <a:rPr sz="1650" spc="-8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it</a:t>
            </a:r>
            <a:endParaRPr sz="1650">
              <a:latin typeface="Comic Sans MS"/>
              <a:cs typeface="Comic Sans MS"/>
            </a:endParaRPr>
          </a:p>
        </p:txBody>
      </p: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2035" y="3165482"/>
            <a:ext cx="5562599" cy="32194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1209744" y="882"/>
                </a:move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close/>
              </a:path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85"/>
                </a:lnTo>
                <a:lnTo>
                  <a:pt x="2293139" y="606293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2661877"/>
            <a:ext cx="720090" cy="728980"/>
          </a:xfrm>
          <a:custGeom>
            <a:avLst/>
            <a:gdLst/>
            <a:ahLst/>
            <a:cxnLst/>
            <a:rect l="l" t="t" r="r" b="b"/>
            <a:pathLst>
              <a:path w="720090" h="728979">
                <a:moveTo>
                  <a:pt x="205309" y="728805"/>
                </a:moveTo>
                <a:lnTo>
                  <a:pt x="149222" y="726667"/>
                </a:lnTo>
                <a:lnTo>
                  <a:pt x="94890" y="720400"/>
                </a:lnTo>
                <a:lnTo>
                  <a:pt x="42620" y="710228"/>
                </a:lnTo>
                <a:lnTo>
                  <a:pt x="0" y="698391"/>
                </a:lnTo>
                <a:lnTo>
                  <a:pt x="0" y="30414"/>
                </a:lnTo>
                <a:lnTo>
                  <a:pt x="42620" y="18577"/>
                </a:lnTo>
                <a:lnTo>
                  <a:pt x="94890" y="8404"/>
                </a:lnTo>
                <a:lnTo>
                  <a:pt x="149222" y="2138"/>
                </a:lnTo>
                <a:lnTo>
                  <a:pt x="205303" y="0"/>
                </a:lnTo>
                <a:lnTo>
                  <a:pt x="261386" y="2138"/>
                </a:lnTo>
                <a:lnTo>
                  <a:pt x="315718" y="8404"/>
                </a:lnTo>
                <a:lnTo>
                  <a:pt x="367987" y="18577"/>
                </a:lnTo>
                <a:lnTo>
                  <a:pt x="417880" y="32433"/>
                </a:lnTo>
                <a:lnTo>
                  <a:pt x="465081" y="49751"/>
                </a:lnTo>
                <a:lnTo>
                  <a:pt x="509276" y="70308"/>
                </a:lnTo>
                <a:lnTo>
                  <a:pt x="550153" y="93882"/>
                </a:lnTo>
                <a:lnTo>
                  <a:pt x="587397" y="120250"/>
                </a:lnTo>
                <a:lnTo>
                  <a:pt x="620693" y="149191"/>
                </a:lnTo>
                <a:lnTo>
                  <a:pt x="649729" y="180481"/>
                </a:lnTo>
                <a:lnTo>
                  <a:pt x="674189" y="213899"/>
                </a:lnTo>
                <a:lnTo>
                  <a:pt x="693760" y="249223"/>
                </a:lnTo>
                <a:lnTo>
                  <a:pt x="708128" y="286229"/>
                </a:lnTo>
                <a:lnTo>
                  <a:pt x="716979" y="324697"/>
                </a:lnTo>
                <a:lnTo>
                  <a:pt x="720000" y="364402"/>
                </a:lnTo>
                <a:lnTo>
                  <a:pt x="716979" y="404108"/>
                </a:lnTo>
                <a:lnTo>
                  <a:pt x="708128" y="442575"/>
                </a:lnTo>
                <a:lnTo>
                  <a:pt x="693760" y="479582"/>
                </a:lnTo>
                <a:lnTo>
                  <a:pt x="674189" y="514905"/>
                </a:lnTo>
                <a:lnTo>
                  <a:pt x="649729" y="548323"/>
                </a:lnTo>
                <a:lnTo>
                  <a:pt x="620693" y="579614"/>
                </a:lnTo>
                <a:lnTo>
                  <a:pt x="587397" y="608555"/>
                </a:lnTo>
                <a:lnTo>
                  <a:pt x="550153" y="634923"/>
                </a:lnTo>
                <a:lnTo>
                  <a:pt x="509276" y="658497"/>
                </a:lnTo>
                <a:lnTo>
                  <a:pt x="465081" y="679054"/>
                </a:lnTo>
                <a:lnTo>
                  <a:pt x="417880" y="696371"/>
                </a:lnTo>
                <a:lnTo>
                  <a:pt x="367987" y="710228"/>
                </a:lnTo>
                <a:lnTo>
                  <a:pt x="315718" y="720400"/>
                </a:lnTo>
                <a:lnTo>
                  <a:pt x="261386" y="726667"/>
                </a:lnTo>
                <a:lnTo>
                  <a:pt x="205309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84576" y="6774636"/>
            <a:ext cx="960119" cy="426720"/>
          </a:xfrm>
          <a:custGeom>
            <a:avLst/>
            <a:gdLst/>
            <a:ahLst/>
            <a:cxnLst/>
            <a:rect l="l" t="t" r="r" b="b"/>
            <a:pathLst>
              <a:path w="960120" h="426720">
                <a:moveTo>
                  <a:pt x="959526" y="426263"/>
                </a:moveTo>
                <a:lnTo>
                  <a:pt x="54" y="426263"/>
                </a:lnTo>
                <a:lnTo>
                  <a:pt x="0" y="425362"/>
                </a:lnTo>
                <a:lnTo>
                  <a:pt x="2815" y="379014"/>
                </a:lnTo>
                <a:lnTo>
                  <a:pt x="11066" y="334112"/>
                </a:lnTo>
                <a:lnTo>
                  <a:pt x="24460" y="290915"/>
                </a:lnTo>
                <a:lnTo>
                  <a:pt x="42704" y="249682"/>
                </a:lnTo>
                <a:lnTo>
                  <a:pt x="65505" y="210673"/>
                </a:lnTo>
                <a:lnTo>
                  <a:pt x="92571" y="174148"/>
                </a:lnTo>
                <a:lnTo>
                  <a:pt x="123610" y="140367"/>
                </a:lnTo>
                <a:lnTo>
                  <a:pt x="158327" y="109587"/>
                </a:lnTo>
                <a:lnTo>
                  <a:pt x="196432" y="82070"/>
                </a:lnTo>
                <a:lnTo>
                  <a:pt x="237630" y="58074"/>
                </a:lnTo>
                <a:lnTo>
                  <a:pt x="281630" y="37859"/>
                </a:lnTo>
                <a:lnTo>
                  <a:pt x="328139" y="21685"/>
                </a:lnTo>
                <a:lnTo>
                  <a:pt x="376864" y="9810"/>
                </a:lnTo>
                <a:lnTo>
                  <a:pt x="427511" y="2495"/>
                </a:lnTo>
                <a:lnTo>
                  <a:pt x="479790" y="0"/>
                </a:lnTo>
                <a:lnTo>
                  <a:pt x="532068" y="2495"/>
                </a:lnTo>
                <a:lnTo>
                  <a:pt x="582716" y="9810"/>
                </a:lnTo>
                <a:lnTo>
                  <a:pt x="631441" y="21685"/>
                </a:lnTo>
                <a:lnTo>
                  <a:pt x="677949" y="37859"/>
                </a:lnTo>
                <a:lnTo>
                  <a:pt x="721949" y="58074"/>
                </a:lnTo>
                <a:lnTo>
                  <a:pt x="763148" y="82070"/>
                </a:lnTo>
                <a:lnTo>
                  <a:pt x="801252" y="109587"/>
                </a:lnTo>
                <a:lnTo>
                  <a:pt x="835970" y="140367"/>
                </a:lnTo>
                <a:lnTo>
                  <a:pt x="867009" y="174148"/>
                </a:lnTo>
                <a:lnTo>
                  <a:pt x="894075" y="210673"/>
                </a:lnTo>
                <a:lnTo>
                  <a:pt x="916876" y="249682"/>
                </a:lnTo>
                <a:lnTo>
                  <a:pt x="935120" y="290915"/>
                </a:lnTo>
                <a:lnTo>
                  <a:pt x="948514" y="334112"/>
                </a:lnTo>
                <a:lnTo>
                  <a:pt x="956765" y="379014"/>
                </a:lnTo>
                <a:lnTo>
                  <a:pt x="959580" y="425362"/>
                </a:lnTo>
                <a:lnTo>
                  <a:pt x="959526" y="426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19918" y="892769"/>
            <a:ext cx="782320" cy="1014094"/>
          </a:xfrm>
          <a:custGeom>
            <a:avLst/>
            <a:gdLst/>
            <a:ahLst/>
            <a:cxnLst/>
            <a:rect l="l" t="t" r="r" b="b"/>
            <a:pathLst>
              <a:path w="782320" h="1014094">
                <a:moveTo>
                  <a:pt x="90808" y="1014068"/>
                </a:moveTo>
                <a:lnTo>
                  <a:pt x="95366" y="889633"/>
                </a:lnTo>
                <a:lnTo>
                  <a:pt x="75167" y="877450"/>
                </a:lnTo>
                <a:lnTo>
                  <a:pt x="56793" y="860968"/>
                </a:lnTo>
                <a:lnTo>
                  <a:pt x="26601" y="807820"/>
                </a:lnTo>
                <a:lnTo>
                  <a:pt x="15323" y="767510"/>
                </a:lnTo>
                <a:lnTo>
                  <a:pt x="6950" y="715613"/>
                </a:lnTo>
                <a:lnTo>
                  <a:pt x="1752" y="650307"/>
                </a:lnTo>
                <a:lnTo>
                  <a:pt x="0" y="569770"/>
                </a:lnTo>
                <a:lnTo>
                  <a:pt x="1970" y="472037"/>
                </a:lnTo>
                <a:lnTo>
                  <a:pt x="7091" y="379481"/>
                </a:lnTo>
                <a:lnTo>
                  <a:pt x="15069" y="299257"/>
                </a:lnTo>
                <a:lnTo>
                  <a:pt x="25704" y="230607"/>
                </a:lnTo>
                <a:lnTo>
                  <a:pt x="38801" y="172722"/>
                </a:lnTo>
                <a:lnTo>
                  <a:pt x="54164" y="124791"/>
                </a:lnTo>
                <a:lnTo>
                  <a:pt x="71597" y="86005"/>
                </a:lnTo>
                <a:lnTo>
                  <a:pt x="111890" y="32630"/>
                </a:lnTo>
                <a:lnTo>
                  <a:pt x="158114" y="6121"/>
                </a:lnTo>
                <a:lnTo>
                  <a:pt x="208695" y="0"/>
                </a:lnTo>
                <a:lnTo>
                  <a:pt x="604544" y="14500"/>
                </a:lnTo>
                <a:lnTo>
                  <a:pt x="656225" y="24367"/>
                </a:lnTo>
                <a:lnTo>
                  <a:pt x="701518" y="54232"/>
                </a:lnTo>
                <a:lnTo>
                  <a:pt x="738488" y="110445"/>
                </a:lnTo>
                <a:lnTo>
                  <a:pt x="753249" y="150417"/>
                </a:lnTo>
                <a:lnTo>
                  <a:pt x="765206" y="199358"/>
                </a:lnTo>
                <a:lnTo>
                  <a:pt x="774117" y="258061"/>
                </a:lnTo>
                <a:lnTo>
                  <a:pt x="779743" y="327321"/>
                </a:lnTo>
                <a:lnTo>
                  <a:pt x="781841" y="407932"/>
                </a:lnTo>
                <a:lnTo>
                  <a:pt x="780170" y="500688"/>
                </a:lnTo>
                <a:lnTo>
                  <a:pt x="774876" y="589096"/>
                </a:lnTo>
                <a:lnTo>
                  <a:pt x="766104" y="665104"/>
                </a:lnTo>
                <a:lnTo>
                  <a:pt x="754104" y="729453"/>
                </a:lnTo>
                <a:lnTo>
                  <a:pt x="739119" y="782978"/>
                </a:lnTo>
                <a:lnTo>
                  <a:pt x="721394" y="826513"/>
                </a:lnTo>
                <a:lnTo>
                  <a:pt x="701174" y="860893"/>
                </a:lnTo>
                <a:lnTo>
                  <a:pt x="654225" y="905529"/>
                </a:lnTo>
                <a:lnTo>
                  <a:pt x="223216" y="911946"/>
                </a:lnTo>
                <a:lnTo>
                  <a:pt x="90808" y="1014068"/>
                </a:lnTo>
                <a:close/>
              </a:path>
              <a:path w="782320" h="1014094">
                <a:moveTo>
                  <a:pt x="571197" y="924692"/>
                </a:moveTo>
                <a:lnTo>
                  <a:pt x="223216" y="911946"/>
                </a:lnTo>
                <a:lnTo>
                  <a:pt x="640107" y="911946"/>
                </a:lnTo>
                <a:lnTo>
                  <a:pt x="627985" y="917454"/>
                </a:lnTo>
                <a:lnTo>
                  <a:pt x="600228" y="923564"/>
                </a:lnTo>
                <a:lnTo>
                  <a:pt x="571197" y="924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120000">
            <a:off x="8021012" y="1145224"/>
            <a:ext cx="59119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Go</a:t>
            </a:r>
            <a:r>
              <a:rPr sz="1350" b="1" spc="-6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and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 rot="120000">
            <a:off x="8087403" y="1383189"/>
            <a:ext cx="44050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try.</a:t>
            </a:r>
            <a:r>
              <a:rPr sz="1350" b="1" spc="-5" dirty="0">
                <a:latin typeface="Comic Sans MS"/>
                <a:cs typeface="Comic Sans MS"/>
              </a:rPr>
              <a:t>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3840" y="261524"/>
            <a:ext cx="3650615" cy="449580"/>
          </a:xfrm>
          <a:custGeom>
            <a:avLst/>
            <a:gdLst/>
            <a:ahLst/>
            <a:cxnLst/>
            <a:rect l="l" t="t" r="r" b="b"/>
            <a:pathLst>
              <a:path w="3650615" h="449580">
                <a:moveTo>
                  <a:pt x="3425827" y="449518"/>
                </a:moveTo>
                <a:lnTo>
                  <a:pt x="224646" y="449518"/>
                </a:lnTo>
                <a:lnTo>
                  <a:pt x="179349" y="444952"/>
                </a:lnTo>
                <a:lnTo>
                  <a:pt x="137160" y="431855"/>
                </a:lnTo>
                <a:lnTo>
                  <a:pt x="98981" y="411133"/>
                </a:lnTo>
                <a:lnTo>
                  <a:pt x="65717" y="383688"/>
                </a:lnTo>
                <a:lnTo>
                  <a:pt x="38272" y="350424"/>
                </a:lnTo>
                <a:lnTo>
                  <a:pt x="17549" y="312245"/>
                </a:lnTo>
                <a:lnTo>
                  <a:pt x="4453" y="270056"/>
                </a:lnTo>
                <a:lnTo>
                  <a:pt x="0" y="225878"/>
                </a:lnTo>
                <a:lnTo>
                  <a:pt x="0" y="223640"/>
                </a:lnTo>
                <a:lnTo>
                  <a:pt x="4453" y="179462"/>
                </a:lnTo>
                <a:lnTo>
                  <a:pt x="17549" y="137272"/>
                </a:lnTo>
                <a:lnTo>
                  <a:pt x="38272" y="99093"/>
                </a:lnTo>
                <a:lnTo>
                  <a:pt x="65717" y="65830"/>
                </a:lnTo>
                <a:lnTo>
                  <a:pt x="98981" y="38384"/>
                </a:lnTo>
                <a:lnTo>
                  <a:pt x="137160" y="17662"/>
                </a:lnTo>
                <a:lnTo>
                  <a:pt x="179349" y="4565"/>
                </a:lnTo>
                <a:lnTo>
                  <a:pt x="224642" y="0"/>
                </a:lnTo>
                <a:lnTo>
                  <a:pt x="3425831" y="0"/>
                </a:lnTo>
                <a:lnTo>
                  <a:pt x="3471124" y="4565"/>
                </a:lnTo>
                <a:lnTo>
                  <a:pt x="3513313" y="17662"/>
                </a:lnTo>
                <a:lnTo>
                  <a:pt x="3551492" y="38384"/>
                </a:lnTo>
                <a:lnTo>
                  <a:pt x="3584756" y="65830"/>
                </a:lnTo>
                <a:lnTo>
                  <a:pt x="3612201" y="99093"/>
                </a:lnTo>
                <a:lnTo>
                  <a:pt x="3632923" y="137272"/>
                </a:lnTo>
                <a:lnTo>
                  <a:pt x="3646020" y="179462"/>
                </a:lnTo>
                <a:lnTo>
                  <a:pt x="3650473" y="223640"/>
                </a:lnTo>
                <a:lnTo>
                  <a:pt x="3650473" y="225878"/>
                </a:lnTo>
                <a:lnTo>
                  <a:pt x="3646020" y="270056"/>
                </a:lnTo>
                <a:lnTo>
                  <a:pt x="3632923" y="312245"/>
                </a:lnTo>
                <a:lnTo>
                  <a:pt x="3612201" y="350424"/>
                </a:lnTo>
                <a:lnTo>
                  <a:pt x="3584756" y="383688"/>
                </a:lnTo>
                <a:lnTo>
                  <a:pt x="3551492" y="411133"/>
                </a:lnTo>
                <a:lnTo>
                  <a:pt x="3513313" y="431855"/>
                </a:lnTo>
                <a:lnTo>
                  <a:pt x="3471124" y="444952"/>
                </a:lnTo>
                <a:lnTo>
                  <a:pt x="3425827" y="449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79127" y="319309"/>
            <a:ext cx="345440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0" dirty="0"/>
              <a:t>5.Assign</a:t>
            </a:r>
            <a:r>
              <a:rPr sz="1850" spc="-15" dirty="0"/>
              <a:t> </a:t>
            </a:r>
            <a:r>
              <a:rPr sz="1850" spc="-10" dirty="0"/>
              <a:t>Users</a:t>
            </a:r>
            <a:r>
              <a:rPr sz="1850" spc="-15" dirty="0"/>
              <a:t> </a:t>
            </a:r>
            <a:r>
              <a:rPr sz="1850" spc="-10" dirty="0"/>
              <a:t>Automatically:</a:t>
            </a:r>
            <a:endParaRPr sz="1850"/>
          </a:p>
        </p:txBody>
      </p:sp>
      <p:grpSp>
        <p:nvGrpSpPr>
          <p:cNvPr id="15" name="object 15"/>
          <p:cNvGrpSpPr/>
          <p:nvPr/>
        </p:nvGrpSpPr>
        <p:grpSpPr>
          <a:xfrm>
            <a:off x="205304" y="836062"/>
            <a:ext cx="7261859" cy="843280"/>
            <a:chOff x="205304" y="836062"/>
            <a:chExt cx="7261859" cy="843280"/>
          </a:xfrm>
        </p:grpSpPr>
        <p:sp>
          <p:nvSpPr>
            <p:cNvPr id="16" name="object 16"/>
            <p:cNvSpPr/>
            <p:nvPr/>
          </p:nvSpPr>
          <p:spPr>
            <a:xfrm>
              <a:off x="205304" y="836062"/>
              <a:ext cx="7261859" cy="843280"/>
            </a:xfrm>
            <a:custGeom>
              <a:avLst/>
              <a:gdLst/>
              <a:ahLst/>
              <a:cxnLst/>
              <a:rect l="l" t="t" r="r" b="b"/>
              <a:pathLst>
                <a:path w="7261859" h="843280">
                  <a:moveTo>
                    <a:pt x="6928292" y="843040"/>
                  </a:moveTo>
                  <a:lnTo>
                    <a:pt x="333374" y="843040"/>
                  </a:lnTo>
                  <a:lnTo>
                    <a:pt x="284111" y="839425"/>
                  </a:lnTo>
                  <a:lnTo>
                    <a:pt x="237091" y="828925"/>
                  </a:lnTo>
                  <a:lnTo>
                    <a:pt x="192832" y="812055"/>
                  </a:lnTo>
                  <a:lnTo>
                    <a:pt x="151848" y="789331"/>
                  </a:lnTo>
                  <a:lnTo>
                    <a:pt x="114656" y="761268"/>
                  </a:lnTo>
                  <a:lnTo>
                    <a:pt x="81771" y="728383"/>
                  </a:lnTo>
                  <a:lnTo>
                    <a:pt x="53708" y="691191"/>
                  </a:lnTo>
                  <a:lnTo>
                    <a:pt x="30984" y="650207"/>
                  </a:lnTo>
                  <a:lnTo>
                    <a:pt x="14114" y="605948"/>
                  </a:lnTo>
                  <a:lnTo>
                    <a:pt x="3614" y="558928"/>
                  </a:lnTo>
                  <a:lnTo>
                    <a:pt x="0" y="50966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1" y="0"/>
                  </a:lnTo>
                  <a:lnTo>
                    <a:pt x="6928295" y="0"/>
                  </a:lnTo>
                  <a:lnTo>
                    <a:pt x="6977555" y="3614"/>
                  </a:lnTo>
                  <a:lnTo>
                    <a:pt x="7024575" y="14114"/>
                  </a:lnTo>
                  <a:lnTo>
                    <a:pt x="7068835" y="30984"/>
                  </a:lnTo>
                  <a:lnTo>
                    <a:pt x="7109818" y="53708"/>
                  </a:lnTo>
                  <a:lnTo>
                    <a:pt x="7147011" y="81771"/>
                  </a:lnTo>
                  <a:lnTo>
                    <a:pt x="7179896" y="114656"/>
                  </a:lnTo>
                  <a:lnTo>
                    <a:pt x="7207959" y="151848"/>
                  </a:lnTo>
                  <a:lnTo>
                    <a:pt x="7230683" y="192832"/>
                  </a:lnTo>
                  <a:lnTo>
                    <a:pt x="7247553" y="237091"/>
                  </a:lnTo>
                  <a:lnTo>
                    <a:pt x="7258053" y="284111"/>
                  </a:lnTo>
                  <a:lnTo>
                    <a:pt x="7261343" y="328959"/>
                  </a:lnTo>
                  <a:lnTo>
                    <a:pt x="7261343" y="514080"/>
                  </a:lnTo>
                  <a:lnTo>
                    <a:pt x="7258053" y="558928"/>
                  </a:lnTo>
                  <a:lnTo>
                    <a:pt x="7247553" y="605948"/>
                  </a:lnTo>
                  <a:lnTo>
                    <a:pt x="7230683" y="650207"/>
                  </a:lnTo>
                  <a:lnTo>
                    <a:pt x="7207959" y="691191"/>
                  </a:lnTo>
                  <a:lnTo>
                    <a:pt x="7179896" y="728383"/>
                  </a:lnTo>
                  <a:lnTo>
                    <a:pt x="7147011" y="761268"/>
                  </a:lnTo>
                  <a:lnTo>
                    <a:pt x="7109818" y="789331"/>
                  </a:lnTo>
                  <a:lnTo>
                    <a:pt x="7068835" y="812055"/>
                  </a:lnTo>
                  <a:lnTo>
                    <a:pt x="7024575" y="828925"/>
                  </a:lnTo>
                  <a:lnTo>
                    <a:pt x="6977555" y="839425"/>
                  </a:lnTo>
                  <a:lnTo>
                    <a:pt x="6928292" y="8430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804" y="1017037"/>
              <a:ext cx="85725" cy="85724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9085" y="1931367"/>
            <a:ext cx="1857374" cy="3657599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205304" y="1804121"/>
            <a:ext cx="5947410" cy="449580"/>
          </a:xfrm>
          <a:custGeom>
            <a:avLst/>
            <a:gdLst/>
            <a:ahLst/>
            <a:cxnLst/>
            <a:rect l="l" t="t" r="r" b="b"/>
            <a:pathLst>
              <a:path w="5947410" h="449580">
                <a:moveTo>
                  <a:pt x="5723117" y="449518"/>
                </a:moveTo>
                <a:lnTo>
                  <a:pt x="224759" y="449518"/>
                </a:lnTo>
                <a:lnTo>
                  <a:pt x="179462" y="444952"/>
                </a:lnTo>
                <a:lnTo>
                  <a:pt x="137272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2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2" y="17662"/>
                </a:lnTo>
                <a:lnTo>
                  <a:pt x="179462" y="4566"/>
                </a:lnTo>
                <a:lnTo>
                  <a:pt x="224759" y="0"/>
                </a:lnTo>
                <a:lnTo>
                  <a:pt x="5723117" y="0"/>
                </a:lnTo>
                <a:lnTo>
                  <a:pt x="5768414" y="4566"/>
                </a:lnTo>
                <a:lnTo>
                  <a:pt x="5810603" y="17662"/>
                </a:lnTo>
                <a:lnTo>
                  <a:pt x="5848782" y="38385"/>
                </a:lnTo>
                <a:lnTo>
                  <a:pt x="5882046" y="65830"/>
                </a:lnTo>
                <a:lnTo>
                  <a:pt x="5909491" y="99094"/>
                </a:lnTo>
                <a:lnTo>
                  <a:pt x="5930214" y="137272"/>
                </a:lnTo>
                <a:lnTo>
                  <a:pt x="5943310" y="179462"/>
                </a:lnTo>
                <a:lnTo>
                  <a:pt x="5947348" y="219516"/>
                </a:lnTo>
                <a:lnTo>
                  <a:pt x="5947348" y="230002"/>
                </a:lnTo>
                <a:lnTo>
                  <a:pt x="5943310" y="270056"/>
                </a:lnTo>
                <a:lnTo>
                  <a:pt x="5930214" y="312246"/>
                </a:lnTo>
                <a:lnTo>
                  <a:pt x="5909491" y="350424"/>
                </a:lnTo>
                <a:lnTo>
                  <a:pt x="5882046" y="383688"/>
                </a:lnTo>
                <a:lnTo>
                  <a:pt x="5848782" y="411133"/>
                </a:lnTo>
                <a:lnTo>
                  <a:pt x="5810603" y="431856"/>
                </a:lnTo>
                <a:lnTo>
                  <a:pt x="5768414" y="444952"/>
                </a:lnTo>
                <a:lnTo>
                  <a:pt x="5723117" y="449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0704" y="762916"/>
            <a:ext cx="7211059" cy="1405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marR="5080">
              <a:lnSpc>
                <a:spcPct val="153600"/>
              </a:lnSpc>
              <a:spcBef>
                <a:spcPts val="100"/>
              </a:spcBef>
            </a:pPr>
            <a:r>
              <a:rPr sz="1750" spc="-10" dirty="0">
                <a:latin typeface="Comic Sans MS"/>
                <a:cs typeface="Comic Sans MS"/>
              </a:rPr>
              <a:t>Dynamic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RLS</a:t>
            </a:r>
            <a:r>
              <a:rPr sz="1750" spc="4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does</a:t>
            </a:r>
            <a:r>
              <a:rPr sz="1750" spc="4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not</a:t>
            </a:r>
            <a:r>
              <a:rPr sz="1750" spc="4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require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manually</a:t>
            </a:r>
            <a:r>
              <a:rPr sz="1750" spc="4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assigning</a:t>
            </a:r>
            <a:r>
              <a:rPr sz="1750" spc="4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users</a:t>
            </a:r>
            <a:r>
              <a:rPr sz="1750" spc="4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because</a:t>
            </a:r>
            <a:r>
              <a:rPr sz="1750" spc="4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it </a:t>
            </a:r>
            <a:r>
              <a:rPr sz="1750" spc="-50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is </a:t>
            </a:r>
            <a:r>
              <a:rPr sz="1750" spc="-10" dirty="0">
                <a:latin typeface="Comic Sans MS"/>
                <a:cs typeface="Comic Sans MS"/>
              </a:rPr>
              <a:t>based</a:t>
            </a:r>
            <a:r>
              <a:rPr sz="1750" spc="-5" dirty="0">
                <a:latin typeface="Comic Sans MS"/>
                <a:cs typeface="Comic Sans MS"/>
              </a:rPr>
              <a:t> on </a:t>
            </a: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username</a:t>
            </a:r>
            <a:r>
              <a:rPr sz="1750" spc="-5" dirty="0">
                <a:latin typeface="Comic Sans MS"/>
                <a:cs typeface="Comic Sans MS"/>
              </a:rPr>
              <a:t> of </a:t>
            </a: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logged-in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user.</a:t>
            </a:r>
            <a:endParaRPr sz="17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850" b="1" spc="-10" dirty="0">
                <a:latin typeface="Comic Sans MS"/>
                <a:cs typeface="Comic Sans MS"/>
              </a:rPr>
              <a:t>You</a:t>
            </a:r>
            <a:r>
              <a:rPr sz="1850" b="1" spc="-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can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test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like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below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by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viewing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as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other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user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2352691"/>
            <a:ext cx="6776084" cy="4543425"/>
            <a:chOff x="0" y="2352691"/>
            <a:chExt cx="6776084" cy="454342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57452" y="2352691"/>
              <a:ext cx="4286249" cy="280987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371758"/>
              <a:ext cx="4483676" cy="252412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662709" y="5283254"/>
              <a:ext cx="2113915" cy="1366520"/>
            </a:xfrm>
            <a:custGeom>
              <a:avLst/>
              <a:gdLst/>
              <a:ahLst/>
              <a:cxnLst/>
              <a:rect l="l" t="t" r="r" b="b"/>
              <a:pathLst>
                <a:path w="2113915" h="1366520">
                  <a:moveTo>
                    <a:pt x="1779940" y="1366379"/>
                  </a:moveTo>
                  <a:lnTo>
                    <a:pt x="333374" y="1366379"/>
                  </a:lnTo>
                  <a:lnTo>
                    <a:pt x="284111" y="1362764"/>
                  </a:lnTo>
                  <a:lnTo>
                    <a:pt x="237091" y="1352264"/>
                  </a:lnTo>
                  <a:lnTo>
                    <a:pt x="192832" y="1335394"/>
                  </a:lnTo>
                  <a:lnTo>
                    <a:pt x="151848" y="1312670"/>
                  </a:lnTo>
                  <a:lnTo>
                    <a:pt x="114656" y="1284607"/>
                  </a:lnTo>
                  <a:lnTo>
                    <a:pt x="81771" y="1251722"/>
                  </a:lnTo>
                  <a:lnTo>
                    <a:pt x="53708" y="1214530"/>
                  </a:lnTo>
                  <a:lnTo>
                    <a:pt x="30984" y="1173546"/>
                  </a:lnTo>
                  <a:lnTo>
                    <a:pt x="14114" y="1129287"/>
                  </a:lnTo>
                  <a:lnTo>
                    <a:pt x="3614" y="1082267"/>
                  </a:lnTo>
                  <a:lnTo>
                    <a:pt x="0" y="1033004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1779940" y="0"/>
                  </a:lnTo>
                  <a:lnTo>
                    <a:pt x="1829204" y="3614"/>
                  </a:lnTo>
                  <a:lnTo>
                    <a:pt x="1876223" y="14114"/>
                  </a:lnTo>
                  <a:lnTo>
                    <a:pt x="1920483" y="30984"/>
                  </a:lnTo>
                  <a:lnTo>
                    <a:pt x="1961466" y="53708"/>
                  </a:lnTo>
                  <a:lnTo>
                    <a:pt x="1998659" y="81771"/>
                  </a:lnTo>
                  <a:lnTo>
                    <a:pt x="2031544" y="114656"/>
                  </a:lnTo>
                  <a:lnTo>
                    <a:pt x="2059606" y="151848"/>
                  </a:lnTo>
                  <a:lnTo>
                    <a:pt x="2082330" y="192832"/>
                  </a:lnTo>
                  <a:lnTo>
                    <a:pt x="2099200" y="237091"/>
                  </a:lnTo>
                  <a:lnTo>
                    <a:pt x="2109700" y="284111"/>
                  </a:lnTo>
                  <a:lnTo>
                    <a:pt x="2113315" y="333374"/>
                  </a:lnTo>
                  <a:lnTo>
                    <a:pt x="2113315" y="1033004"/>
                  </a:lnTo>
                  <a:lnTo>
                    <a:pt x="2109700" y="1082267"/>
                  </a:lnTo>
                  <a:lnTo>
                    <a:pt x="2099200" y="1129287"/>
                  </a:lnTo>
                  <a:lnTo>
                    <a:pt x="2082330" y="1173546"/>
                  </a:lnTo>
                  <a:lnTo>
                    <a:pt x="2059606" y="1214530"/>
                  </a:lnTo>
                  <a:lnTo>
                    <a:pt x="2031544" y="1251722"/>
                  </a:lnTo>
                  <a:lnTo>
                    <a:pt x="1998659" y="1284607"/>
                  </a:lnTo>
                  <a:lnTo>
                    <a:pt x="1961466" y="1312670"/>
                  </a:lnTo>
                  <a:lnTo>
                    <a:pt x="1920483" y="1335394"/>
                  </a:lnTo>
                  <a:lnTo>
                    <a:pt x="1876223" y="1352264"/>
                  </a:lnTo>
                  <a:lnTo>
                    <a:pt x="1829204" y="1362764"/>
                  </a:lnTo>
                  <a:lnTo>
                    <a:pt x="1779940" y="13663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688109" y="5344181"/>
            <a:ext cx="42100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10" dirty="0">
                <a:latin typeface="Comic Sans MS"/>
                <a:cs typeface="Comic Sans MS"/>
              </a:rPr>
              <a:t>her</a:t>
            </a:r>
            <a:r>
              <a:rPr sz="1450" spc="-5" dirty="0">
                <a:latin typeface="Comic Sans MS"/>
                <a:cs typeface="Comic Sans MS"/>
              </a:rPr>
              <a:t>e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14974" y="5344181"/>
            <a:ext cx="143573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  <a:hlinkClick r:id="rId7"/>
              </a:rPr>
              <a:t>sam.d@abc.com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88109" y="5564438"/>
            <a:ext cx="2062480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900"/>
              </a:lnSpc>
              <a:spcBef>
                <a:spcPts val="100"/>
              </a:spcBef>
            </a:pPr>
            <a:r>
              <a:rPr sz="1450" spc="-10" dirty="0">
                <a:latin typeface="Comic Sans MS"/>
                <a:cs typeface="Comic Sans MS"/>
              </a:rPr>
              <a:t>belongs</a:t>
            </a:r>
            <a:r>
              <a:rPr sz="1450" spc="-5" dirty="0">
                <a:latin typeface="Comic Sans MS"/>
                <a:cs typeface="Comic Sans MS"/>
              </a:rPr>
              <a:t> to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france </a:t>
            </a:r>
            <a:r>
              <a:rPr sz="1450" b="1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country.so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can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see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data for france</a:t>
            </a:r>
            <a:endParaRPr sz="14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1483" y="2041685"/>
            <a:ext cx="1666874" cy="30575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403867" y="293932"/>
            <a:ext cx="1460500" cy="1529080"/>
          </a:xfrm>
          <a:custGeom>
            <a:avLst/>
            <a:gdLst/>
            <a:ahLst/>
            <a:cxnLst/>
            <a:rect l="l" t="t" r="r" b="b"/>
            <a:pathLst>
              <a:path w="1460500" h="1529080">
                <a:moveTo>
                  <a:pt x="136717" y="1528987"/>
                </a:moveTo>
                <a:lnTo>
                  <a:pt x="143590" y="1341366"/>
                </a:lnTo>
                <a:lnTo>
                  <a:pt x="123716" y="1330159"/>
                </a:lnTo>
                <a:lnTo>
                  <a:pt x="104920" y="1316679"/>
                </a:lnTo>
                <a:lnTo>
                  <a:pt x="70992" y="1279979"/>
                </a:lnTo>
                <a:lnTo>
                  <a:pt x="42671" y="1225428"/>
                </a:lnTo>
                <a:lnTo>
                  <a:pt x="20822" y="1147188"/>
                </a:lnTo>
                <a:lnTo>
                  <a:pt x="12595" y="1097359"/>
                </a:lnTo>
                <a:lnTo>
                  <a:pt x="6310" y="1039419"/>
                </a:lnTo>
                <a:lnTo>
                  <a:pt x="2075" y="972637"/>
                </a:lnTo>
                <a:lnTo>
                  <a:pt x="0" y="896284"/>
                </a:lnTo>
                <a:lnTo>
                  <a:pt x="190" y="809629"/>
                </a:lnTo>
                <a:lnTo>
                  <a:pt x="2763" y="711803"/>
                </a:lnTo>
                <a:lnTo>
                  <a:pt x="7412" y="616699"/>
                </a:lnTo>
                <a:lnTo>
                  <a:pt x="14025" y="529936"/>
                </a:lnTo>
                <a:lnTo>
                  <a:pt x="22506" y="451294"/>
                </a:lnTo>
                <a:lnTo>
                  <a:pt x="32769" y="380409"/>
                </a:lnTo>
                <a:lnTo>
                  <a:pt x="44726" y="316921"/>
                </a:lnTo>
                <a:lnTo>
                  <a:pt x="58289" y="260467"/>
                </a:lnTo>
                <a:lnTo>
                  <a:pt x="73371" y="210686"/>
                </a:lnTo>
                <a:lnTo>
                  <a:pt x="89884" y="167215"/>
                </a:lnTo>
                <a:lnTo>
                  <a:pt x="107741" y="129694"/>
                </a:lnTo>
                <a:lnTo>
                  <a:pt x="147135" y="71050"/>
                </a:lnTo>
                <a:lnTo>
                  <a:pt x="190853" y="31860"/>
                </a:lnTo>
                <a:lnTo>
                  <a:pt x="238196" y="9230"/>
                </a:lnTo>
                <a:lnTo>
                  <a:pt x="288461" y="263"/>
                </a:lnTo>
                <a:lnTo>
                  <a:pt x="314471" y="0"/>
                </a:lnTo>
                <a:lnTo>
                  <a:pt x="1188567" y="32018"/>
                </a:lnTo>
                <a:lnTo>
                  <a:pt x="1240117" y="38465"/>
                </a:lnTo>
                <a:lnTo>
                  <a:pt x="1287963" y="55521"/>
                </a:lnTo>
                <a:lnTo>
                  <a:pt x="1331405" y="85597"/>
                </a:lnTo>
                <a:lnTo>
                  <a:pt x="1369745" y="131107"/>
                </a:lnTo>
                <a:lnTo>
                  <a:pt x="1402284" y="194464"/>
                </a:lnTo>
                <a:lnTo>
                  <a:pt x="1416160" y="233588"/>
                </a:lnTo>
                <a:lnTo>
                  <a:pt x="1428324" y="278080"/>
                </a:lnTo>
                <a:lnTo>
                  <a:pt x="1438688" y="328239"/>
                </a:lnTo>
                <a:lnTo>
                  <a:pt x="1447166" y="384368"/>
                </a:lnTo>
                <a:lnTo>
                  <a:pt x="1453669" y="446769"/>
                </a:lnTo>
                <a:lnTo>
                  <a:pt x="1458111" y="515742"/>
                </a:lnTo>
                <a:lnTo>
                  <a:pt x="1460404" y="591590"/>
                </a:lnTo>
                <a:lnTo>
                  <a:pt x="1460460" y="674614"/>
                </a:lnTo>
                <a:lnTo>
                  <a:pt x="1458186" y="765276"/>
                </a:lnTo>
                <a:lnTo>
                  <a:pt x="1453640" y="853676"/>
                </a:lnTo>
                <a:lnTo>
                  <a:pt x="1446833" y="934162"/>
                </a:lnTo>
                <a:lnTo>
                  <a:pt x="1437868" y="1006916"/>
                </a:lnTo>
                <a:lnTo>
                  <a:pt x="1426838" y="1072278"/>
                </a:lnTo>
                <a:lnTo>
                  <a:pt x="1413836" y="1130589"/>
                </a:lnTo>
                <a:lnTo>
                  <a:pt x="1398958" y="1182190"/>
                </a:lnTo>
                <a:lnTo>
                  <a:pt x="1382297" y="1227422"/>
                </a:lnTo>
                <a:lnTo>
                  <a:pt x="1363947" y="1266625"/>
                </a:lnTo>
                <a:lnTo>
                  <a:pt x="1344002" y="1300139"/>
                </a:lnTo>
                <a:lnTo>
                  <a:pt x="1299702" y="1351468"/>
                </a:lnTo>
                <a:lnTo>
                  <a:pt x="1266498" y="1375009"/>
                </a:lnTo>
                <a:lnTo>
                  <a:pt x="336357" y="1375009"/>
                </a:lnTo>
                <a:lnTo>
                  <a:pt x="136717" y="1528987"/>
                </a:lnTo>
                <a:close/>
              </a:path>
              <a:path w="1460500" h="1529080">
                <a:moveTo>
                  <a:pt x="1138296" y="1404384"/>
                </a:moveTo>
                <a:lnTo>
                  <a:pt x="336357" y="1375009"/>
                </a:lnTo>
                <a:lnTo>
                  <a:pt x="1266498" y="1375009"/>
                </a:lnTo>
                <a:lnTo>
                  <a:pt x="1250150" y="1384135"/>
                </a:lnTo>
                <a:lnTo>
                  <a:pt x="1223640" y="1394321"/>
                </a:lnTo>
                <a:lnTo>
                  <a:pt x="1196098" y="1400865"/>
                </a:lnTo>
                <a:lnTo>
                  <a:pt x="1167619" y="1404105"/>
                </a:lnTo>
                <a:lnTo>
                  <a:pt x="1138296" y="140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706291" y="431528"/>
            <a:ext cx="89416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Its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on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PBI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791450" y="669496"/>
            <a:ext cx="70629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Service</a:t>
            </a:r>
            <a:r>
              <a:rPr sz="1350" b="1" spc="-5" dirty="0">
                <a:latin typeface="Comic Sans MS"/>
                <a:cs typeface="Comic Sans MS"/>
              </a:rPr>
              <a:t>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466613" y="907462"/>
            <a:ext cx="133880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5" dirty="0">
                <a:latin typeface="Comic Sans MS"/>
                <a:cs typeface="Comic Sans MS"/>
              </a:rPr>
              <a:t>I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dont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have</a:t>
            </a:r>
            <a:r>
              <a:rPr sz="1350" b="1" spc="-1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any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7450810" y="1145424"/>
            <a:ext cx="135266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mails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to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add.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so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 rot="120000">
            <a:off x="7451096" y="1383390"/>
            <a:ext cx="133440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5" dirty="0">
                <a:latin typeface="Comic Sans MS"/>
                <a:cs typeface="Comic Sans MS"/>
              </a:rPr>
              <a:t>I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have</a:t>
            </a:r>
            <a:r>
              <a:rPr sz="1350" b="1" spc="-1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not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done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2702" y="254427"/>
            <a:ext cx="5265420" cy="466090"/>
          </a:xfrm>
          <a:custGeom>
            <a:avLst/>
            <a:gdLst/>
            <a:ahLst/>
            <a:cxnLst/>
            <a:rect l="l" t="t" r="r" b="b"/>
            <a:pathLst>
              <a:path w="5265420" h="466090">
                <a:moveTo>
                  <a:pt x="5032369" y="465572"/>
                </a:moveTo>
                <a:lnTo>
                  <a:pt x="232783" y="465572"/>
                </a:lnTo>
                <a:lnTo>
                  <a:pt x="187159" y="461058"/>
                </a:lnTo>
                <a:lnTo>
                  <a:pt x="143702" y="447852"/>
                </a:lnTo>
                <a:lnTo>
                  <a:pt x="103636" y="426461"/>
                </a:lnTo>
                <a:lnTo>
                  <a:pt x="68181" y="397391"/>
                </a:lnTo>
                <a:lnTo>
                  <a:pt x="39110" y="361936"/>
                </a:lnTo>
                <a:lnTo>
                  <a:pt x="17719" y="321869"/>
                </a:lnTo>
                <a:lnTo>
                  <a:pt x="4514" y="278412"/>
                </a:lnTo>
                <a:lnTo>
                  <a:pt x="0" y="232786"/>
                </a:lnTo>
                <a:lnTo>
                  <a:pt x="4514" y="187159"/>
                </a:lnTo>
                <a:lnTo>
                  <a:pt x="17719" y="143702"/>
                </a:lnTo>
                <a:lnTo>
                  <a:pt x="39110" y="103636"/>
                </a:lnTo>
                <a:lnTo>
                  <a:pt x="68181" y="68181"/>
                </a:lnTo>
                <a:lnTo>
                  <a:pt x="103636" y="39110"/>
                </a:lnTo>
                <a:lnTo>
                  <a:pt x="143702" y="17719"/>
                </a:lnTo>
                <a:lnTo>
                  <a:pt x="187159" y="4514"/>
                </a:lnTo>
                <a:lnTo>
                  <a:pt x="232786" y="0"/>
                </a:lnTo>
                <a:lnTo>
                  <a:pt x="5032366" y="0"/>
                </a:lnTo>
                <a:lnTo>
                  <a:pt x="5077993" y="4514"/>
                </a:lnTo>
                <a:lnTo>
                  <a:pt x="5121450" y="17719"/>
                </a:lnTo>
                <a:lnTo>
                  <a:pt x="5161516" y="39110"/>
                </a:lnTo>
                <a:lnTo>
                  <a:pt x="5196971" y="68181"/>
                </a:lnTo>
                <a:lnTo>
                  <a:pt x="5226042" y="103636"/>
                </a:lnTo>
                <a:lnTo>
                  <a:pt x="5247433" y="143702"/>
                </a:lnTo>
                <a:lnTo>
                  <a:pt x="5260638" y="187159"/>
                </a:lnTo>
                <a:lnTo>
                  <a:pt x="5264972" y="230958"/>
                </a:lnTo>
                <a:lnTo>
                  <a:pt x="5264972" y="234613"/>
                </a:lnTo>
                <a:lnTo>
                  <a:pt x="5260638" y="278412"/>
                </a:lnTo>
                <a:lnTo>
                  <a:pt x="5247433" y="321869"/>
                </a:lnTo>
                <a:lnTo>
                  <a:pt x="5226042" y="361936"/>
                </a:lnTo>
                <a:lnTo>
                  <a:pt x="5196971" y="397391"/>
                </a:lnTo>
                <a:lnTo>
                  <a:pt x="5161516" y="426461"/>
                </a:lnTo>
                <a:lnTo>
                  <a:pt x="5121450" y="447852"/>
                </a:lnTo>
                <a:lnTo>
                  <a:pt x="5077993" y="461058"/>
                </a:lnTo>
                <a:lnTo>
                  <a:pt x="5032369" y="465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8102" y="328023"/>
            <a:ext cx="488061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0" dirty="0"/>
              <a:t>5.Assign</a:t>
            </a:r>
            <a:r>
              <a:rPr sz="1950" spc="-5" dirty="0"/>
              <a:t> </a:t>
            </a:r>
            <a:r>
              <a:rPr sz="1950" spc="-10" dirty="0"/>
              <a:t>Users</a:t>
            </a:r>
            <a:r>
              <a:rPr sz="1950" dirty="0"/>
              <a:t> </a:t>
            </a:r>
            <a:r>
              <a:rPr sz="1950" spc="-5" dirty="0"/>
              <a:t>to </a:t>
            </a:r>
            <a:r>
              <a:rPr sz="1950" spc="-10" dirty="0"/>
              <a:t>Roles</a:t>
            </a:r>
            <a:r>
              <a:rPr sz="1950" dirty="0"/>
              <a:t> </a:t>
            </a:r>
            <a:r>
              <a:rPr sz="1950" spc="-10" dirty="0"/>
              <a:t>(Service</a:t>
            </a:r>
            <a:r>
              <a:rPr sz="1950" dirty="0"/>
              <a:t> </a:t>
            </a:r>
            <a:r>
              <a:rPr sz="1950" spc="-10" dirty="0"/>
              <a:t>Level):</a:t>
            </a:r>
            <a:endParaRPr sz="1950"/>
          </a:p>
        </p:txBody>
      </p:sp>
      <p:grpSp>
        <p:nvGrpSpPr>
          <p:cNvPr id="11" name="object 11"/>
          <p:cNvGrpSpPr/>
          <p:nvPr/>
        </p:nvGrpSpPr>
        <p:grpSpPr>
          <a:xfrm>
            <a:off x="242702" y="802168"/>
            <a:ext cx="6978650" cy="1478280"/>
            <a:chOff x="242702" y="802168"/>
            <a:chExt cx="6978650" cy="1478280"/>
          </a:xfrm>
        </p:grpSpPr>
        <p:sp>
          <p:nvSpPr>
            <p:cNvPr id="12" name="object 12"/>
            <p:cNvSpPr/>
            <p:nvPr/>
          </p:nvSpPr>
          <p:spPr>
            <a:xfrm>
              <a:off x="242702" y="802168"/>
              <a:ext cx="6978650" cy="1478280"/>
            </a:xfrm>
            <a:custGeom>
              <a:avLst/>
              <a:gdLst/>
              <a:ahLst/>
              <a:cxnLst/>
              <a:rect l="l" t="t" r="r" b="b"/>
              <a:pathLst>
                <a:path w="6978650" h="1478280">
                  <a:moveTo>
                    <a:pt x="6645405" y="1477682"/>
                  </a:moveTo>
                  <a:lnTo>
                    <a:pt x="333374" y="1477682"/>
                  </a:lnTo>
                  <a:lnTo>
                    <a:pt x="284111" y="1474068"/>
                  </a:lnTo>
                  <a:lnTo>
                    <a:pt x="237091" y="1463567"/>
                  </a:lnTo>
                  <a:lnTo>
                    <a:pt x="192832" y="1446697"/>
                  </a:lnTo>
                  <a:lnTo>
                    <a:pt x="151848" y="1423973"/>
                  </a:lnTo>
                  <a:lnTo>
                    <a:pt x="114656" y="1395911"/>
                  </a:lnTo>
                  <a:lnTo>
                    <a:pt x="81771" y="1363026"/>
                  </a:lnTo>
                  <a:lnTo>
                    <a:pt x="53708" y="1325833"/>
                  </a:lnTo>
                  <a:lnTo>
                    <a:pt x="30984" y="1284850"/>
                  </a:lnTo>
                  <a:lnTo>
                    <a:pt x="14114" y="1240590"/>
                  </a:lnTo>
                  <a:lnTo>
                    <a:pt x="3614" y="1193571"/>
                  </a:lnTo>
                  <a:lnTo>
                    <a:pt x="0" y="1144307"/>
                  </a:lnTo>
                  <a:lnTo>
                    <a:pt x="0" y="333374"/>
                  </a:lnTo>
                  <a:lnTo>
                    <a:pt x="3614" y="284110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0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0" y="0"/>
                  </a:lnTo>
                  <a:lnTo>
                    <a:pt x="6645410" y="0"/>
                  </a:lnTo>
                  <a:lnTo>
                    <a:pt x="6694669" y="3614"/>
                  </a:lnTo>
                  <a:lnTo>
                    <a:pt x="6741688" y="14114"/>
                  </a:lnTo>
                  <a:lnTo>
                    <a:pt x="6785948" y="30984"/>
                  </a:lnTo>
                  <a:lnTo>
                    <a:pt x="6826931" y="53708"/>
                  </a:lnTo>
                  <a:lnTo>
                    <a:pt x="6864124" y="81770"/>
                  </a:lnTo>
                  <a:lnTo>
                    <a:pt x="6897009" y="114656"/>
                  </a:lnTo>
                  <a:lnTo>
                    <a:pt x="6925072" y="151848"/>
                  </a:lnTo>
                  <a:lnTo>
                    <a:pt x="6947796" y="192832"/>
                  </a:lnTo>
                  <a:lnTo>
                    <a:pt x="6964666" y="237091"/>
                  </a:lnTo>
                  <a:lnTo>
                    <a:pt x="6975166" y="284110"/>
                  </a:lnTo>
                  <a:lnTo>
                    <a:pt x="6978588" y="330747"/>
                  </a:lnTo>
                  <a:lnTo>
                    <a:pt x="6978588" y="1146934"/>
                  </a:lnTo>
                  <a:lnTo>
                    <a:pt x="6975166" y="1193571"/>
                  </a:lnTo>
                  <a:lnTo>
                    <a:pt x="6964666" y="1240590"/>
                  </a:lnTo>
                  <a:lnTo>
                    <a:pt x="6947796" y="1284850"/>
                  </a:lnTo>
                  <a:lnTo>
                    <a:pt x="6925072" y="1325833"/>
                  </a:lnTo>
                  <a:lnTo>
                    <a:pt x="6897009" y="1363026"/>
                  </a:lnTo>
                  <a:lnTo>
                    <a:pt x="6864124" y="1395911"/>
                  </a:lnTo>
                  <a:lnTo>
                    <a:pt x="6826931" y="1423973"/>
                  </a:lnTo>
                  <a:lnTo>
                    <a:pt x="6785948" y="1446697"/>
                  </a:lnTo>
                  <a:lnTo>
                    <a:pt x="6741688" y="1463567"/>
                  </a:lnTo>
                  <a:lnTo>
                    <a:pt x="6694669" y="1474068"/>
                  </a:lnTo>
                  <a:lnTo>
                    <a:pt x="6645405" y="14776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152" y="973618"/>
              <a:ext cx="66675" cy="666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152" y="1697518"/>
              <a:ext cx="66675" cy="6667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01775" y="733480"/>
            <a:ext cx="6594475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2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After</a:t>
            </a:r>
            <a:r>
              <a:rPr sz="1550" spc="30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publishing</a:t>
            </a:r>
            <a:r>
              <a:rPr sz="1550" spc="3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30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report</a:t>
            </a:r>
            <a:r>
              <a:rPr sz="1550" spc="3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spc="3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Power</a:t>
            </a:r>
            <a:r>
              <a:rPr sz="1550" spc="30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BI</a:t>
            </a:r>
            <a:r>
              <a:rPr sz="1550" spc="3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Service,</a:t>
            </a:r>
            <a:r>
              <a:rPr sz="1550" spc="30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go</a:t>
            </a:r>
            <a:r>
              <a:rPr sz="1550" spc="3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spc="3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30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our</a:t>
            </a:r>
            <a:r>
              <a:rPr sz="1550" spc="30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file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dataset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on workspace. Click on 3 dots</a:t>
            </a:r>
            <a:endParaRPr sz="1550">
              <a:latin typeface="Comic Sans MS"/>
              <a:cs typeface="Comic Sans MS"/>
            </a:endParaRPr>
          </a:p>
          <a:p>
            <a:pPr marL="12700" marR="5080">
              <a:lnSpc>
                <a:spcPct val="153200"/>
              </a:lnSpc>
            </a:pPr>
            <a:r>
              <a:rPr sz="1550" spc="-5" dirty="0">
                <a:latin typeface="Comic Sans MS"/>
                <a:cs typeface="Comic Sans MS"/>
              </a:rPr>
              <a:t>click</a:t>
            </a:r>
            <a:r>
              <a:rPr sz="1550" spc="2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on</a:t>
            </a:r>
            <a:r>
              <a:rPr sz="1550" spc="5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"Security”</a:t>
            </a:r>
            <a:r>
              <a:rPr sz="1550" spc="2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from</a:t>
            </a:r>
            <a:r>
              <a:rPr sz="1550" spc="2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all</a:t>
            </a:r>
            <a:r>
              <a:rPr sz="1550" spc="2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2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options.</a:t>
            </a:r>
            <a:r>
              <a:rPr sz="1550" spc="2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assign</a:t>
            </a:r>
            <a:r>
              <a:rPr sz="1550" spc="2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users</a:t>
            </a:r>
            <a:r>
              <a:rPr sz="1550" spc="2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spc="2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2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DynamicRls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based on their access level. add all emails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2702" y="2510926"/>
            <a:ext cx="3257549" cy="24764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2092" y="2628914"/>
            <a:ext cx="3200399" cy="194309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891126" y="5098591"/>
            <a:ext cx="4994275" cy="2039620"/>
            <a:chOff x="3891126" y="5098591"/>
            <a:chExt cx="4994275" cy="2039620"/>
          </a:xfrm>
        </p:grpSpPr>
        <p:sp>
          <p:nvSpPr>
            <p:cNvPr id="19" name="object 19"/>
            <p:cNvSpPr/>
            <p:nvPr/>
          </p:nvSpPr>
          <p:spPr>
            <a:xfrm>
              <a:off x="3891126" y="5098591"/>
              <a:ext cx="4994275" cy="2039620"/>
            </a:xfrm>
            <a:custGeom>
              <a:avLst/>
              <a:gdLst/>
              <a:ahLst/>
              <a:cxnLst/>
              <a:rect l="l" t="t" r="r" b="b"/>
              <a:pathLst>
                <a:path w="4994275" h="2039620">
                  <a:moveTo>
                    <a:pt x="4664022" y="2039121"/>
                  </a:moveTo>
                  <a:lnTo>
                    <a:pt x="333369" y="2039121"/>
                  </a:lnTo>
                  <a:lnTo>
                    <a:pt x="284111" y="2035507"/>
                  </a:lnTo>
                  <a:lnTo>
                    <a:pt x="237091" y="2025007"/>
                  </a:lnTo>
                  <a:lnTo>
                    <a:pt x="192832" y="2008137"/>
                  </a:lnTo>
                  <a:lnTo>
                    <a:pt x="151848" y="1985413"/>
                  </a:lnTo>
                  <a:lnTo>
                    <a:pt x="114656" y="1957350"/>
                  </a:lnTo>
                  <a:lnTo>
                    <a:pt x="81771" y="1924465"/>
                  </a:lnTo>
                  <a:lnTo>
                    <a:pt x="53708" y="1887273"/>
                  </a:lnTo>
                  <a:lnTo>
                    <a:pt x="30984" y="1846289"/>
                  </a:lnTo>
                  <a:lnTo>
                    <a:pt x="14114" y="1802030"/>
                  </a:lnTo>
                  <a:lnTo>
                    <a:pt x="3614" y="1755010"/>
                  </a:lnTo>
                  <a:lnTo>
                    <a:pt x="0" y="1705747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4664016" y="0"/>
                  </a:lnTo>
                  <a:lnTo>
                    <a:pt x="4713280" y="3614"/>
                  </a:lnTo>
                  <a:lnTo>
                    <a:pt x="4760300" y="14114"/>
                  </a:lnTo>
                  <a:lnTo>
                    <a:pt x="4804559" y="30984"/>
                  </a:lnTo>
                  <a:lnTo>
                    <a:pt x="4845543" y="53708"/>
                  </a:lnTo>
                  <a:lnTo>
                    <a:pt x="4882735" y="81771"/>
                  </a:lnTo>
                  <a:lnTo>
                    <a:pt x="4915620" y="114656"/>
                  </a:lnTo>
                  <a:lnTo>
                    <a:pt x="4943683" y="151848"/>
                  </a:lnTo>
                  <a:lnTo>
                    <a:pt x="4966407" y="192832"/>
                  </a:lnTo>
                  <a:lnTo>
                    <a:pt x="4983277" y="237091"/>
                  </a:lnTo>
                  <a:lnTo>
                    <a:pt x="4993777" y="284111"/>
                  </a:lnTo>
                  <a:lnTo>
                    <a:pt x="4994255" y="290629"/>
                  </a:lnTo>
                  <a:lnTo>
                    <a:pt x="4994255" y="1748492"/>
                  </a:lnTo>
                  <a:lnTo>
                    <a:pt x="4983277" y="1802030"/>
                  </a:lnTo>
                  <a:lnTo>
                    <a:pt x="4966407" y="1846289"/>
                  </a:lnTo>
                  <a:lnTo>
                    <a:pt x="4943683" y="1887273"/>
                  </a:lnTo>
                  <a:lnTo>
                    <a:pt x="4915620" y="1924465"/>
                  </a:lnTo>
                  <a:lnTo>
                    <a:pt x="4882735" y="1957350"/>
                  </a:lnTo>
                  <a:lnTo>
                    <a:pt x="4845543" y="1985413"/>
                  </a:lnTo>
                  <a:lnTo>
                    <a:pt x="4804559" y="2008137"/>
                  </a:lnTo>
                  <a:lnTo>
                    <a:pt x="4760300" y="2025007"/>
                  </a:lnTo>
                  <a:lnTo>
                    <a:pt x="4713280" y="2035507"/>
                  </a:lnTo>
                  <a:lnTo>
                    <a:pt x="4664022" y="20391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14940" y="6089192"/>
              <a:ext cx="57150" cy="914400"/>
            </a:xfrm>
            <a:custGeom>
              <a:avLst/>
              <a:gdLst/>
              <a:ahLst/>
              <a:cxnLst/>
              <a:rect l="l" t="t" r="r" b="b"/>
              <a:pathLst>
                <a:path w="57150" h="914400">
                  <a:moveTo>
                    <a:pt x="57150" y="882040"/>
                  </a:moveTo>
                  <a:lnTo>
                    <a:pt x="32372" y="857250"/>
                  </a:lnTo>
                  <a:lnTo>
                    <a:pt x="24790" y="857250"/>
                  </a:lnTo>
                  <a:lnTo>
                    <a:pt x="0" y="882040"/>
                  </a:lnTo>
                  <a:lnTo>
                    <a:pt x="0" y="889622"/>
                  </a:lnTo>
                  <a:lnTo>
                    <a:pt x="24790" y="914400"/>
                  </a:lnTo>
                  <a:lnTo>
                    <a:pt x="32372" y="914400"/>
                  </a:lnTo>
                  <a:lnTo>
                    <a:pt x="57150" y="889622"/>
                  </a:lnTo>
                  <a:lnTo>
                    <a:pt x="57150" y="885825"/>
                  </a:lnTo>
                  <a:lnTo>
                    <a:pt x="57150" y="882040"/>
                  </a:lnTo>
                  <a:close/>
                </a:path>
                <a:path w="57150" h="914400">
                  <a:moveTo>
                    <a:pt x="57150" y="310540"/>
                  </a:moveTo>
                  <a:lnTo>
                    <a:pt x="32372" y="285750"/>
                  </a:lnTo>
                  <a:lnTo>
                    <a:pt x="24790" y="285750"/>
                  </a:lnTo>
                  <a:lnTo>
                    <a:pt x="0" y="310540"/>
                  </a:lnTo>
                  <a:lnTo>
                    <a:pt x="0" y="318122"/>
                  </a:lnTo>
                  <a:lnTo>
                    <a:pt x="24790" y="342900"/>
                  </a:lnTo>
                  <a:lnTo>
                    <a:pt x="32372" y="342900"/>
                  </a:lnTo>
                  <a:lnTo>
                    <a:pt x="57150" y="318122"/>
                  </a:lnTo>
                  <a:lnTo>
                    <a:pt x="57150" y="314325"/>
                  </a:lnTo>
                  <a:lnTo>
                    <a:pt x="57150" y="310540"/>
                  </a:lnTo>
                  <a:close/>
                </a:path>
                <a:path w="57150" h="91440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16526" y="5050857"/>
            <a:ext cx="4946650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250" spc="-5" dirty="0">
                <a:latin typeface="Comic Sans MS"/>
                <a:cs typeface="Comic Sans MS"/>
              </a:rPr>
              <a:t>You do not need to add individual emails for Dynamic RLS in the 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Power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BI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service.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Instead,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you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can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automate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and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manage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 </a:t>
            </a:r>
            <a:r>
              <a:rPr sz="1250" spc="-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process</a:t>
            </a:r>
            <a:r>
              <a:rPr sz="1250" spc="-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efficiently using:</a:t>
            </a:r>
            <a:endParaRPr sz="1250">
              <a:latin typeface="Comic Sans MS"/>
              <a:cs typeface="Comic Sans MS"/>
            </a:endParaRPr>
          </a:p>
          <a:p>
            <a:pPr marL="281305">
              <a:lnSpc>
                <a:spcPct val="100000"/>
              </a:lnSpc>
              <a:spcBef>
                <a:spcPts val="750"/>
              </a:spcBef>
            </a:pPr>
            <a:r>
              <a:rPr sz="1250" b="1" spc="-5" dirty="0">
                <a:latin typeface="Comic Sans MS"/>
                <a:cs typeface="Comic Sans MS"/>
              </a:rPr>
              <a:t>Azure</a:t>
            </a:r>
            <a:r>
              <a:rPr sz="1250" b="1" spc="-2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AD</a:t>
            </a:r>
            <a:r>
              <a:rPr sz="1250" b="1" spc="-1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Security</a:t>
            </a:r>
            <a:r>
              <a:rPr sz="1250" b="1" spc="-2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Groups</a:t>
            </a:r>
            <a:endParaRPr sz="1250">
              <a:latin typeface="Comic Sans MS"/>
              <a:cs typeface="Comic Sans MS"/>
            </a:endParaRPr>
          </a:p>
          <a:p>
            <a:pPr marL="281305" marR="5080">
              <a:lnSpc>
                <a:spcPct val="150000"/>
              </a:lnSpc>
            </a:pPr>
            <a:r>
              <a:rPr sz="1250" b="1" spc="-5" dirty="0">
                <a:latin typeface="Comic Sans MS"/>
                <a:cs typeface="Comic Sans MS"/>
              </a:rPr>
              <a:t>User</a:t>
            </a:r>
            <a:r>
              <a:rPr sz="1250" b="1" spc="4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Mapping</a:t>
            </a:r>
            <a:r>
              <a:rPr sz="1250" b="1" spc="5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Table</a:t>
            </a:r>
            <a:r>
              <a:rPr sz="1250" b="1" spc="5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(connected</a:t>
            </a:r>
            <a:r>
              <a:rPr sz="1250" b="1" spc="4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to</a:t>
            </a:r>
            <a:r>
              <a:rPr sz="1250" b="1" spc="5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a</a:t>
            </a:r>
            <a:r>
              <a:rPr sz="1250" b="1" spc="5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source</a:t>
            </a:r>
            <a:r>
              <a:rPr sz="1250" b="1" spc="5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like</a:t>
            </a:r>
            <a:r>
              <a:rPr sz="1250" b="1" spc="4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a</a:t>
            </a:r>
            <a:r>
              <a:rPr sz="1250" b="1" spc="5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database </a:t>
            </a:r>
            <a:r>
              <a:rPr sz="1250" b="1" spc="-52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or</a:t>
            </a:r>
            <a:r>
              <a:rPr sz="1250" b="1" spc="-1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SharePoint)</a:t>
            </a:r>
            <a:endParaRPr sz="1250">
              <a:latin typeface="Comic Sans MS"/>
              <a:cs typeface="Comic Sans MS"/>
            </a:endParaRPr>
          </a:p>
          <a:p>
            <a:pPr marL="281305">
              <a:lnSpc>
                <a:spcPct val="100000"/>
              </a:lnSpc>
              <a:spcBef>
                <a:spcPts val="750"/>
              </a:spcBef>
            </a:pPr>
            <a:r>
              <a:rPr sz="1250" b="1" spc="-5" dirty="0">
                <a:latin typeface="Comic Sans MS"/>
                <a:cs typeface="Comic Sans MS"/>
              </a:rPr>
              <a:t>Power Automate or Power BI</a:t>
            </a:r>
            <a:r>
              <a:rPr sz="1250" b="1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REST API for automation</a:t>
            </a:r>
            <a:endParaRPr sz="1250">
              <a:latin typeface="Comic Sans MS"/>
              <a:cs typeface="Comic Sans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008" y="5130489"/>
            <a:ext cx="3667124" cy="14763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5270" y="210140"/>
            <a:ext cx="3576320" cy="1390650"/>
          </a:xfrm>
          <a:custGeom>
            <a:avLst/>
            <a:gdLst/>
            <a:ahLst/>
            <a:cxnLst/>
            <a:rect l="l" t="t" r="r" b="b"/>
            <a:pathLst>
              <a:path w="3576320" h="1390650">
                <a:moveTo>
                  <a:pt x="207172" y="1390208"/>
                </a:moveTo>
                <a:lnTo>
                  <a:pt x="207172" y="1152716"/>
                </a:lnTo>
                <a:lnTo>
                  <a:pt x="179609" y="1138455"/>
                </a:lnTo>
                <a:lnTo>
                  <a:pt x="129011" y="1101097"/>
                </a:lnTo>
                <a:lnTo>
                  <a:pt x="85307" y="1048800"/>
                </a:lnTo>
                <a:lnTo>
                  <a:pt x="49526" y="977780"/>
                </a:lnTo>
                <a:lnTo>
                  <a:pt x="34928" y="934066"/>
                </a:lnTo>
                <a:lnTo>
                  <a:pt x="22696" y="884251"/>
                </a:lnTo>
                <a:lnTo>
                  <a:pt x="12958" y="827863"/>
                </a:lnTo>
                <a:lnTo>
                  <a:pt x="5843" y="764428"/>
                </a:lnTo>
                <a:lnTo>
                  <a:pt x="1480" y="693473"/>
                </a:lnTo>
                <a:lnTo>
                  <a:pt x="0" y="614436"/>
                </a:lnTo>
                <a:lnTo>
                  <a:pt x="1650" y="537020"/>
                </a:lnTo>
                <a:lnTo>
                  <a:pt x="6508" y="465543"/>
                </a:lnTo>
                <a:lnTo>
                  <a:pt x="14419" y="399924"/>
                </a:lnTo>
                <a:lnTo>
                  <a:pt x="25232" y="339990"/>
                </a:lnTo>
                <a:lnTo>
                  <a:pt x="38796" y="285569"/>
                </a:lnTo>
                <a:lnTo>
                  <a:pt x="54959" y="236491"/>
                </a:lnTo>
                <a:lnTo>
                  <a:pt x="73571" y="192581"/>
                </a:lnTo>
                <a:lnTo>
                  <a:pt x="94480" y="153670"/>
                </a:lnTo>
                <a:lnTo>
                  <a:pt x="117535" y="119584"/>
                </a:lnTo>
                <a:lnTo>
                  <a:pt x="142585" y="90153"/>
                </a:lnTo>
                <a:lnTo>
                  <a:pt x="198063" y="44563"/>
                </a:lnTo>
                <a:lnTo>
                  <a:pt x="259704" y="15527"/>
                </a:lnTo>
                <a:lnTo>
                  <a:pt x="326298" y="1667"/>
                </a:lnTo>
                <a:lnTo>
                  <a:pt x="361074" y="0"/>
                </a:lnTo>
                <a:lnTo>
                  <a:pt x="3171826" y="0"/>
                </a:lnTo>
                <a:lnTo>
                  <a:pt x="3211506" y="1486"/>
                </a:lnTo>
                <a:lnTo>
                  <a:pt x="3249604" y="6041"/>
                </a:lnTo>
                <a:lnTo>
                  <a:pt x="3320718" y="24939"/>
                </a:lnTo>
                <a:lnTo>
                  <a:pt x="3384505" y="57849"/>
                </a:lnTo>
                <a:lnTo>
                  <a:pt x="3440299" y="105931"/>
                </a:lnTo>
                <a:lnTo>
                  <a:pt x="3464992" y="136023"/>
                </a:lnTo>
                <a:lnTo>
                  <a:pt x="3487438" y="170343"/>
                </a:lnTo>
                <a:lnTo>
                  <a:pt x="3507554" y="209033"/>
                </a:lnTo>
                <a:lnTo>
                  <a:pt x="3525256" y="252241"/>
                </a:lnTo>
                <a:lnTo>
                  <a:pt x="3540463" y="300109"/>
                </a:lnTo>
                <a:lnTo>
                  <a:pt x="3553090" y="352784"/>
                </a:lnTo>
                <a:lnTo>
                  <a:pt x="3563056" y="410409"/>
                </a:lnTo>
                <a:lnTo>
                  <a:pt x="3570276" y="473129"/>
                </a:lnTo>
                <a:lnTo>
                  <a:pt x="3574668" y="541090"/>
                </a:lnTo>
                <a:lnTo>
                  <a:pt x="3576147" y="614528"/>
                </a:lnTo>
                <a:lnTo>
                  <a:pt x="3574487" y="684850"/>
                </a:lnTo>
                <a:lnTo>
                  <a:pt x="3569568" y="750069"/>
                </a:lnTo>
                <a:lnTo>
                  <a:pt x="3561489" y="810211"/>
                </a:lnTo>
                <a:lnTo>
                  <a:pt x="3550350" y="865397"/>
                </a:lnTo>
                <a:lnTo>
                  <a:pt x="3536248" y="915747"/>
                </a:lnTo>
                <a:lnTo>
                  <a:pt x="3519282" y="961380"/>
                </a:lnTo>
                <a:lnTo>
                  <a:pt x="3499552" y="1002416"/>
                </a:lnTo>
                <a:lnTo>
                  <a:pt x="3477154" y="1038975"/>
                </a:lnTo>
                <a:lnTo>
                  <a:pt x="3452189" y="1071177"/>
                </a:lnTo>
                <a:lnTo>
                  <a:pt x="3424753" y="1099142"/>
                </a:lnTo>
                <a:lnTo>
                  <a:pt x="3394947" y="1122989"/>
                </a:lnTo>
                <a:lnTo>
                  <a:pt x="3328614" y="1158811"/>
                </a:lnTo>
                <a:lnTo>
                  <a:pt x="3292284" y="1171025"/>
                </a:lnTo>
                <a:lnTo>
                  <a:pt x="3253977" y="1179601"/>
                </a:lnTo>
                <a:lnTo>
                  <a:pt x="3213792" y="1184659"/>
                </a:lnTo>
                <a:lnTo>
                  <a:pt x="3171826" y="1186318"/>
                </a:lnTo>
                <a:lnTo>
                  <a:pt x="452411" y="1186318"/>
                </a:lnTo>
                <a:lnTo>
                  <a:pt x="207172" y="1390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411250"/>
            <a:ext cx="3161030" cy="5789930"/>
            <a:chOff x="0" y="1411250"/>
            <a:chExt cx="3161030" cy="5789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532322"/>
              <a:ext cx="3161030" cy="1668780"/>
            </a:xfrm>
            <a:custGeom>
              <a:avLst/>
              <a:gdLst/>
              <a:ahLst/>
              <a:cxnLst/>
              <a:rect l="l" t="t" r="r" b="b"/>
              <a:pathLst>
                <a:path w="3161030" h="1668779">
                  <a:moveTo>
                    <a:pt x="1665490" y="1080008"/>
                  </a:moveTo>
                  <a:lnTo>
                    <a:pt x="1664436" y="1031900"/>
                  </a:lnTo>
                  <a:lnTo>
                    <a:pt x="1661312" y="984326"/>
                  </a:lnTo>
                  <a:lnTo>
                    <a:pt x="1656156" y="937348"/>
                  </a:lnTo>
                  <a:lnTo>
                    <a:pt x="1649006" y="890981"/>
                  </a:lnTo>
                  <a:lnTo>
                    <a:pt x="1639912" y="845299"/>
                  </a:lnTo>
                  <a:lnTo>
                    <a:pt x="1628927" y="800328"/>
                  </a:lnTo>
                  <a:lnTo>
                    <a:pt x="1616087" y="756107"/>
                  </a:lnTo>
                  <a:lnTo>
                    <a:pt x="1601419" y="712698"/>
                  </a:lnTo>
                  <a:lnTo>
                    <a:pt x="1584998" y="670128"/>
                  </a:lnTo>
                  <a:lnTo>
                    <a:pt x="1566849" y="628446"/>
                  </a:lnTo>
                  <a:lnTo>
                    <a:pt x="1547025" y="587705"/>
                  </a:lnTo>
                  <a:lnTo>
                    <a:pt x="1525549" y="547941"/>
                  </a:lnTo>
                  <a:lnTo>
                    <a:pt x="1502498" y="509193"/>
                  </a:lnTo>
                  <a:lnTo>
                    <a:pt x="1477886" y="471512"/>
                  </a:lnTo>
                  <a:lnTo>
                    <a:pt x="1451775" y="434949"/>
                  </a:lnTo>
                  <a:lnTo>
                    <a:pt x="1424203" y="399529"/>
                  </a:lnTo>
                  <a:lnTo>
                    <a:pt x="1395209" y="365315"/>
                  </a:lnTo>
                  <a:lnTo>
                    <a:pt x="1364856" y="332333"/>
                  </a:lnTo>
                  <a:lnTo>
                    <a:pt x="1333157" y="300647"/>
                  </a:lnTo>
                  <a:lnTo>
                    <a:pt x="1300187" y="270281"/>
                  </a:lnTo>
                  <a:lnTo>
                    <a:pt x="1265961" y="241300"/>
                  </a:lnTo>
                  <a:lnTo>
                    <a:pt x="1230553" y="213728"/>
                  </a:lnTo>
                  <a:lnTo>
                    <a:pt x="1193977" y="187617"/>
                  </a:lnTo>
                  <a:lnTo>
                    <a:pt x="1156309" y="163004"/>
                  </a:lnTo>
                  <a:lnTo>
                    <a:pt x="1117561" y="139941"/>
                  </a:lnTo>
                  <a:lnTo>
                    <a:pt x="1077798" y="118478"/>
                  </a:lnTo>
                  <a:lnTo>
                    <a:pt x="1037056" y="98653"/>
                  </a:lnTo>
                  <a:lnTo>
                    <a:pt x="995375" y="80505"/>
                  </a:lnTo>
                  <a:lnTo>
                    <a:pt x="952804" y="64071"/>
                  </a:lnTo>
                  <a:lnTo>
                    <a:pt x="909396" y="49415"/>
                  </a:lnTo>
                  <a:lnTo>
                    <a:pt x="865174" y="36576"/>
                  </a:lnTo>
                  <a:lnTo>
                    <a:pt x="820204" y="25577"/>
                  </a:lnTo>
                  <a:lnTo>
                    <a:pt x="774509" y="16497"/>
                  </a:lnTo>
                  <a:lnTo>
                    <a:pt x="728154" y="9347"/>
                  </a:lnTo>
                  <a:lnTo>
                    <a:pt x="681164" y="4191"/>
                  </a:lnTo>
                  <a:lnTo>
                    <a:pt x="633603" y="1054"/>
                  </a:lnTo>
                  <a:lnTo>
                    <a:pt x="585495" y="0"/>
                  </a:lnTo>
                  <a:lnTo>
                    <a:pt x="537387" y="1054"/>
                  </a:lnTo>
                  <a:lnTo>
                    <a:pt x="489813" y="4191"/>
                  </a:lnTo>
                  <a:lnTo>
                    <a:pt x="442836" y="9347"/>
                  </a:lnTo>
                  <a:lnTo>
                    <a:pt x="396468" y="16497"/>
                  </a:lnTo>
                  <a:lnTo>
                    <a:pt x="350786" y="25577"/>
                  </a:lnTo>
                  <a:lnTo>
                    <a:pt x="305816" y="36576"/>
                  </a:lnTo>
                  <a:lnTo>
                    <a:pt x="261594" y="49415"/>
                  </a:lnTo>
                  <a:lnTo>
                    <a:pt x="218186" y="64071"/>
                  </a:lnTo>
                  <a:lnTo>
                    <a:pt x="175615" y="80505"/>
                  </a:lnTo>
                  <a:lnTo>
                    <a:pt x="133934" y="98653"/>
                  </a:lnTo>
                  <a:lnTo>
                    <a:pt x="93192" y="118478"/>
                  </a:lnTo>
                  <a:lnTo>
                    <a:pt x="53428" y="139941"/>
                  </a:lnTo>
                  <a:lnTo>
                    <a:pt x="14681" y="163004"/>
                  </a:lnTo>
                  <a:lnTo>
                    <a:pt x="0" y="172593"/>
                  </a:lnTo>
                  <a:lnTo>
                    <a:pt x="0" y="1668589"/>
                  </a:lnTo>
                  <a:lnTo>
                    <a:pt x="1490891" y="1668589"/>
                  </a:lnTo>
                  <a:lnTo>
                    <a:pt x="1502498" y="1650822"/>
                  </a:lnTo>
                  <a:lnTo>
                    <a:pt x="1525549" y="1612074"/>
                  </a:lnTo>
                  <a:lnTo>
                    <a:pt x="1547025" y="1572310"/>
                  </a:lnTo>
                  <a:lnTo>
                    <a:pt x="1566849" y="1531569"/>
                  </a:lnTo>
                  <a:lnTo>
                    <a:pt x="1584998" y="1489887"/>
                  </a:lnTo>
                  <a:lnTo>
                    <a:pt x="1601419" y="1447317"/>
                  </a:lnTo>
                  <a:lnTo>
                    <a:pt x="1616087" y="1403908"/>
                  </a:lnTo>
                  <a:lnTo>
                    <a:pt x="1628927" y="1359687"/>
                  </a:lnTo>
                  <a:lnTo>
                    <a:pt x="1639912" y="1314716"/>
                  </a:lnTo>
                  <a:lnTo>
                    <a:pt x="1649006" y="1269022"/>
                  </a:lnTo>
                  <a:lnTo>
                    <a:pt x="1656156" y="1222667"/>
                  </a:lnTo>
                  <a:lnTo>
                    <a:pt x="1661312" y="1175677"/>
                  </a:lnTo>
                  <a:lnTo>
                    <a:pt x="1664436" y="1128115"/>
                  </a:lnTo>
                  <a:lnTo>
                    <a:pt x="1665490" y="1080008"/>
                  </a:lnTo>
                  <a:close/>
                </a:path>
                <a:path w="3161030" h="1668779">
                  <a:moveTo>
                    <a:pt x="3160712" y="751090"/>
                  </a:moveTo>
                  <a:lnTo>
                    <a:pt x="3154083" y="701789"/>
                  </a:lnTo>
                  <a:lnTo>
                    <a:pt x="3135388" y="657491"/>
                  </a:lnTo>
                  <a:lnTo>
                    <a:pt x="3106394" y="619963"/>
                  </a:lnTo>
                  <a:lnTo>
                    <a:pt x="3068866" y="590956"/>
                  </a:lnTo>
                  <a:lnTo>
                    <a:pt x="3024568" y="572262"/>
                  </a:lnTo>
                  <a:lnTo>
                    <a:pt x="2975267" y="565645"/>
                  </a:lnTo>
                  <a:lnTo>
                    <a:pt x="2925965" y="572262"/>
                  </a:lnTo>
                  <a:lnTo>
                    <a:pt x="2881655" y="590956"/>
                  </a:lnTo>
                  <a:lnTo>
                    <a:pt x="2844127" y="619963"/>
                  </a:lnTo>
                  <a:lnTo>
                    <a:pt x="2815132" y="657491"/>
                  </a:lnTo>
                  <a:lnTo>
                    <a:pt x="2796438" y="701789"/>
                  </a:lnTo>
                  <a:lnTo>
                    <a:pt x="2789809" y="751090"/>
                  </a:lnTo>
                  <a:lnTo>
                    <a:pt x="2796438" y="800392"/>
                  </a:lnTo>
                  <a:lnTo>
                    <a:pt x="2815132" y="844689"/>
                  </a:lnTo>
                  <a:lnTo>
                    <a:pt x="2844127" y="882230"/>
                  </a:lnTo>
                  <a:lnTo>
                    <a:pt x="2881655" y="911225"/>
                  </a:lnTo>
                  <a:lnTo>
                    <a:pt x="2925965" y="929919"/>
                  </a:lnTo>
                  <a:lnTo>
                    <a:pt x="2975267" y="936548"/>
                  </a:lnTo>
                  <a:lnTo>
                    <a:pt x="3024568" y="929919"/>
                  </a:lnTo>
                  <a:lnTo>
                    <a:pt x="3068866" y="911225"/>
                  </a:lnTo>
                  <a:lnTo>
                    <a:pt x="3106394" y="882230"/>
                  </a:lnTo>
                  <a:lnTo>
                    <a:pt x="3135388" y="844689"/>
                  </a:lnTo>
                  <a:lnTo>
                    <a:pt x="3154083" y="800392"/>
                  </a:lnTo>
                  <a:lnTo>
                    <a:pt x="3160712" y="75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601944" y="1762274"/>
            <a:ext cx="4766945" cy="1838325"/>
          </a:xfrm>
          <a:custGeom>
            <a:avLst/>
            <a:gdLst/>
            <a:ahLst/>
            <a:cxnLst/>
            <a:rect l="l" t="t" r="r" b="b"/>
            <a:pathLst>
              <a:path w="4766945" h="1838325">
                <a:moveTo>
                  <a:pt x="280664" y="1837725"/>
                </a:moveTo>
                <a:lnTo>
                  <a:pt x="280664" y="1515989"/>
                </a:lnTo>
                <a:lnTo>
                  <a:pt x="251937" y="1501536"/>
                </a:lnTo>
                <a:lnTo>
                  <a:pt x="197975" y="1466083"/>
                </a:lnTo>
                <a:lnTo>
                  <a:pt x="149187" y="1420159"/>
                </a:lnTo>
                <a:lnTo>
                  <a:pt x="106197" y="1361674"/>
                </a:lnTo>
                <a:lnTo>
                  <a:pt x="87070" y="1327067"/>
                </a:lnTo>
                <a:lnTo>
                  <a:pt x="69627" y="1288537"/>
                </a:lnTo>
                <a:lnTo>
                  <a:pt x="53943" y="1245821"/>
                </a:lnTo>
                <a:lnTo>
                  <a:pt x="40099" y="1198659"/>
                </a:lnTo>
                <a:lnTo>
                  <a:pt x="28171" y="1146789"/>
                </a:lnTo>
                <a:lnTo>
                  <a:pt x="18237" y="1089949"/>
                </a:lnTo>
                <a:lnTo>
                  <a:pt x="10375" y="1027880"/>
                </a:lnTo>
                <a:lnTo>
                  <a:pt x="4663" y="960318"/>
                </a:lnTo>
                <a:lnTo>
                  <a:pt x="1178" y="887004"/>
                </a:lnTo>
                <a:lnTo>
                  <a:pt x="0" y="807678"/>
                </a:lnTo>
                <a:lnTo>
                  <a:pt x="1228" y="732371"/>
                </a:lnTo>
                <a:lnTo>
                  <a:pt x="4857" y="661293"/>
                </a:lnTo>
                <a:lnTo>
                  <a:pt x="10804" y="594359"/>
                </a:lnTo>
                <a:lnTo>
                  <a:pt x="18987" y="531487"/>
                </a:lnTo>
                <a:lnTo>
                  <a:pt x="29322" y="472597"/>
                </a:lnTo>
                <a:lnTo>
                  <a:pt x="41728" y="417605"/>
                </a:lnTo>
                <a:lnTo>
                  <a:pt x="56121" y="366430"/>
                </a:lnTo>
                <a:lnTo>
                  <a:pt x="72418" y="318990"/>
                </a:lnTo>
                <a:lnTo>
                  <a:pt x="90538" y="275203"/>
                </a:lnTo>
                <a:lnTo>
                  <a:pt x="110396" y="234989"/>
                </a:lnTo>
                <a:lnTo>
                  <a:pt x="131910" y="198264"/>
                </a:lnTo>
                <a:lnTo>
                  <a:pt x="154998" y="164947"/>
                </a:lnTo>
                <a:lnTo>
                  <a:pt x="179577" y="134957"/>
                </a:lnTo>
                <a:lnTo>
                  <a:pt x="232877" y="84627"/>
                </a:lnTo>
                <a:lnTo>
                  <a:pt x="291146" y="46621"/>
                </a:lnTo>
                <a:lnTo>
                  <a:pt x="353724" y="20284"/>
                </a:lnTo>
                <a:lnTo>
                  <a:pt x="419949" y="4962"/>
                </a:lnTo>
                <a:lnTo>
                  <a:pt x="489157" y="0"/>
                </a:lnTo>
                <a:lnTo>
                  <a:pt x="4222373" y="0"/>
                </a:lnTo>
                <a:lnTo>
                  <a:pt x="4262731" y="1126"/>
                </a:lnTo>
                <a:lnTo>
                  <a:pt x="4301912" y="4552"/>
                </a:lnTo>
                <a:lnTo>
                  <a:pt x="4339867" y="10351"/>
                </a:lnTo>
                <a:lnTo>
                  <a:pt x="4411910" y="29354"/>
                </a:lnTo>
                <a:lnTo>
                  <a:pt x="4478474" y="58710"/>
                </a:lnTo>
                <a:lnTo>
                  <a:pt x="4539177" y="98994"/>
                </a:lnTo>
                <a:lnTo>
                  <a:pt x="4593633" y="150782"/>
                </a:lnTo>
                <a:lnTo>
                  <a:pt x="4618399" y="181170"/>
                </a:lnTo>
                <a:lnTo>
                  <a:pt x="4641459" y="214650"/>
                </a:lnTo>
                <a:lnTo>
                  <a:pt x="4662766" y="251293"/>
                </a:lnTo>
                <a:lnTo>
                  <a:pt x="4682271" y="291172"/>
                </a:lnTo>
                <a:lnTo>
                  <a:pt x="4699927" y="334359"/>
                </a:lnTo>
                <a:lnTo>
                  <a:pt x="4715685" y="380925"/>
                </a:lnTo>
                <a:lnTo>
                  <a:pt x="4729497" y="430943"/>
                </a:lnTo>
                <a:lnTo>
                  <a:pt x="4741315" y="484484"/>
                </a:lnTo>
                <a:lnTo>
                  <a:pt x="4751092" y="541621"/>
                </a:lnTo>
                <a:lnTo>
                  <a:pt x="4758780" y="602425"/>
                </a:lnTo>
                <a:lnTo>
                  <a:pt x="4764329" y="666968"/>
                </a:lnTo>
                <a:lnTo>
                  <a:pt x="4766599" y="713092"/>
                </a:lnTo>
                <a:lnTo>
                  <a:pt x="4766599" y="893742"/>
                </a:lnTo>
                <a:lnTo>
                  <a:pt x="4763929" y="941111"/>
                </a:lnTo>
                <a:lnTo>
                  <a:pt x="4757891" y="1002476"/>
                </a:lnTo>
                <a:lnTo>
                  <a:pt x="4749534" y="1060309"/>
                </a:lnTo>
                <a:lnTo>
                  <a:pt x="4738910" y="1114665"/>
                </a:lnTo>
                <a:lnTo>
                  <a:pt x="4726075" y="1165599"/>
                </a:lnTo>
                <a:lnTo>
                  <a:pt x="4711084" y="1213167"/>
                </a:lnTo>
                <a:lnTo>
                  <a:pt x="4693989" y="1257423"/>
                </a:lnTo>
                <a:lnTo>
                  <a:pt x="4674848" y="1298423"/>
                </a:lnTo>
                <a:lnTo>
                  <a:pt x="4653712" y="1336222"/>
                </a:lnTo>
                <a:lnTo>
                  <a:pt x="4630639" y="1370876"/>
                </a:lnTo>
                <a:lnTo>
                  <a:pt x="4605680" y="1402440"/>
                </a:lnTo>
                <a:lnTo>
                  <a:pt x="4578893" y="1430969"/>
                </a:lnTo>
                <a:lnTo>
                  <a:pt x="4550329" y="1456519"/>
                </a:lnTo>
                <a:lnTo>
                  <a:pt x="4488096" y="1498900"/>
                </a:lnTo>
                <a:lnTo>
                  <a:pt x="4419415" y="1530028"/>
                </a:lnTo>
                <a:lnTo>
                  <a:pt x="4382794" y="1541509"/>
                </a:lnTo>
                <a:lnTo>
                  <a:pt x="4344724" y="1550343"/>
                </a:lnTo>
                <a:lnTo>
                  <a:pt x="4305261" y="1556584"/>
                </a:lnTo>
                <a:lnTo>
                  <a:pt x="4264459" y="1560289"/>
                </a:lnTo>
                <a:lnTo>
                  <a:pt x="4222372" y="1561511"/>
                </a:lnTo>
                <a:lnTo>
                  <a:pt x="612892" y="1561511"/>
                </a:lnTo>
                <a:lnTo>
                  <a:pt x="280664" y="1837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1985" y="282403"/>
            <a:ext cx="5244465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65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-86</a:t>
            </a:r>
            <a:endParaRPr sz="1850">
              <a:latin typeface="Comic Sans MS"/>
              <a:cs typeface="Comic Sans MS"/>
            </a:endParaRPr>
          </a:p>
          <a:p>
            <a:pPr marR="1833880" algn="ctr">
              <a:lnSpc>
                <a:spcPct val="100000"/>
              </a:lnSpc>
              <a:spcBef>
                <a:spcPts val="330"/>
              </a:spcBef>
            </a:pP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2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spc="-2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Comic Sans MS"/>
              <a:cs typeface="Comic Sans MS"/>
            </a:endParaRPr>
          </a:p>
          <a:p>
            <a:pPr marL="68707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Effective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" dirty="0">
                <a:latin typeface="Comic Sans MS"/>
                <a:cs typeface="Comic Sans MS"/>
              </a:rPr>
              <a:t> is </a:t>
            </a:r>
            <a:r>
              <a:rPr sz="1850" spc="-5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crucial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turning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into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compelling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narratives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with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07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0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1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80116" y="772661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0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20007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363" y="233716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19" h="972819">
                <a:moveTo>
                  <a:pt x="486289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5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5" y="970341"/>
                </a:lnTo>
                <a:lnTo>
                  <a:pt x="486289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468860"/>
            <a:ext cx="657224" cy="65722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3250276" y="5345915"/>
            <a:ext cx="4570095" cy="589280"/>
          </a:xfrm>
          <a:custGeom>
            <a:avLst/>
            <a:gdLst/>
            <a:ahLst/>
            <a:cxnLst/>
            <a:rect l="l" t="t" r="r" b="b"/>
            <a:pathLst>
              <a:path w="4570095" h="589279">
                <a:moveTo>
                  <a:pt x="4275963" y="588775"/>
                </a:moveTo>
                <a:lnTo>
                  <a:pt x="294384" y="588775"/>
                </a:lnTo>
                <a:lnTo>
                  <a:pt x="248057" y="585108"/>
                </a:lnTo>
                <a:lnTo>
                  <a:pt x="203285" y="574325"/>
                </a:lnTo>
                <a:lnTo>
                  <a:pt x="160861" y="556752"/>
                </a:lnTo>
                <a:lnTo>
                  <a:pt x="121578" y="532719"/>
                </a:lnTo>
                <a:lnTo>
                  <a:pt x="86224" y="502551"/>
                </a:lnTo>
                <a:lnTo>
                  <a:pt x="56056" y="467197"/>
                </a:lnTo>
                <a:lnTo>
                  <a:pt x="32023" y="427913"/>
                </a:lnTo>
                <a:lnTo>
                  <a:pt x="14450" y="385490"/>
                </a:lnTo>
                <a:lnTo>
                  <a:pt x="3667" y="340718"/>
                </a:lnTo>
                <a:lnTo>
                  <a:pt x="0" y="294388"/>
                </a:lnTo>
                <a:lnTo>
                  <a:pt x="3667" y="248057"/>
                </a:lnTo>
                <a:lnTo>
                  <a:pt x="14450" y="203285"/>
                </a:lnTo>
                <a:lnTo>
                  <a:pt x="32023" y="160861"/>
                </a:lnTo>
                <a:lnTo>
                  <a:pt x="56056" y="121577"/>
                </a:lnTo>
                <a:lnTo>
                  <a:pt x="86224" y="86224"/>
                </a:lnTo>
                <a:lnTo>
                  <a:pt x="121578" y="56056"/>
                </a:lnTo>
                <a:lnTo>
                  <a:pt x="160861" y="32023"/>
                </a:lnTo>
                <a:lnTo>
                  <a:pt x="203285" y="14450"/>
                </a:lnTo>
                <a:lnTo>
                  <a:pt x="248057" y="3667"/>
                </a:lnTo>
                <a:lnTo>
                  <a:pt x="294387" y="0"/>
                </a:lnTo>
                <a:lnTo>
                  <a:pt x="4275960" y="0"/>
                </a:lnTo>
                <a:lnTo>
                  <a:pt x="4322290" y="3667"/>
                </a:lnTo>
                <a:lnTo>
                  <a:pt x="4367062" y="14450"/>
                </a:lnTo>
                <a:lnTo>
                  <a:pt x="4409486" y="32023"/>
                </a:lnTo>
                <a:lnTo>
                  <a:pt x="4448770" y="56056"/>
                </a:lnTo>
                <a:lnTo>
                  <a:pt x="4484124" y="86224"/>
                </a:lnTo>
                <a:lnTo>
                  <a:pt x="4514291" y="121577"/>
                </a:lnTo>
                <a:lnTo>
                  <a:pt x="4538325" y="160861"/>
                </a:lnTo>
                <a:lnTo>
                  <a:pt x="4555897" y="203285"/>
                </a:lnTo>
                <a:lnTo>
                  <a:pt x="4566681" y="248057"/>
                </a:lnTo>
                <a:lnTo>
                  <a:pt x="4569911" y="288870"/>
                </a:lnTo>
                <a:lnTo>
                  <a:pt x="4569911" y="299905"/>
                </a:lnTo>
                <a:lnTo>
                  <a:pt x="4566681" y="340718"/>
                </a:lnTo>
                <a:lnTo>
                  <a:pt x="4555897" y="385490"/>
                </a:lnTo>
                <a:lnTo>
                  <a:pt x="4538325" y="427913"/>
                </a:lnTo>
                <a:lnTo>
                  <a:pt x="4514291" y="467197"/>
                </a:lnTo>
                <a:lnTo>
                  <a:pt x="4484124" y="502551"/>
                </a:lnTo>
                <a:lnTo>
                  <a:pt x="4448770" y="532719"/>
                </a:lnTo>
                <a:lnTo>
                  <a:pt x="4409486" y="556752"/>
                </a:lnTo>
                <a:lnTo>
                  <a:pt x="4367062" y="574325"/>
                </a:lnTo>
                <a:lnTo>
                  <a:pt x="4322290" y="585108"/>
                </a:lnTo>
                <a:lnTo>
                  <a:pt x="4275963" y="58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dirty="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8" name="object 18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536</Words>
  <Application>Microsoft Office PowerPoint</Application>
  <PresentationFormat>Custom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Comic Sans MS</vt:lpstr>
      <vt:lpstr>Office Theme</vt:lpstr>
      <vt:lpstr>Hii, Iam Siddhika</vt:lpstr>
      <vt:lpstr>Today Content</vt:lpstr>
      <vt:lpstr>2.DYNAMIC RLS</vt:lpstr>
      <vt:lpstr>Steps to Set Up Dynamic RLS:</vt:lpstr>
      <vt:lpstr>PowerPoint Presentation</vt:lpstr>
      <vt:lpstr>4.Create a Dynamic Role:</vt:lpstr>
      <vt:lpstr>5.Assign Users Automatically:</vt:lpstr>
      <vt:lpstr>5.Assign Users to Roles (Service Level):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2024-10-13T07:43:35Z</dcterms:created>
  <dcterms:modified xsi:type="dcterms:W3CDTF">2024-10-14T14:52:23Z</dcterms:modified>
</cp:coreProperties>
</file>