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F74B6-94E2-4C7E-B7C3-043B0EDBDE3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88507-667A-4289-9243-EDF257B66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1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BEE3-ADEB-401D-B94C-2E95049EC533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A40A-21CE-4133-B678-84D777463B61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882" y="1365760"/>
            <a:ext cx="1118235" cy="1038860"/>
          </a:xfrm>
          <a:custGeom>
            <a:avLst/>
            <a:gdLst/>
            <a:ahLst/>
            <a:cxnLst/>
            <a:rect l="l" t="t" r="r" b="b"/>
            <a:pathLst>
              <a:path w="1118235" h="1038860">
                <a:moveTo>
                  <a:pt x="213987" y="1038728"/>
                </a:moveTo>
                <a:lnTo>
                  <a:pt x="213987" y="793426"/>
                </a:lnTo>
                <a:lnTo>
                  <a:pt x="177265" y="773920"/>
                </a:lnTo>
                <a:lnTo>
                  <a:pt x="143172" y="750384"/>
                </a:lnTo>
                <a:lnTo>
                  <a:pt x="111997" y="722832"/>
                </a:lnTo>
                <a:lnTo>
                  <a:pt x="84033" y="691274"/>
                </a:lnTo>
                <a:lnTo>
                  <a:pt x="59571" y="655723"/>
                </a:lnTo>
                <a:lnTo>
                  <a:pt x="38903" y="616191"/>
                </a:lnTo>
                <a:lnTo>
                  <a:pt x="22320" y="572691"/>
                </a:lnTo>
                <a:lnTo>
                  <a:pt x="10114" y="525232"/>
                </a:lnTo>
                <a:lnTo>
                  <a:pt x="2577" y="473829"/>
                </a:lnTo>
                <a:lnTo>
                  <a:pt x="0" y="418493"/>
                </a:lnTo>
                <a:lnTo>
                  <a:pt x="2508" y="365206"/>
                </a:lnTo>
                <a:lnTo>
                  <a:pt x="9849" y="314899"/>
                </a:lnTo>
                <a:lnTo>
                  <a:pt x="21740" y="267726"/>
                </a:lnTo>
                <a:lnTo>
                  <a:pt x="37904" y="223843"/>
                </a:lnTo>
                <a:lnTo>
                  <a:pt x="58059" y="183404"/>
                </a:lnTo>
                <a:lnTo>
                  <a:pt x="81927" y="146564"/>
                </a:lnTo>
                <a:lnTo>
                  <a:pt x="109228" y="113478"/>
                </a:lnTo>
                <a:lnTo>
                  <a:pt x="139682" y="84301"/>
                </a:lnTo>
                <a:lnTo>
                  <a:pt x="173008" y="59187"/>
                </a:lnTo>
                <a:lnTo>
                  <a:pt x="208928" y="38293"/>
                </a:lnTo>
                <a:lnTo>
                  <a:pt x="247162" y="21772"/>
                </a:lnTo>
                <a:lnTo>
                  <a:pt x="287430" y="9779"/>
                </a:lnTo>
                <a:lnTo>
                  <a:pt x="329452" y="2470"/>
                </a:lnTo>
                <a:lnTo>
                  <a:pt x="372949" y="0"/>
                </a:lnTo>
                <a:lnTo>
                  <a:pt x="744493" y="0"/>
                </a:lnTo>
                <a:lnTo>
                  <a:pt x="788145" y="2470"/>
                </a:lnTo>
                <a:lnTo>
                  <a:pt x="830301" y="9779"/>
                </a:lnTo>
                <a:lnTo>
                  <a:pt x="870683" y="21772"/>
                </a:lnTo>
                <a:lnTo>
                  <a:pt x="909013" y="38292"/>
                </a:lnTo>
                <a:lnTo>
                  <a:pt x="945013" y="59186"/>
                </a:lnTo>
                <a:lnTo>
                  <a:pt x="978403" y="84298"/>
                </a:lnTo>
                <a:lnTo>
                  <a:pt x="1008907" y="113474"/>
                </a:lnTo>
                <a:lnTo>
                  <a:pt x="1036246" y="146558"/>
                </a:lnTo>
                <a:lnTo>
                  <a:pt x="1060142" y="183396"/>
                </a:lnTo>
                <a:lnTo>
                  <a:pt x="1080316" y="223832"/>
                </a:lnTo>
                <a:lnTo>
                  <a:pt x="1096491" y="267712"/>
                </a:lnTo>
                <a:lnTo>
                  <a:pt x="1108387" y="314881"/>
                </a:lnTo>
                <a:lnTo>
                  <a:pt x="1115728" y="365183"/>
                </a:lnTo>
                <a:lnTo>
                  <a:pt x="1118235" y="418464"/>
                </a:lnTo>
                <a:lnTo>
                  <a:pt x="1115725" y="469991"/>
                </a:lnTo>
                <a:lnTo>
                  <a:pt x="1108383" y="518790"/>
                </a:lnTo>
                <a:lnTo>
                  <a:pt x="1096485" y="564686"/>
                </a:lnTo>
                <a:lnTo>
                  <a:pt x="1080309" y="607505"/>
                </a:lnTo>
                <a:lnTo>
                  <a:pt x="1060135" y="647073"/>
                </a:lnTo>
                <a:lnTo>
                  <a:pt x="1036240" y="683216"/>
                </a:lnTo>
                <a:lnTo>
                  <a:pt x="1008902" y="715758"/>
                </a:lnTo>
                <a:lnTo>
                  <a:pt x="978399" y="744527"/>
                </a:lnTo>
                <a:lnTo>
                  <a:pt x="945009" y="769348"/>
                </a:lnTo>
                <a:lnTo>
                  <a:pt x="909011" y="790046"/>
                </a:lnTo>
                <a:lnTo>
                  <a:pt x="870682" y="806448"/>
                </a:lnTo>
                <a:lnTo>
                  <a:pt x="830300" y="818380"/>
                </a:lnTo>
                <a:lnTo>
                  <a:pt x="788145" y="825666"/>
                </a:lnTo>
                <a:lnTo>
                  <a:pt x="744493" y="828134"/>
                </a:lnTo>
                <a:lnTo>
                  <a:pt x="467288" y="828134"/>
                </a:lnTo>
                <a:lnTo>
                  <a:pt x="213987" y="1038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EC12-E1A4-4A8D-86FC-22724333A214}" type="datetime1">
              <a:rPr lang="en-US" smtClean="0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B3F5-7451-408B-805D-6FD9613B24CC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9A8B-B2DE-4373-9928-31002DDD18C9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048" y="264200"/>
            <a:ext cx="5478780" cy="5523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44646"/>
            <a:ext cx="5243195" cy="263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B3FD-F5D6-4A49-BDFA-1DB42221C82F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0163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-20" dirty="0"/>
              <a:t>Hii, </a:t>
            </a:r>
            <a:r>
              <a:rPr sz="3150" u="none" dirty="0" err="1"/>
              <a:t>Iam</a:t>
            </a:r>
            <a:r>
              <a:rPr sz="3150" u="none" spc="10" dirty="0"/>
              <a:t> </a:t>
            </a:r>
            <a:r>
              <a:rPr lang="en-US" sz="3150" u="none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13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62965"/>
          </a:xfrm>
          <a:custGeom>
            <a:avLst/>
            <a:gdLst/>
            <a:ahLst/>
            <a:cxnLst/>
            <a:rect l="l" t="t" r="r" b="b"/>
            <a:pathLst>
              <a:path w="1953895" h="862964">
                <a:moveTo>
                  <a:pt x="196485" y="862399"/>
                </a:moveTo>
                <a:lnTo>
                  <a:pt x="196485" y="637161"/>
                </a:lnTo>
                <a:lnTo>
                  <a:pt x="154704" y="614275"/>
                </a:lnTo>
                <a:lnTo>
                  <a:pt x="116798" y="586100"/>
                </a:lnTo>
                <a:lnTo>
                  <a:pt x="83288" y="553147"/>
                </a:lnTo>
                <a:lnTo>
                  <a:pt x="54699" y="515923"/>
                </a:lnTo>
                <a:lnTo>
                  <a:pt x="31552" y="474940"/>
                </a:lnTo>
                <a:lnTo>
                  <a:pt x="14372" y="430705"/>
                </a:lnTo>
                <a:lnTo>
                  <a:pt x="3680" y="383729"/>
                </a:lnTo>
                <a:lnTo>
                  <a:pt x="0" y="334520"/>
                </a:lnTo>
                <a:lnTo>
                  <a:pt x="3127" y="289118"/>
                </a:lnTo>
                <a:lnTo>
                  <a:pt x="12234" y="245584"/>
                </a:lnTo>
                <a:lnTo>
                  <a:pt x="26911" y="204304"/>
                </a:lnTo>
                <a:lnTo>
                  <a:pt x="46753" y="165678"/>
                </a:lnTo>
                <a:lnTo>
                  <a:pt x="71350" y="130102"/>
                </a:lnTo>
                <a:lnTo>
                  <a:pt x="100296" y="97977"/>
                </a:lnTo>
                <a:lnTo>
                  <a:pt x="133182" y="69700"/>
                </a:lnTo>
                <a:lnTo>
                  <a:pt x="169601" y="45671"/>
                </a:lnTo>
                <a:lnTo>
                  <a:pt x="209145" y="26288"/>
                </a:lnTo>
                <a:lnTo>
                  <a:pt x="251406" y="11949"/>
                </a:lnTo>
                <a:lnTo>
                  <a:pt x="295975" y="3053"/>
                </a:lnTo>
                <a:lnTo>
                  <a:pt x="342446" y="0"/>
                </a:lnTo>
                <a:lnTo>
                  <a:pt x="1595530" y="0"/>
                </a:lnTo>
                <a:lnTo>
                  <a:pt x="1645797" y="3053"/>
                </a:lnTo>
                <a:lnTo>
                  <a:pt x="1693532" y="11949"/>
                </a:lnTo>
                <a:lnTo>
                  <a:pt x="1738386" y="26288"/>
                </a:lnTo>
                <a:lnTo>
                  <a:pt x="1780007" y="45671"/>
                </a:lnTo>
                <a:lnTo>
                  <a:pt x="1818045" y="69701"/>
                </a:lnTo>
                <a:lnTo>
                  <a:pt x="1852149" y="97978"/>
                </a:lnTo>
                <a:lnTo>
                  <a:pt x="1881968" y="130105"/>
                </a:lnTo>
                <a:lnTo>
                  <a:pt x="1907151" y="165681"/>
                </a:lnTo>
                <a:lnTo>
                  <a:pt x="1927347" y="204310"/>
                </a:lnTo>
                <a:lnTo>
                  <a:pt x="1942206" y="245591"/>
                </a:lnTo>
                <a:lnTo>
                  <a:pt x="1951376" y="289127"/>
                </a:lnTo>
                <a:lnTo>
                  <a:pt x="1953874" y="325320"/>
                </a:lnTo>
                <a:lnTo>
                  <a:pt x="1953874" y="343687"/>
                </a:lnTo>
                <a:lnTo>
                  <a:pt x="1942199" y="423436"/>
                </a:lnTo>
                <a:lnTo>
                  <a:pt x="1927339" y="464718"/>
                </a:lnTo>
                <a:lnTo>
                  <a:pt x="1907142" y="503347"/>
                </a:lnTo>
                <a:lnTo>
                  <a:pt x="1881960" y="538924"/>
                </a:lnTo>
                <a:lnTo>
                  <a:pt x="1852142" y="571050"/>
                </a:lnTo>
                <a:lnTo>
                  <a:pt x="1818040" y="599327"/>
                </a:lnTo>
                <a:lnTo>
                  <a:pt x="1780003" y="623357"/>
                </a:lnTo>
                <a:lnTo>
                  <a:pt x="1738384" y="642741"/>
                </a:lnTo>
                <a:lnTo>
                  <a:pt x="1693531" y="657080"/>
                </a:lnTo>
                <a:lnTo>
                  <a:pt x="1645796" y="665976"/>
                </a:lnTo>
                <a:lnTo>
                  <a:pt x="1595530" y="669029"/>
                </a:lnTo>
                <a:lnTo>
                  <a:pt x="429069" y="669029"/>
                </a:lnTo>
                <a:lnTo>
                  <a:pt x="196485" y="86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1079961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8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3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7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5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3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4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3" y="1218364"/>
                </a:lnTo>
                <a:lnTo>
                  <a:pt x="1218364" y="1249763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5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7" y="1439987"/>
                </a:lnTo>
                <a:lnTo>
                  <a:pt x="770578" y="1444538"/>
                </a:lnTo>
                <a:lnTo>
                  <a:pt x="723038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2904511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3342661"/>
            <a:ext cx="85725" cy="8572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/>
              <a:t>continuing</a:t>
            </a:r>
            <a:r>
              <a:rPr spc="-85" dirty="0"/>
              <a:t> </a:t>
            </a:r>
            <a:r>
              <a:rPr spc="-20" dirty="0"/>
              <a:t>with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b="1" dirty="0">
                <a:latin typeface="Comic Sans MS"/>
                <a:cs typeface="Comic Sans MS"/>
              </a:rPr>
              <a:t>CREATING</a:t>
            </a:r>
            <a:r>
              <a:rPr b="1" spc="-7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A</a:t>
            </a:r>
            <a:r>
              <a:rPr b="1" spc="-7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DATA</a:t>
            </a:r>
            <a:r>
              <a:rPr b="1" spc="-75" dirty="0">
                <a:latin typeface="Comic Sans MS"/>
                <a:cs typeface="Comic Sans MS"/>
              </a:rPr>
              <a:t> </a:t>
            </a:r>
            <a:r>
              <a:rPr b="1" spc="-10" dirty="0">
                <a:latin typeface="Comic Sans MS"/>
                <a:cs typeface="Comic Sans MS"/>
              </a:rPr>
              <a:t>MODEL</a:t>
            </a: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b="1" spc="-10" dirty="0">
              <a:latin typeface="Comic Sans MS"/>
              <a:cs typeface="Comic Sans MS"/>
            </a:endParaRPr>
          </a:p>
          <a:p>
            <a:pPr marL="538480" marR="5080">
              <a:lnSpc>
                <a:spcPct val="151300"/>
              </a:lnSpc>
            </a:pPr>
            <a:r>
              <a:rPr sz="1900" dirty="0"/>
              <a:t>CONNECTING</a:t>
            </a:r>
            <a:r>
              <a:rPr sz="1900" spc="-70" dirty="0"/>
              <a:t> </a:t>
            </a:r>
            <a:r>
              <a:rPr sz="1900" dirty="0"/>
              <a:t>MULTIPLE</a:t>
            </a:r>
            <a:r>
              <a:rPr sz="1900" spc="-70" dirty="0"/>
              <a:t> </a:t>
            </a:r>
            <a:r>
              <a:rPr sz="1900" dirty="0"/>
              <a:t>FACT</a:t>
            </a:r>
            <a:r>
              <a:rPr sz="1900" spc="-65" dirty="0"/>
              <a:t> </a:t>
            </a:r>
            <a:r>
              <a:rPr sz="1900" spc="-10" dirty="0"/>
              <a:t>TABLES </a:t>
            </a:r>
            <a:r>
              <a:rPr sz="1900" dirty="0"/>
              <a:t>FILTER</a:t>
            </a:r>
            <a:r>
              <a:rPr sz="1900" spc="-50" dirty="0"/>
              <a:t> </a:t>
            </a:r>
            <a:r>
              <a:rPr sz="1900" dirty="0"/>
              <a:t>CONTEXT</a:t>
            </a:r>
            <a:r>
              <a:rPr sz="1900" spc="-45" dirty="0"/>
              <a:t> </a:t>
            </a:r>
            <a:r>
              <a:rPr sz="1900" dirty="0"/>
              <a:t>&amp;</a:t>
            </a:r>
            <a:r>
              <a:rPr sz="1900" spc="-50" dirty="0"/>
              <a:t> </a:t>
            </a:r>
            <a:r>
              <a:rPr sz="1900" spc="-20" dirty="0"/>
              <a:t>FLOW</a:t>
            </a:r>
            <a:endParaRPr sz="1900"/>
          </a:p>
          <a:p>
            <a:pPr marL="921385">
              <a:lnSpc>
                <a:spcPct val="100000"/>
              </a:lnSpc>
              <a:spcBef>
                <a:spcPts val="1170"/>
              </a:spcBef>
            </a:pPr>
            <a:r>
              <a:rPr sz="1900" dirty="0"/>
              <a:t>EXAMPLE:</a:t>
            </a:r>
            <a:r>
              <a:rPr sz="1900" spc="-80" dirty="0"/>
              <a:t> </a:t>
            </a:r>
            <a:r>
              <a:rPr sz="1900" dirty="0"/>
              <a:t>FILTER</a:t>
            </a:r>
            <a:r>
              <a:rPr sz="1900" spc="-75" dirty="0"/>
              <a:t> </a:t>
            </a:r>
            <a:r>
              <a:rPr sz="1900" spc="-20" dirty="0"/>
              <a:t>FLOW</a:t>
            </a:r>
            <a:endParaRPr sz="1900"/>
          </a:p>
        </p:txBody>
      </p:sp>
      <p:grpSp>
        <p:nvGrpSpPr>
          <p:cNvPr id="17" name="object 17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999" y="2673446"/>
            <a:ext cx="1949125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297416" y="1277272"/>
            <a:ext cx="1642110" cy="1310005"/>
          </a:xfrm>
          <a:custGeom>
            <a:avLst/>
            <a:gdLst/>
            <a:ahLst/>
            <a:cxnLst/>
            <a:rect l="l" t="t" r="r" b="b"/>
            <a:pathLst>
              <a:path w="1642109" h="1310005">
                <a:moveTo>
                  <a:pt x="327570" y="1309379"/>
                </a:moveTo>
                <a:lnTo>
                  <a:pt x="327570" y="933872"/>
                </a:lnTo>
                <a:lnTo>
                  <a:pt x="280459" y="909491"/>
                </a:lnTo>
                <a:lnTo>
                  <a:pt x="236090" y="881269"/>
                </a:lnTo>
                <a:lnTo>
                  <a:pt x="194720" y="849660"/>
                </a:lnTo>
                <a:lnTo>
                  <a:pt x="156608" y="815120"/>
                </a:lnTo>
                <a:lnTo>
                  <a:pt x="122012" y="778102"/>
                </a:lnTo>
                <a:lnTo>
                  <a:pt x="91192" y="739062"/>
                </a:lnTo>
                <a:lnTo>
                  <a:pt x="64404" y="698454"/>
                </a:lnTo>
                <a:lnTo>
                  <a:pt x="41907" y="656732"/>
                </a:lnTo>
                <a:lnTo>
                  <a:pt x="23960" y="614352"/>
                </a:lnTo>
                <a:lnTo>
                  <a:pt x="10821" y="571769"/>
                </a:lnTo>
                <a:lnTo>
                  <a:pt x="2742" y="529350"/>
                </a:lnTo>
                <a:lnTo>
                  <a:pt x="0" y="487808"/>
                </a:lnTo>
                <a:lnTo>
                  <a:pt x="2332" y="448059"/>
                </a:lnTo>
                <a:lnTo>
                  <a:pt x="9197" y="408365"/>
                </a:lnTo>
                <a:lnTo>
                  <a:pt x="20391" y="368994"/>
                </a:lnTo>
                <a:lnTo>
                  <a:pt x="35714" y="330215"/>
                </a:lnTo>
                <a:lnTo>
                  <a:pt x="54964" y="292297"/>
                </a:lnTo>
                <a:lnTo>
                  <a:pt x="77940" y="255508"/>
                </a:lnTo>
                <a:lnTo>
                  <a:pt x="104440" y="220119"/>
                </a:lnTo>
                <a:lnTo>
                  <a:pt x="134262" y="186396"/>
                </a:lnTo>
                <a:lnTo>
                  <a:pt x="167206" y="154609"/>
                </a:lnTo>
                <a:lnTo>
                  <a:pt x="203070" y="125027"/>
                </a:lnTo>
                <a:lnTo>
                  <a:pt x="241651" y="97919"/>
                </a:lnTo>
                <a:lnTo>
                  <a:pt x="282750" y="73553"/>
                </a:lnTo>
                <a:lnTo>
                  <a:pt x="326163" y="52198"/>
                </a:lnTo>
                <a:lnTo>
                  <a:pt x="371691" y="34124"/>
                </a:lnTo>
                <a:lnTo>
                  <a:pt x="419131" y="19597"/>
                </a:lnTo>
                <a:lnTo>
                  <a:pt x="468281" y="8889"/>
                </a:lnTo>
                <a:lnTo>
                  <a:pt x="518941" y="2267"/>
                </a:lnTo>
                <a:lnTo>
                  <a:pt x="570909" y="0"/>
                </a:lnTo>
                <a:lnTo>
                  <a:pt x="1072189" y="0"/>
                </a:lnTo>
                <a:lnTo>
                  <a:pt x="1124161" y="2267"/>
                </a:lnTo>
                <a:lnTo>
                  <a:pt x="1174825" y="8889"/>
                </a:lnTo>
                <a:lnTo>
                  <a:pt x="1223980" y="19597"/>
                </a:lnTo>
                <a:lnTo>
                  <a:pt x="1271425" y="34124"/>
                </a:lnTo>
                <a:lnTo>
                  <a:pt x="1316957" y="52198"/>
                </a:lnTo>
                <a:lnTo>
                  <a:pt x="1360375" y="73553"/>
                </a:lnTo>
                <a:lnTo>
                  <a:pt x="1401478" y="97919"/>
                </a:lnTo>
                <a:lnTo>
                  <a:pt x="1440064" y="125027"/>
                </a:lnTo>
                <a:lnTo>
                  <a:pt x="1475931" y="154609"/>
                </a:lnTo>
                <a:lnTo>
                  <a:pt x="1508878" y="186396"/>
                </a:lnTo>
                <a:lnTo>
                  <a:pt x="1538704" y="220119"/>
                </a:lnTo>
                <a:lnTo>
                  <a:pt x="1565206" y="255508"/>
                </a:lnTo>
                <a:lnTo>
                  <a:pt x="1588183" y="292297"/>
                </a:lnTo>
                <a:lnTo>
                  <a:pt x="1607434" y="330215"/>
                </a:lnTo>
                <a:lnTo>
                  <a:pt x="1622758" y="368994"/>
                </a:lnTo>
                <a:lnTo>
                  <a:pt x="1633951" y="408365"/>
                </a:lnTo>
                <a:lnTo>
                  <a:pt x="1640813" y="448059"/>
                </a:lnTo>
                <a:lnTo>
                  <a:pt x="1641839" y="465555"/>
                </a:lnTo>
                <a:lnTo>
                  <a:pt x="1641839" y="511030"/>
                </a:lnTo>
                <a:lnTo>
                  <a:pt x="1633945" y="570640"/>
                </a:lnTo>
                <a:lnTo>
                  <a:pt x="1622749" y="611418"/>
                </a:lnTo>
                <a:lnTo>
                  <a:pt x="1607425" y="651429"/>
                </a:lnTo>
                <a:lnTo>
                  <a:pt x="1588173" y="690415"/>
                </a:lnTo>
                <a:lnTo>
                  <a:pt x="1565196" y="728119"/>
                </a:lnTo>
                <a:lnTo>
                  <a:pt x="1538694" y="764284"/>
                </a:lnTo>
                <a:lnTo>
                  <a:pt x="1508869" y="798653"/>
                </a:lnTo>
                <a:lnTo>
                  <a:pt x="1475922" y="830969"/>
                </a:lnTo>
                <a:lnTo>
                  <a:pt x="1440056" y="860974"/>
                </a:lnTo>
                <a:lnTo>
                  <a:pt x="1401471" y="888413"/>
                </a:lnTo>
                <a:lnTo>
                  <a:pt x="1360370" y="913027"/>
                </a:lnTo>
                <a:lnTo>
                  <a:pt x="1316953" y="934559"/>
                </a:lnTo>
                <a:lnTo>
                  <a:pt x="1271422" y="952753"/>
                </a:lnTo>
                <a:lnTo>
                  <a:pt x="1223979" y="967352"/>
                </a:lnTo>
                <a:lnTo>
                  <a:pt x="1174824" y="978097"/>
                </a:lnTo>
                <a:lnTo>
                  <a:pt x="1124161" y="984733"/>
                </a:lnTo>
                <a:lnTo>
                  <a:pt x="1072189" y="987002"/>
                </a:lnTo>
                <a:lnTo>
                  <a:pt x="715324" y="987002"/>
                </a:lnTo>
                <a:lnTo>
                  <a:pt x="327570" y="1309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1431" y="1458767"/>
            <a:ext cx="13550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527685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Have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you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spc="-25" dirty="0">
                <a:latin typeface="Comic Sans MS"/>
                <a:cs typeface="Comic Sans MS"/>
              </a:rPr>
              <a:t>got it?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3088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8" name="object 8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74116" y="12"/>
            <a:ext cx="6028690" cy="954405"/>
          </a:xfrm>
          <a:custGeom>
            <a:avLst/>
            <a:gdLst/>
            <a:ahLst/>
            <a:cxnLst/>
            <a:rect l="l" t="t" r="r" b="b"/>
            <a:pathLst>
              <a:path w="6028690" h="954405">
                <a:moveTo>
                  <a:pt x="6028423" y="0"/>
                </a:moveTo>
                <a:lnTo>
                  <a:pt x="5055857" y="0"/>
                </a:lnTo>
                <a:lnTo>
                  <a:pt x="5058080" y="46824"/>
                </a:lnTo>
                <a:lnTo>
                  <a:pt x="5064633" y="92405"/>
                </a:lnTo>
                <a:lnTo>
                  <a:pt x="5075288" y="136512"/>
                </a:lnTo>
                <a:lnTo>
                  <a:pt x="5089842" y="178955"/>
                </a:lnTo>
                <a:lnTo>
                  <a:pt x="5108118" y="219519"/>
                </a:lnTo>
                <a:lnTo>
                  <a:pt x="5129885" y="258025"/>
                </a:lnTo>
                <a:lnTo>
                  <a:pt x="5154955" y="294233"/>
                </a:lnTo>
                <a:lnTo>
                  <a:pt x="5183111" y="327977"/>
                </a:lnTo>
                <a:lnTo>
                  <a:pt x="5194820" y="339686"/>
                </a:lnTo>
                <a:lnTo>
                  <a:pt x="307365" y="339686"/>
                </a:lnTo>
                <a:lnTo>
                  <a:pt x="261937" y="343014"/>
                </a:lnTo>
                <a:lnTo>
                  <a:pt x="218592" y="352691"/>
                </a:lnTo>
                <a:lnTo>
                  <a:pt x="177787" y="368249"/>
                </a:lnTo>
                <a:lnTo>
                  <a:pt x="140004" y="389204"/>
                </a:lnTo>
                <a:lnTo>
                  <a:pt x="105714" y="415074"/>
                </a:lnTo>
                <a:lnTo>
                  <a:pt x="75387" y="445389"/>
                </a:lnTo>
                <a:lnTo>
                  <a:pt x="49517" y="479679"/>
                </a:lnTo>
                <a:lnTo>
                  <a:pt x="28562" y="517461"/>
                </a:lnTo>
                <a:lnTo>
                  <a:pt x="13017" y="558266"/>
                </a:lnTo>
                <a:lnTo>
                  <a:pt x="3327" y="601624"/>
                </a:lnTo>
                <a:lnTo>
                  <a:pt x="0" y="647039"/>
                </a:lnTo>
                <a:lnTo>
                  <a:pt x="3327" y="692454"/>
                </a:lnTo>
                <a:lnTo>
                  <a:pt x="13017" y="735812"/>
                </a:lnTo>
                <a:lnTo>
                  <a:pt x="28562" y="776617"/>
                </a:lnTo>
                <a:lnTo>
                  <a:pt x="49517" y="814400"/>
                </a:lnTo>
                <a:lnTo>
                  <a:pt x="75387" y="848690"/>
                </a:lnTo>
                <a:lnTo>
                  <a:pt x="105714" y="879005"/>
                </a:lnTo>
                <a:lnTo>
                  <a:pt x="140004" y="904887"/>
                </a:lnTo>
                <a:lnTo>
                  <a:pt x="177787" y="925830"/>
                </a:lnTo>
                <a:lnTo>
                  <a:pt x="218592" y="941387"/>
                </a:lnTo>
                <a:lnTo>
                  <a:pt x="261937" y="951064"/>
                </a:lnTo>
                <a:lnTo>
                  <a:pt x="307352" y="954405"/>
                </a:lnTo>
                <a:lnTo>
                  <a:pt x="5241010" y="954405"/>
                </a:lnTo>
                <a:lnTo>
                  <a:pt x="5286426" y="951064"/>
                </a:lnTo>
                <a:lnTo>
                  <a:pt x="5329771" y="941387"/>
                </a:lnTo>
                <a:lnTo>
                  <a:pt x="5370576" y="925830"/>
                </a:lnTo>
                <a:lnTo>
                  <a:pt x="5408358" y="904887"/>
                </a:lnTo>
                <a:lnTo>
                  <a:pt x="5442648" y="879005"/>
                </a:lnTo>
                <a:lnTo>
                  <a:pt x="5472976" y="848690"/>
                </a:lnTo>
                <a:lnTo>
                  <a:pt x="5498846" y="814400"/>
                </a:lnTo>
                <a:lnTo>
                  <a:pt x="5519801" y="776617"/>
                </a:lnTo>
                <a:lnTo>
                  <a:pt x="5535346" y="735812"/>
                </a:lnTo>
                <a:lnTo>
                  <a:pt x="5545036" y="692454"/>
                </a:lnTo>
                <a:lnTo>
                  <a:pt x="5548363" y="647039"/>
                </a:lnTo>
                <a:lnTo>
                  <a:pt x="5545036" y="601624"/>
                </a:lnTo>
                <a:lnTo>
                  <a:pt x="5535346" y="558266"/>
                </a:lnTo>
                <a:lnTo>
                  <a:pt x="5519801" y="517461"/>
                </a:lnTo>
                <a:lnTo>
                  <a:pt x="5501424" y="484339"/>
                </a:lnTo>
                <a:lnTo>
                  <a:pt x="5542140" y="486283"/>
                </a:lnTo>
                <a:lnTo>
                  <a:pt x="5588978" y="484047"/>
                </a:lnTo>
                <a:lnTo>
                  <a:pt x="5634545" y="477507"/>
                </a:lnTo>
                <a:lnTo>
                  <a:pt x="5678652" y="466852"/>
                </a:lnTo>
                <a:lnTo>
                  <a:pt x="5721096" y="452285"/>
                </a:lnTo>
                <a:lnTo>
                  <a:pt x="5761672" y="434022"/>
                </a:lnTo>
                <a:lnTo>
                  <a:pt x="5800166" y="412254"/>
                </a:lnTo>
                <a:lnTo>
                  <a:pt x="5836386" y="387184"/>
                </a:lnTo>
                <a:lnTo>
                  <a:pt x="5870130" y="359029"/>
                </a:lnTo>
                <a:lnTo>
                  <a:pt x="5901169" y="327977"/>
                </a:lnTo>
                <a:lnTo>
                  <a:pt x="5929338" y="294233"/>
                </a:lnTo>
                <a:lnTo>
                  <a:pt x="5954407" y="258025"/>
                </a:lnTo>
                <a:lnTo>
                  <a:pt x="5976175" y="219519"/>
                </a:lnTo>
                <a:lnTo>
                  <a:pt x="5994438" y="178955"/>
                </a:lnTo>
                <a:lnTo>
                  <a:pt x="6009005" y="136512"/>
                </a:lnTo>
                <a:lnTo>
                  <a:pt x="6019660" y="92405"/>
                </a:lnTo>
                <a:lnTo>
                  <a:pt x="6026201" y="46824"/>
                </a:lnTo>
                <a:lnTo>
                  <a:pt x="6028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00037"/>
            <a:ext cx="5521325" cy="901065"/>
          </a:xfrm>
          <a:custGeom>
            <a:avLst/>
            <a:gdLst/>
            <a:ahLst/>
            <a:cxnLst/>
            <a:rect l="l" t="t" r="r" b="b"/>
            <a:pathLst>
              <a:path w="5521325" h="901065">
                <a:moveTo>
                  <a:pt x="900798" y="900874"/>
                </a:moveTo>
                <a:lnTo>
                  <a:pt x="888174" y="832307"/>
                </a:lnTo>
                <a:lnTo>
                  <a:pt x="877189" y="787336"/>
                </a:lnTo>
                <a:lnTo>
                  <a:pt x="864336" y="743127"/>
                </a:lnTo>
                <a:lnTo>
                  <a:pt x="849680" y="699706"/>
                </a:lnTo>
                <a:lnTo>
                  <a:pt x="833259" y="657136"/>
                </a:lnTo>
                <a:lnTo>
                  <a:pt x="815111" y="615467"/>
                </a:lnTo>
                <a:lnTo>
                  <a:pt x="795274" y="574725"/>
                </a:lnTo>
                <a:lnTo>
                  <a:pt x="773811" y="534949"/>
                </a:lnTo>
                <a:lnTo>
                  <a:pt x="750760" y="496214"/>
                </a:lnTo>
                <a:lnTo>
                  <a:pt x="726147" y="458533"/>
                </a:lnTo>
                <a:lnTo>
                  <a:pt x="700036" y="421970"/>
                </a:lnTo>
                <a:lnTo>
                  <a:pt x="672465" y="386549"/>
                </a:lnTo>
                <a:lnTo>
                  <a:pt x="643470" y="352336"/>
                </a:lnTo>
                <a:lnTo>
                  <a:pt x="613105" y="319354"/>
                </a:lnTo>
                <a:lnTo>
                  <a:pt x="581418" y="287667"/>
                </a:lnTo>
                <a:lnTo>
                  <a:pt x="548449" y="257302"/>
                </a:lnTo>
                <a:lnTo>
                  <a:pt x="514223" y="228307"/>
                </a:lnTo>
                <a:lnTo>
                  <a:pt x="478815" y="200736"/>
                </a:lnTo>
                <a:lnTo>
                  <a:pt x="442239" y="174625"/>
                </a:lnTo>
                <a:lnTo>
                  <a:pt x="404558" y="150025"/>
                </a:lnTo>
                <a:lnTo>
                  <a:pt x="365823" y="126961"/>
                </a:lnTo>
                <a:lnTo>
                  <a:pt x="326059" y="105498"/>
                </a:lnTo>
                <a:lnTo>
                  <a:pt x="285305" y="85661"/>
                </a:lnTo>
                <a:lnTo>
                  <a:pt x="243636" y="67513"/>
                </a:lnTo>
                <a:lnTo>
                  <a:pt x="201066" y="51092"/>
                </a:lnTo>
                <a:lnTo>
                  <a:pt x="157657" y="36436"/>
                </a:lnTo>
                <a:lnTo>
                  <a:pt x="113436" y="23583"/>
                </a:lnTo>
                <a:lnTo>
                  <a:pt x="68465" y="12598"/>
                </a:lnTo>
                <a:lnTo>
                  <a:pt x="22771" y="3505"/>
                </a:lnTo>
                <a:lnTo>
                  <a:pt x="0" y="0"/>
                </a:lnTo>
                <a:lnTo>
                  <a:pt x="0" y="900874"/>
                </a:lnTo>
                <a:lnTo>
                  <a:pt x="900798" y="900874"/>
                </a:lnTo>
                <a:close/>
              </a:path>
              <a:path w="5521325" h="901065">
                <a:moveTo>
                  <a:pt x="5520766" y="410565"/>
                </a:moveTo>
                <a:lnTo>
                  <a:pt x="5508320" y="333857"/>
                </a:lnTo>
                <a:lnTo>
                  <a:pt x="5491988" y="291033"/>
                </a:lnTo>
                <a:lnTo>
                  <a:pt x="5470004" y="251371"/>
                </a:lnTo>
                <a:lnTo>
                  <a:pt x="5442851" y="215379"/>
                </a:lnTo>
                <a:lnTo>
                  <a:pt x="5411025" y="183565"/>
                </a:lnTo>
                <a:lnTo>
                  <a:pt x="5375033" y="156413"/>
                </a:lnTo>
                <a:lnTo>
                  <a:pt x="5335384" y="134416"/>
                </a:lnTo>
                <a:lnTo>
                  <a:pt x="5292547" y="118097"/>
                </a:lnTo>
                <a:lnTo>
                  <a:pt x="5247056" y="107937"/>
                </a:lnTo>
                <a:lnTo>
                  <a:pt x="5199380" y="104432"/>
                </a:lnTo>
                <a:lnTo>
                  <a:pt x="1236345" y="104432"/>
                </a:lnTo>
                <a:lnTo>
                  <a:pt x="1188669" y="107937"/>
                </a:lnTo>
                <a:lnTo>
                  <a:pt x="1143177" y="118097"/>
                </a:lnTo>
                <a:lnTo>
                  <a:pt x="1100353" y="134416"/>
                </a:lnTo>
                <a:lnTo>
                  <a:pt x="1060691" y="156413"/>
                </a:lnTo>
                <a:lnTo>
                  <a:pt x="1024699" y="183565"/>
                </a:lnTo>
                <a:lnTo>
                  <a:pt x="992886" y="215379"/>
                </a:lnTo>
                <a:lnTo>
                  <a:pt x="965720" y="251371"/>
                </a:lnTo>
                <a:lnTo>
                  <a:pt x="943737" y="291033"/>
                </a:lnTo>
                <a:lnTo>
                  <a:pt x="927417" y="333857"/>
                </a:lnTo>
                <a:lnTo>
                  <a:pt x="917257" y="379361"/>
                </a:lnTo>
                <a:lnTo>
                  <a:pt x="913752" y="427024"/>
                </a:lnTo>
                <a:lnTo>
                  <a:pt x="917257" y="474700"/>
                </a:lnTo>
                <a:lnTo>
                  <a:pt x="927417" y="520192"/>
                </a:lnTo>
                <a:lnTo>
                  <a:pt x="943737" y="563029"/>
                </a:lnTo>
                <a:lnTo>
                  <a:pt x="965720" y="602678"/>
                </a:lnTo>
                <a:lnTo>
                  <a:pt x="992886" y="638670"/>
                </a:lnTo>
                <a:lnTo>
                  <a:pt x="1024699" y="670496"/>
                </a:lnTo>
                <a:lnTo>
                  <a:pt x="1060691" y="697649"/>
                </a:lnTo>
                <a:lnTo>
                  <a:pt x="1100353" y="719632"/>
                </a:lnTo>
                <a:lnTo>
                  <a:pt x="1143177" y="735965"/>
                </a:lnTo>
                <a:lnTo>
                  <a:pt x="1188669" y="746125"/>
                </a:lnTo>
                <a:lnTo>
                  <a:pt x="1236345" y="749617"/>
                </a:lnTo>
                <a:lnTo>
                  <a:pt x="5199380" y="749617"/>
                </a:lnTo>
                <a:lnTo>
                  <a:pt x="5247056" y="746125"/>
                </a:lnTo>
                <a:lnTo>
                  <a:pt x="5292547" y="735965"/>
                </a:lnTo>
                <a:lnTo>
                  <a:pt x="5335384" y="719632"/>
                </a:lnTo>
                <a:lnTo>
                  <a:pt x="5375033" y="697649"/>
                </a:lnTo>
                <a:lnTo>
                  <a:pt x="5411025" y="670496"/>
                </a:lnTo>
                <a:lnTo>
                  <a:pt x="5442851" y="638670"/>
                </a:lnTo>
                <a:lnTo>
                  <a:pt x="5470004" y="602678"/>
                </a:lnTo>
                <a:lnTo>
                  <a:pt x="5491988" y="563029"/>
                </a:lnTo>
                <a:lnTo>
                  <a:pt x="5508320" y="520192"/>
                </a:lnTo>
                <a:lnTo>
                  <a:pt x="5518480" y="474700"/>
                </a:lnTo>
                <a:lnTo>
                  <a:pt x="5520766" y="443496"/>
                </a:lnTo>
                <a:lnTo>
                  <a:pt x="5520766" y="410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1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CONNECTING</a:t>
            </a:r>
            <a:r>
              <a:rPr sz="2150" spc="-120" dirty="0"/>
              <a:t> </a:t>
            </a:r>
            <a:r>
              <a:rPr sz="2150" dirty="0"/>
              <a:t>MULTIPLE</a:t>
            </a:r>
            <a:r>
              <a:rPr sz="2150" spc="-114" dirty="0"/>
              <a:t> </a:t>
            </a:r>
            <a:r>
              <a:rPr sz="2150" dirty="0"/>
              <a:t>FACT</a:t>
            </a:r>
            <a:r>
              <a:rPr sz="2150" spc="-114" dirty="0"/>
              <a:t> </a:t>
            </a:r>
            <a:r>
              <a:rPr sz="2150" spc="-10" dirty="0"/>
              <a:t>TABLES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3895861" y="1074179"/>
            <a:ext cx="3270885" cy="988694"/>
          </a:xfrm>
          <a:custGeom>
            <a:avLst/>
            <a:gdLst/>
            <a:ahLst/>
            <a:cxnLst/>
            <a:rect l="l" t="t" r="r" b="b"/>
            <a:pathLst>
              <a:path w="3270884" h="988694">
                <a:moveTo>
                  <a:pt x="2937820" y="988439"/>
                </a:moveTo>
                <a:lnTo>
                  <a:pt x="333374" y="988439"/>
                </a:lnTo>
                <a:lnTo>
                  <a:pt x="284111" y="984824"/>
                </a:lnTo>
                <a:lnTo>
                  <a:pt x="237091" y="974324"/>
                </a:lnTo>
                <a:lnTo>
                  <a:pt x="192832" y="957454"/>
                </a:lnTo>
                <a:lnTo>
                  <a:pt x="151848" y="934730"/>
                </a:lnTo>
                <a:lnTo>
                  <a:pt x="114656" y="906667"/>
                </a:lnTo>
                <a:lnTo>
                  <a:pt x="81771" y="873782"/>
                </a:lnTo>
                <a:lnTo>
                  <a:pt x="53708" y="836590"/>
                </a:lnTo>
                <a:lnTo>
                  <a:pt x="30984" y="795606"/>
                </a:lnTo>
                <a:lnTo>
                  <a:pt x="14114" y="751347"/>
                </a:lnTo>
                <a:lnTo>
                  <a:pt x="3614" y="704327"/>
                </a:lnTo>
                <a:lnTo>
                  <a:pt x="0" y="65506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937820" y="0"/>
                </a:lnTo>
                <a:lnTo>
                  <a:pt x="2987083" y="3614"/>
                </a:lnTo>
                <a:lnTo>
                  <a:pt x="3034103" y="14114"/>
                </a:lnTo>
                <a:lnTo>
                  <a:pt x="3078362" y="30984"/>
                </a:lnTo>
                <a:lnTo>
                  <a:pt x="3119346" y="53708"/>
                </a:lnTo>
                <a:lnTo>
                  <a:pt x="3156538" y="81771"/>
                </a:lnTo>
                <a:lnTo>
                  <a:pt x="3189423" y="114656"/>
                </a:lnTo>
                <a:lnTo>
                  <a:pt x="3217486" y="151848"/>
                </a:lnTo>
                <a:lnTo>
                  <a:pt x="3240210" y="192832"/>
                </a:lnTo>
                <a:lnTo>
                  <a:pt x="3257080" y="237091"/>
                </a:lnTo>
                <a:lnTo>
                  <a:pt x="3267580" y="284111"/>
                </a:lnTo>
                <a:lnTo>
                  <a:pt x="3270343" y="321767"/>
                </a:lnTo>
                <a:lnTo>
                  <a:pt x="3270343" y="666671"/>
                </a:lnTo>
                <a:lnTo>
                  <a:pt x="3257080" y="751347"/>
                </a:lnTo>
                <a:lnTo>
                  <a:pt x="3240210" y="795606"/>
                </a:lnTo>
                <a:lnTo>
                  <a:pt x="3217486" y="836590"/>
                </a:lnTo>
                <a:lnTo>
                  <a:pt x="3189423" y="873782"/>
                </a:lnTo>
                <a:lnTo>
                  <a:pt x="3156538" y="906667"/>
                </a:lnTo>
                <a:lnTo>
                  <a:pt x="3119346" y="934730"/>
                </a:lnTo>
                <a:lnTo>
                  <a:pt x="3078362" y="957454"/>
                </a:lnTo>
                <a:lnTo>
                  <a:pt x="3034103" y="974324"/>
                </a:lnTo>
                <a:lnTo>
                  <a:pt x="2987083" y="984824"/>
                </a:lnTo>
                <a:lnTo>
                  <a:pt x="2937820" y="988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53" y="1074179"/>
            <a:ext cx="3686174" cy="319972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961040" y="2157292"/>
            <a:ext cx="3091180" cy="3260090"/>
          </a:xfrm>
          <a:custGeom>
            <a:avLst/>
            <a:gdLst/>
            <a:ahLst/>
            <a:cxnLst/>
            <a:rect l="l" t="t" r="r" b="b"/>
            <a:pathLst>
              <a:path w="3091179" h="3260090">
                <a:moveTo>
                  <a:pt x="2809449" y="3259995"/>
                </a:moveTo>
                <a:lnTo>
                  <a:pt x="281509" y="3259995"/>
                </a:lnTo>
                <a:lnTo>
                  <a:pt x="237091" y="3250076"/>
                </a:lnTo>
                <a:lnTo>
                  <a:pt x="192832" y="3233206"/>
                </a:lnTo>
                <a:lnTo>
                  <a:pt x="151848" y="3210482"/>
                </a:lnTo>
                <a:lnTo>
                  <a:pt x="114656" y="3182420"/>
                </a:lnTo>
                <a:lnTo>
                  <a:pt x="81771" y="3149534"/>
                </a:lnTo>
                <a:lnTo>
                  <a:pt x="53708" y="3112342"/>
                </a:lnTo>
                <a:lnTo>
                  <a:pt x="30984" y="3071358"/>
                </a:lnTo>
                <a:lnTo>
                  <a:pt x="14114" y="3027099"/>
                </a:lnTo>
                <a:lnTo>
                  <a:pt x="3614" y="2980080"/>
                </a:lnTo>
                <a:lnTo>
                  <a:pt x="0" y="2930816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2757583" y="0"/>
                </a:lnTo>
                <a:lnTo>
                  <a:pt x="2806847" y="3614"/>
                </a:lnTo>
                <a:lnTo>
                  <a:pt x="2853867" y="14114"/>
                </a:lnTo>
                <a:lnTo>
                  <a:pt x="2898126" y="30984"/>
                </a:lnTo>
                <a:lnTo>
                  <a:pt x="2939110" y="53708"/>
                </a:lnTo>
                <a:lnTo>
                  <a:pt x="2976302" y="81771"/>
                </a:lnTo>
                <a:lnTo>
                  <a:pt x="3009187" y="114656"/>
                </a:lnTo>
                <a:lnTo>
                  <a:pt x="3037250" y="151848"/>
                </a:lnTo>
                <a:lnTo>
                  <a:pt x="3059974" y="192832"/>
                </a:lnTo>
                <a:lnTo>
                  <a:pt x="3076844" y="237091"/>
                </a:lnTo>
                <a:lnTo>
                  <a:pt x="3087344" y="284111"/>
                </a:lnTo>
                <a:lnTo>
                  <a:pt x="3090958" y="333375"/>
                </a:lnTo>
                <a:lnTo>
                  <a:pt x="3090958" y="2930816"/>
                </a:lnTo>
                <a:lnTo>
                  <a:pt x="3087344" y="2980080"/>
                </a:lnTo>
                <a:lnTo>
                  <a:pt x="3076844" y="3027099"/>
                </a:lnTo>
                <a:lnTo>
                  <a:pt x="3059974" y="3071358"/>
                </a:lnTo>
                <a:lnTo>
                  <a:pt x="3037250" y="3112342"/>
                </a:lnTo>
                <a:lnTo>
                  <a:pt x="3009187" y="3149534"/>
                </a:lnTo>
                <a:lnTo>
                  <a:pt x="2976302" y="3182420"/>
                </a:lnTo>
                <a:lnTo>
                  <a:pt x="2939110" y="3210482"/>
                </a:lnTo>
                <a:lnTo>
                  <a:pt x="2898126" y="3233206"/>
                </a:lnTo>
                <a:lnTo>
                  <a:pt x="2853867" y="3250076"/>
                </a:lnTo>
                <a:lnTo>
                  <a:pt x="2809449" y="3259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83620" y="1103274"/>
            <a:ext cx="3095625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This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model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contains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two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fact </a:t>
            </a:r>
            <a:r>
              <a:rPr sz="1650" dirty="0">
                <a:latin typeface="Comic Sans MS"/>
                <a:cs typeface="Comic Sans MS"/>
              </a:rPr>
              <a:t>tables: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Sales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Data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Returns Data.</a:t>
            </a:r>
            <a:endParaRPr sz="1650">
              <a:latin typeface="Comic Sans MS"/>
              <a:cs typeface="Comic Sans MS"/>
            </a:endParaRPr>
          </a:p>
          <a:p>
            <a:pPr marL="393065" indent="-141605">
              <a:lnSpc>
                <a:spcPct val="100000"/>
              </a:lnSpc>
              <a:spcBef>
                <a:spcPts val="1975"/>
              </a:spcBef>
              <a:buChar char="•"/>
              <a:tabLst>
                <a:tab pos="393065" algn="l"/>
              </a:tabLst>
            </a:pPr>
            <a:r>
              <a:rPr sz="1650" dirty="0">
                <a:latin typeface="Comic Sans MS"/>
                <a:cs typeface="Comic Sans MS"/>
              </a:rPr>
              <a:t>Since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there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no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primary</a:t>
            </a:r>
            <a:endParaRPr sz="1650">
              <a:latin typeface="Comic Sans MS"/>
              <a:cs typeface="Comic Sans MS"/>
            </a:endParaRPr>
          </a:p>
          <a:p>
            <a:pPr marL="53340" marR="95885" indent="-635" algn="ctr">
              <a:lnSpc>
                <a:spcPct val="113599"/>
              </a:lnSpc>
            </a:pPr>
            <a:r>
              <a:rPr sz="1650" dirty="0">
                <a:latin typeface="Comic Sans MS"/>
                <a:cs typeface="Comic Sans MS"/>
              </a:rPr>
              <a:t>/foreign</a:t>
            </a:r>
            <a:r>
              <a:rPr sz="1650" spc="-7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key</a:t>
            </a:r>
            <a:r>
              <a:rPr sz="1650" spc="-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relationship,</a:t>
            </a:r>
            <a:r>
              <a:rPr sz="1650" spc="-70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we </a:t>
            </a:r>
            <a:r>
              <a:rPr sz="1650" dirty="0">
                <a:latin typeface="Comic Sans MS"/>
                <a:cs typeface="Comic Sans MS"/>
              </a:rPr>
              <a:t>can’t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connect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them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directly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to </a:t>
            </a:r>
            <a:r>
              <a:rPr sz="1650" dirty="0">
                <a:latin typeface="Comic Sans MS"/>
                <a:cs typeface="Comic Sans MS"/>
              </a:rPr>
              <a:t>each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other.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7757" y="3605612"/>
            <a:ext cx="291782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>
              <a:lnSpc>
                <a:spcPct val="113599"/>
              </a:lnSpc>
              <a:spcBef>
                <a:spcPts val="100"/>
              </a:spcBef>
              <a:buChar char="•"/>
              <a:tabLst>
                <a:tab pos="372110" algn="l"/>
              </a:tabLst>
            </a:pPr>
            <a:r>
              <a:rPr sz="1650" dirty="0">
                <a:latin typeface="Comic Sans MS"/>
                <a:cs typeface="Comic Sans MS"/>
              </a:rPr>
              <a:t>But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connect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each </a:t>
            </a:r>
            <a:r>
              <a:rPr sz="1650" dirty="0">
                <a:latin typeface="Comic Sans MS"/>
                <a:cs typeface="Comic Sans MS"/>
              </a:rPr>
              <a:t>fact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related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lookups, </a:t>
            </a:r>
            <a:r>
              <a:rPr sz="1650" dirty="0">
                <a:latin typeface="Comic Sans MS"/>
                <a:cs typeface="Comic Sans MS"/>
              </a:rPr>
              <a:t>which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allows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filter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both </a:t>
            </a:r>
            <a:r>
              <a:rPr sz="1650" dirty="0">
                <a:latin typeface="Comic Sans MS"/>
                <a:cs typeface="Comic Sans MS"/>
              </a:rPr>
              <a:t>sales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returns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using </a:t>
            </a:r>
            <a:r>
              <a:rPr sz="1650" dirty="0">
                <a:latin typeface="Comic Sans MS"/>
                <a:cs typeface="Comic Sans MS"/>
              </a:rPr>
              <a:t>fields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from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any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shared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lookup</a:t>
            </a:r>
            <a:endParaRPr sz="1650">
              <a:latin typeface="Comic Sans MS"/>
              <a:cs typeface="Comic Sans MS"/>
            </a:endParaRPr>
          </a:p>
          <a:p>
            <a:pPr marL="1207770">
              <a:lnSpc>
                <a:spcPct val="100000"/>
              </a:lnSpc>
              <a:spcBef>
                <a:spcPts val="270"/>
              </a:spcBef>
            </a:pPr>
            <a:r>
              <a:rPr sz="1650" spc="-10" dirty="0">
                <a:latin typeface="Comic Sans MS"/>
                <a:cs typeface="Comic Sans MS"/>
              </a:rPr>
              <a:t>table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553" y="4408840"/>
            <a:ext cx="3820795" cy="1093470"/>
          </a:xfrm>
          <a:custGeom>
            <a:avLst/>
            <a:gdLst/>
            <a:ahLst/>
            <a:cxnLst/>
            <a:rect l="l" t="t" r="r" b="b"/>
            <a:pathLst>
              <a:path w="3820795" h="1093470">
                <a:moveTo>
                  <a:pt x="3486934" y="1093060"/>
                </a:moveTo>
                <a:lnTo>
                  <a:pt x="333373" y="1093060"/>
                </a:lnTo>
                <a:lnTo>
                  <a:pt x="284111" y="1089446"/>
                </a:lnTo>
                <a:lnTo>
                  <a:pt x="237091" y="1078945"/>
                </a:lnTo>
                <a:lnTo>
                  <a:pt x="192832" y="1062076"/>
                </a:lnTo>
                <a:lnTo>
                  <a:pt x="151848" y="1039351"/>
                </a:lnTo>
                <a:lnTo>
                  <a:pt x="114656" y="1011289"/>
                </a:lnTo>
                <a:lnTo>
                  <a:pt x="81771" y="978404"/>
                </a:lnTo>
                <a:lnTo>
                  <a:pt x="53708" y="941211"/>
                </a:lnTo>
                <a:lnTo>
                  <a:pt x="30984" y="900228"/>
                </a:lnTo>
                <a:lnTo>
                  <a:pt x="14114" y="855968"/>
                </a:lnTo>
                <a:lnTo>
                  <a:pt x="3614" y="808949"/>
                </a:lnTo>
                <a:lnTo>
                  <a:pt x="0" y="759685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3486933" y="0"/>
                </a:lnTo>
                <a:lnTo>
                  <a:pt x="3536196" y="3614"/>
                </a:lnTo>
                <a:lnTo>
                  <a:pt x="3583216" y="14114"/>
                </a:lnTo>
                <a:lnTo>
                  <a:pt x="3627475" y="30984"/>
                </a:lnTo>
                <a:lnTo>
                  <a:pt x="3668459" y="53708"/>
                </a:lnTo>
                <a:lnTo>
                  <a:pt x="3705651" y="81771"/>
                </a:lnTo>
                <a:lnTo>
                  <a:pt x="3738536" y="114656"/>
                </a:lnTo>
                <a:lnTo>
                  <a:pt x="3766599" y="151848"/>
                </a:lnTo>
                <a:lnTo>
                  <a:pt x="3789323" y="192832"/>
                </a:lnTo>
                <a:lnTo>
                  <a:pt x="3806193" y="237091"/>
                </a:lnTo>
                <a:lnTo>
                  <a:pt x="3816693" y="284111"/>
                </a:lnTo>
                <a:lnTo>
                  <a:pt x="3820308" y="333375"/>
                </a:lnTo>
                <a:lnTo>
                  <a:pt x="3820308" y="759685"/>
                </a:lnTo>
                <a:lnTo>
                  <a:pt x="3816693" y="808949"/>
                </a:lnTo>
                <a:lnTo>
                  <a:pt x="3806193" y="855968"/>
                </a:lnTo>
                <a:lnTo>
                  <a:pt x="3789323" y="900228"/>
                </a:lnTo>
                <a:lnTo>
                  <a:pt x="3766599" y="941211"/>
                </a:lnTo>
                <a:lnTo>
                  <a:pt x="3738536" y="978404"/>
                </a:lnTo>
                <a:lnTo>
                  <a:pt x="3705651" y="1011289"/>
                </a:lnTo>
                <a:lnTo>
                  <a:pt x="3668459" y="1039351"/>
                </a:lnTo>
                <a:lnTo>
                  <a:pt x="3627475" y="1062076"/>
                </a:lnTo>
                <a:lnTo>
                  <a:pt x="3583216" y="1078945"/>
                </a:lnTo>
                <a:lnTo>
                  <a:pt x="3536196" y="1089446"/>
                </a:lnTo>
                <a:lnTo>
                  <a:pt x="3486934" y="1093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7805" y="4462597"/>
            <a:ext cx="36518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We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can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view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orders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and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returns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by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product </a:t>
            </a:r>
            <a:r>
              <a:rPr sz="1400" dirty="0">
                <a:latin typeface="Comic Sans MS"/>
                <a:cs typeface="Comic Sans MS"/>
              </a:rPr>
              <a:t>since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both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tables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relate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to</a:t>
            </a:r>
            <a:r>
              <a:rPr sz="1400" spc="-5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Product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Lookup, </a:t>
            </a:r>
            <a:r>
              <a:rPr sz="1400" dirty="0">
                <a:latin typeface="Comic Sans MS"/>
                <a:cs typeface="Comic Sans MS"/>
              </a:rPr>
              <a:t>but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we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can’t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view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returns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by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customer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since </a:t>
            </a:r>
            <a:r>
              <a:rPr sz="1400" dirty="0">
                <a:latin typeface="Comic Sans MS"/>
                <a:cs typeface="Comic Sans MS"/>
              </a:rPr>
              <a:t>no</a:t>
            </a:r>
            <a:r>
              <a:rPr sz="1400" spc="-10" dirty="0">
                <a:latin typeface="Comic Sans MS"/>
                <a:cs typeface="Comic Sans MS"/>
              </a:rPr>
              <a:t> relationship exists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0904" y="6480560"/>
            <a:ext cx="3794125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 marR="5080" indent="-267970">
              <a:lnSpc>
                <a:spcPct val="114999"/>
              </a:lnSpc>
              <a:spcBef>
                <a:spcPts val="100"/>
              </a:spcBef>
            </a:pPr>
            <a:r>
              <a:rPr sz="1250" b="1" dirty="0">
                <a:latin typeface="Comic Sans MS"/>
                <a:cs typeface="Comic Sans MS"/>
              </a:rPr>
              <a:t>Note</a:t>
            </a:r>
            <a:r>
              <a:rPr sz="1250" b="1" spc="-3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:</a:t>
            </a:r>
            <a:r>
              <a:rPr sz="1250" b="1" spc="31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fact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tables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should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connect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through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shared </a:t>
            </a:r>
            <a:r>
              <a:rPr sz="1250" dirty="0">
                <a:latin typeface="Comic Sans MS"/>
                <a:cs typeface="Comic Sans MS"/>
              </a:rPr>
              <a:t>dimension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tables,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not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directly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each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other</a:t>
            </a:r>
            <a:endParaRPr sz="12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3087" y="907009"/>
            <a:ext cx="1838325" cy="3679190"/>
            <a:chOff x="7163087" y="907009"/>
            <a:chExt cx="1838325" cy="3679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087" y="2147321"/>
              <a:ext cx="1838036" cy="2438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62513" y="907009"/>
              <a:ext cx="1435735" cy="1255395"/>
            </a:xfrm>
            <a:custGeom>
              <a:avLst/>
              <a:gdLst/>
              <a:ahLst/>
              <a:cxnLst/>
              <a:rect l="l" t="t" r="r" b="b"/>
              <a:pathLst>
                <a:path w="1435734" h="1255395">
                  <a:moveTo>
                    <a:pt x="247258" y="1254994"/>
                  </a:moveTo>
                  <a:lnTo>
                    <a:pt x="263747" y="927071"/>
                  </a:lnTo>
                  <a:lnTo>
                    <a:pt x="223678" y="903679"/>
                  </a:lnTo>
                  <a:lnTo>
                    <a:pt x="186182" y="876859"/>
                  </a:lnTo>
                  <a:lnTo>
                    <a:pt x="151473" y="846828"/>
                  </a:lnTo>
                  <a:lnTo>
                    <a:pt x="119767" y="813800"/>
                  </a:lnTo>
                  <a:lnTo>
                    <a:pt x="91280" y="777992"/>
                  </a:lnTo>
                  <a:lnTo>
                    <a:pt x="66226" y="739617"/>
                  </a:lnTo>
                  <a:lnTo>
                    <a:pt x="44822" y="698892"/>
                  </a:lnTo>
                  <a:lnTo>
                    <a:pt x="27281" y="656032"/>
                  </a:lnTo>
                  <a:lnTo>
                    <a:pt x="13821" y="611252"/>
                  </a:lnTo>
                  <a:lnTo>
                    <a:pt x="4655" y="564768"/>
                  </a:lnTo>
                  <a:lnTo>
                    <a:pt x="0" y="516795"/>
                  </a:lnTo>
                  <a:lnTo>
                    <a:pt x="70" y="467548"/>
                  </a:lnTo>
                  <a:lnTo>
                    <a:pt x="4759" y="419843"/>
                  </a:lnTo>
                  <a:lnTo>
                    <a:pt x="13801" y="373747"/>
                  </a:lnTo>
                  <a:lnTo>
                    <a:pt x="26981" y="329427"/>
                  </a:lnTo>
                  <a:lnTo>
                    <a:pt x="44079" y="287071"/>
                  </a:lnTo>
                  <a:lnTo>
                    <a:pt x="64877" y="246865"/>
                  </a:lnTo>
                  <a:lnTo>
                    <a:pt x="89156" y="208996"/>
                  </a:lnTo>
                  <a:lnTo>
                    <a:pt x="116696" y="173651"/>
                  </a:lnTo>
                  <a:lnTo>
                    <a:pt x="147281" y="141018"/>
                  </a:lnTo>
                  <a:lnTo>
                    <a:pt x="180690" y="111283"/>
                  </a:lnTo>
                  <a:lnTo>
                    <a:pt x="216704" y="84633"/>
                  </a:lnTo>
                  <a:lnTo>
                    <a:pt x="255106" y="61256"/>
                  </a:lnTo>
                  <a:lnTo>
                    <a:pt x="295676" y="41338"/>
                  </a:lnTo>
                  <a:lnTo>
                    <a:pt x="338196" y="25066"/>
                  </a:lnTo>
                  <a:lnTo>
                    <a:pt x="382447" y="12628"/>
                  </a:lnTo>
                  <a:lnTo>
                    <a:pt x="428210" y="4210"/>
                  </a:lnTo>
                  <a:lnTo>
                    <a:pt x="475266" y="0"/>
                  </a:lnTo>
                  <a:lnTo>
                    <a:pt x="523396" y="184"/>
                  </a:lnTo>
                  <a:lnTo>
                    <a:pt x="961154" y="22196"/>
                  </a:lnTo>
                  <a:lnTo>
                    <a:pt x="1009064" y="26842"/>
                  </a:lnTo>
                  <a:lnTo>
                    <a:pt x="1055464" y="35752"/>
                  </a:lnTo>
                  <a:lnTo>
                    <a:pt x="1100156" y="48718"/>
                  </a:lnTo>
                  <a:lnTo>
                    <a:pt x="1142941" y="65533"/>
                  </a:lnTo>
                  <a:lnTo>
                    <a:pt x="1183619" y="85988"/>
                  </a:lnTo>
                  <a:lnTo>
                    <a:pt x="1221991" y="109876"/>
                  </a:lnTo>
                  <a:lnTo>
                    <a:pt x="1257859" y="136989"/>
                  </a:lnTo>
                  <a:lnTo>
                    <a:pt x="1291023" y="167118"/>
                  </a:lnTo>
                  <a:lnTo>
                    <a:pt x="1321285" y="200056"/>
                  </a:lnTo>
                  <a:lnTo>
                    <a:pt x="1348445" y="235594"/>
                  </a:lnTo>
                  <a:lnTo>
                    <a:pt x="1372304" y="273524"/>
                  </a:lnTo>
                  <a:lnTo>
                    <a:pt x="1392663" y="313640"/>
                  </a:lnTo>
                  <a:lnTo>
                    <a:pt x="1409324" y="355731"/>
                  </a:lnTo>
                  <a:lnTo>
                    <a:pt x="1422086" y="399592"/>
                  </a:lnTo>
                  <a:lnTo>
                    <a:pt x="1430751" y="445012"/>
                  </a:lnTo>
                  <a:lnTo>
                    <a:pt x="1435120" y="491786"/>
                  </a:lnTo>
                  <a:lnTo>
                    <a:pt x="1435070" y="511191"/>
                  </a:lnTo>
                  <a:lnTo>
                    <a:pt x="1432218" y="567918"/>
                  </a:lnTo>
                  <a:lnTo>
                    <a:pt x="1421281" y="633196"/>
                  </a:lnTo>
                  <a:lnTo>
                    <a:pt x="1408106" y="677405"/>
                  </a:lnTo>
                  <a:lnTo>
                    <a:pt x="1391012" y="719666"/>
                  </a:lnTo>
                  <a:lnTo>
                    <a:pt x="1370217" y="759790"/>
                  </a:lnTo>
                  <a:lnTo>
                    <a:pt x="1345939" y="797589"/>
                  </a:lnTo>
                  <a:lnTo>
                    <a:pt x="1318399" y="832876"/>
                  </a:lnTo>
                  <a:lnTo>
                    <a:pt x="1287814" y="865462"/>
                  </a:lnTo>
                  <a:lnTo>
                    <a:pt x="1254404" y="895159"/>
                  </a:lnTo>
                  <a:lnTo>
                    <a:pt x="1218388" y="921779"/>
                  </a:lnTo>
                  <a:lnTo>
                    <a:pt x="1179984" y="945134"/>
                  </a:lnTo>
                  <a:lnTo>
                    <a:pt x="1139411" y="965036"/>
                  </a:lnTo>
                  <a:lnTo>
                    <a:pt x="1096888" y="981297"/>
                  </a:lnTo>
                  <a:lnTo>
                    <a:pt x="600031" y="990496"/>
                  </a:lnTo>
                  <a:lnTo>
                    <a:pt x="247258" y="1254994"/>
                  </a:lnTo>
                  <a:close/>
                </a:path>
                <a:path w="1435734" h="1255395">
                  <a:moveTo>
                    <a:pt x="911675" y="1006167"/>
                  </a:moveTo>
                  <a:lnTo>
                    <a:pt x="600032" y="990496"/>
                  </a:lnTo>
                  <a:lnTo>
                    <a:pt x="1064140" y="990496"/>
                  </a:lnTo>
                  <a:lnTo>
                    <a:pt x="1052634" y="993728"/>
                  </a:lnTo>
                  <a:lnTo>
                    <a:pt x="1006868" y="1002143"/>
                  </a:lnTo>
                  <a:lnTo>
                    <a:pt x="959808" y="1006352"/>
                  </a:lnTo>
                  <a:lnTo>
                    <a:pt x="911675" y="10061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719898" y="1181215"/>
            <a:ext cx="933771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sz="2475" b="1" spc="-30" baseline="3367" dirty="0">
                <a:latin typeface="Comic Sans MS"/>
                <a:cs typeface="Comic Sans MS"/>
              </a:rPr>
              <a:t>Le</a:t>
            </a:r>
            <a:r>
              <a:rPr sz="2475" b="1" spc="-30" baseline="1683" dirty="0">
                <a:latin typeface="Comic Sans MS"/>
                <a:cs typeface="Comic Sans MS"/>
              </a:rPr>
              <a:t>t’s</a:t>
            </a:r>
            <a:r>
              <a:rPr sz="2475" b="1" spc="-187" baseline="1683" dirty="0">
                <a:latin typeface="Comic Sans MS"/>
                <a:cs typeface="Comic Sans MS"/>
              </a:rPr>
              <a:t> </a:t>
            </a:r>
            <a:r>
              <a:rPr sz="2475" b="1" spc="-37" baseline="1683" dirty="0">
                <a:latin typeface="Comic Sans MS"/>
                <a:cs typeface="Comic Sans MS"/>
              </a:rPr>
              <a:t>s</a:t>
            </a:r>
            <a:r>
              <a:rPr sz="1650" b="1" spc="-25" dirty="0">
                <a:latin typeface="Comic Sans MS"/>
                <a:cs typeface="Comic Sans MS"/>
              </a:rPr>
              <a:t>ee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503927" y="1468174"/>
            <a:ext cx="1336692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sz="2475" b="1" baseline="5050" dirty="0">
                <a:latin typeface="Comic Sans MS"/>
                <a:cs typeface="Comic Sans MS"/>
              </a:rPr>
              <a:t>wi</a:t>
            </a:r>
            <a:r>
              <a:rPr sz="2475" b="1" baseline="3367" dirty="0">
                <a:latin typeface="Comic Sans MS"/>
                <a:cs typeface="Comic Sans MS"/>
              </a:rPr>
              <a:t>th</a:t>
            </a:r>
            <a:r>
              <a:rPr sz="2475" b="1" spc="-247" baseline="3367" dirty="0">
                <a:latin typeface="Comic Sans MS"/>
                <a:cs typeface="Comic Sans MS"/>
              </a:rPr>
              <a:t> </a:t>
            </a:r>
            <a:r>
              <a:rPr sz="2475" b="1" spc="-15" baseline="3367" dirty="0">
                <a:latin typeface="Comic Sans MS"/>
                <a:cs typeface="Comic Sans MS"/>
              </a:rPr>
              <a:t>e</a:t>
            </a:r>
            <a:r>
              <a:rPr sz="2475" b="1" spc="-15" baseline="1683" dirty="0">
                <a:latin typeface="Comic Sans MS"/>
                <a:cs typeface="Comic Sans MS"/>
              </a:rPr>
              <a:t>xam</a:t>
            </a:r>
            <a:r>
              <a:rPr sz="1650" b="1" spc="-10" dirty="0">
                <a:latin typeface="Comic Sans MS"/>
                <a:cs typeface="Comic Sans MS"/>
              </a:rPr>
              <a:t>ple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24829" y="482417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2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2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612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5" y="434028"/>
                </a:lnTo>
                <a:lnTo>
                  <a:pt x="228258" y="412258"/>
                </a:lnTo>
                <a:lnTo>
                  <a:pt x="192039" y="387191"/>
                </a:lnTo>
                <a:lnTo>
                  <a:pt x="158303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2" name="object 12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41217" y="3743669"/>
            <a:ext cx="2294255" cy="728980"/>
          </a:xfrm>
          <a:custGeom>
            <a:avLst/>
            <a:gdLst/>
            <a:ahLst/>
            <a:cxnLst/>
            <a:rect l="l" t="t" r="r" b="b"/>
            <a:pathLst>
              <a:path w="2294255" h="728979">
                <a:moveTo>
                  <a:pt x="1146847" y="728805"/>
                </a:moveTo>
                <a:lnTo>
                  <a:pt x="1076960" y="728140"/>
                </a:lnTo>
                <a:lnTo>
                  <a:pt x="1008206" y="726170"/>
                </a:lnTo>
                <a:lnTo>
                  <a:pt x="940678" y="722934"/>
                </a:lnTo>
                <a:lnTo>
                  <a:pt x="874498" y="718470"/>
                </a:lnTo>
                <a:lnTo>
                  <a:pt x="809784" y="712815"/>
                </a:lnTo>
                <a:lnTo>
                  <a:pt x="746658" y="706007"/>
                </a:lnTo>
                <a:lnTo>
                  <a:pt x="685238" y="698086"/>
                </a:lnTo>
                <a:lnTo>
                  <a:pt x="625645" y="689089"/>
                </a:lnTo>
                <a:lnTo>
                  <a:pt x="567998" y="679054"/>
                </a:lnTo>
                <a:lnTo>
                  <a:pt x="512418" y="668019"/>
                </a:lnTo>
                <a:lnTo>
                  <a:pt x="459025" y="656022"/>
                </a:lnTo>
                <a:lnTo>
                  <a:pt x="407939" y="643102"/>
                </a:lnTo>
                <a:lnTo>
                  <a:pt x="359278" y="629297"/>
                </a:lnTo>
                <a:lnTo>
                  <a:pt x="313165" y="614644"/>
                </a:lnTo>
                <a:lnTo>
                  <a:pt x="269718" y="599182"/>
                </a:lnTo>
                <a:lnTo>
                  <a:pt x="229057" y="582950"/>
                </a:lnTo>
                <a:lnTo>
                  <a:pt x="191302" y="565984"/>
                </a:lnTo>
                <a:lnTo>
                  <a:pt x="156574" y="548323"/>
                </a:lnTo>
                <a:lnTo>
                  <a:pt x="96677" y="511070"/>
                </a:lnTo>
                <a:lnTo>
                  <a:pt x="50324" y="471496"/>
                </a:lnTo>
                <a:lnTo>
                  <a:pt x="18476" y="429904"/>
                </a:lnTo>
                <a:lnTo>
                  <a:pt x="2092" y="386601"/>
                </a:lnTo>
                <a:lnTo>
                  <a:pt x="0" y="364402"/>
                </a:lnTo>
                <a:lnTo>
                  <a:pt x="2092" y="342204"/>
                </a:lnTo>
                <a:lnTo>
                  <a:pt x="18476" y="298900"/>
                </a:lnTo>
                <a:lnTo>
                  <a:pt x="50324" y="257309"/>
                </a:lnTo>
                <a:lnTo>
                  <a:pt x="96677" y="217734"/>
                </a:lnTo>
                <a:lnTo>
                  <a:pt x="156574" y="180481"/>
                </a:lnTo>
                <a:lnTo>
                  <a:pt x="191302" y="162821"/>
                </a:lnTo>
                <a:lnTo>
                  <a:pt x="229057" y="145855"/>
                </a:lnTo>
                <a:lnTo>
                  <a:pt x="269718" y="129622"/>
                </a:lnTo>
                <a:lnTo>
                  <a:pt x="313165" y="114160"/>
                </a:lnTo>
                <a:lnTo>
                  <a:pt x="359278" y="99508"/>
                </a:lnTo>
                <a:lnTo>
                  <a:pt x="407939" y="85702"/>
                </a:lnTo>
                <a:lnTo>
                  <a:pt x="459025" y="72783"/>
                </a:lnTo>
                <a:lnTo>
                  <a:pt x="512418" y="60786"/>
                </a:lnTo>
                <a:lnTo>
                  <a:pt x="567998" y="49751"/>
                </a:lnTo>
                <a:lnTo>
                  <a:pt x="625645" y="39716"/>
                </a:lnTo>
                <a:lnTo>
                  <a:pt x="685238" y="30719"/>
                </a:lnTo>
                <a:lnTo>
                  <a:pt x="746658" y="22797"/>
                </a:lnTo>
                <a:lnTo>
                  <a:pt x="809784" y="15990"/>
                </a:lnTo>
                <a:lnTo>
                  <a:pt x="874498" y="10335"/>
                </a:lnTo>
                <a:lnTo>
                  <a:pt x="940678" y="5871"/>
                </a:lnTo>
                <a:lnTo>
                  <a:pt x="1008206" y="2634"/>
                </a:lnTo>
                <a:lnTo>
                  <a:pt x="1076960" y="665"/>
                </a:lnTo>
                <a:lnTo>
                  <a:pt x="1146821" y="0"/>
                </a:lnTo>
                <a:lnTo>
                  <a:pt x="1216682" y="665"/>
                </a:lnTo>
                <a:lnTo>
                  <a:pt x="1285436" y="2634"/>
                </a:lnTo>
                <a:lnTo>
                  <a:pt x="1352964" y="5871"/>
                </a:lnTo>
                <a:lnTo>
                  <a:pt x="1419144" y="10335"/>
                </a:lnTo>
                <a:lnTo>
                  <a:pt x="1483857" y="15990"/>
                </a:lnTo>
                <a:lnTo>
                  <a:pt x="1546984" y="22797"/>
                </a:lnTo>
                <a:lnTo>
                  <a:pt x="1608404" y="30719"/>
                </a:lnTo>
                <a:lnTo>
                  <a:pt x="1667997" y="39716"/>
                </a:lnTo>
                <a:lnTo>
                  <a:pt x="1725644" y="49751"/>
                </a:lnTo>
                <a:lnTo>
                  <a:pt x="1781224" y="60786"/>
                </a:lnTo>
                <a:lnTo>
                  <a:pt x="1834617" y="72783"/>
                </a:lnTo>
                <a:lnTo>
                  <a:pt x="1885703" y="85702"/>
                </a:lnTo>
                <a:lnTo>
                  <a:pt x="1934364" y="99508"/>
                </a:lnTo>
                <a:lnTo>
                  <a:pt x="1980477" y="114160"/>
                </a:lnTo>
                <a:lnTo>
                  <a:pt x="2023924" y="129622"/>
                </a:lnTo>
                <a:lnTo>
                  <a:pt x="2064585" y="145855"/>
                </a:lnTo>
                <a:lnTo>
                  <a:pt x="2102340" y="162821"/>
                </a:lnTo>
                <a:lnTo>
                  <a:pt x="2137068" y="180481"/>
                </a:lnTo>
                <a:lnTo>
                  <a:pt x="2196965" y="217734"/>
                </a:lnTo>
                <a:lnTo>
                  <a:pt x="2243318" y="257309"/>
                </a:lnTo>
                <a:lnTo>
                  <a:pt x="2275166" y="298900"/>
                </a:lnTo>
                <a:lnTo>
                  <a:pt x="2291550" y="342204"/>
                </a:lnTo>
                <a:lnTo>
                  <a:pt x="2293642" y="364402"/>
                </a:lnTo>
                <a:lnTo>
                  <a:pt x="2291550" y="386601"/>
                </a:lnTo>
                <a:lnTo>
                  <a:pt x="2275166" y="429904"/>
                </a:lnTo>
                <a:lnTo>
                  <a:pt x="2243318" y="471496"/>
                </a:lnTo>
                <a:lnTo>
                  <a:pt x="2196965" y="511070"/>
                </a:lnTo>
                <a:lnTo>
                  <a:pt x="2137068" y="548323"/>
                </a:lnTo>
                <a:lnTo>
                  <a:pt x="2102340" y="565984"/>
                </a:lnTo>
                <a:lnTo>
                  <a:pt x="2064585" y="582950"/>
                </a:lnTo>
                <a:lnTo>
                  <a:pt x="2023924" y="599182"/>
                </a:lnTo>
                <a:lnTo>
                  <a:pt x="1980477" y="614644"/>
                </a:lnTo>
                <a:lnTo>
                  <a:pt x="1934364" y="629297"/>
                </a:lnTo>
                <a:lnTo>
                  <a:pt x="1885703" y="643102"/>
                </a:lnTo>
                <a:lnTo>
                  <a:pt x="1834617" y="656022"/>
                </a:lnTo>
                <a:lnTo>
                  <a:pt x="1781224" y="668019"/>
                </a:lnTo>
                <a:lnTo>
                  <a:pt x="1725644" y="679054"/>
                </a:lnTo>
                <a:lnTo>
                  <a:pt x="1667997" y="689089"/>
                </a:lnTo>
                <a:lnTo>
                  <a:pt x="1608404" y="698086"/>
                </a:lnTo>
                <a:lnTo>
                  <a:pt x="1546984" y="706007"/>
                </a:lnTo>
                <a:lnTo>
                  <a:pt x="1483857" y="712815"/>
                </a:lnTo>
                <a:lnTo>
                  <a:pt x="1419144" y="718470"/>
                </a:lnTo>
                <a:lnTo>
                  <a:pt x="1352964" y="722934"/>
                </a:lnTo>
                <a:lnTo>
                  <a:pt x="1285436" y="726170"/>
                </a:lnTo>
                <a:lnTo>
                  <a:pt x="1216682" y="728140"/>
                </a:lnTo>
                <a:lnTo>
                  <a:pt x="1146847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724" y="187365"/>
            <a:ext cx="5034915" cy="515620"/>
          </a:xfrm>
          <a:custGeom>
            <a:avLst/>
            <a:gdLst/>
            <a:ahLst/>
            <a:cxnLst/>
            <a:rect l="l" t="t" r="r" b="b"/>
            <a:pathLst>
              <a:path w="5034915" h="515620">
                <a:moveTo>
                  <a:pt x="4777655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777655" y="0"/>
                </a:lnTo>
                <a:lnTo>
                  <a:pt x="4823989" y="4152"/>
                </a:lnTo>
                <a:lnTo>
                  <a:pt x="4867598" y="16126"/>
                </a:lnTo>
                <a:lnTo>
                  <a:pt x="4907755" y="35192"/>
                </a:lnTo>
                <a:lnTo>
                  <a:pt x="4943731" y="60623"/>
                </a:lnTo>
                <a:lnTo>
                  <a:pt x="4974799" y="91690"/>
                </a:lnTo>
                <a:lnTo>
                  <a:pt x="5000229" y="127667"/>
                </a:lnTo>
                <a:lnTo>
                  <a:pt x="5019296" y="167823"/>
                </a:lnTo>
                <a:lnTo>
                  <a:pt x="5031269" y="211432"/>
                </a:lnTo>
                <a:lnTo>
                  <a:pt x="5034509" y="247582"/>
                </a:lnTo>
                <a:lnTo>
                  <a:pt x="5034509" y="267951"/>
                </a:lnTo>
                <a:lnTo>
                  <a:pt x="5019296" y="347710"/>
                </a:lnTo>
                <a:lnTo>
                  <a:pt x="5000229" y="387866"/>
                </a:lnTo>
                <a:lnTo>
                  <a:pt x="4974799" y="423842"/>
                </a:lnTo>
                <a:lnTo>
                  <a:pt x="4943731" y="454910"/>
                </a:lnTo>
                <a:lnTo>
                  <a:pt x="4907755" y="480341"/>
                </a:lnTo>
                <a:lnTo>
                  <a:pt x="4867598" y="499407"/>
                </a:lnTo>
                <a:lnTo>
                  <a:pt x="4823989" y="511380"/>
                </a:lnTo>
                <a:lnTo>
                  <a:pt x="4777655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153314"/>
            <a:ext cx="4006215" cy="3192145"/>
            <a:chOff x="0" y="153314"/>
            <a:chExt cx="4006215" cy="3192145"/>
          </a:xfrm>
        </p:grpSpPr>
        <p:sp>
          <p:nvSpPr>
            <p:cNvPr id="17" name="object 17"/>
            <p:cNvSpPr/>
            <p:nvPr/>
          </p:nvSpPr>
          <p:spPr>
            <a:xfrm>
              <a:off x="0" y="153314"/>
              <a:ext cx="1183640" cy="728980"/>
            </a:xfrm>
            <a:custGeom>
              <a:avLst/>
              <a:gdLst/>
              <a:ahLst/>
              <a:cxnLst/>
              <a:rect l="l" t="t" r="r" b="b"/>
              <a:pathLst>
                <a:path w="1183640" h="728980">
                  <a:moveTo>
                    <a:pt x="509172" y="728805"/>
                  </a:moveTo>
                  <a:lnTo>
                    <a:pt x="447694" y="727316"/>
                  </a:lnTo>
                  <a:lnTo>
                    <a:pt x="387764" y="722934"/>
                  </a:lnTo>
                  <a:lnTo>
                    <a:pt x="329619" y="715788"/>
                  </a:lnTo>
                  <a:lnTo>
                    <a:pt x="273497" y="706007"/>
                  </a:lnTo>
                  <a:lnTo>
                    <a:pt x="219637" y="693719"/>
                  </a:lnTo>
                  <a:lnTo>
                    <a:pt x="168277" y="679053"/>
                  </a:lnTo>
                  <a:lnTo>
                    <a:pt x="119656" y="662138"/>
                  </a:lnTo>
                  <a:lnTo>
                    <a:pt x="74012" y="643102"/>
                  </a:lnTo>
                  <a:lnTo>
                    <a:pt x="31583" y="622074"/>
                  </a:lnTo>
                  <a:lnTo>
                    <a:pt x="0" y="603524"/>
                  </a:lnTo>
                  <a:lnTo>
                    <a:pt x="0" y="125281"/>
                  </a:lnTo>
                  <a:lnTo>
                    <a:pt x="74012" y="85702"/>
                  </a:lnTo>
                  <a:lnTo>
                    <a:pt x="119656" y="66666"/>
                  </a:lnTo>
                  <a:lnTo>
                    <a:pt x="168277" y="49751"/>
                  </a:lnTo>
                  <a:lnTo>
                    <a:pt x="219637" y="35085"/>
                  </a:lnTo>
                  <a:lnTo>
                    <a:pt x="273497" y="22797"/>
                  </a:lnTo>
                  <a:lnTo>
                    <a:pt x="329619" y="13016"/>
                  </a:lnTo>
                  <a:lnTo>
                    <a:pt x="387764" y="5871"/>
                  </a:lnTo>
                  <a:lnTo>
                    <a:pt x="447694" y="1489"/>
                  </a:lnTo>
                  <a:lnTo>
                    <a:pt x="509170" y="0"/>
                  </a:lnTo>
                  <a:lnTo>
                    <a:pt x="570646" y="1489"/>
                  </a:lnTo>
                  <a:lnTo>
                    <a:pt x="630575" y="5871"/>
                  </a:lnTo>
                  <a:lnTo>
                    <a:pt x="688720" y="13016"/>
                  </a:lnTo>
                  <a:lnTo>
                    <a:pt x="744842" y="22797"/>
                  </a:lnTo>
                  <a:lnTo>
                    <a:pt x="798702" y="35085"/>
                  </a:lnTo>
                  <a:lnTo>
                    <a:pt x="850062" y="49751"/>
                  </a:lnTo>
                  <a:lnTo>
                    <a:pt x="898683" y="66666"/>
                  </a:lnTo>
                  <a:lnTo>
                    <a:pt x="944328" y="85702"/>
                  </a:lnTo>
                  <a:lnTo>
                    <a:pt x="986757" y="106731"/>
                  </a:lnTo>
                  <a:lnTo>
                    <a:pt x="1025732" y="129622"/>
                  </a:lnTo>
                  <a:lnTo>
                    <a:pt x="1061014" y="154249"/>
                  </a:lnTo>
                  <a:lnTo>
                    <a:pt x="1092366" y="180481"/>
                  </a:lnTo>
                  <a:lnTo>
                    <a:pt x="1119549" y="208191"/>
                  </a:lnTo>
                  <a:lnTo>
                    <a:pt x="1160453" y="267530"/>
                  </a:lnTo>
                  <a:lnTo>
                    <a:pt x="1181819" y="331234"/>
                  </a:lnTo>
                  <a:lnTo>
                    <a:pt x="1183189" y="347688"/>
                  </a:lnTo>
                  <a:lnTo>
                    <a:pt x="1183189" y="381117"/>
                  </a:lnTo>
                  <a:lnTo>
                    <a:pt x="1173698" y="429904"/>
                  </a:lnTo>
                  <a:lnTo>
                    <a:pt x="1142324" y="491554"/>
                  </a:lnTo>
                  <a:lnTo>
                    <a:pt x="1092366" y="548323"/>
                  </a:lnTo>
                  <a:lnTo>
                    <a:pt x="1061014" y="574556"/>
                  </a:lnTo>
                  <a:lnTo>
                    <a:pt x="1025732" y="599182"/>
                  </a:lnTo>
                  <a:lnTo>
                    <a:pt x="986757" y="622074"/>
                  </a:lnTo>
                  <a:lnTo>
                    <a:pt x="944328" y="643102"/>
                  </a:lnTo>
                  <a:lnTo>
                    <a:pt x="898683" y="662138"/>
                  </a:lnTo>
                  <a:lnTo>
                    <a:pt x="850062" y="679053"/>
                  </a:lnTo>
                  <a:lnTo>
                    <a:pt x="798702" y="693719"/>
                  </a:lnTo>
                  <a:lnTo>
                    <a:pt x="744842" y="706007"/>
                  </a:lnTo>
                  <a:lnTo>
                    <a:pt x="688720" y="715788"/>
                  </a:lnTo>
                  <a:lnTo>
                    <a:pt x="630575" y="722934"/>
                  </a:lnTo>
                  <a:lnTo>
                    <a:pt x="570646" y="727316"/>
                  </a:lnTo>
                  <a:lnTo>
                    <a:pt x="509172" y="728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59071"/>
              <a:ext cx="4006199" cy="248602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782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FILTER</a:t>
            </a:r>
            <a:r>
              <a:rPr sz="2150" spc="-70" dirty="0"/>
              <a:t> </a:t>
            </a:r>
            <a:r>
              <a:rPr sz="2150" dirty="0"/>
              <a:t>CONTEXT</a:t>
            </a:r>
            <a:r>
              <a:rPr sz="2150" spc="-65" dirty="0"/>
              <a:t> </a:t>
            </a:r>
            <a:r>
              <a:rPr sz="2150" dirty="0"/>
              <a:t>&amp;</a:t>
            </a:r>
            <a:r>
              <a:rPr sz="2150" spc="-70" dirty="0"/>
              <a:t> </a:t>
            </a:r>
            <a:r>
              <a:rPr sz="2150" spc="-20" dirty="0"/>
              <a:t>FLOW</a:t>
            </a:r>
            <a:endParaRPr sz="2150"/>
          </a:p>
        </p:txBody>
      </p:sp>
      <p:sp>
        <p:nvSpPr>
          <p:cNvPr id="20" name="object 20"/>
          <p:cNvSpPr/>
          <p:nvPr/>
        </p:nvSpPr>
        <p:spPr>
          <a:xfrm>
            <a:off x="4056532" y="859078"/>
            <a:ext cx="3293745" cy="3490595"/>
          </a:xfrm>
          <a:custGeom>
            <a:avLst/>
            <a:gdLst/>
            <a:ahLst/>
            <a:cxnLst/>
            <a:rect l="l" t="t" r="r" b="b"/>
            <a:pathLst>
              <a:path w="3293745" h="3490595">
                <a:moveTo>
                  <a:pt x="3058744" y="2297658"/>
                </a:moveTo>
                <a:lnTo>
                  <a:pt x="3045472" y="2213013"/>
                </a:lnTo>
                <a:lnTo>
                  <a:pt x="3028607" y="2168753"/>
                </a:lnTo>
                <a:lnTo>
                  <a:pt x="3005886" y="2127770"/>
                </a:lnTo>
                <a:lnTo>
                  <a:pt x="2977819" y="2090585"/>
                </a:lnTo>
                <a:lnTo>
                  <a:pt x="2944939" y="2057692"/>
                </a:lnTo>
                <a:lnTo>
                  <a:pt x="2907741" y="2029637"/>
                </a:lnTo>
                <a:lnTo>
                  <a:pt x="2866758" y="2006904"/>
                </a:lnTo>
                <a:lnTo>
                  <a:pt x="2822498" y="1990039"/>
                </a:lnTo>
                <a:lnTo>
                  <a:pt x="2775483" y="1979536"/>
                </a:lnTo>
                <a:lnTo>
                  <a:pt x="2726220" y="1975929"/>
                </a:lnTo>
                <a:lnTo>
                  <a:pt x="333375" y="1975929"/>
                </a:lnTo>
                <a:lnTo>
                  <a:pt x="284111" y="1979536"/>
                </a:lnTo>
                <a:lnTo>
                  <a:pt x="237096" y="1990039"/>
                </a:lnTo>
                <a:lnTo>
                  <a:pt x="192836" y="2006904"/>
                </a:lnTo>
                <a:lnTo>
                  <a:pt x="151853" y="2029637"/>
                </a:lnTo>
                <a:lnTo>
                  <a:pt x="114655" y="2057692"/>
                </a:lnTo>
                <a:lnTo>
                  <a:pt x="81775" y="2090585"/>
                </a:lnTo>
                <a:lnTo>
                  <a:pt x="53708" y="2127770"/>
                </a:lnTo>
                <a:lnTo>
                  <a:pt x="30988" y="2168753"/>
                </a:lnTo>
                <a:lnTo>
                  <a:pt x="14122" y="2213013"/>
                </a:lnTo>
                <a:lnTo>
                  <a:pt x="3619" y="2260028"/>
                </a:lnTo>
                <a:lnTo>
                  <a:pt x="0" y="2309304"/>
                </a:lnTo>
                <a:lnTo>
                  <a:pt x="0" y="3157131"/>
                </a:lnTo>
                <a:lnTo>
                  <a:pt x="3619" y="3206394"/>
                </a:lnTo>
                <a:lnTo>
                  <a:pt x="14122" y="3253409"/>
                </a:lnTo>
                <a:lnTo>
                  <a:pt x="30988" y="3297669"/>
                </a:lnTo>
                <a:lnTo>
                  <a:pt x="53708" y="3338652"/>
                </a:lnTo>
                <a:lnTo>
                  <a:pt x="81775" y="3375837"/>
                </a:lnTo>
                <a:lnTo>
                  <a:pt x="114655" y="3408730"/>
                </a:lnTo>
                <a:lnTo>
                  <a:pt x="151853" y="3436785"/>
                </a:lnTo>
                <a:lnTo>
                  <a:pt x="192836" y="3459518"/>
                </a:lnTo>
                <a:lnTo>
                  <a:pt x="237096" y="3476383"/>
                </a:lnTo>
                <a:lnTo>
                  <a:pt x="284111" y="3486886"/>
                </a:lnTo>
                <a:lnTo>
                  <a:pt x="333375" y="3490506"/>
                </a:lnTo>
                <a:lnTo>
                  <a:pt x="2726220" y="3490506"/>
                </a:lnTo>
                <a:lnTo>
                  <a:pt x="2775483" y="3486886"/>
                </a:lnTo>
                <a:lnTo>
                  <a:pt x="2822498" y="3476383"/>
                </a:lnTo>
                <a:lnTo>
                  <a:pt x="2866758" y="3459518"/>
                </a:lnTo>
                <a:lnTo>
                  <a:pt x="2907741" y="3436785"/>
                </a:lnTo>
                <a:lnTo>
                  <a:pt x="2944939" y="3408730"/>
                </a:lnTo>
                <a:lnTo>
                  <a:pt x="2977819" y="3375837"/>
                </a:lnTo>
                <a:lnTo>
                  <a:pt x="3005886" y="3338652"/>
                </a:lnTo>
                <a:lnTo>
                  <a:pt x="3028607" y="3297669"/>
                </a:lnTo>
                <a:lnTo>
                  <a:pt x="3045472" y="3253409"/>
                </a:lnTo>
                <a:lnTo>
                  <a:pt x="3055975" y="3206394"/>
                </a:lnTo>
                <a:lnTo>
                  <a:pt x="3058744" y="3168764"/>
                </a:lnTo>
                <a:lnTo>
                  <a:pt x="3058744" y="2297658"/>
                </a:lnTo>
                <a:close/>
              </a:path>
              <a:path w="3293745" h="3490595">
                <a:moveTo>
                  <a:pt x="3207651" y="1323568"/>
                </a:moveTo>
                <a:lnTo>
                  <a:pt x="3204032" y="1274305"/>
                </a:lnTo>
                <a:lnTo>
                  <a:pt x="3193529" y="1227289"/>
                </a:lnTo>
                <a:lnTo>
                  <a:pt x="3176663" y="1183030"/>
                </a:lnTo>
                <a:lnTo>
                  <a:pt x="3153943" y="1142047"/>
                </a:lnTo>
                <a:lnTo>
                  <a:pt x="3125876" y="1104849"/>
                </a:lnTo>
                <a:lnTo>
                  <a:pt x="3092996" y="1071968"/>
                </a:lnTo>
                <a:lnTo>
                  <a:pt x="3055797" y="1043901"/>
                </a:lnTo>
                <a:lnTo>
                  <a:pt x="3014815" y="1021181"/>
                </a:lnTo>
                <a:lnTo>
                  <a:pt x="2970555" y="1004303"/>
                </a:lnTo>
                <a:lnTo>
                  <a:pt x="2923540" y="993813"/>
                </a:lnTo>
                <a:lnTo>
                  <a:pt x="2874276" y="990193"/>
                </a:lnTo>
                <a:lnTo>
                  <a:pt x="333375" y="990193"/>
                </a:lnTo>
                <a:lnTo>
                  <a:pt x="284111" y="993813"/>
                </a:lnTo>
                <a:lnTo>
                  <a:pt x="237096" y="1004303"/>
                </a:lnTo>
                <a:lnTo>
                  <a:pt x="192836" y="1021181"/>
                </a:lnTo>
                <a:lnTo>
                  <a:pt x="151853" y="1043901"/>
                </a:lnTo>
                <a:lnTo>
                  <a:pt x="114655" y="1071968"/>
                </a:lnTo>
                <a:lnTo>
                  <a:pt x="81775" y="1104849"/>
                </a:lnTo>
                <a:lnTo>
                  <a:pt x="53708" y="1142047"/>
                </a:lnTo>
                <a:lnTo>
                  <a:pt x="30988" y="1183030"/>
                </a:lnTo>
                <a:lnTo>
                  <a:pt x="14122" y="1227289"/>
                </a:lnTo>
                <a:lnTo>
                  <a:pt x="3619" y="1274305"/>
                </a:lnTo>
                <a:lnTo>
                  <a:pt x="0" y="1323568"/>
                </a:lnTo>
                <a:lnTo>
                  <a:pt x="0" y="1480616"/>
                </a:lnTo>
                <a:lnTo>
                  <a:pt x="3619" y="1529892"/>
                </a:lnTo>
                <a:lnTo>
                  <a:pt x="14122" y="1576908"/>
                </a:lnTo>
                <a:lnTo>
                  <a:pt x="30988" y="1621167"/>
                </a:lnTo>
                <a:lnTo>
                  <a:pt x="53708" y="1662150"/>
                </a:lnTo>
                <a:lnTo>
                  <a:pt x="81775" y="1699336"/>
                </a:lnTo>
                <a:lnTo>
                  <a:pt x="114655" y="1732229"/>
                </a:lnTo>
                <a:lnTo>
                  <a:pt x="151853" y="1760283"/>
                </a:lnTo>
                <a:lnTo>
                  <a:pt x="192836" y="1783016"/>
                </a:lnTo>
                <a:lnTo>
                  <a:pt x="237096" y="1799882"/>
                </a:lnTo>
                <a:lnTo>
                  <a:pt x="284111" y="1810385"/>
                </a:lnTo>
                <a:lnTo>
                  <a:pt x="333375" y="1813991"/>
                </a:lnTo>
                <a:lnTo>
                  <a:pt x="2874276" y="1813991"/>
                </a:lnTo>
                <a:lnTo>
                  <a:pt x="2923540" y="1810385"/>
                </a:lnTo>
                <a:lnTo>
                  <a:pt x="2970555" y="1799882"/>
                </a:lnTo>
                <a:lnTo>
                  <a:pt x="3014815" y="1783016"/>
                </a:lnTo>
                <a:lnTo>
                  <a:pt x="3055797" y="1760283"/>
                </a:lnTo>
                <a:lnTo>
                  <a:pt x="3092996" y="1732229"/>
                </a:lnTo>
                <a:lnTo>
                  <a:pt x="3125876" y="1699336"/>
                </a:lnTo>
                <a:lnTo>
                  <a:pt x="3153943" y="1662150"/>
                </a:lnTo>
                <a:lnTo>
                  <a:pt x="3176663" y="1621167"/>
                </a:lnTo>
                <a:lnTo>
                  <a:pt x="3193529" y="1576908"/>
                </a:lnTo>
                <a:lnTo>
                  <a:pt x="3204032" y="1529892"/>
                </a:lnTo>
                <a:lnTo>
                  <a:pt x="3207651" y="1480616"/>
                </a:lnTo>
                <a:lnTo>
                  <a:pt x="3207651" y="1323568"/>
                </a:lnTo>
                <a:close/>
              </a:path>
              <a:path w="3293745" h="3490595">
                <a:moveTo>
                  <a:pt x="3293364" y="333375"/>
                </a:moveTo>
                <a:lnTo>
                  <a:pt x="3289744" y="284111"/>
                </a:lnTo>
                <a:lnTo>
                  <a:pt x="3279254" y="237096"/>
                </a:lnTo>
                <a:lnTo>
                  <a:pt x="3262376" y="192836"/>
                </a:lnTo>
                <a:lnTo>
                  <a:pt x="3239655" y="151853"/>
                </a:lnTo>
                <a:lnTo>
                  <a:pt x="3211588" y="114655"/>
                </a:lnTo>
                <a:lnTo>
                  <a:pt x="3178708" y="81775"/>
                </a:lnTo>
                <a:lnTo>
                  <a:pt x="3141510" y="53708"/>
                </a:lnTo>
                <a:lnTo>
                  <a:pt x="3100527" y="30988"/>
                </a:lnTo>
                <a:lnTo>
                  <a:pt x="3056267" y="14109"/>
                </a:lnTo>
                <a:lnTo>
                  <a:pt x="3009252" y="3619"/>
                </a:lnTo>
                <a:lnTo>
                  <a:pt x="2959989" y="0"/>
                </a:lnTo>
                <a:lnTo>
                  <a:pt x="419100" y="0"/>
                </a:lnTo>
                <a:lnTo>
                  <a:pt x="369836" y="3619"/>
                </a:lnTo>
                <a:lnTo>
                  <a:pt x="322808" y="14109"/>
                </a:lnTo>
                <a:lnTo>
                  <a:pt x="278549" y="30988"/>
                </a:lnTo>
                <a:lnTo>
                  <a:pt x="237566" y="53708"/>
                </a:lnTo>
                <a:lnTo>
                  <a:pt x="200380" y="81775"/>
                </a:lnTo>
                <a:lnTo>
                  <a:pt x="167487" y="114655"/>
                </a:lnTo>
                <a:lnTo>
                  <a:pt x="139433" y="151853"/>
                </a:lnTo>
                <a:lnTo>
                  <a:pt x="116700" y="192836"/>
                </a:lnTo>
                <a:lnTo>
                  <a:pt x="99834" y="237096"/>
                </a:lnTo>
                <a:lnTo>
                  <a:pt x="89331" y="284111"/>
                </a:lnTo>
                <a:lnTo>
                  <a:pt x="85725" y="333375"/>
                </a:lnTo>
                <a:lnTo>
                  <a:pt x="85725" y="490435"/>
                </a:lnTo>
                <a:lnTo>
                  <a:pt x="89331" y="539699"/>
                </a:lnTo>
                <a:lnTo>
                  <a:pt x="99834" y="586714"/>
                </a:lnTo>
                <a:lnTo>
                  <a:pt x="116700" y="630974"/>
                </a:lnTo>
                <a:lnTo>
                  <a:pt x="139433" y="671957"/>
                </a:lnTo>
                <a:lnTo>
                  <a:pt x="167487" y="709142"/>
                </a:lnTo>
                <a:lnTo>
                  <a:pt x="200380" y="742035"/>
                </a:lnTo>
                <a:lnTo>
                  <a:pt x="237566" y="770089"/>
                </a:lnTo>
                <a:lnTo>
                  <a:pt x="278549" y="792822"/>
                </a:lnTo>
                <a:lnTo>
                  <a:pt x="322808" y="809688"/>
                </a:lnTo>
                <a:lnTo>
                  <a:pt x="369836" y="820191"/>
                </a:lnTo>
                <a:lnTo>
                  <a:pt x="419100" y="823798"/>
                </a:lnTo>
                <a:lnTo>
                  <a:pt x="2959989" y="823798"/>
                </a:lnTo>
                <a:lnTo>
                  <a:pt x="3009252" y="820191"/>
                </a:lnTo>
                <a:lnTo>
                  <a:pt x="3056267" y="809688"/>
                </a:lnTo>
                <a:lnTo>
                  <a:pt x="3100527" y="792822"/>
                </a:lnTo>
                <a:lnTo>
                  <a:pt x="3141510" y="770089"/>
                </a:lnTo>
                <a:lnTo>
                  <a:pt x="3178708" y="742035"/>
                </a:lnTo>
                <a:lnTo>
                  <a:pt x="3211588" y="709142"/>
                </a:lnTo>
                <a:lnTo>
                  <a:pt x="3239655" y="671957"/>
                </a:lnTo>
                <a:lnTo>
                  <a:pt x="3262376" y="630974"/>
                </a:lnTo>
                <a:lnTo>
                  <a:pt x="3279254" y="586714"/>
                </a:lnTo>
                <a:lnTo>
                  <a:pt x="3289744" y="539699"/>
                </a:lnTo>
                <a:lnTo>
                  <a:pt x="3293364" y="490435"/>
                </a:lnTo>
                <a:lnTo>
                  <a:pt x="3293364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02784" y="907691"/>
            <a:ext cx="2820670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200660" indent="71755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Here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have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two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data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tables </a:t>
            </a:r>
            <a:r>
              <a:rPr sz="1200" dirty="0">
                <a:latin typeface="Comic Sans MS"/>
                <a:cs typeface="Comic Sans MS"/>
              </a:rPr>
              <a:t>(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10" dirty="0">
                <a:latin typeface="Comic Sans MS"/>
                <a:cs typeface="Comic Sans MS"/>
              </a:rPr>
              <a:t> Data</a:t>
            </a:r>
            <a:r>
              <a:rPr sz="1200" spc="-10" dirty="0">
                <a:latin typeface="Comic Sans MS"/>
                <a:cs typeface="Comic Sans MS"/>
              </a:rPr>
              <a:t>), </a:t>
            </a:r>
            <a:r>
              <a:rPr sz="1200" dirty="0">
                <a:latin typeface="Comic Sans MS"/>
                <a:cs typeface="Comic Sans MS"/>
              </a:rPr>
              <a:t>connected to Territory </a:t>
            </a:r>
            <a:r>
              <a:rPr sz="1200" spc="-10" dirty="0">
                <a:latin typeface="Comic Sans MS"/>
                <a:cs typeface="Comic Sans MS"/>
              </a:rPr>
              <a:t>Lookup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200">
              <a:latin typeface="Comic Sans MS"/>
              <a:cs typeface="Comic Sans MS"/>
            </a:endParaRPr>
          </a:p>
          <a:p>
            <a:pPr marL="132080" marR="29845" algn="ctr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arrows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show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</a:t>
            </a:r>
            <a:r>
              <a:rPr sz="1200" spc="-10" dirty="0">
                <a:latin typeface="Comic Sans MS"/>
                <a:cs typeface="Comic Sans MS"/>
              </a:rPr>
              <a:t> direction, </a:t>
            </a:r>
            <a:r>
              <a:rPr sz="1200" dirty="0">
                <a:latin typeface="Comic Sans MS"/>
                <a:cs typeface="Comic Sans MS"/>
              </a:rPr>
              <a:t>and point</a:t>
            </a:r>
            <a:r>
              <a:rPr sz="1200" spc="16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from the one </a:t>
            </a:r>
            <a:r>
              <a:rPr sz="1200" b="1" spc="-25" dirty="0">
                <a:latin typeface="Comic Sans MS"/>
                <a:cs typeface="Comic Sans MS"/>
              </a:rPr>
              <a:t>(1)</a:t>
            </a:r>
            <a:endParaRPr sz="1200">
              <a:latin typeface="Comic Sans MS"/>
              <a:cs typeface="Comic Sans MS"/>
            </a:endParaRPr>
          </a:p>
          <a:p>
            <a:pPr marL="106680" marR="5080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side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relationship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 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20" dirty="0">
                <a:latin typeface="Comic Sans MS"/>
                <a:cs typeface="Comic Sans MS"/>
              </a:rPr>
              <a:t>many </a:t>
            </a:r>
            <a:r>
              <a:rPr sz="1200" b="1" dirty="0">
                <a:latin typeface="Comic Sans MS"/>
                <a:cs typeface="Comic Sans MS"/>
              </a:rPr>
              <a:t>(*) </a:t>
            </a:r>
            <a:r>
              <a:rPr sz="1200" b="1" spc="-20" dirty="0">
                <a:latin typeface="Comic Sans MS"/>
                <a:cs typeface="Comic Sans MS"/>
              </a:rPr>
              <a:t>side</a:t>
            </a:r>
            <a:endParaRPr sz="1200">
              <a:latin typeface="Comic Sans MS"/>
              <a:cs typeface="Comic Sans MS"/>
            </a:endParaRPr>
          </a:p>
          <a:p>
            <a:pPr marL="208915" marR="105410" indent="-104775">
              <a:lnSpc>
                <a:spcPct val="114599"/>
              </a:lnSpc>
              <a:spcBef>
                <a:spcPts val="1185"/>
              </a:spcBef>
              <a:buChar char="•"/>
              <a:tabLst>
                <a:tab pos="520700" algn="l"/>
              </a:tabLst>
            </a:pPr>
            <a:r>
              <a:rPr sz="1200" dirty="0">
                <a:latin typeface="Comic Sans MS"/>
                <a:cs typeface="Comic Sans MS"/>
              </a:rPr>
              <a:t>When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you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that</a:t>
            </a:r>
            <a:r>
              <a:rPr sz="1200" spc="-10" dirty="0">
                <a:latin typeface="Comic Sans MS"/>
                <a:cs typeface="Comic Sans MS"/>
              </a:rPr>
              <a:t> filter 	</a:t>
            </a:r>
            <a:r>
              <a:rPr sz="1200" dirty="0">
                <a:latin typeface="Comic Sans MS"/>
                <a:cs typeface="Comic Sans MS"/>
              </a:rPr>
              <a:t>context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passed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any</a:t>
            </a:r>
            <a:endParaRPr sz="1200">
              <a:latin typeface="Comic Sans MS"/>
              <a:cs typeface="Comic Sans MS"/>
            </a:endParaRPr>
          </a:p>
          <a:p>
            <a:pPr marL="640080" marR="58419" indent="-628015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related</a:t>
            </a:r>
            <a:r>
              <a:rPr sz="1200" spc="-4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“downstream”</a:t>
            </a:r>
            <a:r>
              <a:rPr sz="1200" spc="-4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tables,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following </a:t>
            </a:r>
            <a:r>
              <a:rPr sz="1200" dirty="0">
                <a:latin typeface="Comic Sans MS"/>
                <a:cs typeface="Comic Sans MS"/>
              </a:rPr>
              <a:t>the arrow’s </a:t>
            </a:r>
            <a:r>
              <a:rPr sz="1200" spc="-10" dirty="0">
                <a:latin typeface="Comic Sans MS"/>
                <a:cs typeface="Comic Sans MS"/>
              </a:rPr>
              <a:t>direction</a:t>
            </a:r>
            <a:endParaRPr sz="1200">
              <a:latin typeface="Comic Sans MS"/>
              <a:cs typeface="Comic Sans MS"/>
            </a:endParaRPr>
          </a:p>
          <a:p>
            <a:pPr marL="406400" marR="302895" lvl="1" indent="-104775">
              <a:lnSpc>
                <a:spcPct val="114599"/>
              </a:lnSpc>
              <a:spcBef>
                <a:spcPts val="1650"/>
              </a:spcBef>
              <a:buChar char="•"/>
              <a:tabLst>
                <a:tab pos="982980" algn="l"/>
              </a:tabLst>
            </a:pPr>
            <a:r>
              <a:rPr sz="1200" dirty="0">
                <a:latin typeface="Comic Sans MS"/>
                <a:cs typeface="Comic Sans MS"/>
              </a:rPr>
              <a:t>Filter context </a:t>
            </a:r>
            <a:r>
              <a:rPr sz="1200" b="1" dirty="0">
                <a:latin typeface="Comic Sans MS"/>
                <a:cs typeface="Comic Sans MS"/>
              </a:rPr>
              <a:t>CANNOT </a:t>
            </a:r>
            <a:r>
              <a:rPr sz="1200" b="1" spc="-20" dirty="0">
                <a:latin typeface="Comic Sans MS"/>
                <a:cs typeface="Comic Sans MS"/>
              </a:rPr>
              <a:t>flow 	</a:t>
            </a:r>
            <a:r>
              <a:rPr sz="1200" b="1" spc="-10" dirty="0">
                <a:latin typeface="Comic Sans MS"/>
                <a:cs typeface="Comic Sans MS"/>
              </a:rPr>
              <a:t>“upstream”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3741" y="5360428"/>
            <a:ext cx="8086725" cy="407034"/>
          </a:xfrm>
          <a:custGeom>
            <a:avLst/>
            <a:gdLst/>
            <a:ahLst/>
            <a:cxnLst/>
            <a:rect l="l" t="t" r="r" b="b"/>
            <a:pathLst>
              <a:path w="8086725" h="407035">
                <a:moveTo>
                  <a:pt x="7882820" y="406692"/>
                </a:moveTo>
                <a:lnTo>
                  <a:pt x="203346" y="406692"/>
                </a:lnTo>
                <a:lnTo>
                  <a:pt x="156720" y="401321"/>
                </a:lnTo>
                <a:lnTo>
                  <a:pt x="113919" y="386024"/>
                </a:lnTo>
                <a:lnTo>
                  <a:pt x="76163" y="362019"/>
                </a:lnTo>
                <a:lnTo>
                  <a:pt x="44672" y="330529"/>
                </a:lnTo>
                <a:lnTo>
                  <a:pt x="20668" y="292772"/>
                </a:lnTo>
                <a:lnTo>
                  <a:pt x="5370" y="249971"/>
                </a:lnTo>
                <a:lnTo>
                  <a:pt x="0" y="203346"/>
                </a:lnTo>
                <a:lnTo>
                  <a:pt x="5370" y="156720"/>
                </a:lnTo>
                <a:lnTo>
                  <a:pt x="20668" y="113919"/>
                </a:lnTo>
                <a:lnTo>
                  <a:pt x="44672" y="76163"/>
                </a:lnTo>
                <a:lnTo>
                  <a:pt x="76163" y="44672"/>
                </a:lnTo>
                <a:lnTo>
                  <a:pt x="113919" y="20668"/>
                </a:lnTo>
                <a:lnTo>
                  <a:pt x="156720" y="5370"/>
                </a:lnTo>
                <a:lnTo>
                  <a:pt x="203346" y="0"/>
                </a:lnTo>
                <a:lnTo>
                  <a:pt x="7882820" y="0"/>
                </a:lnTo>
                <a:lnTo>
                  <a:pt x="7929446" y="5370"/>
                </a:lnTo>
                <a:lnTo>
                  <a:pt x="7972247" y="20668"/>
                </a:lnTo>
                <a:lnTo>
                  <a:pt x="8010003" y="44672"/>
                </a:lnTo>
                <a:lnTo>
                  <a:pt x="8041494" y="76163"/>
                </a:lnTo>
                <a:lnTo>
                  <a:pt x="8065498" y="113919"/>
                </a:lnTo>
                <a:lnTo>
                  <a:pt x="8080796" y="156720"/>
                </a:lnTo>
                <a:lnTo>
                  <a:pt x="8086166" y="203346"/>
                </a:lnTo>
                <a:lnTo>
                  <a:pt x="8080796" y="249971"/>
                </a:lnTo>
                <a:lnTo>
                  <a:pt x="8065498" y="292772"/>
                </a:lnTo>
                <a:lnTo>
                  <a:pt x="8041494" y="330529"/>
                </a:lnTo>
                <a:lnTo>
                  <a:pt x="8010003" y="362019"/>
                </a:lnTo>
                <a:lnTo>
                  <a:pt x="7972247" y="386024"/>
                </a:lnTo>
                <a:lnTo>
                  <a:pt x="7929446" y="401321"/>
                </a:lnTo>
                <a:lnTo>
                  <a:pt x="7882820" y="406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1169" y="5315343"/>
            <a:ext cx="741807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315" marR="5080" indent="-327025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TIP:</a:t>
            </a:r>
            <a:r>
              <a:rPr sz="1200" b="1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Arrange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lookup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above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fact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your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model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visual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reminder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always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0" dirty="0">
                <a:latin typeface="Comic Sans MS"/>
                <a:cs typeface="Comic Sans MS"/>
              </a:rPr>
              <a:t>flow </a:t>
            </a:r>
            <a:r>
              <a:rPr sz="1200" spc="-10" dirty="0">
                <a:latin typeface="Comic Sans MS"/>
                <a:cs typeface="Comic Sans MS"/>
              </a:rPr>
              <a:t>downstream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94" y="1461531"/>
            <a:ext cx="77851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Look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spc="-25" dirty="0">
                <a:latin typeface="Comic Sans MS"/>
                <a:cs typeface="Comic Sans MS"/>
              </a:rPr>
              <a:t>at </a:t>
            </a:r>
            <a:r>
              <a:rPr sz="1650" b="1" spc="-20" dirty="0">
                <a:latin typeface="Comic Sans MS"/>
                <a:cs typeface="Comic Sans MS"/>
              </a:rPr>
              <a:t>once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55081"/>
            <a:ext cx="970915" cy="1146175"/>
          </a:xfrm>
          <a:custGeom>
            <a:avLst/>
            <a:gdLst/>
            <a:ahLst/>
            <a:cxnLst/>
            <a:rect l="l" t="t" r="r" b="b"/>
            <a:pathLst>
              <a:path w="970915" h="1146175">
                <a:moveTo>
                  <a:pt x="968241" y="1145818"/>
                </a:moveTo>
                <a:lnTo>
                  <a:pt x="0" y="1145818"/>
                </a:lnTo>
                <a:lnTo>
                  <a:pt x="0" y="0"/>
                </a:lnTo>
                <a:lnTo>
                  <a:pt x="79851" y="10823"/>
                </a:lnTo>
                <a:lnTo>
                  <a:pt x="125540" y="19914"/>
                </a:lnTo>
                <a:lnTo>
                  <a:pt x="170514" y="30903"/>
                </a:lnTo>
                <a:lnTo>
                  <a:pt x="214729" y="43749"/>
                </a:lnTo>
                <a:lnTo>
                  <a:pt x="258143" y="58407"/>
                </a:lnTo>
                <a:lnTo>
                  <a:pt x="300710" y="74832"/>
                </a:lnTo>
                <a:lnTo>
                  <a:pt x="342388" y="92982"/>
                </a:lnTo>
                <a:lnTo>
                  <a:pt x="383131" y="112812"/>
                </a:lnTo>
                <a:lnTo>
                  <a:pt x="422896" y="134278"/>
                </a:lnTo>
                <a:lnTo>
                  <a:pt x="461640" y="157337"/>
                </a:lnTo>
                <a:lnTo>
                  <a:pt x="499318" y="181944"/>
                </a:lnTo>
                <a:lnTo>
                  <a:pt x="535887" y="208056"/>
                </a:lnTo>
                <a:lnTo>
                  <a:pt x="571302" y="235628"/>
                </a:lnTo>
                <a:lnTo>
                  <a:pt x="605520" y="264618"/>
                </a:lnTo>
                <a:lnTo>
                  <a:pt x="638496" y="294980"/>
                </a:lnTo>
                <a:lnTo>
                  <a:pt x="670188" y="326672"/>
                </a:lnTo>
                <a:lnTo>
                  <a:pt x="700550" y="359648"/>
                </a:lnTo>
                <a:lnTo>
                  <a:pt x="729540" y="393866"/>
                </a:lnTo>
                <a:lnTo>
                  <a:pt x="757112" y="429281"/>
                </a:lnTo>
                <a:lnTo>
                  <a:pt x="783224" y="465850"/>
                </a:lnTo>
                <a:lnTo>
                  <a:pt x="807831" y="503528"/>
                </a:lnTo>
                <a:lnTo>
                  <a:pt x="830890" y="542272"/>
                </a:lnTo>
                <a:lnTo>
                  <a:pt x="852356" y="582037"/>
                </a:lnTo>
                <a:lnTo>
                  <a:pt x="872186" y="622780"/>
                </a:lnTo>
                <a:lnTo>
                  <a:pt x="890336" y="664458"/>
                </a:lnTo>
                <a:lnTo>
                  <a:pt x="906761" y="707025"/>
                </a:lnTo>
                <a:lnTo>
                  <a:pt x="921419" y="750439"/>
                </a:lnTo>
                <a:lnTo>
                  <a:pt x="934265" y="794654"/>
                </a:lnTo>
                <a:lnTo>
                  <a:pt x="945255" y="839629"/>
                </a:lnTo>
                <a:lnTo>
                  <a:pt x="954345" y="885317"/>
                </a:lnTo>
                <a:lnTo>
                  <a:pt x="961491" y="931676"/>
                </a:lnTo>
                <a:lnTo>
                  <a:pt x="966650" y="978662"/>
                </a:lnTo>
                <a:lnTo>
                  <a:pt x="969778" y="1026231"/>
                </a:lnTo>
                <a:lnTo>
                  <a:pt x="970830" y="1074336"/>
                </a:lnTo>
                <a:lnTo>
                  <a:pt x="969778" y="1122446"/>
                </a:lnTo>
                <a:lnTo>
                  <a:pt x="968241" y="1145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8406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6803" y="0"/>
            <a:ext cx="972819" cy="502920"/>
          </a:xfrm>
          <a:custGeom>
            <a:avLst/>
            <a:gdLst/>
            <a:ahLst/>
            <a:cxnLst/>
            <a:rect l="l" t="t" r="r" b="b"/>
            <a:pathLst>
              <a:path w="972820" h="502920">
                <a:moveTo>
                  <a:pt x="486284" y="502378"/>
                </a:moveTo>
                <a:lnTo>
                  <a:pt x="439451" y="500152"/>
                </a:lnTo>
                <a:lnTo>
                  <a:pt x="393878" y="493610"/>
                </a:lnTo>
                <a:lnTo>
                  <a:pt x="349769" y="482955"/>
                </a:lnTo>
                <a:lnTo>
                  <a:pt x="307326" y="468391"/>
                </a:lnTo>
                <a:lnTo>
                  <a:pt x="266754" y="450123"/>
                </a:lnTo>
                <a:lnTo>
                  <a:pt x="228257" y="428353"/>
                </a:lnTo>
                <a:lnTo>
                  <a:pt x="192039" y="403286"/>
                </a:lnTo>
                <a:lnTo>
                  <a:pt x="158302" y="375126"/>
                </a:lnTo>
                <a:lnTo>
                  <a:pt x="127252" y="344075"/>
                </a:lnTo>
                <a:lnTo>
                  <a:pt x="99092" y="310339"/>
                </a:lnTo>
                <a:lnTo>
                  <a:pt x="74025" y="274121"/>
                </a:lnTo>
                <a:lnTo>
                  <a:pt x="52255" y="235624"/>
                </a:lnTo>
                <a:lnTo>
                  <a:pt x="33986" y="195052"/>
                </a:lnTo>
                <a:lnTo>
                  <a:pt x="19423" y="152609"/>
                </a:lnTo>
                <a:lnTo>
                  <a:pt x="8768" y="108500"/>
                </a:lnTo>
                <a:lnTo>
                  <a:pt x="2226" y="62927"/>
                </a:lnTo>
                <a:lnTo>
                  <a:pt x="0" y="16095"/>
                </a:lnTo>
                <a:lnTo>
                  <a:pt x="765" y="0"/>
                </a:lnTo>
                <a:lnTo>
                  <a:pt x="971802" y="0"/>
                </a:lnTo>
                <a:lnTo>
                  <a:pt x="972567" y="16095"/>
                </a:lnTo>
                <a:lnTo>
                  <a:pt x="970341" y="62927"/>
                </a:lnTo>
                <a:lnTo>
                  <a:pt x="963798" y="108500"/>
                </a:lnTo>
                <a:lnTo>
                  <a:pt x="953143" y="152609"/>
                </a:lnTo>
                <a:lnTo>
                  <a:pt x="938580" y="195052"/>
                </a:lnTo>
                <a:lnTo>
                  <a:pt x="920311" y="235624"/>
                </a:lnTo>
                <a:lnTo>
                  <a:pt x="898542" y="274121"/>
                </a:lnTo>
                <a:lnTo>
                  <a:pt x="873475" y="310339"/>
                </a:lnTo>
                <a:lnTo>
                  <a:pt x="845314" y="344075"/>
                </a:lnTo>
                <a:lnTo>
                  <a:pt x="814264" y="375126"/>
                </a:lnTo>
                <a:lnTo>
                  <a:pt x="780528" y="403286"/>
                </a:lnTo>
                <a:lnTo>
                  <a:pt x="744309" y="428353"/>
                </a:lnTo>
                <a:lnTo>
                  <a:pt x="705812" y="450123"/>
                </a:lnTo>
                <a:lnTo>
                  <a:pt x="665241" y="468391"/>
                </a:lnTo>
                <a:lnTo>
                  <a:pt x="622798" y="482955"/>
                </a:lnTo>
                <a:lnTo>
                  <a:pt x="578689" y="493610"/>
                </a:lnTo>
                <a:lnTo>
                  <a:pt x="533116" y="500152"/>
                </a:lnTo>
                <a:lnTo>
                  <a:pt x="486284" y="502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2496" y="5308960"/>
            <a:ext cx="2616835" cy="767715"/>
          </a:xfrm>
          <a:custGeom>
            <a:avLst/>
            <a:gdLst/>
            <a:ahLst/>
            <a:cxnLst/>
            <a:rect l="l" t="t" r="r" b="b"/>
            <a:pathLst>
              <a:path w="2616835" h="767714">
                <a:moveTo>
                  <a:pt x="2283437" y="767291"/>
                </a:moveTo>
                <a:lnTo>
                  <a:pt x="333374" y="767291"/>
                </a:lnTo>
                <a:lnTo>
                  <a:pt x="284111" y="763677"/>
                </a:lnTo>
                <a:lnTo>
                  <a:pt x="237091" y="753177"/>
                </a:lnTo>
                <a:lnTo>
                  <a:pt x="192832" y="736307"/>
                </a:lnTo>
                <a:lnTo>
                  <a:pt x="151848" y="713583"/>
                </a:lnTo>
                <a:lnTo>
                  <a:pt x="114656" y="685520"/>
                </a:lnTo>
                <a:lnTo>
                  <a:pt x="81771" y="652635"/>
                </a:lnTo>
                <a:lnTo>
                  <a:pt x="53708" y="615443"/>
                </a:lnTo>
                <a:lnTo>
                  <a:pt x="30984" y="574459"/>
                </a:lnTo>
                <a:lnTo>
                  <a:pt x="14114" y="530200"/>
                </a:lnTo>
                <a:lnTo>
                  <a:pt x="3614" y="483180"/>
                </a:lnTo>
                <a:lnTo>
                  <a:pt x="0" y="4339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283437" y="0"/>
                </a:lnTo>
                <a:lnTo>
                  <a:pt x="2332701" y="3614"/>
                </a:lnTo>
                <a:lnTo>
                  <a:pt x="2379720" y="14114"/>
                </a:lnTo>
                <a:lnTo>
                  <a:pt x="2423980" y="30984"/>
                </a:lnTo>
                <a:lnTo>
                  <a:pt x="2464963" y="53708"/>
                </a:lnTo>
                <a:lnTo>
                  <a:pt x="2502156" y="81771"/>
                </a:lnTo>
                <a:lnTo>
                  <a:pt x="2535041" y="114656"/>
                </a:lnTo>
                <a:lnTo>
                  <a:pt x="2563103" y="151848"/>
                </a:lnTo>
                <a:lnTo>
                  <a:pt x="2585828" y="192832"/>
                </a:lnTo>
                <a:lnTo>
                  <a:pt x="2602697" y="237091"/>
                </a:lnTo>
                <a:lnTo>
                  <a:pt x="2613198" y="284111"/>
                </a:lnTo>
                <a:lnTo>
                  <a:pt x="2616585" y="330284"/>
                </a:lnTo>
                <a:lnTo>
                  <a:pt x="2616585" y="437007"/>
                </a:lnTo>
                <a:lnTo>
                  <a:pt x="2613198" y="483180"/>
                </a:lnTo>
                <a:lnTo>
                  <a:pt x="2602697" y="530200"/>
                </a:lnTo>
                <a:lnTo>
                  <a:pt x="2585828" y="574459"/>
                </a:lnTo>
                <a:lnTo>
                  <a:pt x="2563103" y="615443"/>
                </a:lnTo>
                <a:lnTo>
                  <a:pt x="2535041" y="652635"/>
                </a:lnTo>
                <a:lnTo>
                  <a:pt x="2502156" y="685520"/>
                </a:lnTo>
                <a:lnTo>
                  <a:pt x="2464963" y="713583"/>
                </a:lnTo>
                <a:lnTo>
                  <a:pt x="2423980" y="736307"/>
                </a:lnTo>
                <a:lnTo>
                  <a:pt x="2379720" y="753177"/>
                </a:lnTo>
                <a:lnTo>
                  <a:pt x="2332701" y="763677"/>
                </a:lnTo>
                <a:lnTo>
                  <a:pt x="2283437" y="767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1330" y="12"/>
            <a:ext cx="3540125" cy="2143760"/>
          </a:xfrm>
          <a:custGeom>
            <a:avLst/>
            <a:gdLst/>
            <a:ahLst/>
            <a:cxnLst/>
            <a:rect l="l" t="t" r="r" b="b"/>
            <a:pathLst>
              <a:path w="3540125" h="2143760">
                <a:moveTo>
                  <a:pt x="3538207" y="1265936"/>
                </a:moveTo>
                <a:lnTo>
                  <a:pt x="3535045" y="1222946"/>
                </a:lnTo>
                <a:lnTo>
                  <a:pt x="3524554" y="1175931"/>
                </a:lnTo>
                <a:lnTo>
                  <a:pt x="3507676" y="1131671"/>
                </a:lnTo>
                <a:lnTo>
                  <a:pt x="3484956" y="1090676"/>
                </a:lnTo>
                <a:lnTo>
                  <a:pt x="3456889" y="1053490"/>
                </a:lnTo>
                <a:lnTo>
                  <a:pt x="3424009" y="1020610"/>
                </a:lnTo>
                <a:lnTo>
                  <a:pt x="3386810" y="992543"/>
                </a:lnTo>
                <a:lnTo>
                  <a:pt x="3345827" y="969822"/>
                </a:lnTo>
                <a:lnTo>
                  <a:pt x="3301568" y="952944"/>
                </a:lnTo>
                <a:lnTo>
                  <a:pt x="3254552" y="942441"/>
                </a:lnTo>
                <a:lnTo>
                  <a:pt x="3205289" y="938834"/>
                </a:lnTo>
                <a:lnTo>
                  <a:pt x="3079292" y="938834"/>
                </a:lnTo>
                <a:lnTo>
                  <a:pt x="333375" y="938834"/>
                </a:lnTo>
                <a:lnTo>
                  <a:pt x="284111" y="942441"/>
                </a:lnTo>
                <a:lnTo>
                  <a:pt x="237096" y="952944"/>
                </a:lnTo>
                <a:lnTo>
                  <a:pt x="192836" y="969822"/>
                </a:lnTo>
                <a:lnTo>
                  <a:pt x="151841" y="992543"/>
                </a:lnTo>
                <a:lnTo>
                  <a:pt x="114655" y="1020610"/>
                </a:lnTo>
                <a:lnTo>
                  <a:pt x="81775" y="1053490"/>
                </a:lnTo>
                <a:lnTo>
                  <a:pt x="53708" y="1090676"/>
                </a:lnTo>
                <a:lnTo>
                  <a:pt x="30988" y="1131671"/>
                </a:lnTo>
                <a:lnTo>
                  <a:pt x="14109" y="1175931"/>
                </a:lnTo>
                <a:lnTo>
                  <a:pt x="3606" y="1222946"/>
                </a:lnTo>
                <a:lnTo>
                  <a:pt x="0" y="1272209"/>
                </a:lnTo>
                <a:lnTo>
                  <a:pt x="0" y="1809953"/>
                </a:lnTo>
                <a:lnTo>
                  <a:pt x="3606" y="1859216"/>
                </a:lnTo>
                <a:lnTo>
                  <a:pt x="14109" y="1906231"/>
                </a:lnTo>
                <a:lnTo>
                  <a:pt x="30988" y="1950491"/>
                </a:lnTo>
                <a:lnTo>
                  <a:pt x="53708" y="1991474"/>
                </a:lnTo>
                <a:lnTo>
                  <a:pt x="81775" y="2028672"/>
                </a:lnTo>
                <a:lnTo>
                  <a:pt x="114655" y="2061552"/>
                </a:lnTo>
                <a:lnTo>
                  <a:pt x="151841" y="2089619"/>
                </a:lnTo>
                <a:lnTo>
                  <a:pt x="192836" y="2112340"/>
                </a:lnTo>
                <a:lnTo>
                  <a:pt x="237096" y="2129218"/>
                </a:lnTo>
                <a:lnTo>
                  <a:pt x="284111" y="2139708"/>
                </a:lnTo>
                <a:lnTo>
                  <a:pt x="333375" y="2143328"/>
                </a:lnTo>
                <a:lnTo>
                  <a:pt x="3205289" y="2143328"/>
                </a:lnTo>
                <a:lnTo>
                  <a:pt x="3254552" y="2139708"/>
                </a:lnTo>
                <a:lnTo>
                  <a:pt x="3301568" y="2129218"/>
                </a:lnTo>
                <a:lnTo>
                  <a:pt x="3345827" y="2112340"/>
                </a:lnTo>
                <a:lnTo>
                  <a:pt x="3386810" y="2089619"/>
                </a:lnTo>
                <a:lnTo>
                  <a:pt x="3424009" y="2061552"/>
                </a:lnTo>
                <a:lnTo>
                  <a:pt x="3456889" y="2028672"/>
                </a:lnTo>
                <a:lnTo>
                  <a:pt x="3484956" y="1991474"/>
                </a:lnTo>
                <a:lnTo>
                  <a:pt x="3507676" y="1950491"/>
                </a:lnTo>
                <a:lnTo>
                  <a:pt x="3524554" y="1906231"/>
                </a:lnTo>
                <a:lnTo>
                  <a:pt x="3535045" y="1859216"/>
                </a:lnTo>
                <a:lnTo>
                  <a:pt x="3538207" y="1816214"/>
                </a:lnTo>
                <a:lnTo>
                  <a:pt x="3538207" y="1265936"/>
                </a:lnTo>
                <a:close/>
              </a:path>
              <a:path w="3540125" h="2143760">
                <a:moveTo>
                  <a:pt x="3539782" y="0"/>
                </a:moveTo>
                <a:lnTo>
                  <a:pt x="2393391" y="0"/>
                </a:lnTo>
                <a:lnTo>
                  <a:pt x="2383028" y="34759"/>
                </a:lnTo>
                <a:lnTo>
                  <a:pt x="2372791" y="79362"/>
                </a:lnTo>
                <a:lnTo>
                  <a:pt x="2365349" y="124968"/>
                </a:lnTo>
                <a:lnTo>
                  <a:pt x="2360815" y="171488"/>
                </a:lnTo>
                <a:lnTo>
                  <a:pt x="2359291" y="218833"/>
                </a:lnTo>
                <a:lnTo>
                  <a:pt x="2360815" y="266179"/>
                </a:lnTo>
                <a:lnTo>
                  <a:pt x="2365349" y="312699"/>
                </a:lnTo>
                <a:lnTo>
                  <a:pt x="2372791" y="358305"/>
                </a:lnTo>
                <a:lnTo>
                  <a:pt x="2383028" y="402907"/>
                </a:lnTo>
                <a:lnTo>
                  <a:pt x="2395994" y="446405"/>
                </a:lnTo>
                <a:lnTo>
                  <a:pt x="2411577" y="488708"/>
                </a:lnTo>
                <a:lnTo>
                  <a:pt x="2429687" y="529729"/>
                </a:lnTo>
                <a:lnTo>
                  <a:pt x="2450223" y="569353"/>
                </a:lnTo>
                <a:lnTo>
                  <a:pt x="2473096" y="607491"/>
                </a:lnTo>
                <a:lnTo>
                  <a:pt x="2498204" y="644055"/>
                </a:lnTo>
                <a:lnTo>
                  <a:pt x="2525471" y="678954"/>
                </a:lnTo>
                <a:lnTo>
                  <a:pt x="2554782" y="712076"/>
                </a:lnTo>
                <a:lnTo>
                  <a:pt x="2586037" y="743343"/>
                </a:lnTo>
                <a:lnTo>
                  <a:pt x="2619171" y="772655"/>
                </a:lnTo>
                <a:lnTo>
                  <a:pt x="2654071" y="799909"/>
                </a:lnTo>
                <a:lnTo>
                  <a:pt x="2690634" y="825030"/>
                </a:lnTo>
                <a:lnTo>
                  <a:pt x="2728772" y="847902"/>
                </a:lnTo>
                <a:lnTo>
                  <a:pt x="2768396" y="868438"/>
                </a:lnTo>
                <a:lnTo>
                  <a:pt x="2809405" y="886548"/>
                </a:lnTo>
                <a:lnTo>
                  <a:pt x="2851708" y="902131"/>
                </a:lnTo>
                <a:lnTo>
                  <a:pt x="2895219" y="915085"/>
                </a:lnTo>
                <a:lnTo>
                  <a:pt x="2939821" y="925334"/>
                </a:lnTo>
                <a:lnTo>
                  <a:pt x="2985427" y="932776"/>
                </a:lnTo>
                <a:lnTo>
                  <a:pt x="3031947" y="937298"/>
                </a:lnTo>
                <a:lnTo>
                  <a:pt x="3079292" y="938834"/>
                </a:lnTo>
                <a:lnTo>
                  <a:pt x="3126625" y="937298"/>
                </a:lnTo>
                <a:lnTo>
                  <a:pt x="3173145" y="932776"/>
                </a:lnTo>
                <a:lnTo>
                  <a:pt x="3218764" y="925334"/>
                </a:lnTo>
                <a:lnTo>
                  <a:pt x="3263366" y="915085"/>
                </a:lnTo>
                <a:lnTo>
                  <a:pt x="3306864" y="902131"/>
                </a:lnTo>
                <a:lnTo>
                  <a:pt x="3349167" y="886548"/>
                </a:lnTo>
                <a:lnTo>
                  <a:pt x="3390176" y="868438"/>
                </a:lnTo>
                <a:lnTo>
                  <a:pt x="3429800" y="847902"/>
                </a:lnTo>
                <a:lnTo>
                  <a:pt x="3467951" y="825030"/>
                </a:lnTo>
                <a:lnTo>
                  <a:pt x="3504514" y="799909"/>
                </a:lnTo>
                <a:lnTo>
                  <a:pt x="3539782" y="772312"/>
                </a:lnTo>
                <a:lnTo>
                  <a:pt x="3539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755033" y="5274313"/>
            <a:ext cx="5182235" cy="1926589"/>
            <a:chOff x="3755033" y="5274313"/>
            <a:chExt cx="5182235" cy="1926589"/>
          </a:xfrm>
        </p:grpSpPr>
        <p:sp>
          <p:nvSpPr>
            <p:cNvPr id="9" name="object 9"/>
            <p:cNvSpPr/>
            <p:nvPr/>
          </p:nvSpPr>
          <p:spPr>
            <a:xfrm>
              <a:off x="5986377" y="6120000"/>
              <a:ext cx="2293620" cy="1081405"/>
            </a:xfrm>
            <a:custGeom>
              <a:avLst/>
              <a:gdLst/>
              <a:ahLst/>
              <a:cxnLst/>
              <a:rect l="l" t="t" r="r" b="b"/>
              <a:pathLst>
                <a:path w="2293620" h="1081404">
                  <a:moveTo>
                    <a:pt x="2293601" y="1080899"/>
                  </a:moveTo>
                  <a:lnTo>
                    <a:pt x="0" y="1080899"/>
                  </a:lnTo>
                  <a:lnTo>
                    <a:pt x="1039" y="1033151"/>
                  </a:lnTo>
                  <a:lnTo>
                    <a:pt x="4189" y="986813"/>
                  </a:lnTo>
                  <a:lnTo>
                    <a:pt x="9386" y="941025"/>
                  </a:lnTo>
                  <a:lnTo>
                    <a:pt x="16588" y="895828"/>
                  </a:lnTo>
                  <a:lnTo>
                    <a:pt x="25751" y="851262"/>
                  </a:lnTo>
                  <a:lnTo>
                    <a:pt x="36832" y="807368"/>
                  </a:lnTo>
                  <a:lnTo>
                    <a:pt x="49789" y="764186"/>
                  </a:lnTo>
                  <a:lnTo>
                    <a:pt x="64577" y="721757"/>
                  </a:lnTo>
                  <a:lnTo>
                    <a:pt x="81155" y="680122"/>
                  </a:lnTo>
                  <a:lnTo>
                    <a:pt x="99480" y="639321"/>
                  </a:lnTo>
                  <a:lnTo>
                    <a:pt x="119507" y="599394"/>
                  </a:lnTo>
                  <a:lnTo>
                    <a:pt x="141194" y="560382"/>
                  </a:lnTo>
                  <a:lnTo>
                    <a:pt x="164499" y="522326"/>
                  </a:lnTo>
                  <a:lnTo>
                    <a:pt x="189378" y="485266"/>
                  </a:lnTo>
                  <a:lnTo>
                    <a:pt x="215787" y="449242"/>
                  </a:lnTo>
                  <a:lnTo>
                    <a:pt x="243685" y="414296"/>
                  </a:lnTo>
                  <a:lnTo>
                    <a:pt x="273027" y="380467"/>
                  </a:lnTo>
                  <a:lnTo>
                    <a:pt x="303772" y="347796"/>
                  </a:lnTo>
                  <a:lnTo>
                    <a:pt x="335875" y="316324"/>
                  </a:lnTo>
                  <a:lnTo>
                    <a:pt x="369294" y="286091"/>
                  </a:lnTo>
                  <a:lnTo>
                    <a:pt x="403987" y="257138"/>
                  </a:lnTo>
                  <a:lnTo>
                    <a:pt x="439908" y="229505"/>
                  </a:lnTo>
                  <a:lnTo>
                    <a:pt x="477017" y="203233"/>
                  </a:lnTo>
                  <a:lnTo>
                    <a:pt x="515270" y="178362"/>
                  </a:lnTo>
                  <a:lnTo>
                    <a:pt x="554623" y="154933"/>
                  </a:lnTo>
                  <a:lnTo>
                    <a:pt x="595034" y="132987"/>
                  </a:lnTo>
                  <a:lnTo>
                    <a:pt x="636459" y="112563"/>
                  </a:lnTo>
                  <a:lnTo>
                    <a:pt x="678856" y="93703"/>
                  </a:lnTo>
                  <a:lnTo>
                    <a:pt x="722182" y="76446"/>
                  </a:lnTo>
                  <a:lnTo>
                    <a:pt x="766393" y="60834"/>
                  </a:lnTo>
                  <a:lnTo>
                    <a:pt x="811447" y="46907"/>
                  </a:lnTo>
                  <a:lnTo>
                    <a:pt x="857300" y="34705"/>
                  </a:lnTo>
                  <a:lnTo>
                    <a:pt x="903910" y="24269"/>
                  </a:lnTo>
                  <a:lnTo>
                    <a:pt x="951233" y="15640"/>
                  </a:lnTo>
                  <a:lnTo>
                    <a:pt x="999227" y="8858"/>
                  </a:lnTo>
                  <a:lnTo>
                    <a:pt x="1047848" y="3964"/>
                  </a:lnTo>
                  <a:lnTo>
                    <a:pt x="1097054" y="997"/>
                  </a:lnTo>
                  <a:lnTo>
                    <a:pt x="1146800" y="0"/>
                  </a:lnTo>
                  <a:lnTo>
                    <a:pt x="1196547" y="997"/>
                  </a:lnTo>
                  <a:lnTo>
                    <a:pt x="1245753" y="3964"/>
                  </a:lnTo>
                  <a:lnTo>
                    <a:pt x="1294374" y="8858"/>
                  </a:lnTo>
                  <a:lnTo>
                    <a:pt x="1342367" y="15640"/>
                  </a:lnTo>
                  <a:lnTo>
                    <a:pt x="1389690" y="24269"/>
                  </a:lnTo>
                  <a:lnTo>
                    <a:pt x="1436300" y="34705"/>
                  </a:lnTo>
                  <a:lnTo>
                    <a:pt x="1482154" y="46907"/>
                  </a:lnTo>
                  <a:lnTo>
                    <a:pt x="1527207" y="60834"/>
                  </a:lnTo>
                  <a:lnTo>
                    <a:pt x="1571419" y="76446"/>
                  </a:lnTo>
                  <a:lnTo>
                    <a:pt x="1614744" y="93703"/>
                  </a:lnTo>
                  <a:lnTo>
                    <a:pt x="1657142" y="112563"/>
                  </a:lnTo>
                  <a:lnTo>
                    <a:pt x="1698567" y="132987"/>
                  </a:lnTo>
                  <a:lnTo>
                    <a:pt x="1738978" y="154933"/>
                  </a:lnTo>
                  <a:lnTo>
                    <a:pt x="1778331" y="178362"/>
                  </a:lnTo>
                  <a:lnTo>
                    <a:pt x="1816583" y="203233"/>
                  </a:lnTo>
                  <a:lnTo>
                    <a:pt x="1853692" y="229505"/>
                  </a:lnTo>
                  <a:lnTo>
                    <a:pt x="1889614" y="257138"/>
                  </a:lnTo>
                  <a:lnTo>
                    <a:pt x="1924306" y="286091"/>
                  </a:lnTo>
                  <a:lnTo>
                    <a:pt x="1957725" y="316324"/>
                  </a:lnTo>
                  <a:lnTo>
                    <a:pt x="1989829" y="347796"/>
                  </a:lnTo>
                  <a:lnTo>
                    <a:pt x="2020573" y="380467"/>
                  </a:lnTo>
                  <a:lnTo>
                    <a:pt x="2049916" y="414296"/>
                  </a:lnTo>
                  <a:lnTo>
                    <a:pt x="2077813" y="449242"/>
                  </a:lnTo>
                  <a:lnTo>
                    <a:pt x="2104223" y="485266"/>
                  </a:lnTo>
                  <a:lnTo>
                    <a:pt x="2129102" y="522326"/>
                  </a:lnTo>
                  <a:lnTo>
                    <a:pt x="2152406" y="560382"/>
                  </a:lnTo>
                  <a:lnTo>
                    <a:pt x="2174094" y="599394"/>
                  </a:lnTo>
                  <a:lnTo>
                    <a:pt x="2194121" y="639321"/>
                  </a:lnTo>
                  <a:lnTo>
                    <a:pt x="2212445" y="680122"/>
                  </a:lnTo>
                  <a:lnTo>
                    <a:pt x="2229023" y="721757"/>
                  </a:lnTo>
                  <a:lnTo>
                    <a:pt x="2243812" y="764186"/>
                  </a:lnTo>
                  <a:lnTo>
                    <a:pt x="2256769" y="807368"/>
                  </a:lnTo>
                  <a:lnTo>
                    <a:pt x="2267850" y="851262"/>
                  </a:lnTo>
                  <a:lnTo>
                    <a:pt x="2277013" y="895828"/>
                  </a:lnTo>
                  <a:lnTo>
                    <a:pt x="2284215" y="941025"/>
                  </a:lnTo>
                  <a:lnTo>
                    <a:pt x="2289412" y="986813"/>
                  </a:lnTo>
                  <a:lnTo>
                    <a:pt x="2292562" y="1033151"/>
                  </a:lnTo>
                  <a:lnTo>
                    <a:pt x="2293601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55033" y="5274313"/>
              <a:ext cx="2398395" cy="802005"/>
            </a:xfrm>
            <a:custGeom>
              <a:avLst/>
              <a:gdLst/>
              <a:ahLst/>
              <a:cxnLst/>
              <a:rect l="l" t="t" r="r" b="b"/>
              <a:pathLst>
                <a:path w="2398395" h="802004">
                  <a:moveTo>
                    <a:pt x="2064778" y="801939"/>
                  </a:moveTo>
                  <a:lnTo>
                    <a:pt x="333368" y="801939"/>
                  </a:lnTo>
                  <a:lnTo>
                    <a:pt x="284111" y="798325"/>
                  </a:lnTo>
                  <a:lnTo>
                    <a:pt x="237091" y="787825"/>
                  </a:lnTo>
                  <a:lnTo>
                    <a:pt x="192832" y="770955"/>
                  </a:lnTo>
                  <a:lnTo>
                    <a:pt x="151848" y="748231"/>
                  </a:lnTo>
                  <a:lnTo>
                    <a:pt x="114656" y="720168"/>
                  </a:lnTo>
                  <a:lnTo>
                    <a:pt x="81771" y="687283"/>
                  </a:lnTo>
                  <a:lnTo>
                    <a:pt x="53708" y="650090"/>
                  </a:lnTo>
                  <a:lnTo>
                    <a:pt x="30984" y="609107"/>
                  </a:lnTo>
                  <a:lnTo>
                    <a:pt x="14114" y="564847"/>
                  </a:lnTo>
                  <a:lnTo>
                    <a:pt x="3614" y="517828"/>
                  </a:lnTo>
                  <a:lnTo>
                    <a:pt x="0" y="468564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2064771" y="0"/>
                  </a:lnTo>
                  <a:lnTo>
                    <a:pt x="2114035" y="3614"/>
                  </a:lnTo>
                  <a:lnTo>
                    <a:pt x="2161054" y="14114"/>
                  </a:lnTo>
                  <a:lnTo>
                    <a:pt x="2205314" y="30984"/>
                  </a:lnTo>
                  <a:lnTo>
                    <a:pt x="2246298" y="53708"/>
                  </a:lnTo>
                  <a:lnTo>
                    <a:pt x="2283490" y="81771"/>
                  </a:lnTo>
                  <a:lnTo>
                    <a:pt x="2316375" y="114656"/>
                  </a:lnTo>
                  <a:lnTo>
                    <a:pt x="2344438" y="151848"/>
                  </a:lnTo>
                  <a:lnTo>
                    <a:pt x="2367162" y="192832"/>
                  </a:lnTo>
                  <a:lnTo>
                    <a:pt x="2384031" y="237091"/>
                  </a:lnTo>
                  <a:lnTo>
                    <a:pt x="2394532" y="284111"/>
                  </a:lnTo>
                  <a:lnTo>
                    <a:pt x="2398146" y="333375"/>
                  </a:lnTo>
                  <a:lnTo>
                    <a:pt x="2398146" y="468564"/>
                  </a:lnTo>
                  <a:lnTo>
                    <a:pt x="2394532" y="517828"/>
                  </a:lnTo>
                  <a:lnTo>
                    <a:pt x="2384031" y="564847"/>
                  </a:lnTo>
                  <a:lnTo>
                    <a:pt x="2367162" y="609107"/>
                  </a:lnTo>
                  <a:lnTo>
                    <a:pt x="2344438" y="650090"/>
                  </a:lnTo>
                  <a:lnTo>
                    <a:pt x="2316375" y="687283"/>
                  </a:lnTo>
                  <a:lnTo>
                    <a:pt x="2283490" y="720168"/>
                  </a:lnTo>
                  <a:lnTo>
                    <a:pt x="2246298" y="748231"/>
                  </a:lnTo>
                  <a:lnTo>
                    <a:pt x="2205314" y="770955"/>
                  </a:lnTo>
                  <a:lnTo>
                    <a:pt x="2161054" y="787825"/>
                  </a:lnTo>
                  <a:lnTo>
                    <a:pt x="2114035" y="798325"/>
                  </a:lnTo>
                  <a:lnTo>
                    <a:pt x="2064778" y="801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814183"/>
            <a:ext cx="8932545" cy="4281805"/>
            <a:chOff x="0" y="814183"/>
            <a:chExt cx="8932545" cy="42818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10941"/>
              <a:ext cx="1167180" cy="2447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332" y="3409957"/>
              <a:ext cx="2514600" cy="1685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0614" y="814183"/>
              <a:ext cx="3807984" cy="1792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7180" y="3428880"/>
              <a:ext cx="2457449" cy="16573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93754" y="2238585"/>
              <a:ext cx="3538854" cy="879475"/>
            </a:xfrm>
            <a:custGeom>
              <a:avLst/>
              <a:gdLst/>
              <a:ahLst/>
              <a:cxnLst/>
              <a:rect l="l" t="t" r="r" b="b"/>
              <a:pathLst>
                <a:path w="3538854" h="879475">
                  <a:moveTo>
                    <a:pt x="3205289" y="879449"/>
                  </a:moveTo>
                  <a:lnTo>
                    <a:pt x="333375" y="879449"/>
                  </a:lnTo>
                  <a:lnTo>
                    <a:pt x="284111" y="875834"/>
                  </a:lnTo>
                  <a:lnTo>
                    <a:pt x="237091" y="865334"/>
                  </a:lnTo>
                  <a:lnTo>
                    <a:pt x="192832" y="848464"/>
                  </a:lnTo>
                  <a:lnTo>
                    <a:pt x="151848" y="825740"/>
                  </a:lnTo>
                  <a:lnTo>
                    <a:pt x="114656" y="797678"/>
                  </a:lnTo>
                  <a:lnTo>
                    <a:pt x="81771" y="764793"/>
                  </a:lnTo>
                  <a:lnTo>
                    <a:pt x="53708" y="727600"/>
                  </a:lnTo>
                  <a:lnTo>
                    <a:pt x="30984" y="686617"/>
                  </a:lnTo>
                  <a:lnTo>
                    <a:pt x="14114" y="642357"/>
                  </a:lnTo>
                  <a:lnTo>
                    <a:pt x="3614" y="595338"/>
                  </a:lnTo>
                  <a:lnTo>
                    <a:pt x="0" y="546074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3205289" y="0"/>
                  </a:lnTo>
                  <a:lnTo>
                    <a:pt x="3254553" y="3614"/>
                  </a:lnTo>
                  <a:lnTo>
                    <a:pt x="3301573" y="14114"/>
                  </a:lnTo>
                  <a:lnTo>
                    <a:pt x="3345832" y="30984"/>
                  </a:lnTo>
                  <a:lnTo>
                    <a:pt x="3386816" y="53708"/>
                  </a:lnTo>
                  <a:lnTo>
                    <a:pt x="3424008" y="81771"/>
                  </a:lnTo>
                  <a:lnTo>
                    <a:pt x="3456893" y="114656"/>
                  </a:lnTo>
                  <a:lnTo>
                    <a:pt x="3484956" y="151848"/>
                  </a:lnTo>
                  <a:lnTo>
                    <a:pt x="3507680" y="192832"/>
                  </a:lnTo>
                  <a:lnTo>
                    <a:pt x="3524550" y="237091"/>
                  </a:lnTo>
                  <a:lnTo>
                    <a:pt x="3535050" y="284111"/>
                  </a:lnTo>
                  <a:lnTo>
                    <a:pt x="3538410" y="329908"/>
                  </a:lnTo>
                  <a:lnTo>
                    <a:pt x="3538410" y="549541"/>
                  </a:lnTo>
                  <a:lnTo>
                    <a:pt x="3535050" y="595338"/>
                  </a:lnTo>
                  <a:lnTo>
                    <a:pt x="3524550" y="642357"/>
                  </a:lnTo>
                  <a:lnTo>
                    <a:pt x="3507680" y="686617"/>
                  </a:lnTo>
                  <a:lnTo>
                    <a:pt x="3484956" y="727600"/>
                  </a:lnTo>
                  <a:lnTo>
                    <a:pt x="3456893" y="764793"/>
                  </a:lnTo>
                  <a:lnTo>
                    <a:pt x="3424008" y="797678"/>
                  </a:lnTo>
                  <a:lnTo>
                    <a:pt x="3386816" y="825740"/>
                  </a:lnTo>
                  <a:lnTo>
                    <a:pt x="3345832" y="848464"/>
                  </a:lnTo>
                  <a:lnTo>
                    <a:pt x="3301573" y="865334"/>
                  </a:lnTo>
                  <a:lnTo>
                    <a:pt x="3254553" y="875834"/>
                  </a:lnTo>
                  <a:lnTo>
                    <a:pt x="3205289" y="879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074" y="5337427"/>
            <a:ext cx="170942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 algn="ctr">
              <a:lnSpc>
                <a:spcPct val="114999"/>
              </a:lnSpc>
              <a:spcBef>
                <a:spcPts val="100"/>
              </a:spcBef>
            </a:pPr>
            <a:r>
              <a:rPr sz="1250" dirty="0">
                <a:latin typeface="Comic Sans MS"/>
                <a:cs typeface="Comic Sans MS"/>
              </a:rPr>
              <a:t>Filtering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by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Territory Lookup[Territory</a:t>
            </a:r>
            <a:r>
              <a:rPr sz="1250" spc="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Key]. </a:t>
            </a:r>
            <a:r>
              <a:rPr sz="1250" dirty="0">
                <a:latin typeface="Comic Sans MS"/>
                <a:cs typeface="Comic Sans MS"/>
              </a:rPr>
              <a:t>which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is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correct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23544" y="218839"/>
            <a:ext cx="3929379" cy="501650"/>
          </a:xfrm>
          <a:custGeom>
            <a:avLst/>
            <a:gdLst/>
            <a:ahLst/>
            <a:cxnLst/>
            <a:rect l="l" t="t" r="r" b="b"/>
            <a:pathLst>
              <a:path w="3929379" h="501650">
                <a:moveTo>
                  <a:pt x="3679056" y="501160"/>
                </a:moveTo>
                <a:lnTo>
                  <a:pt x="250579" y="501160"/>
                </a:lnTo>
                <a:lnTo>
                  <a:pt x="205537" y="497122"/>
                </a:lnTo>
                <a:lnTo>
                  <a:pt x="163144" y="485483"/>
                </a:lnTo>
                <a:lnTo>
                  <a:pt x="124107" y="466948"/>
                </a:lnTo>
                <a:lnTo>
                  <a:pt x="89134" y="442226"/>
                </a:lnTo>
                <a:lnTo>
                  <a:pt x="58933" y="412025"/>
                </a:lnTo>
                <a:lnTo>
                  <a:pt x="34211" y="377052"/>
                </a:lnTo>
                <a:lnTo>
                  <a:pt x="15676" y="338015"/>
                </a:lnTo>
                <a:lnTo>
                  <a:pt x="4037" y="295622"/>
                </a:lnTo>
                <a:lnTo>
                  <a:pt x="0" y="250580"/>
                </a:lnTo>
                <a:lnTo>
                  <a:pt x="4037" y="205538"/>
                </a:lnTo>
                <a:lnTo>
                  <a:pt x="15676" y="163144"/>
                </a:lnTo>
                <a:lnTo>
                  <a:pt x="34211" y="124107"/>
                </a:lnTo>
                <a:lnTo>
                  <a:pt x="58933" y="89134"/>
                </a:lnTo>
                <a:lnTo>
                  <a:pt x="89134" y="58933"/>
                </a:lnTo>
                <a:lnTo>
                  <a:pt x="124107" y="34211"/>
                </a:lnTo>
                <a:lnTo>
                  <a:pt x="163144" y="15676"/>
                </a:lnTo>
                <a:lnTo>
                  <a:pt x="205537" y="4037"/>
                </a:lnTo>
                <a:lnTo>
                  <a:pt x="250580" y="0"/>
                </a:lnTo>
                <a:lnTo>
                  <a:pt x="3679056" y="0"/>
                </a:lnTo>
                <a:lnTo>
                  <a:pt x="3724098" y="4037"/>
                </a:lnTo>
                <a:lnTo>
                  <a:pt x="3766491" y="15676"/>
                </a:lnTo>
                <a:lnTo>
                  <a:pt x="3805528" y="34211"/>
                </a:lnTo>
                <a:lnTo>
                  <a:pt x="3840501" y="58933"/>
                </a:lnTo>
                <a:lnTo>
                  <a:pt x="3870702" y="89134"/>
                </a:lnTo>
                <a:lnTo>
                  <a:pt x="3895424" y="124107"/>
                </a:lnTo>
                <a:lnTo>
                  <a:pt x="3913959" y="163144"/>
                </a:lnTo>
                <a:lnTo>
                  <a:pt x="3925598" y="205538"/>
                </a:lnTo>
                <a:lnTo>
                  <a:pt x="3929017" y="243673"/>
                </a:lnTo>
                <a:lnTo>
                  <a:pt x="3929017" y="257486"/>
                </a:lnTo>
                <a:lnTo>
                  <a:pt x="3925598" y="295622"/>
                </a:lnTo>
                <a:lnTo>
                  <a:pt x="3913959" y="338015"/>
                </a:lnTo>
                <a:lnTo>
                  <a:pt x="3895424" y="377052"/>
                </a:lnTo>
                <a:lnTo>
                  <a:pt x="3870702" y="412025"/>
                </a:lnTo>
                <a:lnTo>
                  <a:pt x="3840501" y="442226"/>
                </a:lnTo>
                <a:lnTo>
                  <a:pt x="3805528" y="466948"/>
                </a:lnTo>
                <a:lnTo>
                  <a:pt x="3766491" y="485483"/>
                </a:lnTo>
                <a:lnTo>
                  <a:pt x="3724098" y="497122"/>
                </a:lnTo>
                <a:lnTo>
                  <a:pt x="3679056" y="50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6912" y="5321830"/>
            <a:ext cx="155448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250" dirty="0">
                <a:latin typeface="Comic Sans MS"/>
                <a:cs typeface="Comic Sans MS"/>
              </a:rPr>
              <a:t>Filtering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by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Returns Data[Territory</a:t>
            </a:r>
            <a:r>
              <a:rPr sz="1250" spc="3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Key].</a:t>
            </a:r>
            <a:endParaRPr sz="12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250" dirty="0">
                <a:latin typeface="Comic Sans MS"/>
                <a:cs typeface="Comic Sans MS"/>
              </a:rPr>
              <a:t>Which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is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wrong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5330" y="3428880"/>
            <a:ext cx="2285999" cy="1683138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201" rIns="0" bIns="0" rtlCol="0">
            <a:spAutoFit/>
          </a:bodyPr>
          <a:lstStyle/>
          <a:p>
            <a:pPr marL="199517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114" dirty="0"/>
              <a:t> </a:t>
            </a:r>
            <a:r>
              <a:rPr dirty="0"/>
              <a:t>FILTER</a:t>
            </a:r>
            <a:r>
              <a:rPr spc="-110" dirty="0"/>
              <a:t> </a:t>
            </a:r>
            <a:r>
              <a:rPr spc="-20" dirty="0"/>
              <a:t>FLOW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556560" y="987367"/>
            <a:ext cx="337248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model,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only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way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both</a:t>
            </a:r>
            <a:r>
              <a:rPr sz="1200" spc="-10" dirty="0">
                <a:latin typeface="Comic Sans MS"/>
                <a:cs typeface="Comic Sans MS"/>
              </a:rPr>
              <a:t> Sales </a:t>
            </a:r>
            <a:r>
              <a:rPr sz="1200" dirty="0">
                <a:latin typeface="Comic Sans MS"/>
                <a:cs typeface="Comic Sans MS"/>
              </a:rPr>
              <a:t>and Returns data </a:t>
            </a:r>
            <a:r>
              <a:rPr sz="1200" spc="-25" dirty="0">
                <a:latin typeface="Comic Sans MS"/>
                <a:cs typeface="Comic Sans MS"/>
              </a:rPr>
              <a:t>by</a:t>
            </a:r>
            <a:endParaRPr sz="1200">
              <a:latin typeface="Comic Sans MS"/>
              <a:cs typeface="Comic Sans MS"/>
            </a:endParaRPr>
          </a:p>
          <a:p>
            <a:pPr marL="82550" marR="74930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Territory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Territory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Key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spc="-20" dirty="0">
                <a:latin typeface="Comic Sans MS"/>
                <a:cs typeface="Comic Sans MS"/>
              </a:rPr>
              <a:t>from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lookup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table,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which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is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Comic Sans MS"/>
                <a:cs typeface="Comic Sans MS"/>
              </a:rPr>
              <a:t>upstream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related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both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fact</a:t>
            </a:r>
            <a:r>
              <a:rPr sz="1200" spc="-10" dirty="0">
                <a:latin typeface="Comic Sans MS"/>
                <a:cs typeface="Comic Sans MS"/>
              </a:rPr>
              <a:t> tables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95366" y="2265229"/>
            <a:ext cx="3281679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5080" indent="-104775">
              <a:lnSpc>
                <a:spcPct val="114599"/>
              </a:lnSpc>
              <a:spcBef>
                <a:spcPts val="100"/>
              </a:spcBef>
              <a:buChar char="•"/>
              <a:tabLst>
                <a:tab pos="574675" algn="l"/>
              </a:tabLst>
            </a:pPr>
            <a:r>
              <a:rPr sz="1200" dirty="0">
                <a:latin typeface="Comic Sans MS"/>
                <a:cs typeface="Comic Sans MS"/>
              </a:rPr>
              <a:t>Filtering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using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Territory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Key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from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Sales 	</a:t>
            </a:r>
            <a:r>
              <a:rPr sz="1200" dirty="0">
                <a:latin typeface="Comic Sans MS"/>
                <a:cs typeface="Comic Sans MS"/>
              </a:rPr>
              <a:t>table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yields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incorrect</a:t>
            </a:r>
            <a:r>
              <a:rPr sz="1200" spc="-10" dirty="0">
                <a:latin typeface="Comic Sans MS"/>
                <a:cs typeface="Comic Sans MS"/>
              </a:rPr>
              <a:t> Returns</a:t>
            </a:r>
            <a:endParaRPr sz="1200">
              <a:latin typeface="Comic Sans MS"/>
              <a:cs typeface="Comic Sans MS"/>
            </a:endParaRPr>
          </a:p>
          <a:p>
            <a:pPr marL="1095375" marR="67310" indent="-1020444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values,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since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context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can’t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flow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to </a:t>
            </a:r>
            <a:r>
              <a:rPr sz="1200" dirty="0">
                <a:latin typeface="Comic Sans MS"/>
                <a:cs typeface="Comic Sans MS"/>
              </a:rPr>
              <a:t>any other </a:t>
            </a:r>
            <a:r>
              <a:rPr sz="1200" spc="-10" dirty="0">
                <a:latin typeface="Comic Sans MS"/>
                <a:cs typeface="Comic Sans MS"/>
              </a:rPr>
              <a:t>table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70042" y="2706191"/>
            <a:ext cx="4072254" cy="570865"/>
          </a:xfrm>
          <a:custGeom>
            <a:avLst/>
            <a:gdLst/>
            <a:ahLst/>
            <a:cxnLst/>
            <a:rect l="l" t="t" r="r" b="b"/>
            <a:pathLst>
              <a:path w="4072254" h="570864">
                <a:moveTo>
                  <a:pt x="3787071" y="570288"/>
                </a:moveTo>
                <a:lnTo>
                  <a:pt x="285049" y="570288"/>
                </a:lnTo>
                <a:lnTo>
                  <a:pt x="238797" y="566556"/>
                </a:lnTo>
                <a:lnTo>
                  <a:pt x="194922" y="555751"/>
                </a:lnTo>
                <a:lnTo>
                  <a:pt x="154009" y="538461"/>
                </a:lnTo>
                <a:lnTo>
                  <a:pt x="116647" y="515272"/>
                </a:lnTo>
                <a:lnTo>
                  <a:pt x="83422" y="486771"/>
                </a:lnTo>
                <a:lnTo>
                  <a:pt x="54921" y="453546"/>
                </a:lnTo>
                <a:lnTo>
                  <a:pt x="31732" y="416184"/>
                </a:lnTo>
                <a:lnTo>
                  <a:pt x="14442" y="375271"/>
                </a:lnTo>
                <a:lnTo>
                  <a:pt x="3637" y="331396"/>
                </a:lnTo>
                <a:lnTo>
                  <a:pt x="0" y="286314"/>
                </a:lnTo>
                <a:lnTo>
                  <a:pt x="0" y="283974"/>
                </a:lnTo>
                <a:lnTo>
                  <a:pt x="3637" y="238892"/>
                </a:lnTo>
                <a:lnTo>
                  <a:pt x="14442" y="195016"/>
                </a:lnTo>
                <a:lnTo>
                  <a:pt x="31732" y="154104"/>
                </a:lnTo>
                <a:lnTo>
                  <a:pt x="54921" y="116741"/>
                </a:lnTo>
                <a:lnTo>
                  <a:pt x="83422" y="83516"/>
                </a:lnTo>
                <a:lnTo>
                  <a:pt x="116647" y="55016"/>
                </a:lnTo>
                <a:lnTo>
                  <a:pt x="154009" y="31827"/>
                </a:lnTo>
                <a:lnTo>
                  <a:pt x="194922" y="14536"/>
                </a:lnTo>
                <a:lnTo>
                  <a:pt x="238797" y="3732"/>
                </a:lnTo>
                <a:lnTo>
                  <a:pt x="285049" y="0"/>
                </a:lnTo>
                <a:lnTo>
                  <a:pt x="3787071" y="0"/>
                </a:lnTo>
                <a:lnTo>
                  <a:pt x="3833323" y="3732"/>
                </a:lnTo>
                <a:lnTo>
                  <a:pt x="3877199" y="14536"/>
                </a:lnTo>
                <a:lnTo>
                  <a:pt x="3918111" y="31827"/>
                </a:lnTo>
                <a:lnTo>
                  <a:pt x="3955473" y="55016"/>
                </a:lnTo>
                <a:lnTo>
                  <a:pt x="3988698" y="83516"/>
                </a:lnTo>
                <a:lnTo>
                  <a:pt x="4017199" y="116741"/>
                </a:lnTo>
                <a:lnTo>
                  <a:pt x="4040388" y="154104"/>
                </a:lnTo>
                <a:lnTo>
                  <a:pt x="4057678" y="195016"/>
                </a:lnTo>
                <a:lnTo>
                  <a:pt x="4068483" y="238892"/>
                </a:lnTo>
                <a:lnTo>
                  <a:pt x="4072121" y="283974"/>
                </a:lnTo>
                <a:lnTo>
                  <a:pt x="4072121" y="286314"/>
                </a:lnTo>
                <a:lnTo>
                  <a:pt x="4068483" y="331396"/>
                </a:lnTo>
                <a:lnTo>
                  <a:pt x="4057678" y="375271"/>
                </a:lnTo>
                <a:lnTo>
                  <a:pt x="4040388" y="416184"/>
                </a:lnTo>
                <a:lnTo>
                  <a:pt x="4017199" y="453546"/>
                </a:lnTo>
                <a:lnTo>
                  <a:pt x="3988698" y="486771"/>
                </a:lnTo>
                <a:lnTo>
                  <a:pt x="3955473" y="515272"/>
                </a:lnTo>
                <a:lnTo>
                  <a:pt x="3918111" y="538461"/>
                </a:lnTo>
                <a:lnTo>
                  <a:pt x="3877199" y="555751"/>
                </a:lnTo>
                <a:lnTo>
                  <a:pt x="3833323" y="566556"/>
                </a:lnTo>
                <a:lnTo>
                  <a:pt x="3787071" y="570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75825" y="2633224"/>
            <a:ext cx="4094479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>
              <a:lnSpc>
                <a:spcPct val="114599"/>
              </a:lnSpc>
              <a:spcBef>
                <a:spcPts val="100"/>
              </a:spcBef>
              <a:buChar char="•"/>
              <a:tabLst>
                <a:tab pos="254000" algn="l"/>
              </a:tabLst>
            </a:pPr>
            <a:r>
              <a:rPr sz="1200" dirty="0">
                <a:latin typeface="Comic Sans MS"/>
                <a:cs typeface="Comic Sans MS"/>
              </a:rPr>
              <a:t>Filtering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using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Territory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Key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from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Returns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table </a:t>
            </a:r>
            <a:r>
              <a:rPr sz="1200" dirty="0">
                <a:latin typeface="Comic Sans MS"/>
                <a:cs typeface="Comic Sans MS"/>
              </a:rPr>
              <a:t>yields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incorrect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Sales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values,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limited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territories</a:t>
            </a:r>
            <a:endParaRPr sz="1200">
              <a:latin typeface="Comic Sans MS"/>
              <a:cs typeface="Comic Sans MS"/>
            </a:endParaRPr>
          </a:p>
          <a:p>
            <a:pPr marL="96393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Comic Sans MS"/>
                <a:cs typeface="Comic Sans MS"/>
              </a:rPr>
              <a:t>that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exist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returns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table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95330" y="5274313"/>
            <a:ext cx="2398395" cy="775335"/>
          </a:xfrm>
          <a:custGeom>
            <a:avLst/>
            <a:gdLst/>
            <a:ahLst/>
            <a:cxnLst/>
            <a:rect l="l" t="t" r="r" b="b"/>
            <a:pathLst>
              <a:path w="2398395" h="775335">
                <a:moveTo>
                  <a:pt x="2064776" y="775106"/>
                </a:moveTo>
                <a:lnTo>
                  <a:pt x="333369" y="775106"/>
                </a:lnTo>
                <a:lnTo>
                  <a:pt x="284111" y="771492"/>
                </a:lnTo>
                <a:lnTo>
                  <a:pt x="237091" y="760991"/>
                </a:lnTo>
                <a:lnTo>
                  <a:pt x="192832" y="744121"/>
                </a:lnTo>
                <a:lnTo>
                  <a:pt x="151848" y="721397"/>
                </a:lnTo>
                <a:lnTo>
                  <a:pt x="114656" y="693335"/>
                </a:lnTo>
                <a:lnTo>
                  <a:pt x="81771" y="660450"/>
                </a:lnTo>
                <a:lnTo>
                  <a:pt x="53708" y="623257"/>
                </a:lnTo>
                <a:lnTo>
                  <a:pt x="30984" y="582274"/>
                </a:lnTo>
                <a:lnTo>
                  <a:pt x="14114" y="538014"/>
                </a:lnTo>
                <a:lnTo>
                  <a:pt x="3614" y="490995"/>
                </a:lnTo>
                <a:lnTo>
                  <a:pt x="0" y="441731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064771" y="0"/>
                </a:lnTo>
                <a:lnTo>
                  <a:pt x="2114034" y="3614"/>
                </a:lnTo>
                <a:lnTo>
                  <a:pt x="2161054" y="14114"/>
                </a:lnTo>
                <a:lnTo>
                  <a:pt x="2205313" y="30984"/>
                </a:lnTo>
                <a:lnTo>
                  <a:pt x="2246297" y="53708"/>
                </a:lnTo>
                <a:lnTo>
                  <a:pt x="2283489" y="81771"/>
                </a:lnTo>
                <a:lnTo>
                  <a:pt x="2316374" y="114656"/>
                </a:lnTo>
                <a:lnTo>
                  <a:pt x="2344437" y="151848"/>
                </a:lnTo>
                <a:lnTo>
                  <a:pt x="2367161" y="192832"/>
                </a:lnTo>
                <a:lnTo>
                  <a:pt x="2384031" y="237091"/>
                </a:lnTo>
                <a:lnTo>
                  <a:pt x="2394531" y="284111"/>
                </a:lnTo>
                <a:lnTo>
                  <a:pt x="2397985" y="331180"/>
                </a:lnTo>
                <a:lnTo>
                  <a:pt x="2397985" y="443926"/>
                </a:lnTo>
                <a:lnTo>
                  <a:pt x="2394531" y="490995"/>
                </a:lnTo>
                <a:lnTo>
                  <a:pt x="2384031" y="538014"/>
                </a:lnTo>
                <a:lnTo>
                  <a:pt x="2367161" y="582274"/>
                </a:lnTo>
                <a:lnTo>
                  <a:pt x="2344437" y="623257"/>
                </a:lnTo>
                <a:lnTo>
                  <a:pt x="2316374" y="660450"/>
                </a:lnTo>
                <a:lnTo>
                  <a:pt x="2283489" y="693335"/>
                </a:lnTo>
                <a:lnTo>
                  <a:pt x="2246297" y="721397"/>
                </a:lnTo>
                <a:lnTo>
                  <a:pt x="2205313" y="744121"/>
                </a:lnTo>
                <a:lnTo>
                  <a:pt x="2161054" y="760991"/>
                </a:lnTo>
                <a:lnTo>
                  <a:pt x="2114034" y="771492"/>
                </a:lnTo>
                <a:lnTo>
                  <a:pt x="2064776" y="775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17207" y="5302780"/>
            <a:ext cx="155448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 algn="ctr">
              <a:lnSpc>
                <a:spcPct val="114999"/>
              </a:lnSpc>
              <a:spcBef>
                <a:spcPts val="100"/>
              </a:spcBef>
            </a:pPr>
            <a:r>
              <a:rPr sz="1250" dirty="0">
                <a:latin typeface="Comic Sans MS"/>
                <a:cs typeface="Comic Sans MS"/>
              </a:rPr>
              <a:t>Filtering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by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Sales </a:t>
            </a:r>
            <a:r>
              <a:rPr sz="1250" spc="-10" dirty="0">
                <a:latin typeface="Comic Sans MS"/>
                <a:cs typeface="Comic Sans MS"/>
              </a:rPr>
              <a:t>Data[Territory</a:t>
            </a:r>
            <a:r>
              <a:rPr sz="1250" spc="3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Key]. </a:t>
            </a:r>
            <a:r>
              <a:rPr sz="1250" dirty="0">
                <a:latin typeface="Comic Sans MS"/>
                <a:cs typeface="Comic Sans MS"/>
              </a:rPr>
              <a:t>Which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is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also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wrong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13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8344" y="2183748"/>
            <a:ext cx="441134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mastering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modeling </a:t>
            </a:r>
            <a:r>
              <a:rPr sz="1850" dirty="0">
                <a:latin typeface="Comic Sans MS"/>
                <a:cs typeface="Comic Sans MS"/>
              </a:rPr>
              <a:t>techniques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essential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the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Today Content</vt:lpstr>
      <vt:lpstr>CONNECTING MULTIPLE FACT TABLES</vt:lpstr>
      <vt:lpstr>FILTER CONTEXT &amp; FLOW</vt:lpstr>
      <vt:lpstr>EXAMPLE: FILTER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2024-09-14T06:53:49Z</dcterms:created>
  <dcterms:modified xsi:type="dcterms:W3CDTF">2024-09-19T18:49:56Z</dcterms:modified>
</cp:coreProperties>
</file>