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4A5FC-8527-4EDF-94FC-8127773A74A5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94BCD-CDE2-400B-83DA-B4CA1D448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762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45816-9AD6-438A-A183-8001549ACC50}" type="datetime1">
              <a:rPr lang="en-US" smtClean="0"/>
              <a:t>10/19/2024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17D64-24F6-448F-9E90-2FE90501D7F5}" type="datetime1">
              <a:rPr lang="en-US" smtClean="0"/>
              <a:t>10/19/2024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FF24A-C162-4D9F-B69B-B9EF6E47755E}" type="datetime1">
              <a:rPr lang="en-US" smtClean="0"/>
              <a:t>10/19/2024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E9370-7F63-47BD-ACFA-6FA9FFDDCE0F}" type="datetime1">
              <a:rPr lang="en-US" smtClean="0"/>
              <a:t>10/19/2024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B45BA-6691-46ED-B54E-08417FC80C3C}" type="datetime1">
              <a:rPr lang="en-US" smtClean="0"/>
              <a:t>10/19/2024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97576" y="318020"/>
            <a:ext cx="3921760" cy="3901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222" y="3331216"/>
            <a:ext cx="6079490" cy="292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10571" y="6675266"/>
            <a:ext cx="2075244" cy="489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CE94-1411-4217-A4BE-D66BBA9F5EEE}" type="datetime1">
              <a:rPr lang="en-US" smtClean="0"/>
              <a:t>10/19/2024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63" y="1723544"/>
            <a:ext cx="2307590" cy="164211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765"/>
              </a:spcBef>
            </a:pPr>
            <a:r>
              <a:rPr sz="3150" u="none" spc="-20" dirty="0"/>
              <a:t>Hii,</a:t>
            </a:r>
            <a:endParaRPr sz="3150" dirty="0"/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3150" u="none" dirty="0" err="1"/>
              <a:t>Iam</a:t>
            </a:r>
            <a:r>
              <a:rPr lang="en-US" sz="3150" u="none" dirty="0"/>
              <a:t> 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25" dirty="0">
                <a:latin typeface="Comic Sans MS"/>
                <a:cs typeface="Comic Sans MS"/>
              </a:rPr>
              <a:t>76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5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6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19999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19999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4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79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6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4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8448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1017" y="169971"/>
            <a:ext cx="1954530" cy="1868170"/>
          </a:xfrm>
          <a:custGeom>
            <a:avLst/>
            <a:gdLst/>
            <a:ahLst/>
            <a:cxnLst/>
            <a:rect l="l" t="t" r="r" b="b"/>
            <a:pathLst>
              <a:path w="1954529" h="1868170">
                <a:moveTo>
                  <a:pt x="196485" y="1868071"/>
                </a:moveTo>
                <a:lnTo>
                  <a:pt x="196485" y="1642832"/>
                </a:lnTo>
                <a:lnTo>
                  <a:pt x="176374" y="1632660"/>
                </a:lnTo>
                <a:lnTo>
                  <a:pt x="157060" y="1620697"/>
                </a:lnTo>
                <a:lnTo>
                  <a:pt x="121039" y="1589375"/>
                </a:lnTo>
                <a:lnTo>
                  <a:pt x="88859" y="1544814"/>
                </a:lnTo>
                <a:lnTo>
                  <a:pt x="60955" y="1482963"/>
                </a:lnTo>
                <a:lnTo>
                  <a:pt x="48743" y="1444287"/>
                </a:lnTo>
                <a:lnTo>
                  <a:pt x="37764" y="1399770"/>
                </a:lnTo>
                <a:lnTo>
                  <a:pt x="28072" y="1348904"/>
                </a:lnTo>
                <a:lnTo>
                  <a:pt x="19721" y="1291182"/>
                </a:lnTo>
                <a:lnTo>
                  <a:pt x="12767" y="1226100"/>
                </a:lnTo>
                <a:lnTo>
                  <a:pt x="7263" y="1153150"/>
                </a:lnTo>
                <a:lnTo>
                  <a:pt x="3264" y="1071825"/>
                </a:lnTo>
                <a:lnTo>
                  <a:pt x="825" y="981620"/>
                </a:lnTo>
                <a:lnTo>
                  <a:pt x="0" y="882027"/>
                </a:lnTo>
                <a:lnTo>
                  <a:pt x="939" y="785744"/>
                </a:lnTo>
                <a:lnTo>
                  <a:pt x="3712" y="696438"/>
                </a:lnTo>
                <a:lnTo>
                  <a:pt x="8254" y="613864"/>
                </a:lnTo>
                <a:lnTo>
                  <a:pt x="14497" y="537781"/>
                </a:lnTo>
                <a:lnTo>
                  <a:pt x="22376" y="467943"/>
                </a:lnTo>
                <a:lnTo>
                  <a:pt x="31825" y="404106"/>
                </a:lnTo>
                <a:lnTo>
                  <a:pt x="42777" y="346028"/>
                </a:lnTo>
                <a:lnTo>
                  <a:pt x="55166" y="293463"/>
                </a:lnTo>
                <a:lnTo>
                  <a:pt x="68926" y="246169"/>
                </a:lnTo>
                <a:lnTo>
                  <a:pt x="83991" y="203902"/>
                </a:lnTo>
                <a:lnTo>
                  <a:pt x="100294" y="166417"/>
                </a:lnTo>
                <a:lnTo>
                  <a:pt x="136352" y="104819"/>
                </a:lnTo>
                <a:lnTo>
                  <a:pt x="176570" y="59427"/>
                </a:lnTo>
                <a:lnTo>
                  <a:pt x="220418" y="28288"/>
                </a:lnTo>
                <a:lnTo>
                  <a:pt x="267367" y="9452"/>
                </a:lnTo>
                <a:lnTo>
                  <a:pt x="316887" y="968"/>
                </a:lnTo>
                <a:lnTo>
                  <a:pt x="342446" y="0"/>
                </a:lnTo>
                <a:lnTo>
                  <a:pt x="1595530" y="0"/>
                </a:lnTo>
                <a:lnTo>
                  <a:pt x="1647927" y="3681"/>
                </a:lnTo>
                <a:lnTo>
                  <a:pt x="1697552" y="15864"/>
                </a:lnTo>
                <a:lnTo>
                  <a:pt x="1744005" y="38255"/>
                </a:lnTo>
                <a:lnTo>
                  <a:pt x="1786889" y="72560"/>
                </a:lnTo>
                <a:lnTo>
                  <a:pt x="1825805" y="120486"/>
                </a:lnTo>
                <a:lnTo>
                  <a:pt x="1860354" y="183739"/>
                </a:lnTo>
                <a:lnTo>
                  <a:pt x="1875866" y="221646"/>
                </a:lnTo>
                <a:lnTo>
                  <a:pt x="1890137" y="264025"/>
                </a:lnTo>
                <a:lnTo>
                  <a:pt x="1903118" y="311088"/>
                </a:lnTo>
                <a:lnTo>
                  <a:pt x="1914757" y="363051"/>
                </a:lnTo>
                <a:lnTo>
                  <a:pt x="1925006" y="420124"/>
                </a:lnTo>
                <a:lnTo>
                  <a:pt x="1933815" y="482523"/>
                </a:lnTo>
                <a:lnTo>
                  <a:pt x="1941134" y="550459"/>
                </a:lnTo>
                <a:lnTo>
                  <a:pt x="1946912" y="624148"/>
                </a:lnTo>
                <a:lnTo>
                  <a:pt x="1951101" y="703801"/>
                </a:lnTo>
                <a:lnTo>
                  <a:pt x="1953650" y="789632"/>
                </a:lnTo>
                <a:lnTo>
                  <a:pt x="1954509" y="881854"/>
                </a:lnTo>
                <a:lnTo>
                  <a:pt x="1953477" y="970403"/>
                </a:lnTo>
                <a:lnTo>
                  <a:pt x="1950425" y="1052463"/>
                </a:lnTo>
                <a:lnTo>
                  <a:pt x="1945417" y="1128257"/>
                </a:lnTo>
                <a:lnTo>
                  <a:pt x="1938520" y="1198007"/>
                </a:lnTo>
                <a:lnTo>
                  <a:pt x="1929798" y="1261935"/>
                </a:lnTo>
                <a:lnTo>
                  <a:pt x="1919317" y="1320265"/>
                </a:lnTo>
                <a:lnTo>
                  <a:pt x="1907143" y="1373218"/>
                </a:lnTo>
                <a:lnTo>
                  <a:pt x="1893341" y="1421018"/>
                </a:lnTo>
                <a:lnTo>
                  <a:pt x="1877976" y="1463886"/>
                </a:lnTo>
                <a:lnTo>
                  <a:pt x="1861115" y="1502047"/>
                </a:lnTo>
                <a:lnTo>
                  <a:pt x="1842821" y="1535721"/>
                </a:lnTo>
                <a:lnTo>
                  <a:pt x="1802200" y="1590501"/>
                </a:lnTo>
                <a:lnTo>
                  <a:pt x="1756637" y="1630009"/>
                </a:lnTo>
                <a:lnTo>
                  <a:pt x="1706656" y="1656025"/>
                </a:lnTo>
                <a:lnTo>
                  <a:pt x="1652779" y="1670328"/>
                </a:lnTo>
                <a:lnTo>
                  <a:pt x="1595530" y="1674700"/>
                </a:lnTo>
                <a:lnTo>
                  <a:pt x="429070" y="1674700"/>
                </a:lnTo>
                <a:lnTo>
                  <a:pt x="196485" y="1868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14318" y="221394"/>
            <a:ext cx="168783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32384" algn="ctr">
              <a:lnSpc>
                <a:spcPct val="116100"/>
              </a:lnSpc>
              <a:spcBef>
                <a:spcPts val="100"/>
              </a:spcBef>
            </a:pPr>
            <a:r>
              <a:rPr sz="1400" spc="-75" dirty="0">
                <a:latin typeface="Arial Black"/>
                <a:cs typeface="Arial Black"/>
              </a:rPr>
              <a:t>I’m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very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120" dirty="0">
                <a:latin typeface="Arial Black"/>
                <a:cs typeface="Arial Black"/>
              </a:rPr>
              <a:t>excited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35" dirty="0">
                <a:latin typeface="Arial Black"/>
                <a:cs typeface="Arial Black"/>
              </a:rPr>
              <a:t>to </a:t>
            </a:r>
            <a:r>
              <a:rPr sz="1400" spc="-75" dirty="0">
                <a:latin typeface="Arial Black"/>
                <a:cs typeface="Arial Black"/>
              </a:rPr>
              <a:t>dive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into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this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with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all!</a:t>
            </a:r>
            <a:endParaRPr sz="1400">
              <a:latin typeface="Arial Black"/>
              <a:cs typeface="Arial Black"/>
            </a:endParaRPr>
          </a:p>
          <a:p>
            <a:pPr marL="12700" marR="5080" algn="ctr">
              <a:lnSpc>
                <a:spcPct val="116100"/>
              </a:lnSpc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to </a:t>
            </a:r>
            <a:r>
              <a:rPr sz="1400" spc="-114" dirty="0">
                <a:latin typeface="Arial Black"/>
                <a:cs typeface="Arial Black"/>
              </a:rPr>
              <a:t>enhance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65" dirty="0">
                <a:latin typeface="Arial Black"/>
                <a:cs typeface="Arial Black"/>
              </a:rPr>
              <a:t>your</a:t>
            </a:r>
            <a:r>
              <a:rPr sz="1400" spc="-10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data </a:t>
            </a:r>
            <a:r>
              <a:rPr sz="1400" spc="-95" dirty="0">
                <a:latin typeface="Arial Black"/>
                <a:cs typeface="Arial Black"/>
              </a:rPr>
              <a:t>visualization</a:t>
            </a:r>
            <a:r>
              <a:rPr sz="1400" spc="-25" dirty="0">
                <a:latin typeface="Arial Black"/>
                <a:cs typeface="Arial Black"/>
              </a:rPr>
              <a:t> </a:t>
            </a:r>
            <a:r>
              <a:rPr sz="1400" spc="-105" dirty="0">
                <a:latin typeface="Arial Black"/>
                <a:cs typeface="Arial Black"/>
              </a:rPr>
              <a:t>skills?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4" y="870348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6" y="430896"/>
                </a:lnTo>
                <a:lnTo>
                  <a:pt x="0" y="384064"/>
                </a:lnTo>
                <a:lnTo>
                  <a:pt x="2226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7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8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84" y="870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276227"/>
            <a:ext cx="2671445" cy="1924685"/>
          </a:xfrm>
          <a:custGeom>
            <a:avLst/>
            <a:gdLst/>
            <a:ahLst/>
            <a:cxnLst/>
            <a:rect l="l" t="t" r="r" b="b"/>
            <a:pathLst>
              <a:path w="2671445" h="1924684">
                <a:moveTo>
                  <a:pt x="1231150" y="1787347"/>
                </a:moveTo>
                <a:lnTo>
                  <a:pt x="1230109" y="1739239"/>
                </a:lnTo>
                <a:lnTo>
                  <a:pt x="1226972" y="1691678"/>
                </a:lnTo>
                <a:lnTo>
                  <a:pt x="1221816" y="1644688"/>
                </a:lnTo>
                <a:lnTo>
                  <a:pt x="1214666" y="1598333"/>
                </a:lnTo>
                <a:lnTo>
                  <a:pt x="1205585" y="1552638"/>
                </a:lnTo>
                <a:lnTo>
                  <a:pt x="1194587" y="1507667"/>
                </a:lnTo>
                <a:lnTo>
                  <a:pt x="1181747" y="1463446"/>
                </a:lnTo>
                <a:lnTo>
                  <a:pt x="1167091" y="1420037"/>
                </a:lnTo>
                <a:lnTo>
                  <a:pt x="1150658" y="1377467"/>
                </a:lnTo>
                <a:lnTo>
                  <a:pt x="1132509" y="1335798"/>
                </a:lnTo>
                <a:lnTo>
                  <a:pt x="1112685" y="1295044"/>
                </a:lnTo>
                <a:lnTo>
                  <a:pt x="1091209" y="1255280"/>
                </a:lnTo>
                <a:lnTo>
                  <a:pt x="1068158" y="1216545"/>
                </a:lnTo>
                <a:lnTo>
                  <a:pt x="1043546" y="1178864"/>
                </a:lnTo>
                <a:lnTo>
                  <a:pt x="1017435" y="1142288"/>
                </a:lnTo>
                <a:lnTo>
                  <a:pt x="989863" y="1106881"/>
                </a:lnTo>
                <a:lnTo>
                  <a:pt x="960869" y="1072667"/>
                </a:lnTo>
                <a:lnTo>
                  <a:pt x="930516" y="1039685"/>
                </a:lnTo>
                <a:lnTo>
                  <a:pt x="898817" y="1007999"/>
                </a:lnTo>
                <a:lnTo>
                  <a:pt x="865847" y="977633"/>
                </a:lnTo>
                <a:lnTo>
                  <a:pt x="831621" y="948639"/>
                </a:lnTo>
                <a:lnTo>
                  <a:pt x="796213" y="921067"/>
                </a:lnTo>
                <a:lnTo>
                  <a:pt x="759637" y="894956"/>
                </a:lnTo>
                <a:lnTo>
                  <a:pt x="721969" y="870356"/>
                </a:lnTo>
                <a:lnTo>
                  <a:pt x="683221" y="847293"/>
                </a:lnTo>
                <a:lnTo>
                  <a:pt x="643458" y="825830"/>
                </a:lnTo>
                <a:lnTo>
                  <a:pt x="602716" y="805992"/>
                </a:lnTo>
                <a:lnTo>
                  <a:pt x="561035" y="787844"/>
                </a:lnTo>
                <a:lnTo>
                  <a:pt x="518464" y="771423"/>
                </a:lnTo>
                <a:lnTo>
                  <a:pt x="475056" y="756767"/>
                </a:lnTo>
                <a:lnTo>
                  <a:pt x="430834" y="743915"/>
                </a:lnTo>
                <a:lnTo>
                  <a:pt x="385864" y="732929"/>
                </a:lnTo>
                <a:lnTo>
                  <a:pt x="340182" y="723836"/>
                </a:lnTo>
                <a:lnTo>
                  <a:pt x="293814" y="716686"/>
                </a:lnTo>
                <a:lnTo>
                  <a:pt x="246837" y="711530"/>
                </a:lnTo>
                <a:lnTo>
                  <a:pt x="199263" y="708406"/>
                </a:lnTo>
                <a:lnTo>
                  <a:pt x="151155" y="707351"/>
                </a:lnTo>
                <a:lnTo>
                  <a:pt x="103047" y="708406"/>
                </a:lnTo>
                <a:lnTo>
                  <a:pt x="55473" y="711530"/>
                </a:lnTo>
                <a:lnTo>
                  <a:pt x="8496" y="716686"/>
                </a:lnTo>
                <a:lnTo>
                  <a:pt x="0" y="717994"/>
                </a:lnTo>
                <a:lnTo>
                  <a:pt x="0" y="1924685"/>
                </a:lnTo>
                <a:lnTo>
                  <a:pt x="1222400" y="1924685"/>
                </a:lnTo>
                <a:lnTo>
                  <a:pt x="1226972" y="1883029"/>
                </a:lnTo>
                <a:lnTo>
                  <a:pt x="1230109" y="1835454"/>
                </a:lnTo>
                <a:lnTo>
                  <a:pt x="1231150" y="1787347"/>
                </a:lnTo>
                <a:close/>
              </a:path>
              <a:path w="2671445" h="1924684">
                <a:moveTo>
                  <a:pt x="2671153" y="720001"/>
                </a:moveTo>
                <a:lnTo>
                  <a:pt x="2669629" y="672655"/>
                </a:lnTo>
                <a:lnTo>
                  <a:pt x="2665095" y="626135"/>
                </a:lnTo>
                <a:lnTo>
                  <a:pt x="2657652" y="580529"/>
                </a:lnTo>
                <a:lnTo>
                  <a:pt x="2647404" y="535927"/>
                </a:lnTo>
                <a:lnTo>
                  <a:pt x="2634450" y="492417"/>
                </a:lnTo>
                <a:lnTo>
                  <a:pt x="2618867" y="450113"/>
                </a:lnTo>
                <a:lnTo>
                  <a:pt x="2600756" y="409105"/>
                </a:lnTo>
                <a:lnTo>
                  <a:pt x="2580221" y="369481"/>
                </a:lnTo>
                <a:lnTo>
                  <a:pt x="2557348" y="331343"/>
                </a:lnTo>
                <a:lnTo>
                  <a:pt x="2532240" y="294779"/>
                </a:lnTo>
                <a:lnTo>
                  <a:pt x="2504973" y="259880"/>
                </a:lnTo>
                <a:lnTo>
                  <a:pt x="2475661" y="226758"/>
                </a:lnTo>
                <a:lnTo>
                  <a:pt x="2444394" y="195491"/>
                </a:lnTo>
                <a:lnTo>
                  <a:pt x="2411272" y="166179"/>
                </a:lnTo>
                <a:lnTo>
                  <a:pt x="2376373" y="138912"/>
                </a:lnTo>
                <a:lnTo>
                  <a:pt x="2339810" y="113804"/>
                </a:lnTo>
                <a:lnTo>
                  <a:pt x="2301671" y="90932"/>
                </a:lnTo>
                <a:lnTo>
                  <a:pt x="2262047" y="70396"/>
                </a:lnTo>
                <a:lnTo>
                  <a:pt x="2221039" y="52285"/>
                </a:lnTo>
                <a:lnTo>
                  <a:pt x="2178735" y="36703"/>
                </a:lnTo>
                <a:lnTo>
                  <a:pt x="2135225" y="23736"/>
                </a:lnTo>
                <a:lnTo>
                  <a:pt x="2090623" y="13500"/>
                </a:lnTo>
                <a:lnTo>
                  <a:pt x="2045017" y="6057"/>
                </a:lnTo>
                <a:lnTo>
                  <a:pt x="1998497" y="1524"/>
                </a:lnTo>
                <a:lnTo>
                  <a:pt x="1951151" y="0"/>
                </a:lnTo>
                <a:lnTo>
                  <a:pt x="1903818" y="1524"/>
                </a:lnTo>
                <a:lnTo>
                  <a:pt x="1857286" y="6057"/>
                </a:lnTo>
                <a:lnTo>
                  <a:pt x="1811680" y="13500"/>
                </a:lnTo>
                <a:lnTo>
                  <a:pt x="1767078" y="23736"/>
                </a:lnTo>
                <a:lnTo>
                  <a:pt x="1723580" y="36703"/>
                </a:lnTo>
                <a:lnTo>
                  <a:pt x="1681276" y="52285"/>
                </a:lnTo>
                <a:lnTo>
                  <a:pt x="1640268" y="70396"/>
                </a:lnTo>
                <a:lnTo>
                  <a:pt x="1600644" y="90932"/>
                </a:lnTo>
                <a:lnTo>
                  <a:pt x="1562493" y="113804"/>
                </a:lnTo>
                <a:lnTo>
                  <a:pt x="1525930" y="138912"/>
                </a:lnTo>
                <a:lnTo>
                  <a:pt x="1491043" y="166179"/>
                </a:lnTo>
                <a:lnTo>
                  <a:pt x="1457909" y="195491"/>
                </a:lnTo>
                <a:lnTo>
                  <a:pt x="1426641" y="226758"/>
                </a:lnTo>
                <a:lnTo>
                  <a:pt x="1397330" y="259880"/>
                </a:lnTo>
                <a:lnTo>
                  <a:pt x="1370076" y="294779"/>
                </a:lnTo>
                <a:lnTo>
                  <a:pt x="1344955" y="331343"/>
                </a:lnTo>
                <a:lnTo>
                  <a:pt x="1322082" y="369481"/>
                </a:lnTo>
                <a:lnTo>
                  <a:pt x="1301546" y="409105"/>
                </a:lnTo>
                <a:lnTo>
                  <a:pt x="1283436" y="450113"/>
                </a:lnTo>
                <a:lnTo>
                  <a:pt x="1267866" y="492417"/>
                </a:lnTo>
                <a:lnTo>
                  <a:pt x="1254899" y="535927"/>
                </a:lnTo>
                <a:lnTo>
                  <a:pt x="1244650" y="580529"/>
                </a:lnTo>
                <a:lnTo>
                  <a:pt x="1237221" y="626135"/>
                </a:lnTo>
                <a:lnTo>
                  <a:pt x="1232687" y="672655"/>
                </a:lnTo>
                <a:lnTo>
                  <a:pt x="1231150" y="719988"/>
                </a:lnTo>
                <a:lnTo>
                  <a:pt x="1232687" y="767334"/>
                </a:lnTo>
                <a:lnTo>
                  <a:pt x="1237221" y="813854"/>
                </a:lnTo>
                <a:lnTo>
                  <a:pt x="1244650" y="859472"/>
                </a:lnTo>
                <a:lnTo>
                  <a:pt x="1254899" y="904074"/>
                </a:lnTo>
                <a:lnTo>
                  <a:pt x="1267866" y="947572"/>
                </a:lnTo>
                <a:lnTo>
                  <a:pt x="1283436" y="989876"/>
                </a:lnTo>
                <a:lnTo>
                  <a:pt x="1301546" y="1030884"/>
                </a:lnTo>
                <a:lnTo>
                  <a:pt x="1322082" y="1070508"/>
                </a:lnTo>
                <a:lnTo>
                  <a:pt x="1344955" y="1108659"/>
                </a:lnTo>
                <a:lnTo>
                  <a:pt x="1370076" y="1145222"/>
                </a:lnTo>
                <a:lnTo>
                  <a:pt x="1397330" y="1180109"/>
                </a:lnTo>
                <a:lnTo>
                  <a:pt x="1426641" y="1213243"/>
                </a:lnTo>
                <a:lnTo>
                  <a:pt x="1457909" y="1244511"/>
                </a:lnTo>
                <a:lnTo>
                  <a:pt x="1491043" y="1273822"/>
                </a:lnTo>
                <a:lnTo>
                  <a:pt x="1525930" y="1301076"/>
                </a:lnTo>
                <a:lnTo>
                  <a:pt x="1562493" y="1326197"/>
                </a:lnTo>
                <a:lnTo>
                  <a:pt x="1600644" y="1349070"/>
                </a:lnTo>
                <a:lnTo>
                  <a:pt x="1640268" y="1369606"/>
                </a:lnTo>
                <a:lnTo>
                  <a:pt x="1681276" y="1387716"/>
                </a:lnTo>
                <a:lnTo>
                  <a:pt x="1723580" y="1403286"/>
                </a:lnTo>
                <a:lnTo>
                  <a:pt x="1767078" y="1416253"/>
                </a:lnTo>
                <a:lnTo>
                  <a:pt x="1811680" y="1426502"/>
                </a:lnTo>
                <a:lnTo>
                  <a:pt x="1857286" y="1433931"/>
                </a:lnTo>
                <a:lnTo>
                  <a:pt x="1903818" y="1438465"/>
                </a:lnTo>
                <a:lnTo>
                  <a:pt x="1951177" y="1440002"/>
                </a:lnTo>
                <a:lnTo>
                  <a:pt x="1998497" y="1438465"/>
                </a:lnTo>
                <a:lnTo>
                  <a:pt x="2045017" y="1433931"/>
                </a:lnTo>
                <a:lnTo>
                  <a:pt x="2090623" y="1426502"/>
                </a:lnTo>
                <a:lnTo>
                  <a:pt x="2135225" y="1416253"/>
                </a:lnTo>
                <a:lnTo>
                  <a:pt x="2178735" y="1403286"/>
                </a:lnTo>
                <a:lnTo>
                  <a:pt x="2221039" y="1387716"/>
                </a:lnTo>
                <a:lnTo>
                  <a:pt x="2262047" y="1369606"/>
                </a:lnTo>
                <a:lnTo>
                  <a:pt x="2301671" y="1349070"/>
                </a:lnTo>
                <a:lnTo>
                  <a:pt x="2339810" y="1326197"/>
                </a:lnTo>
                <a:lnTo>
                  <a:pt x="2376373" y="1301076"/>
                </a:lnTo>
                <a:lnTo>
                  <a:pt x="2411272" y="1273822"/>
                </a:lnTo>
                <a:lnTo>
                  <a:pt x="2444394" y="1244511"/>
                </a:lnTo>
                <a:lnTo>
                  <a:pt x="2475661" y="1213243"/>
                </a:lnTo>
                <a:lnTo>
                  <a:pt x="2504973" y="1180109"/>
                </a:lnTo>
                <a:lnTo>
                  <a:pt x="2532240" y="1145222"/>
                </a:lnTo>
                <a:lnTo>
                  <a:pt x="2557348" y="1108659"/>
                </a:lnTo>
                <a:lnTo>
                  <a:pt x="2580221" y="1070508"/>
                </a:lnTo>
                <a:lnTo>
                  <a:pt x="2600756" y="1030884"/>
                </a:lnTo>
                <a:lnTo>
                  <a:pt x="2618867" y="989876"/>
                </a:lnTo>
                <a:lnTo>
                  <a:pt x="2634450" y="947572"/>
                </a:lnTo>
                <a:lnTo>
                  <a:pt x="2647404" y="904074"/>
                </a:lnTo>
                <a:lnTo>
                  <a:pt x="2657652" y="859472"/>
                </a:lnTo>
                <a:lnTo>
                  <a:pt x="2665095" y="813854"/>
                </a:lnTo>
                <a:lnTo>
                  <a:pt x="2669629" y="767334"/>
                </a:lnTo>
                <a:lnTo>
                  <a:pt x="2671153" y="7200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2133" y="592364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5" y="370901"/>
                </a:moveTo>
                <a:lnTo>
                  <a:pt x="136150" y="364278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9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8"/>
                </a:lnTo>
                <a:lnTo>
                  <a:pt x="185455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050" y="0"/>
            <a:ext cx="1438275" cy="692785"/>
          </a:xfrm>
          <a:custGeom>
            <a:avLst/>
            <a:gdLst/>
            <a:ahLst/>
            <a:cxnLst/>
            <a:rect l="l" t="t" r="r" b="b"/>
            <a:pathLst>
              <a:path w="1438275" h="692785">
                <a:moveTo>
                  <a:pt x="719110" y="692520"/>
                </a:moveTo>
                <a:lnTo>
                  <a:pt x="671770" y="690988"/>
                </a:lnTo>
                <a:lnTo>
                  <a:pt x="625248" y="686457"/>
                </a:lnTo>
                <a:lnTo>
                  <a:pt x="579638" y="679021"/>
                </a:lnTo>
                <a:lnTo>
                  <a:pt x="535035" y="668775"/>
                </a:lnTo>
                <a:lnTo>
                  <a:pt x="491535" y="655814"/>
                </a:lnTo>
                <a:lnTo>
                  <a:pt x="449232" y="640232"/>
                </a:lnTo>
                <a:lnTo>
                  <a:pt x="408220" y="622125"/>
                </a:lnTo>
                <a:lnTo>
                  <a:pt x="368596" y="601588"/>
                </a:lnTo>
                <a:lnTo>
                  <a:pt x="330454" y="578715"/>
                </a:lnTo>
                <a:lnTo>
                  <a:pt x="293888" y="553601"/>
                </a:lnTo>
                <a:lnTo>
                  <a:pt x="258994" y="526342"/>
                </a:lnTo>
                <a:lnTo>
                  <a:pt x="225866" y="497031"/>
                </a:lnTo>
                <a:lnTo>
                  <a:pt x="194599" y="465765"/>
                </a:lnTo>
                <a:lnTo>
                  <a:pt x="165288" y="432637"/>
                </a:lnTo>
                <a:lnTo>
                  <a:pt x="138029" y="397742"/>
                </a:lnTo>
                <a:lnTo>
                  <a:pt x="112915" y="361176"/>
                </a:lnTo>
                <a:lnTo>
                  <a:pt x="90042" y="323034"/>
                </a:lnTo>
                <a:lnTo>
                  <a:pt x="69505" y="283410"/>
                </a:lnTo>
                <a:lnTo>
                  <a:pt x="51398" y="242399"/>
                </a:lnTo>
                <a:lnTo>
                  <a:pt x="35817" y="200095"/>
                </a:lnTo>
                <a:lnTo>
                  <a:pt x="22855" y="156595"/>
                </a:lnTo>
                <a:lnTo>
                  <a:pt x="12609" y="111992"/>
                </a:lnTo>
                <a:lnTo>
                  <a:pt x="5173" y="66382"/>
                </a:lnTo>
                <a:lnTo>
                  <a:pt x="642" y="19860"/>
                </a:lnTo>
                <a:lnTo>
                  <a:pt x="0" y="0"/>
                </a:lnTo>
                <a:lnTo>
                  <a:pt x="1438221" y="0"/>
                </a:lnTo>
                <a:lnTo>
                  <a:pt x="1433048" y="66382"/>
                </a:lnTo>
                <a:lnTo>
                  <a:pt x="1425612" y="111992"/>
                </a:lnTo>
                <a:lnTo>
                  <a:pt x="1415366" y="156595"/>
                </a:lnTo>
                <a:lnTo>
                  <a:pt x="1402404" y="200095"/>
                </a:lnTo>
                <a:lnTo>
                  <a:pt x="1386823" y="242399"/>
                </a:lnTo>
                <a:lnTo>
                  <a:pt x="1368716" y="283410"/>
                </a:lnTo>
                <a:lnTo>
                  <a:pt x="1348179" y="323034"/>
                </a:lnTo>
                <a:lnTo>
                  <a:pt x="1325306" y="361176"/>
                </a:lnTo>
                <a:lnTo>
                  <a:pt x="1300192" y="397742"/>
                </a:lnTo>
                <a:lnTo>
                  <a:pt x="1272933" y="432637"/>
                </a:lnTo>
                <a:lnTo>
                  <a:pt x="1243622" y="465765"/>
                </a:lnTo>
                <a:lnTo>
                  <a:pt x="1212355" y="497031"/>
                </a:lnTo>
                <a:lnTo>
                  <a:pt x="1179227" y="526342"/>
                </a:lnTo>
                <a:lnTo>
                  <a:pt x="1144333" y="553601"/>
                </a:lnTo>
                <a:lnTo>
                  <a:pt x="1107767" y="578715"/>
                </a:lnTo>
                <a:lnTo>
                  <a:pt x="1069625" y="601588"/>
                </a:lnTo>
                <a:lnTo>
                  <a:pt x="1030000" y="622125"/>
                </a:lnTo>
                <a:lnTo>
                  <a:pt x="988989" y="640232"/>
                </a:lnTo>
                <a:lnTo>
                  <a:pt x="946686" y="655814"/>
                </a:lnTo>
                <a:lnTo>
                  <a:pt x="903186" y="668775"/>
                </a:lnTo>
                <a:lnTo>
                  <a:pt x="858583" y="679021"/>
                </a:lnTo>
                <a:lnTo>
                  <a:pt x="812973" y="686457"/>
                </a:lnTo>
                <a:lnTo>
                  <a:pt x="766451" y="690988"/>
                </a:lnTo>
                <a:lnTo>
                  <a:pt x="719110" y="692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81378" y="1547928"/>
            <a:ext cx="535940" cy="486409"/>
          </a:xfrm>
          <a:custGeom>
            <a:avLst/>
            <a:gdLst/>
            <a:ahLst/>
            <a:cxnLst/>
            <a:rect l="l" t="t" r="r" b="b"/>
            <a:pathLst>
              <a:path w="535939" h="486410">
                <a:moveTo>
                  <a:pt x="267782" y="486283"/>
                </a:moveTo>
                <a:lnTo>
                  <a:pt x="219627" y="482366"/>
                </a:lnTo>
                <a:lnTo>
                  <a:pt x="174305" y="471072"/>
                </a:lnTo>
                <a:lnTo>
                  <a:pt x="132572" y="453087"/>
                </a:lnTo>
                <a:lnTo>
                  <a:pt x="95183" y="429099"/>
                </a:lnTo>
                <a:lnTo>
                  <a:pt x="62895" y="399795"/>
                </a:lnTo>
                <a:lnTo>
                  <a:pt x="36466" y="365860"/>
                </a:lnTo>
                <a:lnTo>
                  <a:pt x="16651" y="327981"/>
                </a:lnTo>
                <a:lnTo>
                  <a:pt x="4207" y="286846"/>
                </a:lnTo>
                <a:lnTo>
                  <a:pt x="0" y="244242"/>
                </a:lnTo>
                <a:lnTo>
                  <a:pt x="0" y="242040"/>
                </a:lnTo>
                <a:lnTo>
                  <a:pt x="4207" y="199436"/>
                </a:lnTo>
                <a:lnTo>
                  <a:pt x="16651" y="158301"/>
                </a:lnTo>
                <a:lnTo>
                  <a:pt x="36466" y="120423"/>
                </a:lnTo>
                <a:lnTo>
                  <a:pt x="62895" y="86488"/>
                </a:lnTo>
                <a:lnTo>
                  <a:pt x="95183" y="57183"/>
                </a:lnTo>
                <a:lnTo>
                  <a:pt x="132572" y="33196"/>
                </a:lnTo>
                <a:lnTo>
                  <a:pt x="174305" y="15211"/>
                </a:lnTo>
                <a:lnTo>
                  <a:pt x="219627" y="3917"/>
                </a:lnTo>
                <a:lnTo>
                  <a:pt x="267781" y="0"/>
                </a:lnTo>
                <a:lnTo>
                  <a:pt x="315935" y="3917"/>
                </a:lnTo>
                <a:lnTo>
                  <a:pt x="361257" y="15211"/>
                </a:lnTo>
                <a:lnTo>
                  <a:pt x="402990" y="33196"/>
                </a:lnTo>
                <a:lnTo>
                  <a:pt x="440379" y="57183"/>
                </a:lnTo>
                <a:lnTo>
                  <a:pt x="472667" y="86488"/>
                </a:lnTo>
                <a:lnTo>
                  <a:pt x="499096" y="120423"/>
                </a:lnTo>
                <a:lnTo>
                  <a:pt x="518911" y="158301"/>
                </a:lnTo>
                <a:lnTo>
                  <a:pt x="531355" y="199436"/>
                </a:lnTo>
                <a:lnTo>
                  <a:pt x="535563" y="242040"/>
                </a:lnTo>
                <a:lnTo>
                  <a:pt x="535563" y="244242"/>
                </a:lnTo>
                <a:lnTo>
                  <a:pt x="531355" y="286846"/>
                </a:lnTo>
                <a:lnTo>
                  <a:pt x="518911" y="327981"/>
                </a:lnTo>
                <a:lnTo>
                  <a:pt x="499096" y="365860"/>
                </a:lnTo>
                <a:lnTo>
                  <a:pt x="472667" y="399795"/>
                </a:lnTo>
                <a:lnTo>
                  <a:pt x="440379" y="429099"/>
                </a:lnTo>
                <a:lnTo>
                  <a:pt x="402990" y="453087"/>
                </a:lnTo>
                <a:lnTo>
                  <a:pt x="361257" y="471072"/>
                </a:lnTo>
                <a:lnTo>
                  <a:pt x="315935" y="482366"/>
                </a:lnTo>
                <a:lnTo>
                  <a:pt x="267782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0" name="object 10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230766" y="243673"/>
            <a:ext cx="4707255" cy="5516880"/>
            <a:chOff x="4230766" y="243673"/>
            <a:chExt cx="4707255" cy="5516880"/>
          </a:xfrm>
        </p:grpSpPr>
        <p:sp>
          <p:nvSpPr>
            <p:cNvPr id="13" name="object 13"/>
            <p:cNvSpPr/>
            <p:nvPr/>
          </p:nvSpPr>
          <p:spPr>
            <a:xfrm>
              <a:off x="4230766" y="3342334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38" y="1446076"/>
                  </a:moveTo>
                  <a:lnTo>
                    <a:pt x="675498" y="1444538"/>
                  </a:lnTo>
                  <a:lnTo>
                    <a:pt x="628779" y="1439987"/>
                  </a:lnTo>
                  <a:lnTo>
                    <a:pt x="582976" y="1432520"/>
                  </a:lnTo>
                  <a:lnTo>
                    <a:pt x="538186" y="1422231"/>
                  </a:lnTo>
                  <a:lnTo>
                    <a:pt x="494502" y="1409215"/>
                  </a:lnTo>
                  <a:lnTo>
                    <a:pt x="452020" y="1393568"/>
                  </a:lnTo>
                  <a:lnTo>
                    <a:pt x="410836" y="1375384"/>
                  </a:lnTo>
                  <a:lnTo>
                    <a:pt x="371044" y="1354760"/>
                  </a:lnTo>
                  <a:lnTo>
                    <a:pt x="332741" y="1331791"/>
                  </a:lnTo>
                  <a:lnTo>
                    <a:pt x="296021" y="1306571"/>
                  </a:lnTo>
                  <a:lnTo>
                    <a:pt x="260979" y="1279197"/>
                  </a:lnTo>
                  <a:lnTo>
                    <a:pt x="227711" y="1249763"/>
                  </a:lnTo>
                  <a:lnTo>
                    <a:pt x="196313" y="1218364"/>
                  </a:lnTo>
                  <a:lnTo>
                    <a:pt x="166879" y="1185096"/>
                  </a:lnTo>
                  <a:lnTo>
                    <a:pt x="139504" y="1150055"/>
                  </a:lnTo>
                  <a:lnTo>
                    <a:pt x="114284" y="1113334"/>
                  </a:lnTo>
                  <a:lnTo>
                    <a:pt x="91315" y="1075031"/>
                  </a:lnTo>
                  <a:lnTo>
                    <a:pt x="70691" y="1035240"/>
                  </a:lnTo>
                  <a:lnTo>
                    <a:pt x="52508" y="994055"/>
                  </a:lnTo>
                  <a:lnTo>
                    <a:pt x="36860" y="951574"/>
                  </a:lnTo>
                  <a:lnTo>
                    <a:pt x="23845" y="907890"/>
                  </a:lnTo>
                  <a:lnTo>
                    <a:pt x="13555" y="863099"/>
                  </a:lnTo>
                  <a:lnTo>
                    <a:pt x="6088" y="817297"/>
                  </a:lnTo>
                  <a:lnTo>
                    <a:pt x="1537" y="770578"/>
                  </a:lnTo>
                  <a:lnTo>
                    <a:pt x="0" y="723038"/>
                  </a:lnTo>
                  <a:lnTo>
                    <a:pt x="1537" y="675498"/>
                  </a:lnTo>
                  <a:lnTo>
                    <a:pt x="6088" y="628779"/>
                  </a:lnTo>
                  <a:lnTo>
                    <a:pt x="13555" y="582976"/>
                  </a:lnTo>
                  <a:lnTo>
                    <a:pt x="23845" y="538186"/>
                  </a:lnTo>
                  <a:lnTo>
                    <a:pt x="36860" y="494502"/>
                  </a:lnTo>
                  <a:lnTo>
                    <a:pt x="52508" y="452020"/>
                  </a:lnTo>
                  <a:lnTo>
                    <a:pt x="70691" y="410836"/>
                  </a:lnTo>
                  <a:lnTo>
                    <a:pt x="91315" y="371044"/>
                  </a:lnTo>
                  <a:lnTo>
                    <a:pt x="114284" y="332741"/>
                  </a:lnTo>
                  <a:lnTo>
                    <a:pt x="139504" y="296021"/>
                  </a:lnTo>
                  <a:lnTo>
                    <a:pt x="166879" y="260979"/>
                  </a:lnTo>
                  <a:lnTo>
                    <a:pt x="196313" y="227711"/>
                  </a:lnTo>
                  <a:lnTo>
                    <a:pt x="227711" y="196313"/>
                  </a:lnTo>
                  <a:lnTo>
                    <a:pt x="260979" y="166879"/>
                  </a:lnTo>
                  <a:lnTo>
                    <a:pt x="296021" y="139504"/>
                  </a:lnTo>
                  <a:lnTo>
                    <a:pt x="332741" y="114284"/>
                  </a:lnTo>
                  <a:lnTo>
                    <a:pt x="371044" y="91315"/>
                  </a:lnTo>
                  <a:lnTo>
                    <a:pt x="410836" y="70691"/>
                  </a:lnTo>
                  <a:lnTo>
                    <a:pt x="452020" y="52508"/>
                  </a:lnTo>
                  <a:lnTo>
                    <a:pt x="494502" y="36860"/>
                  </a:lnTo>
                  <a:lnTo>
                    <a:pt x="538186" y="23845"/>
                  </a:lnTo>
                  <a:lnTo>
                    <a:pt x="582976" y="13555"/>
                  </a:lnTo>
                  <a:lnTo>
                    <a:pt x="628779" y="6088"/>
                  </a:lnTo>
                  <a:lnTo>
                    <a:pt x="675498" y="1537"/>
                  </a:lnTo>
                  <a:lnTo>
                    <a:pt x="723038" y="0"/>
                  </a:lnTo>
                  <a:lnTo>
                    <a:pt x="770578" y="1537"/>
                  </a:lnTo>
                  <a:lnTo>
                    <a:pt x="817297" y="6088"/>
                  </a:lnTo>
                  <a:lnTo>
                    <a:pt x="863099" y="13555"/>
                  </a:lnTo>
                  <a:lnTo>
                    <a:pt x="907890" y="23845"/>
                  </a:lnTo>
                  <a:lnTo>
                    <a:pt x="951574" y="36860"/>
                  </a:lnTo>
                  <a:lnTo>
                    <a:pt x="994055" y="52508"/>
                  </a:lnTo>
                  <a:lnTo>
                    <a:pt x="1035240" y="70691"/>
                  </a:lnTo>
                  <a:lnTo>
                    <a:pt x="1075031" y="91315"/>
                  </a:lnTo>
                  <a:lnTo>
                    <a:pt x="1113334" y="114284"/>
                  </a:lnTo>
                  <a:lnTo>
                    <a:pt x="1150055" y="139504"/>
                  </a:lnTo>
                  <a:lnTo>
                    <a:pt x="1185096" y="166879"/>
                  </a:lnTo>
                  <a:lnTo>
                    <a:pt x="1218364" y="196313"/>
                  </a:lnTo>
                  <a:lnTo>
                    <a:pt x="1249762" y="227711"/>
                  </a:lnTo>
                  <a:lnTo>
                    <a:pt x="1279197" y="260979"/>
                  </a:lnTo>
                  <a:lnTo>
                    <a:pt x="1306571" y="296021"/>
                  </a:lnTo>
                  <a:lnTo>
                    <a:pt x="1331791" y="332741"/>
                  </a:lnTo>
                  <a:lnTo>
                    <a:pt x="1354760" y="371044"/>
                  </a:lnTo>
                  <a:lnTo>
                    <a:pt x="1375384" y="410836"/>
                  </a:lnTo>
                  <a:lnTo>
                    <a:pt x="1393567" y="452020"/>
                  </a:lnTo>
                  <a:lnTo>
                    <a:pt x="1409215" y="494502"/>
                  </a:lnTo>
                  <a:lnTo>
                    <a:pt x="1422230" y="538186"/>
                  </a:lnTo>
                  <a:lnTo>
                    <a:pt x="1432520" y="582976"/>
                  </a:lnTo>
                  <a:lnTo>
                    <a:pt x="1439987" y="628779"/>
                  </a:lnTo>
                  <a:lnTo>
                    <a:pt x="1444538" y="675498"/>
                  </a:lnTo>
                  <a:lnTo>
                    <a:pt x="1446076" y="723038"/>
                  </a:lnTo>
                  <a:lnTo>
                    <a:pt x="1444538" y="770578"/>
                  </a:lnTo>
                  <a:lnTo>
                    <a:pt x="1439987" y="817297"/>
                  </a:lnTo>
                  <a:lnTo>
                    <a:pt x="1432520" y="863099"/>
                  </a:lnTo>
                  <a:lnTo>
                    <a:pt x="1422230" y="907890"/>
                  </a:lnTo>
                  <a:lnTo>
                    <a:pt x="1409215" y="951574"/>
                  </a:lnTo>
                  <a:lnTo>
                    <a:pt x="1393567" y="994055"/>
                  </a:lnTo>
                  <a:lnTo>
                    <a:pt x="1375384" y="1035240"/>
                  </a:lnTo>
                  <a:lnTo>
                    <a:pt x="1354760" y="1075031"/>
                  </a:lnTo>
                  <a:lnTo>
                    <a:pt x="1331791" y="1113334"/>
                  </a:lnTo>
                  <a:lnTo>
                    <a:pt x="1306571" y="1150055"/>
                  </a:lnTo>
                  <a:lnTo>
                    <a:pt x="1279197" y="1185096"/>
                  </a:lnTo>
                  <a:lnTo>
                    <a:pt x="1249762" y="1218364"/>
                  </a:lnTo>
                  <a:lnTo>
                    <a:pt x="1218364" y="1249763"/>
                  </a:lnTo>
                  <a:lnTo>
                    <a:pt x="1185096" y="1279197"/>
                  </a:lnTo>
                  <a:lnTo>
                    <a:pt x="1150055" y="1306571"/>
                  </a:lnTo>
                  <a:lnTo>
                    <a:pt x="1113334" y="1331791"/>
                  </a:lnTo>
                  <a:lnTo>
                    <a:pt x="1075031" y="1354760"/>
                  </a:lnTo>
                  <a:lnTo>
                    <a:pt x="1035240" y="1375384"/>
                  </a:lnTo>
                  <a:lnTo>
                    <a:pt x="994055" y="1393568"/>
                  </a:lnTo>
                  <a:lnTo>
                    <a:pt x="951574" y="1409215"/>
                  </a:lnTo>
                  <a:lnTo>
                    <a:pt x="907890" y="1422231"/>
                  </a:lnTo>
                  <a:lnTo>
                    <a:pt x="863099" y="1432520"/>
                  </a:lnTo>
                  <a:lnTo>
                    <a:pt x="817297" y="1439987"/>
                  </a:lnTo>
                  <a:lnTo>
                    <a:pt x="770578" y="1444538"/>
                  </a:lnTo>
                  <a:lnTo>
                    <a:pt x="723038" y="14460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2"/>
              <a:ext cx="2419349" cy="35051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30763" y="243674"/>
              <a:ext cx="2932430" cy="5516880"/>
            </a:xfrm>
            <a:custGeom>
              <a:avLst/>
              <a:gdLst/>
              <a:ahLst/>
              <a:cxnLst/>
              <a:rect l="l" t="t" r="r" b="b"/>
              <a:pathLst>
                <a:path w="2932429" h="5516880">
                  <a:moveTo>
                    <a:pt x="2542870" y="517804"/>
                  </a:moveTo>
                  <a:lnTo>
                    <a:pt x="2539276" y="461835"/>
                  </a:lnTo>
                  <a:lnTo>
                    <a:pt x="2531719" y="395808"/>
                  </a:lnTo>
                  <a:lnTo>
                    <a:pt x="2521331" y="335673"/>
                  </a:lnTo>
                  <a:lnTo>
                    <a:pt x="2508262" y="281241"/>
                  </a:lnTo>
                  <a:lnTo>
                    <a:pt x="2492629" y="232308"/>
                  </a:lnTo>
                  <a:lnTo>
                    <a:pt x="2474544" y="188671"/>
                  </a:lnTo>
                  <a:lnTo>
                    <a:pt x="2454148" y="150126"/>
                  </a:lnTo>
                  <a:lnTo>
                    <a:pt x="2431554" y="116497"/>
                  </a:lnTo>
                  <a:lnTo>
                    <a:pt x="2380259" y="63144"/>
                  </a:lnTo>
                  <a:lnTo>
                    <a:pt x="2321661" y="27000"/>
                  </a:lnTo>
                  <a:lnTo>
                    <a:pt x="2256739" y="6489"/>
                  </a:lnTo>
                  <a:lnTo>
                    <a:pt x="2186495" y="0"/>
                  </a:lnTo>
                  <a:lnTo>
                    <a:pt x="933411" y="0"/>
                  </a:lnTo>
                  <a:lnTo>
                    <a:pt x="868337" y="6489"/>
                  </a:lnTo>
                  <a:lnTo>
                    <a:pt x="807377" y="27000"/>
                  </a:lnTo>
                  <a:lnTo>
                    <a:pt x="751700" y="63144"/>
                  </a:lnTo>
                  <a:lnTo>
                    <a:pt x="702449" y="116497"/>
                  </a:lnTo>
                  <a:lnTo>
                    <a:pt x="680580" y="150114"/>
                  </a:lnTo>
                  <a:lnTo>
                    <a:pt x="660755" y="188645"/>
                  </a:lnTo>
                  <a:lnTo>
                    <a:pt x="643102" y="232283"/>
                  </a:lnTo>
                  <a:lnTo>
                    <a:pt x="627773" y="281203"/>
                  </a:lnTo>
                  <a:lnTo>
                    <a:pt x="614908" y="335622"/>
                  </a:lnTo>
                  <a:lnTo>
                    <a:pt x="604647" y="395757"/>
                  </a:lnTo>
                  <a:lnTo>
                    <a:pt x="597141" y="461772"/>
                  </a:lnTo>
                  <a:lnTo>
                    <a:pt x="592531" y="533958"/>
                  </a:lnTo>
                  <a:lnTo>
                    <a:pt x="590969" y="612381"/>
                  </a:lnTo>
                  <a:lnTo>
                    <a:pt x="592607" y="698830"/>
                  </a:lnTo>
                  <a:lnTo>
                    <a:pt x="597458" y="775474"/>
                  </a:lnTo>
                  <a:lnTo>
                    <a:pt x="605332" y="842987"/>
                  </a:lnTo>
                  <a:lnTo>
                    <a:pt x="616102" y="902017"/>
                  </a:lnTo>
                  <a:lnTo>
                    <a:pt x="629589" y="953211"/>
                  </a:lnTo>
                  <a:lnTo>
                    <a:pt x="645668" y="997242"/>
                  </a:lnTo>
                  <a:lnTo>
                    <a:pt x="664146" y="1034745"/>
                  </a:lnTo>
                  <a:lnTo>
                    <a:pt x="707758" y="1092847"/>
                  </a:lnTo>
                  <a:lnTo>
                    <a:pt x="759193" y="1132763"/>
                  </a:lnTo>
                  <a:lnTo>
                    <a:pt x="787450" y="1147533"/>
                  </a:lnTo>
                  <a:lnTo>
                    <a:pt x="787450" y="1372781"/>
                  </a:lnTo>
                  <a:lnTo>
                    <a:pt x="1020038" y="1179410"/>
                  </a:lnTo>
                  <a:lnTo>
                    <a:pt x="2186495" y="1179410"/>
                  </a:lnTo>
                  <a:lnTo>
                    <a:pt x="2224417" y="1177620"/>
                  </a:lnTo>
                  <a:lnTo>
                    <a:pt x="2295995" y="1162837"/>
                  </a:lnTo>
                  <a:lnTo>
                    <a:pt x="2360879" y="1131938"/>
                  </a:lnTo>
                  <a:lnTo>
                    <a:pt x="2417915" y="1083538"/>
                  </a:lnTo>
                  <a:lnTo>
                    <a:pt x="2443111" y="1052347"/>
                  </a:lnTo>
                  <a:lnTo>
                    <a:pt x="2465895" y="1016279"/>
                  </a:lnTo>
                  <a:lnTo>
                    <a:pt x="2486114" y="975131"/>
                  </a:lnTo>
                  <a:lnTo>
                    <a:pt x="2503640" y="928751"/>
                  </a:lnTo>
                  <a:lnTo>
                    <a:pt x="2518308" y="876973"/>
                  </a:lnTo>
                  <a:lnTo>
                    <a:pt x="2529967" y="819607"/>
                  </a:lnTo>
                  <a:lnTo>
                    <a:pt x="2538488" y="756475"/>
                  </a:lnTo>
                  <a:lnTo>
                    <a:pt x="2542844" y="698830"/>
                  </a:lnTo>
                  <a:lnTo>
                    <a:pt x="2542870" y="517804"/>
                  </a:lnTo>
                  <a:close/>
                </a:path>
                <a:path w="2932429" h="5516880">
                  <a:moveTo>
                    <a:pt x="2932315" y="5336387"/>
                  </a:moveTo>
                  <a:lnTo>
                    <a:pt x="2925889" y="5288521"/>
                  </a:lnTo>
                  <a:lnTo>
                    <a:pt x="2907728" y="5245506"/>
                  </a:lnTo>
                  <a:lnTo>
                    <a:pt x="2879572" y="5209070"/>
                  </a:lnTo>
                  <a:lnTo>
                    <a:pt x="2843136" y="5180914"/>
                  </a:lnTo>
                  <a:lnTo>
                    <a:pt x="2800121" y="5162766"/>
                  </a:lnTo>
                  <a:lnTo>
                    <a:pt x="2752255" y="5156327"/>
                  </a:lnTo>
                  <a:lnTo>
                    <a:pt x="2150529" y="5156327"/>
                  </a:lnTo>
                  <a:lnTo>
                    <a:pt x="2154097" y="5153406"/>
                  </a:lnTo>
                  <a:lnTo>
                    <a:pt x="2175446" y="5127371"/>
                  </a:lnTo>
                  <a:lnTo>
                    <a:pt x="2191156" y="5097958"/>
                  </a:lnTo>
                  <a:lnTo>
                    <a:pt x="2200846" y="5066055"/>
                  </a:lnTo>
                  <a:lnTo>
                    <a:pt x="2203818" y="5036007"/>
                  </a:lnTo>
                  <a:lnTo>
                    <a:pt x="2203818" y="5029098"/>
                  </a:lnTo>
                  <a:lnTo>
                    <a:pt x="2191156" y="4967135"/>
                  </a:lnTo>
                  <a:lnTo>
                    <a:pt x="2154097" y="4911687"/>
                  </a:lnTo>
                  <a:lnTo>
                    <a:pt x="2098649" y="4874641"/>
                  </a:lnTo>
                  <a:lnTo>
                    <a:pt x="2033244" y="4861623"/>
                  </a:lnTo>
                  <a:lnTo>
                    <a:pt x="1450670" y="4861623"/>
                  </a:lnTo>
                  <a:lnTo>
                    <a:pt x="1497101" y="4856277"/>
                  </a:lnTo>
                  <a:lnTo>
                    <a:pt x="1539722" y="4841049"/>
                  </a:lnTo>
                  <a:lnTo>
                    <a:pt x="1577327" y="4817135"/>
                  </a:lnTo>
                  <a:lnTo>
                    <a:pt x="1608683" y="4785779"/>
                  </a:lnTo>
                  <a:lnTo>
                    <a:pt x="1632597" y="4748174"/>
                  </a:lnTo>
                  <a:lnTo>
                    <a:pt x="1647825" y="4705553"/>
                  </a:lnTo>
                  <a:lnTo>
                    <a:pt x="1653171" y="4659122"/>
                  </a:lnTo>
                  <a:lnTo>
                    <a:pt x="1647825" y="4612691"/>
                  </a:lnTo>
                  <a:lnTo>
                    <a:pt x="1632597" y="4570057"/>
                  </a:lnTo>
                  <a:lnTo>
                    <a:pt x="1608683" y="4532465"/>
                  </a:lnTo>
                  <a:lnTo>
                    <a:pt x="1577327" y="4501096"/>
                  </a:lnTo>
                  <a:lnTo>
                    <a:pt x="1539722" y="4477194"/>
                  </a:lnTo>
                  <a:lnTo>
                    <a:pt x="1497101" y="4461954"/>
                  </a:lnTo>
                  <a:lnTo>
                    <a:pt x="1450670" y="4456608"/>
                  </a:lnTo>
                  <a:lnTo>
                    <a:pt x="202501" y="4456608"/>
                  </a:lnTo>
                  <a:lnTo>
                    <a:pt x="156070" y="4461954"/>
                  </a:lnTo>
                  <a:lnTo>
                    <a:pt x="113449" y="4477194"/>
                  </a:lnTo>
                  <a:lnTo>
                    <a:pt x="75844" y="4501096"/>
                  </a:lnTo>
                  <a:lnTo>
                    <a:pt x="44488" y="4532465"/>
                  </a:lnTo>
                  <a:lnTo>
                    <a:pt x="20574" y="4570057"/>
                  </a:lnTo>
                  <a:lnTo>
                    <a:pt x="5346" y="4612691"/>
                  </a:lnTo>
                  <a:lnTo>
                    <a:pt x="0" y="4659122"/>
                  </a:lnTo>
                  <a:lnTo>
                    <a:pt x="5346" y="4705553"/>
                  </a:lnTo>
                  <a:lnTo>
                    <a:pt x="20574" y="4748174"/>
                  </a:lnTo>
                  <a:lnTo>
                    <a:pt x="44488" y="4785779"/>
                  </a:lnTo>
                  <a:lnTo>
                    <a:pt x="75844" y="4817135"/>
                  </a:lnTo>
                  <a:lnTo>
                    <a:pt x="113449" y="4841049"/>
                  </a:lnTo>
                  <a:lnTo>
                    <a:pt x="156070" y="4856277"/>
                  </a:lnTo>
                  <a:lnTo>
                    <a:pt x="202501" y="4861623"/>
                  </a:lnTo>
                  <a:lnTo>
                    <a:pt x="594766" y="4861623"/>
                  </a:lnTo>
                  <a:lnTo>
                    <a:pt x="561263" y="4864938"/>
                  </a:lnTo>
                  <a:lnTo>
                    <a:pt x="499935" y="4890351"/>
                  </a:lnTo>
                  <a:lnTo>
                    <a:pt x="452551" y="4937722"/>
                  </a:lnTo>
                  <a:lnTo>
                    <a:pt x="427151" y="4999050"/>
                  </a:lnTo>
                  <a:lnTo>
                    <a:pt x="423837" y="5032553"/>
                  </a:lnTo>
                  <a:lnTo>
                    <a:pt x="427151" y="5066055"/>
                  </a:lnTo>
                  <a:lnTo>
                    <a:pt x="452551" y="5127371"/>
                  </a:lnTo>
                  <a:lnTo>
                    <a:pt x="499935" y="5174754"/>
                  </a:lnTo>
                  <a:lnTo>
                    <a:pt x="561263" y="5200154"/>
                  </a:lnTo>
                  <a:lnTo>
                    <a:pt x="594766" y="5203469"/>
                  </a:lnTo>
                  <a:lnTo>
                    <a:pt x="1228674" y="5203469"/>
                  </a:lnTo>
                  <a:lnTo>
                    <a:pt x="1221435" y="5209070"/>
                  </a:lnTo>
                  <a:lnTo>
                    <a:pt x="1193292" y="5245506"/>
                  </a:lnTo>
                  <a:lnTo>
                    <a:pt x="1175131" y="5288521"/>
                  </a:lnTo>
                  <a:lnTo>
                    <a:pt x="1168704" y="5336387"/>
                  </a:lnTo>
                  <a:lnTo>
                    <a:pt x="1175131" y="5384266"/>
                  </a:lnTo>
                  <a:lnTo>
                    <a:pt x="1193292" y="5427269"/>
                  </a:lnTo>
                  <a:lnTo>
                    <a:pt x="1221435" y="5463718"/>
                  </a:lnTo>
                  <a:lnTo>
                    <a:pt x="1257884" y="5491873"/>
                  </a:lnTo>
                  <a:lnTo>
                    <a:pt x="1300899" y="5510022"/>
                  </a:lnTo>
                  <a:lnTo>
                    <a:pt x="1348765" y="5516448"/>
                  </a:lnTo>
                  <a:lnTo>
                    <a:pt x="2752255" y="5516448"/>
                  </a:lnTo>
                  <a:lnTo>
                    <a:pt x="2800121" y="5510022"/>
                  </a:lnTo>
                  <a:lnTo>
                    <a:pt x="2843136" y="5491873"/>
                  </a:lnTo>
                  <a:lnTo>
                    <a:pt x="2879572" y="5463718"/>
                  </a:lnTo>
                  <a:lnTo>
                    <a:pt x="2907728" y="5427269"/>
                  </a:lnTo>
                  <a:lnTo>
                    <a:pt x="2925889" y="5384266"/>
                  </a:lnTo>
                  <a:lnTo>
                    <a:pt x="2932315" y="53363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1017" y="903787"/>
            <a:ext cx="3439795" cy="1231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dirty="0">
                <a:latin typeface="Comic Sans MS"/>
                <a:cs typeface="Comic Sans MS"/>
              </a:rPr>
              <a:t>Today</a:t>
            </a:r>
            <a:r>
              <a:rPr sz="2650" b="1" spc="70" dirty="0">
                <a:latin typeface="Comic Sans MS"/>
                <a:cs typeface="Comic Sans MS"/>
              </a:rPr>
              <a:t> </a:t>
            </a:r>
            <a:r>
              <a:rPr sz="2650" b="1" spc="-10" dirty="0">
                <a:latin typeface="Comic Sans MS"/>
                <a:cs typeface="Comic Sans MS"/>
              </a:rPr>
              <a:t>Content</a:t>
            </a:r>
            <a:endParaRPr sz="2650">
              <a:latin typeface="Comic Sans MS"/>
              <a:cs typeface="Comic Sans MS"/>
            </a:endParaRPr>
          </a:p>
          <a:p>
            <a:pPr marL="85090">
              <a:lnSpc>
                <a:spcPct val="100000"/>
              </a:lnSpc>
              <a:spcBef>
                <a:spcPts val="3279"/>
              </a:spcBef>
            </a:pPr>
            <a:r>
              <a:rPr sz="2500" b="1" dirty="0">
                <a:latin typeface="Comic Sans MS"/>
                <a:cs typeface="Comic Sans MS"/>
              </a:rPr>
              <a:t>VISUALIZING</a:t>
            </a:r>
            <a:r>
              <a:rPr sz="2500" b="1" spc="-145" dirty="0">
                <a:latin typeface="Comic Sans MS"/>
                <a:cs typeface="Comic Sans MS"/>
              </a:rPr>
              <a:t> </a:t>
            </a:r>
            <a:r>
              <a:rPr sz="2500" b="1" spc="-20" dirty="0">
                <a:latin typeface="Comic Sans MS"/>
                <a:cs typeface="Comic Sans MS"/>
              </a:rPr>
              <a:t>DATA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80917" y="418921"/>
            <a:ext cx="183642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r>
              <a:rPr sz="1400" spc="-120" dirty="0">
                <a:latin typeface="Arial Black"/>
                <a:cs typeface="Arial Black"/>
              </a:rPr>
              <a:t>We </a:t>
            </a:r>
            <a:r>
              <a:rPr sz="1400" spc="-105" dirty="0">
                <a:latin typeface="Arial Black"/>
                <a:cs typeface="Arial Black"/>
              </a:rPr>
              <a:t>focus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60" dirty="0">
                <a:latin typeface="Arial Black"/>
                <a:cs typeface="Arial Black"/>
              </a:rPr>
              <a:t>only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on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50" dirty="0">
                <a:latin typeface="Arial Black"/>
                <a:cs typeface="Arial Black"/>
              </a:rPr>
              <a:t>the </a:t>
            </a:r>
            <a:r>
              <a:rPr sz="1400" spc="-105" dirty="0">
                <a:latin typeface="Arial Black"/>
                <a:cs typeface="Arial Black"/>
              </a:rPr>
              <a:t>most </a:t>
            </a:r>
            <a:r>
              <a:rPr sz="1400" spc="-110" dirty="0">
                <a:latin typeface="Arial Black"/>
                <a:cs typeface="Arial Black"/>
              </a:rPr>
              <a:t>used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and </a:t>
            </a:r>
            <a:r>
              <a:rPr sz="1400" spc="-80" dirty="0">
                <a:latin typeface="Arial Black"/>
                <a:cs typeface="Arial Black"/>
              </a:rPr>
              <a:t>important</a:t>
            </a:r>
            <a:r>
              <a:rPr sz="1400" spc="-55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Arial Black"/>
                <a:cs typeface="Arial Black"/>
              </a:rPr>
              <a:t>Visuals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5756" y="2948306"/>
            <a:ext cx="3303904" cy="762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dirty="0">
                <a:latin typeface="Comic Sans MS"/>
                <a:cs typeface="Comic Sans MS"/>
              </a:rPr>
              <a:t>CUSTOM</a:t>
            </a:r>
            <a:r>
              <a:rPr sz="1800" spc="16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TOOLTIPS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latin typeface="Comic Sans MS"/>
                <a:cs typeface="Comic Sans MS"/>
              </a:rPr>
              <a:t>CREATING</a:t>
            </a:r>
            <a:r>
              <a:rPr sz="1800" spc="13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13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TOOLTIP</a:t>
            </a:r>
            <a:r>
              <a:rPr sz="1800" spc="140" dirty="0">
                <a:latin typeface="Comic Sans MS"/>
                <a:cs typeface="Comic Sans MS"/>
              </a:rPr>
              <a:t> </a:t>
            </a:r>
            <a:r>
              <a:rPr sz="1800" spc="-20" dirty="0">
                <a:latin typeface="Comic Sans MS"/>
                <a:cs typeface="Comic Sans MS"/>
              </a:rPr>
              <a:t>PAGE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9341" y="2973391"/>
            <a:ext cx="241317" cy="24131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9341" y="3410365"/>
            <a:ext cx="241317" cy="241317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979" y="530045"/>
            <a:ext cx="1344295" cy="948055"/>
          </a:xfrm>
          <a:custGeom>
            <a:avLst/>
            <a:gdLst/>
            <a:ahLst/>
            <a:cxnLst/>
            <a:rect l="l" t="t" r="r" b="b"/>
            <a:pathLst>
              <a:path w="1344295" h="948055">
                <a:moveTo>
                  <a:pt x="237121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929617" y="0"/>
                </a:lnTo>
                <a:lnTo>
                  <a:pt x="982032" y="3122"/>
                </a:lnTo>
                <a:lnTo>
                  <a:pt x="1032437" y="12145"/>
                </a:lnTo>
                <a:lnTo>
                  <a:pt x="1080453" y="26552"/>
                </a:lnTo>
                <a:lnTo>
                  <a:pt x="1125700" y="45826"/>
                </a:lnTo>
                <a:lnTo>
                  <a:pt x="1167797" y="69452"/>
                </a:lnTo>
                <a:lnTo>
                  <a:pt x="1206364" y="96912"/>
                </a:lnTo>
                <a:lnTo>
                  <a:pt x="1241022" y="127690"/>
                </a:lnTo>
                <a:lnTo>
                  <a:pt x="1271389" y="161270"/>
                </a:lnTo>
                <a:lnTo>
                  <a:pt x="1297087" y="197134"/>
                </a:lnTo>
                <a:lnTo>
                  <a:pt x="1317735" y="234768"/>
                </a:lnTo>
                <a:lnTo>
                  <a:pt x="1332953" y="273653"/>
                </a:lnTo>
                <a:lnTo>
                  <a:pt x="1342361" y="313274"/>
                </a:lnTo>
                <a:lnTo>
                  <a:pt x="1343998" y="333544"/>
                </a:lnTo>
                <a:lnTo>
                  <a:pt x="1343998" y="373527"/>
                </a:lnTo>
                <a:lnTo>
                  <a:pt x="1332948" y="435824"/>
                </a:lnTo>
                <a:lnTo>
                  <a:pt x="1317728" y="475951"/>
                </a:lnTo>
                <a:lnTo>
                  <a:pt x="1297080" y="514601"/>
                </a:lnTo>
                <a:lnTo>
                  <a:pt x="1271382" y="551280"/>
                </a:lnTo>
                <a:lnTo>
                  <a:pt x="1241015" y="585494"/>
                </a:lnTo>
                <a:lnTo>
                  <a:pt x="1206358" y="616748"/>
                </a:lnTo>
                <a:lnTo>
                  <a:pt x="1167792" y="644550"/>
                </a:lnTo>
                <a:lnTo>
                  <a:pt x="1125697" y="668404"/>
                </a:lnTo>
                <a:lnTo>
                  <a:pt x="1080451" y="687817"/>
                </a:lnTo>
                <a:lnTo>
                  <a:pt x="1032436" y="702296"/>
                </a:lnTo>
                <a:lnTo>
                  <a:pt x="982032" y="711345"/>
                </a:lnTo>
                <a:lnTo>
                  <a:pt x="929617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03736" y="618195"/>
            <a:ext cx="928369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735" marR="5080" indent="-153670">
              <a:lnSpc>
                <a:spcPct val="115700"/>
              </a:lnSpc>
              <a:spcBef>
                <a:spcPts val="100"/>
              </a:spcBef>
            </a:pPr>
            <a:r>
              <a:rPr sz="1350" b="1" dirty="0">
                <a:latin typeface="Comic Sans MS"/>
                <a:cs typeface="Comic Sans MS"/>
              </a:rPr>
              <a:t>check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next </a:t>
            </a:r>
            <a:r>
              <a:rPr sz="1350" b="1" dirty="0">
                <a:latin typeface="Comic Sans MS"/>
                <a:cs typeface="Comic Sans MS"/>
              </a:rPr>
              <a:t>slide</a:t>
            </a:r>
            <a:r>
              <a:rPr sz="1350" b="1" spc="-5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..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3087" y="1691735"/>
            <a:ext cx="1704974" cy="335279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62822" y="1003961"/>
            <a:ext cx="6635115" cy="2164080"/>
            <a:chOff x="362822" y="1003961"/>
            <a:chExt cx="6635115" cy="2164080"/>
          </a:xfrm>
        </p:grpSpPr>
        <p:sp>
          <p:nvSpPr>
            <p:cNvPr id="8" name="object 8"/>
            <p:cNvSpPr/>
            <p:nvPr/>
          </p:nvSpPr>
          <p:spPr>
            <a:xfrm>
              <a:off x="362822" y="1003961"/>
              <a:ext cx="6635115" cy="2164080"/>
            </a:xfrm>
            <a:custGeom>
              <a:avLst/>
              <a:gdLst/>
              <a:ahLst/>
              <a:cxnLst/>
              <a:rect l="l" t="t" r="r" b="b"/>
              <a:pathLst>
                <a:path w="6635115" h="2164080">
                  <a:moveTo>
                    <a:pt x="6301589" y="2164018"/>
                  </a:moveTo>
                  <a:lnTo>
                    <a:pt x="333374" y="2164018"/>
                  </a:lnTo>
                  <a:lnTo>
                    <a:pt x="284111" y="2160404"/>
                  </a:lnTo>
                  <a:lnTo>
                    <a:pt x="237091" y="2149904"/>
                  </a:lnTo>
                  <a:lnTo>
                    <a:pt x="192832" y="2133034"/>
                  </a:lnTo>
                  <a:lnTo>
                    <a:pt x="151848" y="2110310"/>
                  </a:lnTo>
                  <a:lnTo>
                    <a:pt x="114656" y="2082247"/>
                  </a:lnTo>
                  <a:lnTo>
                    <a:pt x="81771" y="2049362"/>
                  </a:lnTo>
                  <a:lnTo>
                    <a:pt x="53708" y="2012170"/>
                  </a:lnTo>
                  <a:lnTo>
                    <a:pt x="30984" y="1971186"/>
                  </a:lnTo>
                  <a:lnTo>
                    <a:pt x="14114" y="1926927"/>
                  </a:lnTo>
                  <a:lnTo>
                    <a:pt x="3614" y="1879907"/>
                  </a:lnTo>
                  <a:lnTo>
                    <a:pt x="0" y="1830643"/>
                  </a:lnTo>
                  <a:lnTo>
                    <a:pt x="0" y="333375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301589" y="0"/>
                  </a:lnTo>
                  <a:lnTo>
                    <a:pt x="6350852" y="3614"/>
                  </a:lnTo>
                  <a:lnTo>
                    <a:pt x="6397872" y="14114"/>
                  </a:lnTo>
                  <a:lnTo>
                    <a:pt x="6442131" y="30984"/>
                  </a:lnTo>
                  <a:lnTo>
                    <a:pt x="6483115" y="53708"/>
                  </a:lnTo>
                  <a:lnTo>
                    <a:pt x="6520307" y="81771"/>
                  </a:lnTo>
                  <a:lnTo>
                    <a:pt x="6553192" y="114656"/>
                  </a:lnTo>
                  <a:lnTo>
                    <a:pt x="6581255" y="151848"/>
                  </a:lnTo>
                  <a:lnTo>
                    <a:pt x="6603979" y="192832"/>
                  </a:lnTo>
                  <a:lnTo>
                    <a:pt x="6620849" y="237091"/>
                  </a:lnTo>
                  <a:lnTo>
                    <a:pt x="6631349" y="284111"/>
                  </a:lnTo>
                  <a:lnTo>
                    <a:pt x="6634964" y="333375"/>
                  </a:lnTo>
                  <a:lnTo>
                    <a:pt x="6634964" y="1830643"/>
                  </a:lnTo>
                  <a:lnTo>
                    <a:pt x="6631349" y="1879907"/>
                  </a:lnTo>
                  <a:lnTo>
                    <a:pt x="6620849" y="1926927"/>
                  </a:lnTo>
                  <a:lnTo>
                    <a:pt x="6603979" y="1971186"/>
                  </a:lnTo>
                  <a:lnTo>
                    <a:pt x="6581255" y="2012170"/>
                  </a:lnTo>
                  <a:lnTo>
                    <a:pt x="6553192" y="2049362"/>
                  </a:lnTo>
                  <a:lnTo>
                    <a:pt x="6520307" y="2082247"/>
                  </a:lnTo>
                  <a:lnTo>
                    <a:pt x="6483115" y="2110310"/>
                  </a:lnTo>
                  <a:lnTo>
                    <a:pt x="6442131" y="2133034"/>
                  </a:lnTo>
                  <a:lnTo>
                    <a:pt x="6397872" y="2149904"/>
                  </a:lnTo>
                  <a:lnTo>
                    <a:pt x="6350852" y="2160404"/>
                  </a:lnTo>
                  <a:lnTo>
                    <a:pt x="6301589" y="21640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372" y="1184937"/>
              <a:ext cx="85725" cy="857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372" y="2470812"/>
              <a:ext cx="85725" cy="8572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86635" y="914300"/>
            <a:ext cx="618617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20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Tooltips</a:t>
            </a:r>
            <a:r>
              <a:rPr sz="1850" spc="2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2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2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2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are</a:t>
            </a:r>
            <a:r>
              <a:rPr sz="1850" spc="2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small</a:t>
            </a:r>
            <a:r>
              <a:rPr sz="1850" spc="2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boxes</a:t>
            </a:r>
            <a:r>
              <a:rPr sz="1850" spc="2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that</a:t>
            </a:r>
            <a:r>
              <a:rPr sz="1850" spc="2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show</a:t>
            </a:r>
            <a:r>
              <a:rPr sz="1850" spc="26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extra </a:t>
            </a:r>
            <a:r>
              <a:rPr sz="1850" dirty="0">
                <a:latin typeface="Comic Sans MS"/>
                <a:cs typeface="Comic Sans MS"/>
              </a:rPr>
              <a:t>information</a:t>
            </a:r>
            <a:r>
              <a:rPr sz="1850" spc="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when</a:t>
            </a:r>
            <a:r>
              <a:rPr sz="1850" spc="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hover</a:t>
            </a:r>
            <a:r>
              <a:rPr sz="1850" spc="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over</a:t>
            </a:r>
            <a:r>
              <a:rPr sz="1850" spc="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</a:t>
            </a:r>
            <a:r>
              <a:rPr sz="1850" spc="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point</a:t>
            </a:r>
            <a:r>
              <a:rPr sz="1850" spc="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</a:t>
            </a:r>
            <a:r>
              <a:rPr sz="1850" spc="5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chart </a:t>
            </a:r>
            <a:r>
              <a:rPr sz="1850" dirty="0">
                <a:latin typeface="Comic Sans MS"/>
                <a:cs typeface="Comic Sans MS"/>
              </a:rPr>
              <a:t>or</a:t>
            </a:r>
            <a:r>
              <a:rPr sz="1850" spc="-3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graph.</a:t>
            </a:r>
            <a:endParaRPr sz="1850">
              <a:latin typeface="Comic Sans MS"/>
              <a:cs typeface="Comic Sans MS"/>
            </a:endParaRPr>
          </a:p>
          <a:p>
            <a:pPr marL="12700" marR="5080" algn="just">
              <a:lnSpc>
                <a:spcPct val="152000"/>
              </a:lnSpc>
            </a:pP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28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can</a:t>
            </a:r>
            <a:r>
              <a:rPr sz="1850" spc="28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create</a:t>
            </a:r>
            <a:r>
              <a:rPr sz="1850" spc="29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custom</a:t>
            </a:r>
            <a:r>
              <a:rPr sz="1850" spc="28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tooltip</a:t>
            </a:r>
            <a:r>
              <a:rPr sz="1850" spc="29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pages</a:t>
            </a:r>
            <a:r>
              <a:rPr sz="1850" spc="28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28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show</a:t>
            </a:r>
            <a:r>
              <a:rPr sz="1850" spc="29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detailed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interactive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clear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way.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6907" y="278878"/>
            <a:ext cx="5226050" cy="515620"/>
          </a:xfrm>
          <a:custGeom>
            <a:avLst/>
            <a:gdLst/>
            <a:ahLst/>
            <a:cxnLst/>
            <a:rect l="l" t="t" r="r" b="b"/>
            <a:pathLst>
              <a:path w="5226050" h="515620">
                <a:moveTo>
                  <a:pt x="4969027" y="515533"/>
                </a:moveTo>
                <a:lnTo>
                  <a:pt x="257766" y="515533"/>
                </a:lnTo>
                <a:lnTo>
                  <a:pt x="211432" y="511380"/>
                </a:lnTo>
                <a:lnTo>
                  <a:pt x="167823" y="499407"/>
                </a:lnTo>
                <a:lnTo>
                  <a:pt x="127666" y="480341"/>
                </a:lnTo>
                <a:lnTo>
                  <a:pt x="91690" y="454910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6"/>
                </a:lnTo>
                <a:lnTo>
                  <a:pt x="4152" y="211433"/>
                </a:lnTo>
                <a:lnTo>
                  <a:pt x="16126" y="167823"/>
                </a:lnTo>
                <a:lnTo>
                  <a:pt x="35192" y="127667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6" y="35192"/>
                </a:lnTo>
                <a:lnTo>
                  <a:pt x="167823" y="16126"/>
                </a:lnTo>
                <a:lnTo>
                  <a:pt x="211432" y="4152"/>
                </a:lnTo>
                <a:lnTo>
                  <a:pt x="257766" y="0"/>
                </a:lnTo>
                <a:lnTo>
                  <a:pt x="4969027" y="0"/>
                </a:lnTo>
                <a:lnTo>
                  <a:pt x="5015361" y="4152"/>
                </a:lnTo>
                <a:lnTo>
                  <a:pt x="5058970" y="16126"/>
                </a:lnTo>
                <a:lnTo>
                  <a:pt x="5099127" y="35192"/>
                </a:lnTo>
                <a:lnTo>
                  <a:pt x="5135103" y="60623"/>
                </a:lnTo>
                <a:lnTo>
                  <a:pt x="5166170" y="91690"/>
                </a:lnTo>
                <a:lnTo>
                  <a:pt x="5191601" y="127667"/>
                </a:lnTo>
                <a:lnTo>
                  <a:pt x="5210667" y="167823"/>
                </a:lnTo>
                <a:lnTo>
                  <a:pt x="5222640" y="211433"/>
                </a:lnTo>
                <a:lnTo>
                  <a:pt x="5225821" y="246919"/>
                </a:lnTo>
                <a:lnTo>
                  <a:pt x="5225821" y="268614"/>
                </a:lnTo>
                <a:lnTo>
                  <a:pt x="5210667" y="347710"/>
                </a:lnTo>
                <a:lnTo>
                  <a:pt x="5191601" y="387866"/>
                </a:lnTo>
                <a:lnTo>
                  <a:pt x="5166170" y="423842"/>
                </a:lnTo>
                <a:lnTo>
                  <a:pt x="5135103" y="454910"/>
                </a:lnTo>
                <a:lnTo>
                  <a:pt x="5099127" y="480341"/>
                </a:lnTo>
                <a:lnTo>
                  <a:pt x="5058970" y="499407"/>
                </a:lnTo>
                <a:lnTo>
                  <a:pt x="5015361" y="511380"/>
                </a:lnTo>
                <a:lnTo>
                  <a:pt x="4969027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8875">
              <a:lnSpc>
                <a:spcPct val="100000"/>
              </a:lnSpc>
              <a:spcBef>
                <a:spcPts val="95"/>
              </a:spcBef>
            </a:pPr>
            <a:r>
              <a:rPr sz="2150" spc="-10" dirty="0"/>
              <a:t>TOOLTIPS</a:t>
            </a:r>
            <a:endParaRPr sz="2150"/>
          </a:p>
        </p:txBody>
      </p:sp>
      <p:grpSp>
        <p:nvGrpSpPr>
          <p:cNvPr id="14" name="object 14"/>
          <p:cNvGrpSpPr/>
          <p:nvPr/>
        </p:nvGrpSpPr>
        <p:grpSpPr>
          <a:xfrm>
            <a:off x="362822" y="3366261"/>
            <a:ext cx="6127115" cy="2959735"/>
            <a:chOff x="362822" y="3366261"/>
            <a:chExt cx="6127115" cy="2959735"/>
          </a:xfrm>
        </p:grpSpPr>
        <p:sp>
          <p:nvSpPr>
            <p:cNvPr id="15" name="object 15"/>
            <p:cNvSpPr/>
            <p:nvPr/>
          </p:nvSpPr>
          <p:spPr>
            <a:xfrm>
              <a:off x="362822" y="3366261"/>
              <a:ext cx="6127115" cy="2959735"/>
            </a:xfrm>
            <a:custGeom>
              <a:avLst/>
              <a:gdLst/>
              <a:ahLst/>
              <a:cxnLst/>
              <a:rect l="l" t="t" r="r" b="b"/>
              <a:pathLst>
                <a:path w="6127115" h="2959735">
                  <a:moveTo>
                    <a:pt x="5796722" y="2959397"/>
                  </a:moveTo>
                  <a:lnTo>
                    <a:pt x="333373" y="2959397"/>
                  </a:lnTo>
                  <a:lnTo>
                    <a:pt x="284111" y="2955783"/>
                  </a:lnTo>
                  <a:lnTo>
                    <a:pt x="237091" y="2945283"/>
                  </a:lnTo>
                  <a:lnTo>
                    <a:pt x="192832" y="2928413"/>
                  </a:lnTo>
                  <a:lnTo>
                    <a:pt x="151848" y="2905689"/>
                  </a:lnTo>
                  <a:lnTo>
                    <a:pt x="114656" y="2877626"/>
                  </a:lnTo>
                  <a:lnTo>
                    <a:pt x="81771" y="2844741"/>
                  </a:lnTo>
                  <a:lnTo>
                    <a:pt x="53708" y="2807549"/>
                  </a:lnTo>
                  <a:lnTo>
                    <a:pt x="30984" y="2766565"/>
                  </a:lnTo>
                  <a:lnTo>
                    <a:pt x="14114" y="2722306"/>
                  </a:lnTo>
                  <a:lnTo>
                    <a:pt x="3614" y="2675286"/>
                  </a:lnTo>
                  <a:lnTo>
                    <a:pt x="0" y="2626023"/>
                  </a:lnTo>
                  <a:lnTo>
                    <a:pt x="0" y="333375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5796720" y="0"/>
                  </a:lnTo>
                  <a:lnTo>
                    <a:pt x="5845984" y="3614"/>
                  </a:lnTo>
                  <a:lnTo>
                    <a:pt x="5893004" y="14114"/>
                  </a:lnTo>
                  <a:lnTo>
                    <a:pt x="5937263" y="30984"/>
                  </a:lnTo>
                  <a:lnTo>
                    <a:pt x="5978247" y="53708"/>
                  </a:lnTo>
                  <a:lnTo>
                    <a:pt x="6015439" y="81771"/>
                  </a:lnTo>
                  <a:lnTo>
                    <a:pt x="6048324" y="114656"/>
                  </a:lnTo>
                  <a:lnTo>
                    <a:pt x="6076387" y="151848"/>
                  </a:lnTo>
                  <a:lnTo>
                    <a:pt x="6099111" y="192832"/>
                  </a:lnTo>
                  <a:lnTo>
                    <a:pt x="6115981" y="237091"/>
                  </a:lnTo>
                  <a:lnTo>
                    <a:pt x="6126481" y="284111"/>
                  </a:lnTo>
                  <a:lnTo>
                    <a:pt x="6126879" y="289532"/>
                  </a:lnTo>
                  <a:lnTo>
                    <a:pt x="6126879" y="2669865"/>
                  </a:lnTo>
                  <a:lnTo>
                    <a:pt x="6115981" y="2722306"/>
                  </a:lnTo>
                  <a:lnTo>
                    <a:pt x="6099111" y="2766565"/>
                  </a:lnTo>
                  <a:lnTo>
                    <a:pt x="6076387" y="2807549"/>
                  </a:lnTo>
                  <a:lnTo>
                    <a:pt x="6048324" y="2844741"/>
                  </a:lnTo>
                  <a:lnTo>
                    <a:pt x="6015439" y="2877626"/>
                  </a:lnTo>
                  <a:lnTo>
                    <a:pt x="5978247" y="2905689"/>
                  </a:lnTo>
                  <a:lnTo>
                    <a:pt x="5937263" y="2928413"/>
                  </a:lnTo>
                  <a:lnTo>
                    <a:pt x="5893004" y="2945283"/>
                  </a:lnTo>
                  <a:lnTo>
                    <a:pt x="5845984" y="2955783"/>
                  </a:lnTo>
                  <a:lnTo>
                    <a:pt x="5796722" y="29593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322" y="3899661"/>
              <a:ext cx="85725" cy="857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322" y="4623561"/>
              <a:ext cx="85725" cy="857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322" y="5347461"/>
              <a:ext cx="85725" cy="857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322" y="5709411"/>
              <a:ext cx="85725" cy="85724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dirty="0"/>
              <a:t>Key</a:t>
            </a:r>
            <a:r>
              <a:rPr spc="-55" dirty="0"/>
              <a:t> </a:t>
            </a:r>
            <a:r>
              <a:rPr dirty="0"/>
              <a:t>Features</a:t>
            </a:r>
            <a:r>
              <a:rPr spc="-5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Tooltip</a:t>
            </a:r>
            <a:r>
              <a:rPr spc="-55" dirty="0"/>
              <a:t> </a:t>
            </a:r>
            <a:r>
              <a:rPr spc="-10" dirty="0"/>
              <a:t>Pages:</a:t>
            </a:r>
          </a:p>
          <a:p>
            <a:pPr marL="389255" marR="5080" algn="just">
              <a:lnSpc>
                <a:spcPct val="135700"/>
              </a:lnSpc>
            </a:pPr>
            <a:r>
              <a:rPr dirty="0"/>
              <a:t>Extra</a:t>
            </a:r>
            <a:r>
              <a:rPr spc="204" dirty="0"/>
              <a:t> </a:t>
            </a:r>
            <a:r>
              <a:rPr dirty="0"/>
              <a:t>Data</a:t>
            </a:r>
            <a:r>
              <a:rPr spc="204" dirty="0"/>
              <a:t> </a:t>
            </a:r>
            <a:r>
              <a:rPr dirty="0"/>
              <a:t>Insights:</a:t>
            </a:r>
            <a:r>
              <a:rPr spc="204" dirty="0"/>
              <a:t> </a:t>
            </a:r>
            <a:r>
              <a:rPr b="0" dirty="0">
                <a:latin typeface="Comic Sans MS"/>
                <a:cs typeface="Comic Sans MS"/>
              </a:rPr>
              <a:t>Show</a:t>
            </a:r>
            <a:r>
              <a:rPr b="0" spc="22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more</a:t>
            </a:r>
            <a:r>
              <a:rPr b="0" spc="22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details</a:t>
            </a:r>
            <a:r>
              <a:rPr b="0" spc="22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about</a:t>
            </a:r>
            <a:r>
              <a:rPr b="0" spc="225" dirty="0">
                <a:latin typeface="Comic Sans MS"/>
                <a:cs typeface="Comic Sans MS"/>
              </a:rPr>
              <a:t> </a:t>
            </a:r>
            <a:r>
              <a:rPr b="0" spc="-20" dirty="0">
                <a:latin typeface="Comic Sans MS"/>
                <a:cs typeface="Comic Sans MS"/>
              </a:rPr>
              <a:t>your </a:t>
            </a:r>
            <a:r>
              <a:rPr b="0" dirty="0">
                <a:latin typeface="Comic Sans MS"/>
                <a:cs typeface="Comic Sans MS"/>
              </a:rPr>
              <a:t>data</a:t>
            </a:r>
            <a:r>
              <a:rPr b="0" spc="-50" dirty="0">
                <a:latin typeface="Comic Sans MS"/>
                <a:cs typeface="Comic Sans MS"/>
              </a:rPr>
              <a:t> </a:t>
            </a:r>
            <a:r>
              <a:rPr b="0" spc="-10" dirty="0">
                <a:latin typeface="Comic Sans MS"/>
                <a:cs typeface="Comic Sans MS"/>
              </a:rPr>
              <a:t>points.</a:t>
            </a:r>
          </a:p>
          <a:p>
            <a:pPr marL="389255" marR="5080" algn="just">
              <a:lnSpc>
                <a:spcPct val="135700"/>
              </a:lnSpc>
            </a:pPr>
            <a:r>
              <a:rPr dirty="0"/>
              <a:t>Interactive:</a:t>
            </a:r>
            <a:r>
              <a:rPr spc="-80" dirty="0"/>
              <a:t>  </a:t>
            </a:r>
            <a:r>
              <a:rPr b="0" dirty="0">
                <a:latin typeface="Comic Sans MS"/>
                <a:cs typeface="Comic Sans MS"/>
              </a:rPr>
              <a:t>Include</a:t>
            </a:r>
            <a:r>
              <a:rPr b="0" spc="45" dirty="0">
                <a:latin typeface="Comic Sans MS"/>
                <a:cs typeface="Comic Sans MS"/>
              </a:rPr>
              <a:t>  </a:t>
            </a:r>
            <a:r>
              <a:rPr b="0" dirty="0">
                <a:latin typeface="Comic Sans MS"/>
                <a:cs typeface="Comic Sans MS"/>
              </a:rPr>
              <a:t>other</a:t>
            </a:r>
            <a:r>
              <a:rPr b="0" spc="45" dirty="0">
                <a:latin typeface="Comic Sans MS"/>
                <a:cs typeface="Comic Sans MS"/>
              </a:rPr>
              <a:t>  </a:t>
            </a:r>
            <a:r>
              <a:rPr b="0" dirty="0">
                <a:latin typeface="Comic Sans MS"/>
                <a:cs typeface="Comic Sans MS"/>
              </a:rPr>
              <a:t>visuals</a:t>
            </a:r>
            <a:r>
              <a:rPr b="0" spc="45" dirty="0">
                <a:latin typeface="Comic Sans MS"/>
                <a:cs typeface="Comic Sans MS"/>
              </a:rPr>
              <a:t>  </a:t>
            </a:r>
            <a:r>
              <a:rPr b="0" dirty="0">
                <a:latin typeface="Comic Sans MS"/>
                <a:cs typeface="Comic Sans MS"/>
              </a:rPr>
              <a:t>like</a:t>
            </a:r>
            <a:r>
              <a:rPr b="0" spc="45" dirty="0">
                <a:latin typeface="Comic Sans MS"/>
                <a:cs typeface="Comic Sans MS"/>
              </a:rPr>
              <a:t>  </a:t>
            </a:r>
            <a:r>
              <a:rPr b="0" dirty="0">
                <a:latin typeface="Comic Sans MS"/>
                <a:cs typeface="Comic Sans MS"/>
              </a:rPr>
              <a:t>charts</a:t>
            </a:r>
            <a:r>
              <a:rPr b="0" spc="45" dirty="0">
                <a:latin typeface="Comic Sans MS"/>
                <a:cs typeface="Comic Sans MS"/>
              </a:rPr>
              <a:t>  </a:t>
            </a:r>
            <a:r>
              <a:rPr b="0" spc="-25" dirty="0">
                <a:latin typeface="Comic Sans MS"/>
                <a:cs typeface="Comic Sans MS"/>
              </a:rPr>
              <a:t>and </a:t>
            </a:r>
            <a:r>
              <a:rPr b="0" spc="-10" dirty="0">
                <a:latin typeface="Comic Sans MS"/>
                <a:cs typeface="Comic Sans MS"/>
              </a:rPr>
              <a:t>tables.</a:t>
            </a:r>
          </a:p>
          <a:p>
            <a:pPr marL="389255" marR="5080" algn="just">
              <a:lnSpc>
                <a:spcPct val="135700"/>
              </a:lnSpc>
            </a:pPr>
            <a:r>
              <a:rPr spc="-10" dirty="0"/>
              <a:t>Customizable</a:t>
            </a:r>
            <a:r>
              <a:rPr b="0" spc="-10" dirty="0">
                <a:latin typeface="Comic Sans MS"/>
                <a:cs typeface="Comic Sans MS"/>
              </a:rPr>
              <a:t>:</a:t>
            </a:r>
            <a:r>
              <a:rPr b="0" spc="-5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Design</a:t>
            </a:r>
            <a:r>
              <a:rPr b="0" spc="-5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the</a:t>
            </a:r>
            <a:r>
              <a:rPr b="0" spc="-5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tooltip</a:t>
            </a:r>
            <a:r>
              <a:rPr b="0" spc="-5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to</a:t>
            </a:r>
            <a:r>
              <a:rPr b="0" spc="-5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match</a:t>
            </a:r>
            <a:r>
              <a:rPr b="0" spc="-5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your</a:t>
            </a:r>
            <a:r>
              <a:rPr b="0" spc="-50" dirty="0">
                <a:latin typeface="Comic Sans MS"/>
                <a:cs typeface="Comic Sans MS"/>
              </a:rPr>
              <a:t> </a:t>
            </a:r>
            <a:r>
              <a:rPr b="0" spc="-10" dirty="0">
                <a:latin typeface="Comic Sans MS"/>
                <a:cs typeface="Comic Sans MS"/>
              </a:rPr>
              <a:t>report. </a:t>
            </a:r>
            <a:r>
              <a:rPr dirty="0"/>
              <a:t>Keeps</a:t>
            </a:r>
            <a:r>
              <a:rPr spc="409" dirty="0"/>
              <a:t> </a:t>
            </a:r>
            <a:r>
              <a:rPr dirty="0"/>
              <a:t>Main</a:t>
            </a:r>
            <a:r>
              <a:rPr spc="409" dirty="0"/>
              <a:t> </a:t>
            </a:r>
            <a:r>
              <a:rPr dirty="0"/>
              <a:t>Report</a:t>
            </a:r>
            <a:r>
              <a:rPr spc="409" dirty="0"/>
              <a:t> </a:t>
            </a:r>
            <a:r>
              <a:rPr dirty="0"/>
              <a:t>Clean:</a:t>
            </a:r>
            <a:r>
              <a:rPr spc="185" dirty="0"/>
              <a:t> </a:t>
            </a:r>
            <a:r>
              <a:rPr b="0" dirty="0">
                <a:latin typeface="Comic Sans MS"/>
                <a:cs typeface="Comic Sans MS"/>
              </a:rPr>
              <a:t>Provides</a:t>
            </a:r>
            <a:r>
              <a:rPr b="0" spc="425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details</a:t>
            </a:r>
            <a:r>
              <a:rPr b="0" spc="420" dirty="0">
                <a:latin typeface="Comic Sans MS"/>
                <a:cs typeface="Comic Sans MS"/>
              </a:rPr>
              <a:t> </a:t>
            </a:r>
            <a:r>
              <a:rPr b="0" spc="-10" dirty="0">
                <a:latin typeface="Comic Sans MS"/>
                <a:cs typeface="Comic Sans MS"/>
              </a:rPr>
              <a:t>without </a:t>
            </a:r>
            <a:r>
              <a:rPr b="0" dirty="0">
                <a:latin typeface="Comic Sans MS"/>
                <a:cs typeface="Comic Sans MS"/>
              </a:rPr>
              <a:t>cluttering</a:t>
            </a:r>
            <a:r>
              <a:rPr b="0" spc="-6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the</a:t>
            </a:r>
            <a:r>
              <a:rPr b="0" spc="-6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main</a:t>
            </a:r>
            <a:r>
              <a:rPr b="0" spc="-60" dirty="0">
                <a:latin typeface="Comic Sans MS"/>
                <a:cs typeface="Comic Sans MS"/>
              </a:rPr>
              <a:t> </a:t>
            </a:r>
            <a:r>
              <a:rPr b="0" spc="-10" dirty="0">
                <a:latin typeface="Comic Sans MS"/>
                <a:cs typeface="Comic Sans MS"/>
              </a:rPr>
              <a:t>visuals.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5987" y="2172011"/>
            <a:ext cx="1385137" cy="25526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68672" y="719999"/>
            <a:ext cx="6693534" cy="3850640"/>
            <a:chOff x="368672" y="719999"/>
            <a:chExt cx="6693534" cy="3850640"/>
          </a:xfrm>
        </p:grpSpPr>
        <p:sp>
          <p:nvSpPr>
            <p:cNvPr id="4" name="object 4"/>
            <p:cNvSpPr/>
            <p:nvPr/>
          </p:nvSpPr>
          <p:spPr>
            <a:xfrm>
              <a:off x="368672" y="719999"/>
              <a:ext cx="6693534" cy="3850640"/>
            </a:xfrm>
            <a:custGeom>
              <a:avLst/>
              <a:gdLst/>
              <a:ahLst/>
              <a:cxnLst/>
              <a:rect l="l" t="t" r="r" b="b"/>
              <a:pathLst>
                <a:path w="6693534" h="3850640">
                  <a:moveTo>
                    <a:pt x="6363646" y="3850538"/>
                  </a:moveTo>
                  <a:lnTo>
                    <a:pt x="333371" y="3850538"/>
                  </a:lnTo>
                  <a:lnTo>
                    <a:pt x="284111" y="3846923"/>
                  </a:lnTo>
                  <a:lnTo>
                    <a:pt x="237091" y="3836423"/>
                  </a:lnTo>
                  <a:lnTo>
                    <a:pt x="192832" y="3819553"/>
                  </a:lnTo>
                  <a:lnTo>
                    <a:pt x="151848" y="3796829"/>
                  </a:lnTo>
                  <a:lnTo>
                    <a:pt x="114656" y="3768766"/>
                  </a:lnTo>
                  <a:lnTo>
                    <a:pt x="81771" y="3735881"/>
                  </a:lnTo>
                  <a:lnTo>
                    <a:pt x="53708" y="3698689"/>
                  </a:lnTo>
                  <a:lnTo>
                    <a:pt x="30984" y="3657705"/>
                  </a:lnTo>
                  <a:lnTo>
                    <a:pt x="14114" y="3613446"/>
                  </a:lnTo>
                  <a:lnTo>
                    <a:pt x="3614" y="3566426"/>
                  </a:lnTo>
                  <a:lnTo>
                    <a:pt x="0" y="3517163"/>
                  </a:lnTo>
                  <a:lnTo>
                    <a:pt x="0" y="333375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363643" y="0"/>
                  </a:lnTo>
                  <a:lnTo>
                    <a:pt x="6412906" y="3614"/>
                  </a:lnTo>
                  <a:lnTo>
                    <a:pt x="6459925" y="14114"/>
                  </a:lnTo>
                  <a:lnTo>
                    <a:pt x="6504185" y="30984"/>
                  </a:lnTo>
                  <a:lnTo>
                    <a:pt x="6545168" y="53708"/>
                  </a:lnTo>
                  <a:lnTo>
                    <a:pt x="6582361" y="81771"/>
                  </a:lnTo>
                  <a:lnTo>
                    <a:pt x="6615246" y="114656"/>
                  </a:lnTo>
                  <a:lnTo>
                    <a:pt x="6643309" y="151848"/>
                  </a:lnTo>
                  <a:lnTo>
                    <a:pt x="6666033" y="192832"/>
                  </a:lnTo>
                  <a:lnTo>
                    <a:pt x="6682903" y="237091"/>
                  </a:lnTo>
                  <a:lnTo>
                    <a:pt x="6693318" y="283729"/>
                  </a:lnTo>
                  <a:lnTo>
                    <a:pt x="6693318" y="3566808"/>
                  </a:lnTo>
                  <a:lnTo>
                    <a:pt x="6682903" y="3613446"/>
                  </a:lnTo>
                  <a:lnTo>
                    <a:pt x="6666033" y="3657705"/>
                  </a:lnTo>
                  <a:lnTo>
                    <a:pt x="6643309" y="3698689"/>
                  </a:lnTo>
                  <a:lnTo>
                    <a:pt x="6615246" y="3735881"/>
                  </a:lnTo>
                  <a:lnTo>
                    <a:pt x="6582361" y="3768766"/>
                  </a:lnTo>
                  <a:lnTo>
                    <a:pt x="6545168" y="3796829"/>
                  </a:lnTo>
                  <a:lnTo>
                    <a:pt x="6504185" y="3819553"/>
                  </a:lnTo>
                  <a:lnTo>
                    <a:pt x="6459925" y="3836423"/>
                  </a:lnTo>
                  <a:lnTo>
                    <a:pt x="6412906" y="3846923"/>
                  </a:lnTo>
                  <a:lnTo>
                    <a:pt x="6363646" y="38505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897" y="1434374"/>
              <a:ext cx="85725" cy="857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897" y="2834549"/>
              <a:ext cx="85725" cy="857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897" y="3767999"/>
              <a:ext cx="85725" cy="8572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60747" y="844459"/>
            <a:ext cx="6513195" cy="35737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850" b="1" dirty="0">
                <a:latin typeface="Comic Sans MS"/>
                <a:cs typeface="Comic Sans MS"/>
              </a:rPr>
              <a:t>When</a:t>
            </a:r>
            <a:r>
              <a:rPr sz="1850" b="1" spc="-60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to</a:t>
            </a:r>
            <a:r>
              <a:rPr sz="1850" b="1" spc="-55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Use</a:t>
            </a:r>
            <a:r>
              <a:rPr sz="1850" b="1" spc="-55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Tooltip</a:t>
            </a:r>
            <a:r>
              <a:rPr sz="1850" b="1" spc="-5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Pages:</a:t>
            </a:r>
            <a:endParaRPr sz="1850">
              <a:latin typeface="Comic Sans MS"/>
              <a:cs typeface="Comic Sans MS"/>
            </a:endParaRPr>
          </a:p>
          <a:p>
            <a:pPr marL="410845" marR="5080" algn="just">
              <a:lnSpc>
                <a:spcPct val="165500"/>
              </a:lnSpc>
            </a:pPr>
            <a:r>
              <a:rPr sz="1850" b="1" dirty="0">
                <a:latin typeface="Comic Sans MS"/>
                <a:cs typeface="Comic Sans MS"/>
              </a:rPr>
              <a:t>Provide</a:t>
            </a:r>
            <a:r>
              <a:rPr sz="1850" b="1" spc="300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Additional</a:t>
            </a:r>
            <a:r>
              <a:rPr sz="1850" b="1" spc="305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Context:</a:t>
            </a:r>
            <a:r>
              <a:rPr sz="1850" b="1" spc="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When</a:t>
            </a:r>
            <a:r>
              <a:rPr sz="1850" spc="31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32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want</a:t>
            </a:r>
            <a:r>
              <a:rPr sz="1850" spc="31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31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show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2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detailed</a:t>
            </a:r>
            <a:r>
              <a:rPr sz="1850" spc="2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information</a:t>
            </a:r>
            <a:r>
              <a:rPr sz="1850" spc="2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2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</a:t>
            </a:r>
            <a:r>
              <a:rPr sz="1850" spc="2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2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point</a:t>
            </a:r>
            <a:r>
              <a:rPr sz="1850" spc="26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without overcrowding</a:t>
            </a:r>
            <a:r>
              <a:rPr sz="1850" spc="-4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-4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main</a:t>
            </a:r>
            <a:r>
              <a:rPr sz="1850" spc="-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visualization.</a:t>
            </a:r>
            <a:endParaRPr sz="1850">
              <a:latin typeface="Comic Sans MS"/>
              <a:cs typeface="Comic Sans MS"/>
            </a:endParaRPr>
          </a:p>
          <a:p>
            <a:pPr marL="410845" marR="5080" algn="just">
              <a:lnSpc>
                <a:spcPct val="165500"/>
              </a:lnSpc>
            </a:pPr>
            <a:r>
              <a:rPr sz="1850" b="1" dirty="0">
                <a:latin typeface="Comic Sans MS"/>
                <a:cs typeface="Comic Sans MS"/>
              </a:rPr>
              <a:t>Show</a:t>
            </a:r>
            <a:r>
              <a:rPr sz="1850" b="1" spc="160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Data</a:t>
            </a:r>
            <a:r>
              <a:rPr sz="1850" b="1" spc="165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Trends:</a:t>
            </a:r>
            <a:r>
              <a:rPr sz="1850" b="1" spc="-8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18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highlight</a:t>
            </a:r>
            <a:r>
              <a:rPr sz="1850" spc="18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trends,</a:t>
            </a:r>
            <a:r>
              <a:rPr sz="1850" spc="18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comparisons, </a:t>
            </a:r>
            <a:r>
              <a:rPr sz="1850" dirty="0">
                <a:latin typeface="Comic Sans MS"/>
                <a:cs typeface="Comic Sans MS"/>
              </a:rPr>
              <a:t>or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distributions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related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specific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point.</a:t>
            </a:r>
            <a:endParaRPr sz="1850">
              <a:latin typeface="Comic Sans MS"/>
              <a:cs typeface="Comic Sans MS"/>
            </a:endParaRPr>
          </a:p>
          <a:p>
            <a:pPr marL="410845" marR="5080" algn="just">
              <a:lnSpc>
                <a:spcPct val="165500"/>
              </a:lnSpc>
            </a:pPr>
            <a:r>
              <a:rPr sz="1850" b="1" dirty="0">
                <a:latin typeface="Comic Sans MS"/>
                <a:cs typeface="Comic Sans MS"/>
              </a:rPr>
              <a:t>Interactive</a:t>
            </a:r>
            <a:r>
              <a:rPr sz="1850" b="1" spc="300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Reporting:</a:t>
            </a:r>
            <a:r>
              <a:rPr sz="1850" b="1" spc="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When</a:t>
            </a:r>
            <a:r>
              <a:rPr sz="1850" spc="31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32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want</a:t>
            </a:r>
            <a:r>
              <a:rPr sz="1850" spc="31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32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make</a:t>
            </a:r>
            <a:r>
              <a:rPr sz="1850" spc="31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your </a:t>
            </a:r>
            <a:r>
              <a:rPr sz="1850" dirty="0">
                <a:latin typeface="Comic Sans MS"/>
                <a:cs typeface="Comic Sans MS"/>
              </a:rPr>
              <a:t>report</a:t>
            </a:r>
            <a:r>
              <a:rPr sz="1850" spc="-7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7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interactive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7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engaging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7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users.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30632" y="998868"/>
            <a:ext cx="1180465" cy="1016635"/>
          </a:xfrm>
          <a:custGeom>
            <a:avLst/>
            <a:gdLst/>
            <a:ahLst/>
            <a:cxnLst/>
            <a:rect l="l" t="t" r="r" b="b"/>
            <a:pathLst>
              <a:path w="1180465" h="1016635">
                <a:moveTo>
                  <a:pt x="142926" y="1016376"/>
                </a:moveTo>
                <a:lnTo>
                  <a:pt x="149799" y="828755"/>
                </a:lnTo>
                <a:lnTo>
                  <a:pt x="119331" y="810707"/>
                </a:lnTo>
                <a:lnTo>
                  <a:pt x="91545" y="788099"/>
                </a:lnTo>
                <a:lnTo>
                  <a:pt x="45366" y="725903"/>
                </a:lnTo>
                <a:lnTo>
                  <a:pt x="27645" y="684665"/>
                </a:lnTo>
                <a:lnTo>
                  <a:pt x="13953" y="635568"/>
                </a:lnTo>
                <a:lnTo>
                  <a:pt x="4626" y="577786"/>
                </a:lnTo>
                <a:lnTo>
                  <a:pt x="0" y="510494"/>
                </a:lnTo>
                <a:lnTo>
                  <a:pt x="415" y="432809"/>
                </a:lnTo>
                <a:lnTo>
                  <a:pt x="5208" y="362798"/>
                </a:lnTo>
                <a:lnTo>
                  <a:pt x="14021" y="299634"/>
                </a:lnTo>
                <a:lnTo>
                  <a:pt x="26595" y="243117"/>
                </a:lnTo>
                <a:lnTo>
                  <a:pt x="42668" y="193050"/>
                </a:lnTo>
                <a:lnTo>
                  <a:pt x="61981" y="149236"/>
                </a:lnTo>
                <a:lnTo>
                  <a:pt x="84275" y="111475"/>
                </a:lnTo>
                <a:lnTo>
                  <a:pt x="109287" y="79569"/>
                </a:lnTo>
                <a:lnTo>
                  <a:pt x="166431" y="32531"/>
                </a:lnTo>
                <a:lnTo>
                  <a:pt x="231331" y="6536"/>
                </a:lnTo>
                <a:lnTo>
                  <a:pt x="301904" y="0"/>
                </a:lnTo>
                <a:lnTo>
                  <a:pt x="904910" y="22088"/>
                </a:lnTo>
                <a:lnTo>
                  <a:pt x="977231" y="33859"/>
                </a:lnTo>
                <a:lnTo>
                  <a:pt x="1041739" y="64596"/>
                </a:lnTo>
                <a:lnTo>
                  <a:pt x="1096371" y="115732"/>
                </a:lnTo>
                <a:lnTo>
                  <a:pt x="1119340" y="149399"/>
                </a:lnTo>
                <a:lnTo>
                  <a:pt x="1139067" y="188704"/>
                </a:lnTo>
                <a:lnTo>
                  <a:pt x="1155295" y="233826"/>
                </a:lnTo>
                <a:lnTo>
                  <a:pt x="1167765" y="284945"/>
                </a:lnTo>
                <a:lnTo>
                  <a:pt x="1176220" y="342241"/>
                </a:lnTo>
                <a:lnTo>
                  <a:pt x="1180402" y="405892"/>
                </a:lnTo>
                <a:lnTo>
                  <a:pt x="1180054" y="476079"/>
                </a:lnTo>
                <a:lnTo>
                  <a:pt x="1174905" y="545405"/>
                </a:lnTo>
                <a:lnTo>
                  <a:pt x="1164999" y="607796"/>
                </a:lnTo>
                <a:lnTo>
                  <a:pt x="1150653" y="663350"/>
                </a:lnTo>
                <a:lnTo>
                  <a:pt x="1132181" y="712228"/>
                </a:lnTo>
                <a:lnTo>
                  <a:pt x="1109894" y="754585"/>
                </a:lnTo>
                <a:lnTo>
                  <a:pt x="1084107" y="790582"/>
                </a:lnTo>
                <a:lnTo>
                  <a:pt x="1055133" y="820376"/>
                </a:lnTo>
                <a:lnTo>
                  <a:pt x="1023285" y="844125"/>
                </a:lnTo>
                <a:lnTo>
                  <a:pt x="988876" y="861988"/>
                </a:lnTo>
                <a:lnTo>
                  <a:pt x="342567" y="862398"/>
                </a:lnTo>
                <a:lnTo>
                  <a:pt x="142926" y="1016376"/>
                </a:lnTo>
                <a:close/>
              </a:path>
              <a:path w="1180465" h="1016635">
                <a:moveTo>
                  <a:pt x="873416" y="881843"/>
                </a:moveTo>
                <a:lnTo>
                  <a:pt x="342567" y="862398"/>
                </a:lnTo>
                <a:lnTo>
                  <a:pt x="987639" y="862398"/>
                </a:lnTo>
                <a:lnTo>
                  <a:pt x="952219" y="874123"/>
                </a:lnTo>
                <a:lnTo>
                  <a:pt x="913628" y="880689"/>
                </a:lnTo>
                <a:lnTo>
                  <a:pt x="873416" y="8818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 rot="120000">
            <a:off x="7823502" y="1367563"/>
            <a:ext cx="994692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Try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it</a:t>
            </a:r>
            <a:r>
              <a:rPr sz="1350" b="1" spc="-30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out..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23463D7-9245-5BAD-31F2-3A61E57BF4E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lang="en-IN"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979" y="530045"/>
            <a:ext cx="1344295" cy="948055"/>
          </a:xfrm>
          <a:custGeom>
            <a:avLst/>
            <a:gdLst/>
            <a:ahLst/>
            <a:cxnLst/>
            <a:rect l="l" t="t" r="r" b="b"/>
            <a:pathLst>
              <a:path w="1344295" h="948055">
                <a:moveTo>
                  <a:pt x="237121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929617" y="0"/>
                </a:lnTo>
                <a:lnTo>
                  <a:pt x="982032" y="3122"/>
                </a:lnTo>
                <a:lnTo>
                  <a:pt x="1032437" y="12145"/>
                </a:lnTo>
                <a:lnTo>
                  <a:pt x="1080453" y="26552"/>
                </a:lnTo>
                <a:lnTo>
                  <a:pt x="1125700" y="45826"/>
                </a:lnTo>
                <a:lnTo>
                  <a:pt x="1167797" y="69452"/>
                </a:lnTo>
                <a:lnTo>
                  <a:pt x="1206364" y="96912"/>
                </a:lnTo>
                <a:lnTo>
                  <a:pt x="1241022" y="127690"/>
                </a:lnTo>
                <a:lnTo>
                  <a:pt x="1271389" y="161270"/>
                </a:lnTo>
                <a:lnTo>
                  <a:pt x="1297087" y="197134"/>
                </a:lnTo>
                <a:lnTo>
                  <a:pt x="1317735" y="234768"/>
                </a:lnTo>
                <a:lnTo>
                  <a:pt x="1332953" y="273653"/>
                </a:lnTo>
                <a:lnTo>
                  <a:pt x="1342361" y="313274"/>
                </a:lnTo>
                <a:lnTo>
                  <a:pt x="1343998" y="333544"/>
                </a:lnTo>
                <a:lnTo>
                  <a:pt x="1343998" y="373527"/>
                </a:lnTo>
                <a:lnTo>
                  <a:pt x="1332948" y="435824"/>
                </a:lnTo>
                <a:lnTo>
                  <a:pt x="1317728" y="475951"/>
                </a:lnTo>
                <a:lnTo>
                  <a:pt x="1297080" y="514601"/>
                </a:lnTo>
                <a:lnTo>
                  <a:pt x="1271382" y="551280"/>
                </a:lnTo>
                <a:lnTo>
                  <a:pt x="1241015" y="585494"/>
                </a:lnTo>
                <a:lnTo>
                  <a:pt x="1206358" y="616748"/>
                </a:lnTo>
                <a:lnTo>
                  <a:pt x="1167792" y="644550"/>
                </a:lnTo>
                <a:lnTo>
                  <a:pt x="1125697" y="668404"/>
                </a:lnTo>
                <a:lnTo>
                  <a:pt x="1080451" y="687817"/>
                </a:lnTo>
                <a:lnTo>
                  <a:pt x="1032436" y="702296"/>
                </a:lnTo>
                <a:lnTo>
                  <a:pt x="982032" y="711345"/>
                </a:lnTo>
                <a:lnTo>
                  <a:pt x="929617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73213" y="618195"/>
            <a:ext cx="1189355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15700"/>
              </a:lnSpc>
              <a:spcBef>
                <a:spcPts val="100"/>
              </a:spcBef>
            </a:pPr>
            <a:r>
              <a:rPr sz="1350" b="1" dirty="0">
                <a:latin typeface="Comic Sans MS"/>
                <a:cs typeface="Comic Sans MS"/>
              </a:rPr>
              <a:t>DO</a:t>
            </a:r>
            <a:r>
              <a:rPr sz="1350" b="1" spc="-5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along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with </a:t>
            </a:r>
            <a:r>
              <a:rPr sz="1350" b="1" dirty="0">
                <a:latin typeface="Comic Sans MS"/>
                <a:cs typeface="Comic Sans MS"/>
              </a:rPr>
              <a:t>me</a:t>
            </a:r>
            <a:r>
              <a:rPr sz="1350" b="1" spc="-25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guys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3087" y="1691735"/>
            <a:ext cx="1704974" cy="335279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62600" y="847112"/>
            <a:ext cx="6798945" cy="741680"/>
          </a:xfrm>
          <a:custGeom>
            <a:avLst/>
            <a:gdLst/>
            <a:ahLst/>
            <a:cxnLst/>
            <a:rect l="l" t="t" r="r" b="b"/>
            <a:pathLst>
              <a:path w="6798945" h="741680">
                <a:moveTo>
                  <a:pt x="6465022" y="741559"/>
                </a:moveTo>
                <a:lnTo>
                  <a:pt x="333374" y="741559"/>
                </a:lnTo>
                <a:lnTo>
                  <a:pt x="284111" y="737944"/>
                </a:lnTo>
                <a:lnTo>
                  <a:pt x="237091" y="727444"/>
                </a:lnTo>
                <a:lnTo>
                  <a:pt x="192832" y="710574"/>
                </a:lnTo>
                <a:lnTo>
                  <a:pt x="151848" y="687850"/>
                </a:lnTo>
                <a:lnTo>
                  <a:pt x="114656" y="659788"/>
                </a:lnTo>
                <a:lnTo>
                  <a:pt x="81771" y="626902"/>
                </a:lnTo>
                <a:lnTo>
                  <a:pt x="53708" y="589710"/>
                </a:lnTo>
                <a:lnTo>
                  <a:pt x="30984" y="548726"/>
                </a:lnTo>
                <a:lnTo>
                  <a:pt x="14114" y="504467"/>
                </a:lnTo>
                <a:lnTo>
                  <a:pt x="3614" y="457448"/>
                </a:lnTo>
                <a:lnTo>
                  <a:pt x="0" y="408184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6465022" y="0"/>
                </a:lnTo>
                <a:lnTo>
                  <a:pt x="6514285" y="3614"/>
                </a:lnTo>
                <a:lnTo>
                  <a:pt x="6561305" y="14114"/>
                </a:lnTo>
                <a:lnTo>
                  <a:pt x="6605564" y="30984"/>
                </a:lnTo>
                <a:lnTo>
                  <a:pt x="6646548" y="53708"/>
                </a:lnTo>
                <a:lnTo>
                  <a:pt x="6683740" y="81771"/>
                </a:lnTo>
                <a:lnTo>
                  <a:pt x="6716625" y="114656"/>
                </a:lnTo>
                <a:lnTo>
                  <a:pt x="6744688" y="151848"/>
                </a:lnTo>
                <a:lnTo>
                  <a:pt x="6767412" y="192832"/>
                </a:lnTo>
                <a:lnTo>
                  <a:pt x="6784282" y="237091"/>
                </a:lnTo>
                <a:lnTo>
                  <a:pt x="6794782" y="284111"/>
                </a:lnTo>
                <a:lnTo>
                  <a:pt x="6798397" y="333375"/>
                </a:lnTo>
                <a:lnTo>
                  <a:pt x="6798397" y="408184"/>
                </a:lnTo>
                <a:lnTo>
                  <a:pt x="6794782" y="457448"/>
                </a:lnTo>
                <a:lnTo>
                  <a:pt x="6784282" y="504467"/>
                </a:lnTo>
                <a:lnTo>
                  <a:pt x="6767412" y="548726"/>
                </a:lnTo>
                <a:lnTo>
                  <a:pt x="6744688" y="589710"/>
                </a:lnTo>
                <a:lnTo>
                  <a:pt x="6716625" y="626902"/>
                </a:lnTo>
                <a:lnTo>
                  <a:pt x="6683740" y="659788"/>
                </a:lnTo>
                <a:lnTo>
                  <a:pt x="6646548" y="687850"/>
                </a:lnTo>
                <a:lnTo>
                  <a:pt x="6605564" y="710574"/>
                </a:lnTo>
                <a:lnTo>
                  <a:pt x="6561305" y="727444"/>
                </a:lnTo>
                <a:lnTo>
                  <a:pt x="6514285" y="737944"/>
                </a:lnTo>
                <a:lnTo>
                  <a:pt x="6465022" y="7415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4807" y="826050"/>
            <a:ext cx="657098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5080" indent="-157480">
              <a:lnSpc>
                <a:spcPct val="137100"/>
              </a:lnSpc>
              <a:spcBef>
                <a:spcPts val="100"/>
              </a:spcBef>
              <a:tabLst>
                <a:tab pos="958850" algn="l"/>
                <a:tab pos="1220470" algn="l"/>
                <a:tab pos="1720214" algn="l"/>
                <a:tab pos="2386330" algn="l"/>
              </a:tabLst>
            </a:pPr>
            <a:r>
              <a:rPr sz="1550" spc="-10" dirty="0">
                <a:latin typeface="Comic Sans MS"/>
                <a:cs typeface="Comic Sans MS"/>
              </a:rPr>
              <a:t>1.</a:t>
            </a:r>
            <a:r>
              <a:rPr sz="1550" spc="-305" dirty="0">
                <a:latin typeface="Comic Sans MS"/>
                <a:cs typeface="Comic Sans MS"/>
              </a:rPr>
              <a:t> </a:t>
            </a:r>
            <a:r>
              <a:rPr sz="1550" b="1" spc="-10" dirty="0">
                <a:latin typeface="Comic Sans MS"/>
                <a:cs typeface="Comic Sans MS"/>
              </a:rPr>
              <a:t>Create</a:t>
            </a:r>
            <a:r>
              <a:rPr sz="1550" b="1" dirty="0">
                <a:latin typeface="Comic Sans MS"/>
                <a:cs typeface="Comic Sans MS"/>
              </a:rPr>
              <a:t>	</a:t>
            </a:r>
            <a:r>
              <a:rPr sz="1550" b="1" spc="-60" dirty="0">
                <a:latin typeface="Comic Sans MS"/>
                <a:cs typeface="Comic Sans MS"/>
              </a:rPr>
              <a:t>a</a:t>
            </a:r>
            <a:r>
              <a:rPr sz="1550" b="1" dirty="0">
                <a:latin typeface="Comic Sans MS"/>
                <a:cs typeface="Comic Sans MS"/>
              </a:rPr>
              <a:t>	</a:t>
            </a:r>
            <a:r>
              <a:rPr sz="1550" b="1" spc="-25" dirty="0">
                <a:latin typeface="Comic Sans MS"/>
                <a:cs typeface="Comic Sans MS"/>
              </a:rPr>
              <a:t>new</a:t>
            </a:r>
            <a:r>
              <a:rPr sz="1550" b="1" dirty="0">
                <a:latin typeface="Comic Sans MS"/>
                <a:cs typeface="Comic Sans MS"/>
              </a:rPr>
              <a:t>	</a:t>
            </a:r>
            <a:r>
              <a:rPr sz="1550" b="1" spc="-20" dirty="0">
                <a:latin typeface="Comic Sans MS"/>
                <a:cs typeface="Comic Sans MS"/>
              </a:rPr>
              <a:t>page:</a:t>
            </a:r>
            <a:r>
              <a:rPr sz="1550" b="1" dirty="0">
                <a:latin typeface="Comic Sans MS"/>
                <a:cs typeface="Comic Sans MS"/>
              </a:rPr>
              <a:t>	</a:t>
            </a:r>
            <a:r>
              <a:rPr sz="1550" dirty="0">
                <a:latin typeface="Comic Sans MS"/>
                <a:cs typeface="Comic Sans MS"/>
              </a:rPr>
              <a:t>Set</a:t>
            </a:r>
            <a:r>
              <a:rPr sz="1550" spc="20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25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page</a:t>
            </a:r>
            <a:r>
              <a:rPr sz="1550" spc="25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size</a:t>
            </a:r>
            <a:r>
              <a:rPr sz="1550" spc="25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25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Tooltip</a:t>
            </a:r>
            <a:r>
              <a:rPr sz="1550" spc="25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in</a:t>
            </a:r>
            <a:r>
              <a:rPr sz="1550" spc="20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25" dirty="0">
                <a:latin typeface="Comic Sans MS"/>
                <a:cs typeface="Comic Sans MS"/>
              </a:rPr>
              <a:t>  </a:t>
            </a:r>
            <a:r>
              <a:rPr sz="1550" spc="-20" dirty="0">
                <a:latin typeface="Comic Sans MS"/>
                <a:cs typeface="Comic Sans MS"/>
              </a:rPr>
              <a:t>page </a:t>
            </a:r>
            <a:r>
              <a:rPr sz="1550" spc="-10" dirty="0">
                <a:latin typeface="Comic Sans MS"/>
                <a:cs typeface="Comic Sans MS"/>
              </a:rPr>
              <a:t>settings.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25381" y="228516"/>
            <a:ext cx="5066665" cy="515620"/>
          </a:xfrm>
          <a:custGeom>
            <a:avLst/>
            <a:gdLst/>
            <a:ahLst/>
            <a:cxnLst/>
            <a:rect l="l" t="t" r="r" b="b"/>
            <a:pathLst>
              <a:path w="5066665" h="515620">
                <a:moveTo>
                  <a:pt x="4808313" y="515533"/>
                </a:moveTo>
                <a:lnTo>
                  <a:pt x="257766" y="515533"/>
                </a:lnTo>
                <a:lnTo>
                  <a:pt x="211433" y="511380"/>
                </a:lnTo>
                <a:lnTo>
                  <a:pt x="167823" y="499407"/>
                </a:lnTo>
                <a:lnTo>
                  <a:pt x="127667" y="480341"/>
                </a:lnTo>
                <a:lnTo>
                  <a:pt x="91690" y="454910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6"/>
                </a:lnTo>
                <a:lnTo>
                  <a:pt x="4152" y="211432"/>
                </a:lnTo>
                <a:lnTo>
                  <a:pt x="16126" y="167823"/>
                </a:lnTo>
                <a:lnTo>
                  <a:pt x="35192" y="127667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7" y="35192"/>
                </a:lnTo>
                <a:lnTo>
                  <a:pt x="167823" y="16126"/>
                </a:lnTo>
                <a:lnTo>
                  <a:pt x="211433" y="4152"/>
                </a:lnTo>
                <a:lnTo>
                  <a:pt x="257766" y="0"/>
                </a:lnTo>
                <a:lnTo>
                  <a:pt x="4808312" y="0"/>
                </a:lnTo>
                <a:lnTo>
                  <a:pt x="4854646" y="4152"/>
                </a:lnTo>
                <a:lnTo>
                  <a:pt x="4898256" y="16126"/>
                </a:lnTo>
                <a:lnTo>
                  <a:pt x="4938412" y="35192"/>
                </a:lnTo>
                <a:lnTo>
                  <a:pt x="4974388" y="60623"/>
                </a:lnTo>
                <a:lnTo>
                  <a:pt x="5005456" y="91690"/>
                </a:lnTo>
                <a:lnTo>
                  <a:pt x="5030886" y="127667"/>
                </a:lnTo>
                <a:lnTo>
                  <a:pt x="5049953" y="167823"/>
                </a:lnTo>
                <a:lnTo>
                  <a:pt x="5061926" y="211432"/>
                </a:lnTo>
                <a:lnTo>
                  <a:pt x="5066079" y="257766"/>
                </a:lnTo>
                <a:lnTo>
                  <a:pt x="5061926" y="304100"/>
                </a:lnTo>
                <a:lnTo>
                  <a:pt x="5049953" y="347710"/>
                </a:lnTo>
                <a:lnTo>
                  <a:pt x="5030886" y="387866"/>
                </a:lnTo>
                <a:lnTo>
                  <a:pt x="5005456" y="423842"/>
                </a:lnTo>
                <a:lnTo>
                  <a:pt x="4974388" y="454910"/>
                </a:lnTo>
                <a:lnTo>
                  <a:pt x="4938412" y="480341"/>
                </a:lnTo>
                <a:lnTo>
                  <a:pt x="4898256" y="499407"/>
                </a:lnTo>
                <a:lnTo>
                  <a:pt x="4854646" y="511380"/>
                </a:lnTo>
                <a:lnTo>
                  <a:pt x="4808313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CREATING</a:t>
            </a:r>
            <a:r>
              <a:rPr spc="-75" dirty="0"/>
              <a:t> </a:t>
            </a:r>
            <a:r>
              <a:rPr dirty="0"/>
              <a:t>A</a:t>
            </a:r>
            <a:r>
              <a:rPr spc="-75" dirty="0"/>
              <a:t> </a:t>
            </a:r>
            <a:r>
              <a:rPr dirty="0"/>
              <a:t>TOOLTIP</a:t>
            </a:r>
            <a:r>
              <a:rPr spc="-75" dirty="0"/>
              <a:t> </a:t>
            </a:r>
            <a:r>
              <a:rPr spc="-10" dirty="0"/>
              <a:t>PAGE:</a:t>
            </a: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5381" y="1691735"/>
            <a:ext cx="5610224" cy="206692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462600" y="3864671"/>
            <a:ext cx="6591934" cy="713105"/>
          </a:xfrm>
          <a:custGeom>
            <a:avLst/>
            <a:gdLst/>
            <a:ahLst/>
            <a:cxnLst/>
            <a:rect l="l" t="t" r="r" b="b"/>
            <a:pathLst>
              <a:path w="6591934" h="713104">
                <a:moveTo>
                  <a:pt x="6258268" y="712918"/>
                </a:moveTo>
                <a:lnTo>
                  <a:pt x="333375" y="712918"/>
                </a:lnTo>
                <a:lnTo>
                  <a:pt x="284111" y="709304"/>
                </a:lnTo>
                <a:lnTo>
                  <a:pt x="237091" y="698803"/>
                </a:lnTo>
                <a:lnTo>
                  <a:pt x="192832" y="681934"/>
                </a:lnTo>
                <a:lnTo>
                  <a:pt x="151848" y="659210"/>
                </a:lnTo>
                <a:lnTo>
                  <a:pt x="114656" y="631147"/>
                </a:lnTo>
                <a:lnTo>
                  <a:pt x="81771" y="598262"/>
                </a:lnTo>
                <a:lnTo>
                  <a:pt x="53708" y="561070"/>
                </a:lnTo>
                <a:lnTo>
                  <a:pt x="30984" y="520086"/>
                </a:lnTo>
                <a:lnTo>
                  <a:pt x="14114" y="475826"/>
                </a:lnTo>
                <a:lnTo>
                  <a:pt x="3614" y="428807"/>
                </a:lnTo>
                <a:lnTo>
                  <a:pt x="0" y="379543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6258268" y="0"/>
                </a:lnTo>
                <a:lnTo>
                  <a:pt x="6307531" y="3614"/>
                </a:lnTo>
                <a:lnTo>
                  <a:pt x="6354551" y="14114"/>
                </a:lnTo>
                <a:lnTo>
                  <a:pt x="6398810" y="30984"/>
                </a:lnTo>
                <a:lnTo>
                  <a:pt x="6439794" y="53708"/>
                </a:lnTo>
                <a:lnTo>
                  <a:pt x="6476986" y="81771"/>
                </a:lnTo>
                <a:lnTo>
                  <a:pt x="6509871" y="114656"/>
                </a:lnTo>
                <a:lnTo>
                  <a:pt x="6537934" y="151848"/>
                </a:lnTo>
                <a:lnTo>
                  <a:pt x="6560658" y="192832"/>
                </a:lnTo>
                <a:lnTo>
                  <a:pt x="6577528" y="237091"/>
                </a:lnTo>
                <a:lnTo>
                  <a:pt x="6588028" y="284111"/>
                </a:lnTo>
                <a:lnTo>
                  <a:pt x="6591643" y="333374"/>
                </a:lnTo>
                <a:lnTo>
                  <a:pt x="6591643" y="379543"/>
                </a:lnTo>
                <a:lnTo>
                  <a:pt x="6588028" y="428807"/>
                </a:lnTo>
                <a:lnTo>
                  <a:pt x="6577528" y="475826"/>
                </a:lnTo>
                <a:lnTo>
                  <a:pt x="6560658" y="520086"/>
                </a:lnTo>
                <a:lnTo>
                  <a:pt x="6537934" y="561070"/>
                </a:lnTo>
                <a:lnTo>
                  <a:pt x="6509871" y="598262"/>
                </a:lnTo>
                <a:lnTo>
                  <a:pt x="6476986" y="631147"/>
                </a:lnTo>
                <a:lnTo>
                  <a:pt x="6439794" y="659210"/>
                </a:lnTo>
                <a:lnTo>
                  <a:pt x="6398810" y="681934"/>
                </a:lnTo>
                <a:lnTo>
                  <a:pt x="6354551" y="698803"/>
                </a:lnTo>
                <a:lnTo>
                  <a:pt x="6307531" y="709304"/>
                </a:lnTo>
                <a:lnTo>
                  <a:pt x="6258268" y="7129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8000" y="3824558"/>
            <a:ext cx="654113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7945">
              <a:lnSpc>
                <a:spcPct val="137100"/>
              </a:lnSpc>
              <a:spcBef>
                <a:spcPts val="100"/>
              </a:spcBef>
            </a:pPr>
            <a:r>
              <a:rPr sz="1550" dirty="0">
                <a:latin typeface="Comic Sans MS"/>
                <a:cs typeface="Comic Sans MS"/>
              </a:rPr>
              <a:t>2.</a:t>
            </a:r>
            <a:r>
              <a:rPr sz="1550" b="1" dirty="0">
                <a:latin typeface="Comic Sans MS"/>
                <a:cs typeface="Comic Sans MS"/>
              </a:rPr>
              <a:t>Design</a:t>
            </a:r>
            <a:r>
              <a:rPr sz="1550" b="1" spc="4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the</a:t>
            </a:r>
            <a:r>
              <a:rPr sz="1550" b="1" spc="5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tooltip:</a:t>
            </a:r>
            <a:r>
              <a:rPr sz="1550" b="1" spc="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Add</a:t>
            </a:r>
            <a:r>
              <a:rPr sz="1550" spc="5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visuals</a:t>
            </a:r>
            <a:r>
              <a:rPr sz="1550" spc="6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like</a:t>
            </a:r>
            <a:r>
              <a:rPr sz="1550" spc="5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charts,</a:t>
            </a:r>
            <a:r>
              <a:rPr sz="1550" spc="5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tables,</a:t>
            </a:r>
            <a:r>
              <a:rPr sz="1550" spc="5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and</a:t>
            </a:r>
            <a:r>
              <a:rPr sz="1550" spc="6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images</a:t>
            </a:r>
            <a:r>
              <a:rPr sz="1550" spc="55" dirty="0">
                <a:latin typeface="Comic Sans MS"/>
                <a:cs typeface="Comic Sans MS"/>
              </a:rPr>
              <a:t> </a:t>
            </a:r>
            <a:r>
              <a:rPr sz="1550" spc="-20" dirty="0">
                <a:latin typeface="Comic Sans MS"/>
                <a:cs typeface="Comic Sans MS"/>
              </a:rPr>
              <a:t>that </a:t>
            </a:r>
            <a:r>
              <a:rPr sz="1550" dirty="0">
                <a:latin typeface="Comic Sans MS"/>
                <a:cs typeface="Comic Sans MS"/>
              </a:rPr>
              <a:t>you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want</a:t>
            </a:r>
            <a:r>
              <a:rPr sz="1550" spc="-1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appear</a:t>
            </a:r>
            <a:r>
              <a:rPr sz="1550" spc="-1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in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1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tooltip.</a:t>
            </a:r>
            <a:endParaRPr sz="1550">
              <a:latin typeface="Comic Sans MS"/>
              <a:cs typeface="Comic Sans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86073" y="4682364"/>
            <a:ext cx="3057524" cy="2324099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8785" y="2088549"/>
            <a:ext cx="18192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381950" y="897539"/>
            <a:ext cx="1301115" cy="1120140"/>
          </a:xfrm>
          <a:custGeom>
            <a:avLst/>
            <a:gdLst/>
            <a:ahLst/>
            <a:cxnLst/>
            <a:rect l="l" t="t" r="r" b="b"/>
            <a:pathLst>
              <a:path w="1301115" h="1120139">
                <a:moveTo>
                  <a:pt x="157660" y="1119869"/>
                </a:moveTo>
                <a:lnTo>
                  <a:pt x="165230" y="913181"/>
                </a:lnTo>
                <a:lnTo>
                  <a:pt x="134896" y="895498"/>
                </a:lnTo>
                <a:lnTo>
                  <a:pt x="106925" y="873819"/>
                </a:lnTo>
                <a:lnTo>
                  <a:pt x="59153" y="815822"/>
                </a:lnTo>
                <a:lnTo>
                  <a:pt x="39893" y="778177"/>
                </a:lnTo>
                <a:lnTo>
                  <a:pt x="24077" y="733884"/>
                </a:lnTo>
                <a:lnTo>
                  <a:pt x="11976" y="682280"/>
                </a:lnTo>
                <a:lnTo>
                  <a:pt x="3860" y="622701"/>
                </a:lnTo>
                <a:lnTo>
                  <a:pt x="0" y="554486"/>
                </a:lnTo>
                <a:lnTo>
                  <a:pt x="670" y="476905"/>
                </a:lnTo>
                <a:lnTo>
                  <a:pt x="5422" y="405013"/>
                </a:lnTo>
                <a:lnTo>
                  <a:pt x="14012" y="339641"/>
                </a:lnTo>
                <a:lnTo>
                  <a:pt x="26208" y="280614"/>
                </a:lnTo>
                <a:lnTo>
                  <a:pt x="41782" y="227756"/>
                </a:lnTo>
                <a:lnTo>
                  <a:pt x="60505" y="180893"/>
                </a:lnTo>
                <a:lnTo>
                  <a:pt x="82145" y="139849"/>
                </a:lnTo>
                <a:lnTo>
                  <a:pt x="106475" y="104450"/>
                </a:lnTo>
                <a:lnTo>
                  <a:pt x="133264" y="74521"/>
                </a:lnTo>
                <a:lnTo>
                  <a:pt x="193304" y="30370"/>
                </a:lnTo>
                <a:lnTo>
                  <a:pt x="260428" y="5996"/>
                </a:lnTo>
                <a:lnTo>
                  <a:pt x="332800" y="0"/>
                </a:lnTo>
                <a:lnTo>
                  <a:pt x="997085" y="24333"/>
                </a:lnTo>
                <a:lnTo>
                  <a:pt x="1071324" y="35700"/>
                </a:lnTo>
                <a:lnTo>
                  <a:pt x="1138281" y="64986"/>
                </a:lnTo>
                <a:lnTo>
                  <a:pt x="1196137" y="113459"/>
                </a:lnTo>
                <a:lnTo>
                  <a:pt x="1221084" y="145287"/>
                </a:lnTo>
                <a:lnTo>
                  <a:pt x="1243074" y="182387"/>
                </a:lnTo>
                <a:lnTo>
                  <a:pt x="1261880" y="224917"/>
                </a:lnTo>
                <a:lnTo>
                  <a:pt x="1277274" y="273036"/>
                </a:lnTo>
                <a:lnTo>
                  <a:pt x="1289029" y="326903"/>
                </a:lnTo>
                <a:lnTo>
                  <a:pt x="1296917" y="386675"/>
                </a:lnTo>
                <a:lnTo>
                  <a:pt x="1300713" y="452512"/>
                </a:lnTo>
                <a:lnTo>
                  <a:pt x="1300185" y="524588"/>
                </a:lnTo>
                <a:lnTo>
                  <a:pt x="1295653" y="590518"/>
                </a:lnTo>
                <a:lnTo>
                  <a:pt x="1287233" y="650847"/>
                </a:lnTo>
                <a:lnTo>
                  <a:pt x="1275146" y="705605"/>
                </a:lnTo>
                <a:lnTo>
                  <a:pt x="1259611" y="754901"/>
                </a:lnTo>
                <a:lnTo>
                  <a:pt x="1240844" y="798845"/>
                </a:lnTo>
                <a:lnTo>
                  <a:pt x="1219064" y="837547"/>
                </a:lnTo>
                <a:lnTo>
                  <a:pt x="1194486" y="871118"/>
                </a:lnTo>
                <a:lnTo>
                  <a:pt x="1167329" y="899667"/>
                </a:lnTo>
                <a:lnTo>
                  <a:pt x="1106145" y="942139"/>
                </a:lnTo>
                <a:lnTo>
                  <a:pt x="377588" y="950243"/>
                </a:lnTo>
                <a:lnTo>
                  <a:pt x="157660" y="1119869"/>
                </a:lnTo>
                <a:close/>
              </a:path>
              <a:path w="1301115" h="1120139">
                <a:moveTo>
                  <a:pt x="962384" y="971665"/>
                </a:moveTo>
                <a:lnTo>
                  <a:pt x="377588" y="950243"/>
                </a:lnTo>
                <a:lnTo>
                  <a:pt x="1086899" y="950243"/>
                </a:lnTo>
                <a:lnTo>
                  <a:pt x="1072553" y="956283"/>
                </a:lnTo>
                <a:lnTo>
                  <a:pt x="1037251" y="965845"/>
                </a:lnTo>
                <a:lnTo>
                  <a:pt x="1000455" y="970936"/>
                </a:lnTo>
                <a:lnTo>
                  <a:pt x="962384" y="9716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697894" y="1314821"/>
            <a:ext cx="669393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Try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it..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87365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674019" y="0"/>
                </a:moveTo>
                <a:lnTo>
                  <a:pt x="674019" y="728805"/>
                </a:lnTo>
                <a:lnTo>
                  <a:pt x="0" y="728805"/>
                </a:lnTo>
                <a:lnTo>
                  <a:pt x="0" y="0"/>
                </a:lnTo>
                <a:lnTo>
                  <a:pt x="674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8370" y="12"/>
            <a:ext cx="6970395" cy="1472565"/>
          </a:xfrm>
          <a:custGeom>
            <a:avLst/>
            <a:gdLst/>
            <a:ahLst/>
            <a:cxnLst/>
            <a:rect l="l" t="t" r="r" b="b"/>
            <a:pathLst>
              <a:path w="6970395" h="1472565">
                <a:moveTo>
                  <a:pt x="5995225" y="411962"/>
                </a:moveTo>
                <a:lnTo>
                  <a:pt x="5983529" y="348678"/>
                </a:lnTo>
                <a:lnTo>
                  <a:pt x="5966663" y="304419"/>
                </a:lnTo>
                <a:lnTo>
                  <a:pt x="5943943" y="263436"/>
                </a:lnTo>
                <a:lnTo>
                  <a:pt x="5915876" y="226250"/>
                </a:lnTo>
                <a:lnTo>
                  <a:pt x="5882995" y="193357"/>
                </a:lnTo>
                <a:lnTo>
                  <a:pt x="5845797" y="165303"/>
                </a:lnTo>
                <a:lnTo>
                  <a:pt x="5804814" y="142570"/>
                </a:lnTo>
                <a:lnTo>
                  <a:pt x="5760555" y="125704"/>
                </a:lnTo>
                <a:lnTo>
                  <a:pt x="5713539" y="115201"/>
                </a:lnTo>
                <a:lnTo>
                  <a:pt x="5664276" y="111594"/>
                </a:lnTo>
                <a:lnTo>
                  <a:pt x="333375" y="111594"/>
                </a:lnTo>
                <a:lnTo>
                  <a:pt x="284111" y="115201"/>
                </a:lnTo>
                <a:lnTo>
                  <a:pt x="237096" y="125704"/>
                </a:lnTo>
                <a:lnTo>
                  <a:pt x="192836" y="142570"/>
                </a:lnTo>
                <a:lnTo>
                  <a:pt x="151853" y="165303"/>
                </a:lnTo>
                <a:lnTo>
                  <a:pt x="114655" y="193357"/>
                </a:lnTo>
                <a:lnTo>
                  <a:pt x="81775" y="226250"/>
                </a:lnTo>
                <a:lnTo>
                  <a:pt x="53708" y="263436"/>
                </a:lnTo>
                <a:lnTo>
                  <a:pt x="30988" y="304419"/>
                </a:lnTo>
                <a:lnTo>
                  <a:pt x="14122" y="348678"/>
                </a:lnTo>
                <a:lnTo>
                  <a:pt x="3619" y="395706"/>
                </a:lnTo>
                <a:lnTo>
                  <a:pt x="0" y="444969"/>
                </a:lnTo>
                <a:lnTo>
                  <a:pt x="0" y="1138834"/>
                </a:lnTo>
                <a:lnTo>
                  <a:pt x="3619" y="1188097"/>
                </a:lnTo>
                <a:lnTo>
                  <a:pt x="14122" y="1235113"/>
                </a:lnTo>
                <a:lnTo>
                  <a:pt x="30988" y="1279372"/>
                </a:lnTo>
                <a:lnTo>
                  <a:pt x="53708" y="1320355"/>
                </a:lnTo>
                <a:lnTo>
                  <a:pt x="81775" y="1357553"/>
                </a:lnTo>
                <a:lnTo>
                  <a:pt x="114655" y="1390434"/>
                </a:lnTo>
                <a:lnTo>
                  <a:pt x="151853" y="1418501"/>
                </a:lnTo>
                <a:lnTo>
                  <a:pt x="192836" y="1441221"/>
                </a:lnTo>
                <a:lnTo>
                  <a:pt x="237096" y="1458099"/>
                </a:lnTo>
                <a:lnTo>
                  <a:pt x="284111" y="1468589"/>
                </a:lnTo>
                <a:lnTo>
                  <a:pt x="333375" y="1472209"/>
                </a:lnTo>
                <a:lnTo>
                  <a:pt x="5664276" y="1472209"/>
                </a:lnTo>
                <a:lnTo>
                  <a:pt x="5713539" y="1468589"/>
                </a:lnTo>
                <a:lnTo>
                  <a:pt x="5760555" y="1458099"/>
                </a:lnTo>
                <a:lnTo>
                  <a:pt x="5804814" y="1441221"/>
                </a:lnTo>
                <a:lnTo>
                  <a:pt x="5845797" y="1418501"/>
                </a:lnTo>
                <a:lnTo>
                  <a:pt x="5882995" y="1390434"/>
                </a:lnTo>
                <a:lnTo>
                  <a:pt x="5915876" y="1357553"/>
                </a:lnTo>
                <a:lnTo>
                  <a:pt x="5943943" y="1320355"/>
                </a:lnTo>
                <a:lnTo>
                  <a:pt x="5966663" y="1279372"/>
                </a:lnTo>
                <a:lnTo>
                  <a:pt x="5983529" y="1235113"/>
                </a:lnTo>
                <a:lnTo>
                  <a:pt x="5994031" y="1188097"/>
                </a:lnTo>
                <a:lnTo>
                  <a:pt x="5995225" y="1171829"/>
                </a:lnTo>
                <a:lnTo>
                  <a:pt x="5995225" y="411962"/>
                </a:lnTo>
                <a:close/>
              </a:path>
              <a:path w="6970395" h="1472565">
                <a:moveTo>
                  <a:pt x="6970217" y="0"/>
                </a:moveTo>
                <a:lnTo>
                  <a:pt x="5997651" y="0"/>
                </a:lnTo>
                <a:lnTo>
                  <a:pt x="5999873" y="46824"/>
                </a:lnTo>
                <a:lnTo>
                  <a:pt x="6006414" y="92405"/>
                </a:lnTo>
                <a:lnTo>
                  <a:pt x="6017069" y="136512"/>
                </a:lnTo>
                <a:lnTo>
                  <a:pt x="6031636" y="178955"/>
                </a:lnTo>
                <a:lnTo>
                  <a:pt x="6049899" y="219519"/>
                </a:lnTo>
                <a:lnTo>
                  <a:pt x="6071679" y="258025"/>
                </a:lnTo>
                <a:lnTo>
                  <a:pt x="6096736" y="294233"/>
                </a:lnTo>
                <a:lnTo>
                  <a:pt x="6124905" y="327977"/>
                </a:lnTo>
                <a:lnTo>
                  <a:pt x="6155956" y="359029"/>
                </a:lnTo>
                <a:lnTo>
                  <a:pt x="6189688" y="387184"/>
                </a:lnTo>
                <a:lnTo>
                  <a:pt x="6225908" y="412254"/>
                </a:lnTo>
                <a:lnTo>
                  <a:pt x="6264402" y="434022"/>
                </a:lnTo>
                <a:lnTo>
                  <a:pt x="6304978" y="452285"/>
                </a:lnTo>
                <a:lnTo>
                  <a:pt x="6347422" y="466852"/>
                </a:lnTo>
                <a:lnTo>
                  <a:pt x="6391529" y="477507"/>
                </a:lnTo>
                <a:lnTo>
                  <a:pt x="6437096" y="484047"/>
                </a:lnTo>
                <a:lnTo>
                  <a:pt x="6483934" y="486283"/>
                </a:lnTo>
                <a:lnTo>
                  <a:pt x="6530759" y="484047"/>
                </a:lnTo>
                <a:lnTo>
                  <a:pt x="6576339" y="477507"/>
                </a:lnTo>
                <a:lnTo>
                  <a:pt x="6620446" y="466852"/>
                </a:lnTo>
                <a:lnTo>
                  <a:pt x="6662890" y="452285"/>
                </a:lnTo>
                <a:lnTo>
                  <a:pt x="6703466" y="434022"/>
                </a:lnTo>
                <a:lnTo>
                  <a:pt x="6741960" y="412254"/>
                </a:lnTo>
                <a:lnTo>
                  <a:pt x="6778180" y="387184"/>
                </a:lnTo>
                <a:lnTo>
                  <a:pt x="6811912" y="359029"/>
                </a:lnTo>
                <a:lnTo>
                  <a:pt x="6842963" y="327977"/>
                </a:lnTo>
                <a:lnTo>
                  <a:pt x="6871119" y="294233"/>
                </a:lnTo>
                <a:lnTo>
                  <a:pt x="6896189" y="258025"/>
                </a:lnTo>
                <a:lnTo>
                  <a:pt x="6917957" y="219519"/>
                </a:lnTo>
                <a:lnTo>
                  <a:pt x="6936232" y="178955"/>
                </a:lnTo>
                <a:lnTo>
                  <a:pt x="6950799" y="136512"/>
                </a:lnTo>
                <a:lnTo>
                  <a:pt x="6961441" y="92405"/>
                </a:lnTo>
                <a:lnTo>
                  <a:pt x="6967995" y="46824"/>
                </a:lnTo>
                <a:lnTo>
                  <a:pt x="69702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513475" y="4612036"/>
            <a:ext cx="7423784" cy="2588895"/>
            <a:chOff x="1513475" y="4612036"/>
            <a:chExt cx="7423784" cy="2588895"/>
          </a:xfrm>
        </p:grpSpPr>
        <p:sp>
          <p:nvSpPr>
            <p:cNvPr id="10" name="object 10"/>
            <p:cNvSpPr/>
            <p:nvPr/>
          </p:nvSpPr>
          <p:spPr>
            <a:xfrm>
              <a:off x="1513471" y="6558444"/>
              <a:ext cx="6796405" cy="642620"/>
            </a:xfrm>
            <a:custGeom>
              <a:avLst/>
              <a:gdLst/>
              <a:ahLst/>
              <a:cxnLst/>
              <a:rect l="l" t="t" r="r" b="b"/>
              <a:pathLst>
                <a:path w="6796405" h="642620">
                  <a:moveTo>
                    <a:pt x="370903" y="310756"/>
                  </a:moveTo>
                  <a:lnTo>
                    <a:pt x="364274" y="261454"/>
                  </a:lnTo>
                  <a:lnTo>
                    <a:pt x="345579" y="217157"/>
                  </a:lnTo>
                  <a:lnTo>
                    <a:pt x="316585" y="179616"/>
                  </a:lnTo>
                  <a:lnTo>
                    <a:pt x="279044" y="150622"/>
                  </a:lnTo>
                  <a:lnTo>
                    <a:pt x="234746" y="131927"/>
                  </a:lnTo>
                  <a:lnTo>
                    <a:pt x="185445" y="125310"/>
                  </a:lnTo>
                  <a:lnTo>
                    <a:pt x="136144" y="131927"/>
                  </a:lnTo>
                  <a:lnTo>
                    <a:pt x="91846" y="150622"/>
                  </a:lnTo>
                  <a:lnTo>
                    <a:pt x="54317" y="179616"/>
                  </a:lnTo>
                  <a:lnTo>
                    <a:pt x="25311" y="217157"/>
                  </a:lnTo>
                  <a:lnTo>
                    <a:pt x="6616" y="261454"/>
                  </a:lnTo>
                  <a:lnTo>
                    <a:pt x="0" y="310756"/>
                  </a:lnTo>
                  <a:lnTo>
                    <a:pt x="6616" y="360057"/>
                  </a:lnTo>
                  <a:lnTo>
                    <a:pt x="25311" y="404355"/>
                  </a:lnTo>
                  <a:lnTo>
                    <a:pt x="54317" y="441883"/>
                  </a:lnTo>
                  <a:lnTo>
                    <a:pt x="91846" y="470890"/>
                  </a:lnTo>
                  <a:lnTo>
                    <a:pt x="136144" y="489585"/>
                  </a:lnTo>
                  <a:lnTo>
                    <a:pt x="185458" y="496201"/>
                  </a:lnTo>
                  <a:lnTo>
                    <a:pt x="234746" y="489585"/>
                  </a:lnTo>
                  <a:lnTo>
                    <a:pt x="279044" y="470890"/>
                  </a:lnTo>
                  <a:lnTo>
                    <a:pt x="316585" y="441883"/>
                  </a:lnTo>
                  <a:lnTo>
                    <a:pt x="345579" y="404355"/>
                  </a:lnTo>
                  <a:lnTo>
                    <a:pt x="364274" y="360057"/>
                  </a:lnTo>
                  <a:lnTo>
                    <a:pt x="370903" y="310756"/>
                  </a:lnTo>
                  <a:close/>
                </a:path>
                <a:path w="6796405" h="642620">
                  <a:moveTo>
                    <a:pt x="6795922" y="586892"/>
                  </a:moveTo>
                  <a:lnTo>
                    <a:pt x="6789699" y="531583"/>
                  </a:lnTo>
                  <a:lnTo>
                    <a:pt x="6769976" y="468604"/>
                  </a:lnTo>
                  <a:lnTo>
                    <a:pt x="6737959" y="408025"/>
                  </a:lnTo>
                  <a:lnTo>
                    <a:pt x="6694360" y="350189"/>
                  </a:lnTo>
                  <a:lnTo>
                    <a:pt x="6639852" y="295478"/>
                  </a:lnTo>
                  <a:lnTo>
                    <a:pt x="6608737" y="269405"/>
                  </a:lnTo>
                  <a:lnTo>
                    <a:pt x="6575158" y="244259"/>
                  </a:lnTo>
                  <a:lnTo>
                    <a:pt x="6539204" y="220065"/>
                  </a:lnTo>
                  <a:lnTo>
                    <a:pt x="6500977" y="196875"/>
                  </a:lnTo>
                  <a:lnTo>
                    <a:pt x="6460541" y="174739"/>
                  </a:lnTo>
                  <a:lnTo>
                    <a:pt x="6417983" y="153708"/>
                  </a:lnTo>
                  <a:lnTo>
                    <a:pt x="6373419" y="133807"/>
                  </a:lnTo>
                  <a:lnTo>
                    <a:pt x="6326911" y="115112"/>
                  </a:lnTo>
                  <a:lnTo>
                    <a:pt x="6278550" y="97637"/>
                  </a:lnTo>
                  <a:lnTo>
                    <a:pt x="6228435" y="81457"/>
                  </a:lnTo>
                  <a:lnTo>
                    <a:pt x="6176645" y="66598"/>
                  </a:lnTo>
                  <a:lnTo>
                    <a:pt x="6123267" y="53098"/>
                  </a:lnTo>
                  <a:lnTo>
                    <a:pt x="6068390" y="41033"/>
                  </a:lnTo>
                  <a:lnTo>
                    <a:pt x="6012091" y="30416"/>
                  </a:lnTo>
                  <a:lnTo>
                    <a:pt x="5954484" y="21310"/>
                  </a:lnTo>
                  <a:lnTo>
                    <a:pt x="5895632" y="13766"/>
                  </a:lnTo>
                  <a:lnTo>
                    <a:pt x="5835624" y="7810"/>
                  </a:lnTo>
                  <a:lnTo>
                    <a:pt x="5774563" y="3505"/>
                  </a:lnTo>
                  <a:lnTo>
                    <a:pt x="5712536" y="889"/>
                  </a:lnTo>
                  <a:lnTo>
                    <a:pt x="5649607" y="0"/>
                  </a:lnTo>
                  <a:lnTo>
                    <a:pt x="5586692" y="889"/>
                  </a:lnTo>
                  <a:lnTo>
                    <a:pt x="5524652" y="3505"/>
                  </a:lnTo>
                  <a:lnTo>
                    <a:pt x="5463591" y="7810"/>
                  </a:lnTo>
                  <a:lnTo>
                    <a:pt x="5403596" y="13766"/>
                  </a:lnTo>
                  <a:lnTo>
                    <a:pt x="5344744" y="21310"/>
                  </a:lnTo>
                  <a:lnTo>
                    <a:pt x="5287124" y="30416"/>
                  </a:lnTo>
                  <a:lnTo>
                    <a:pt x="5230838" y="41033"/>
                  </a:lnTo>
                  <a:lnTo>
                    <a:pt x="5175961" y="53098"/>
                  </a:lnTo>
                  <a:lnTo>
                    <a:pt x="5122583" y="66598"/>
                  </a:lnTo>
                  <a:lnTo>
                    <a:pt x="5070792" y="81457"/>
                  </a:lnTo>
                  <a:lnTo>
                    <a:pt x="5020665" y="97637"/>
                  </a:lnTo>
                  <a:lnTo>
                    <a:pt x="4972316" y="115112"/>
                  </a:lnTo>
                  <a:lnTo>
                    <a:pt x="4925809" y="133807"/>
                  </a:lnTo>
                  <a:lnTo>
                    <a:pt x="4881232" y="153708"/>
                  </a:lnTo>
                  <a:lnTo>
                    <a:pt x="4838687" y="174739"/>
                  </a:lnTo>
                  <a:lnTo>
                    <a:pt x="4798250" y="196875"/>
                  </a:lnTo>
                  <a:lnTo>
                    <a:pt x="4760011" y="220065"/>
                  </a:lnTo>
                  <a:lnTo>
                    <a:pt x="4724057" y="244259"/>
                  </a:lnTo>
                  <a:lnTo>
                    <a:pt x="4690478" y="269405"/>
                  </a:lnTo>
                  <a:lnTo>
                    <a:pt x="4659363" y="295478"/>
                  </a:lnTo>
                  <a:lnTo>
                    <a:pt x="4630801" y="322427"/>
                  </a:lnTo>
                  <a:lnTo>
                    <a:pt x="4581652" y="378739"/>
                  </a:lnTo>
                  <a:lnTo>
                    <a:pt x="4543755" y="437997"/>
                  </a:lnTo>
                  <a:lnTo>
                    <a:pt x="4517796" y="499821"/>
                  </a:lnTo>
                  <a:lnTo>
                    <a:pt x="4504487" y="563854"/>
                  </a:lnTo>
                  <a:lnTo>
                    <a:pt x="4502785" y="596595"/>
                  </a:lnTo>
                  <a:lnTo>
                    <a:pt x="4504487" y="629323"/>
                  </a:lnTo>
                  <a:lnTo>
                    <a:pt x="4506531" y="642467"/>
                  </a:lnTo>
                  <a:lnTo>
                    <a:pt x="6792684" y="642467"/>
                  </a:lnTo>
                  <a:lnTo>
                    <a:pt x="6794728" y="629323"/>
                  </a:lnTo>
                  <a:lnTo>
                    <a:pt x="6795922" y="606285"/>
                  </a:lnTo>
                  <a:lnTo>
                    <a:pt x="6795922" y="5868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165647" y="6894588"/>
              <a:ext cx="920750" cy="306705"/>
            </a:xfrm>
            <a:custGeom>
              <a:avLst/>
              <a:gdLst/>
              <a:ahLst/>
              <a:cxnLst/>
              <a:rect l="l" t="t" r="r" b="b"/>
              <a:pathLst>
                <a:path w="920750" h="306704">
                  <a:moveTo>
                    <a:pt x="920208" y="306311"/>
                  </a:moveTo>
                  <a:lnTo>
                    <a:pt x="0" y="306311"/>
                  </a:lnTo>
                  <a:lnTo>
                    <a:pt x="4773" y="290914"/>
                  </a:lnTo>
                  <a:lnTo>
                    <a:pt x="23017" y="249682"/>
                  </a:lnTo>
                  <a:lnTo>
                    <a:pt x="45819" y="210673"/>
                  </a:lnTo>
                  <a:lnTo>
                    <a:pt x="72885" y="174148"/>
                  </a:lnTo>
                  <a:lnTo>
                    <a:pt x="103923" y="140366"/>
                  </a:lnTo>
                  <a:lnTo>
                    <a:pt x="138641" y="109587"/>
                  </a:lnTo>
                  <a:lnTo>
                    <a:pt x="176746" y="82070"/>
                  </a:lnTo>
                  <a:lnTo>
                    <a:pt x="217944" y="58074"/>
                  </a:lnTo>
                  <a:lnTo>
                    <a:pt x="261944" y="37859"/>
                  </a:lnTo>
                  <a:lnTo>
                    <a:pt x="308453" y="21685"/>
                  </a:lnTo>
                  <a:lnTo>
                    <a:pt x="357177" y="9810"/>
                  </a:lnTo>
                  <a:lnTo>
                    <a:pt x="407825" y="2495"/>
                  </a:lnTo>
                  <a:lnTo>
                    <a:pt x="460103" y="0"/>
                  </a:lnTo>
                  <a:lnTo>
                    <a:pt x="512382" y="2495"/>
                  </a:lnTo>
                  <a:lnTo>
                    <a:pt x="563030" y="9810"/>
                  </a:lnTo>
                  <a:lnTo>
                    <a:pt x="611754" y="21685"/>
                  </a:lnTo>
                  <a:lnTo>
                    <a:pt x="658263" y="37859"/>
                  </a:lnTo>
                  <a:lnTo>
                    <a:pt x="702263" y="58074"/>
                  </a:lnTo>
                  <a:lnTo>
                    <a:pt x="743462" y="82070"/>
                  </a:lnTo>
                  <a:lnTo>
                    <a:pt x="781566" y="109587"/>
                  </a:lnTo>
                  <a:lnTo>
                    <a:pt x="816284" y="140366"/>
                  </a:lnTo>
                  <a:lnTo>
                    <a:pt x="847322" y="174148"/>
                  </a:lnTo>
                  <a:lnTo>
                    <a:pt x="874389" y="210673"/>
                  </a:lnTo>
                  <a:lnTo>
                    <a:pt x="897190" y="249682"/>
                  </a:lnTo>
                  <a:lnTo>
                    <a:pt x="915434" y="290914"/>
                  </a:lnTo>
                  <a:lnTo>
                    <a:pt x="920208" y="3063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9937" y="4612036"/>
              <a:ext cx="4267199" cy="22859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153180" y="4903247"/>
              <a:ext cx="2689860" cy="1360805"/>
            </a:xfrm>
            <a:custGeom>
              <a:avLst/>
              <a:gdLst/>
              <a:ahLst/>
              <a:cxnLst/>
              <a:rect l="l" t="t" r="r" b="b"/>
              <a:pathLst>
                <a:path w="2689859" h="1360804">
                  <a:moveTo>
                    <a:pt x="2356197" y="1360618"/>
                  </a:moveTo>
                  <a:lnTo>
                    <a:pt x="333372" y="1360618"/>
                  </a:lnTo>
                  <a:lnTo>
                    <a:pt x="284111" y="1357004"/>
                  </a:lnTo>
                  <a:lnTo>
                    <a:pt x="237091" y="1346504"/>
                  </a:lnTo>
                  <a:lnTo>
                    <a:pt x="192832" y="1329634"/>
                  </a:lnTo>
                  <a:lnTo>
                    <a:pt x="151848" y="1306909"/>
                  </a:lnTo>
                  <a:lnTo>
                    <a:pt x="114656" y="1278847"/>
                  </a:lnTo>
                  <a:lnTo>
                    <a:pt x="81771" y="1245962"/>
                  </a:lnTo>
                  <a:lnTo>
                    <a:pt x="53708" y="1208769"/>
                  </a:lnTo>
                  <a:lnTo>
                    <a:pt x="30984" y="1167786"/>
                  </a:lnTo>
                  <a:lnTo>
                    <a:pt x="14114" y="1123526"/>
                  </a:lnTo>
                  <a:lnTo>
                    <a:pt x="3614" y="1076507"/>
                  </a:lnTo>
                  <a:lnTo>
                    <a:pt x="0" y="1027243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2356194" y="0"/>
                  </a:lnTo>
                  <a:lnTo>
                    <a:pt x="2405458" y="3614"/>
                  </a:lnTo>
                  <a:lnTo>
                    <a:pt x="2452477" y="14114"/>
                  </a:lnTo>
                  <a:lnTo>
                    <a:pt x="2496736" y="30984"/>
                  </a:lnTo>
                  <a:lnTo>
                    <a:pt x="2537720" y="53708"/>
                  </a:lnTo>
                  <a:lnTo>
                    <a:pt x="2574912" y="81771"/>
                  </a:lnTo>
                  <a:lnTo>
                    <a:pt x="2607798" y="114656"/>
                  </a:lnTo>
                  <a:lnTo>
                    <a:pt x="2635860" y="151848"/>
                  </a:lnTo>
                  <a:lnTo>
                    <a:pt x="2658584" y="192832"/>
                  </a:lnTo>
                  <a:lnTo>
                    <a:pt x="2675454" y="237091"/>
                  </a:lnTo>
                  <a:lnTo>
                    <a:pt x="2685954" y="284111"/>
                  </a:lnTo>
                  <a:lnTo>
                    <a:pt x="2689347" y="330353"/>
                  </a:lnTo>
                  <a:lnTo>
                    <a:pt x="2689347" y="1030265"/>
                  </a:lnTo>
                  <a:lnTo>
                    <a:pt x="2685954" y="1076507"/>
                  </a:lnTo>
                  <a:lnTo>
                    <a:pt x="2675454" y="1123526"/>
                  </a:lnTo>
                  <a:lnTo>
                    <a:pt x="2658584" y="1167786"/>
                  </a:lnTo>
                  <a:lnTo>
                    <a:pt x="2635860" y="1208769"/>
                  </a:lnTo>
                  <a:lnTo>
                    <a:pt x="2607798" y="1245962"/>
                  </a:lnTo>
                  <a:lnTo>
                    <a:pt x="2574912" y="1278847"/>
                  </a:lnTo>
                  <a:lnTo>
                    <a:pt x="2537720" y="1306909"/>
                  </a:lnTo>
                  <a:lnTo>
                    <a:pt x="2496736" y="1329634"/>
                  </a:lnTo>
                  <a:lnTo>
                    <a:pt x="2452477" y="1346504"/>
                  </a:lnTo>
                  <a:lnTo>
                    <a:pt x="2405458" y="1357004"/>
                  </a:lnTo>
                  <a:lnTo>
                    <a:pt x="2356197" y="1360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03777" y="71484"/>
            <a:ext cx="5947410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7100"/>
              </a:lnSpc>
              <a:spcBef>
                <a:spcPts val="100"/>
              </a:spcBef>
              <a:tabLst>
                <a:tab pos="963930" algn="l"/>
                <a:tab pos="1412240" algn="l"/>
                <a:tab pos="2234565" algn="l"/>
              </a:tabLst>
            </a:pPr>
            <a:r>
              <a:rPr sz="1550" b="1" spc="-10" dirty="0">
                <a:latin typeface="Comic Sans MS"/>
                <a:cs typeface="Comic Sans MS"/>
              </a:rPr>
              <a:t>3.Enable</a:t>
            </a:r>
            <a:r>
              <a:rPr sz="1550" b="1" dirty="0">
                <a:latin typeface="Comic Sans MS"/>
                <a:cs typeface="Comic Sans MS"/>
              </a:rPr>
              <a:t>	</a:t>
            </a:r>
            <a:r>
              <a:rPr sz="1550" b="1" spc="-25" dirty="0">
                <a:latin typeface="Comic Sans MS"/>
                <a:cs typeface="Comic Sans MS"/>
              </a:rPr>
              <a:t>the</a:t>
            </a:r>
            <a:r>
              <a:rPr sz="1550" b="1" dirty="0">
                <a:latin typeface="Comic Sans MS"/>
                <a:cs typeface="Comic Sans MS"/>
              </a:rPr>
              <a:t>	</a:t>
            </a:r>
            <a:r>
              <a:rPr sz="1550" b="1" spc="-10" dirty="0">
                <a:latin typeface="Comic Sans MS"/>
                <a:cs typeface="Comic Sans MS"/>
              </a:rPr>
              <a:t>tooltip:</a:t>
            </a:r>
            <a:r>
              <a:rPr sz="1550" b="1" dirty="0">
                <a:latin typeface="Comic Sans MS"/>
                <a:cs typeface="Comic Sans MS"/>
              </a:rPr>
              <a:t>	</a:t>
            </a:r>
            <a:r>
              <a:rPr sz="1550" dirty="0">
                <a:latin typeface="Comic Sans MS"/>
                <a:cs typeface="Comic Sans MS"/>
              </a:rPr>
              <a:t>Go</a:t>
            </a:r>
            <a:r>
              <a:rPr sz="1550" spc="3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3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3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main</a:t>
            </a:r>
            <a:r>
              <a:rPr sz="1550" spc="35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page</a:t>
            </a:r>
            <a:r>
              <a:rPr sz="1550" spc="3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visualization,</a:t>
            </a:r>
            <a:r>
              <a:rPr sz="1550" spc="350" dirty="0">
                <a:latin typeface="Comic Sans MS"/>
                <a:cs typeface="Comic Sans MS"/>
              </a:rPr>
              <a:t> </a:t>
            </a:r>
            <a:r>
              <a:rPr sz="1550" spc="-25" dirty="0">
                <a:latin typeface="Comic Sans MS"/>
                <a:cs typeface="Comic Sans MS"/>
              </a:rPr>
              <a:t>and </a:t>
            </a:r>
            <a:r>
              <a:rPr sz="1550" dirty="0">
                <a:latin typeface="Comic Sans MS"/>
                <a:cs typeface="Comic Sans MS"/>
              </a:rPr>
              <a:t>select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visual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which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you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want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add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tooltip.</a:t>
            </a:r>
            <a:endParaRPr sz="1550">
              <a:latin typeface="Comic Sans MS"/>
              <a:cs typeface="Comic Sans MS"/>
            </a:endParaRPr>
          </a:p>
          <a:p>
            <a:pPr marL="12700" marR="5080">
              <a:lnSpc>
                <a:spcPct val="137100"/>
              </a:lnSpc>
            </a:pPr>
            <a:r>
              <a:rPr sz="1550" dirty="0">
                <a:latin typeface="Comic Sans MS"/>
                <a:cs typeface="Comic Sans MS"/>
              </a:rPr>
              <a:t>open</a:t>
            </a:r>
            <a:r>
              <a:rPr sz="1550" spc="38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38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format</a:t>
            </a:r>
            <a:r>
              <a:rPr sz="1550" spc="39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pane&gt;Properties&gt;Tooltips&gt;Options&gt;select</a:t>
            </a:r>
            <a:r>
              <a:rPr sz="1550" spc="385" dirty="0">
                <a:latin typeface="Comic Sans MS"/>
                <a:cs typeface="Comic Sans MS"/>
              </a:rPr>
              <a:t> </a:t>
            </a:r>
            <a:r>
              <a:rPr sz="1550" spc="-20" dirty="0">
                <a:latin typeface="Comic Sans MS"/>
                <a:cs typeface="Comic Sans MS"/>
              </a:rPr>
              <a:t>type </a:t>
            </a:r>
            <a:r>
              <a:rPr sz="1550" dirty="0">
                <a:latin typeface="Comic Sans MS"/>
                <a:cs typeface="Comic Sans MS"/>
              </a:rPr>
              <a:t>as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Report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and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select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your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custom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Tooltip</a:t>
            </a:r>
            <a:r>
              <a:rPr sz="1550" spc="-20" dirty="0">
                <a:latin typeface="Comic Sans MS"/>
                <a:cs typeface="Comic Sans MS"/>
              </a:rPr>
              <a:t> page</a:t>
            </a:r>
            <a:endParaRPr sz="1550">
              <a:latin typeface="Comic Sans MS"/>
              <a:cs typeface="Comic Sans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8377" y="1666253"/>
            <a:ext cx="3914774" cy="283845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4898110" y="2772676"/>
            <a:ext cx="962025" cy="1628775"/>
          </a:xfrm>
          <a:custGeom>
            <a:avLst/>
            <a:gdLst/>
            <a:ahLst/>
            <a:cxnLst/>
            <a:rect l="l" t="t" r="r" b="b"/>
            <a:pathLst>
              <a:path w="962025" h="1628775">
                <a:moveTo>
                  <a:pt x="961656" y="1454531"/>
                </a:moveTo>
                <a:lnTo>
                  <a:pt x="959764" y="1451356"/>
                </a:lnTo>
                <a:lnTo>
                  <a:pt x="959751" y="1449768"/>
                </a:lnTo>
                <a:lnTo>
                  <a:pt x="956843" y="1444294"/>
                </a:lnTo>
                <a:lnTo>
                  <a:pt x="951420" y="1439646"/>
                </a:lnTo>
                <a:lnTo>
                  <a:pt x="944219" y="1436230"/>
                </a:lnTo>
                <a:lnTo>
                  <a:pt x="935939" y="1434528"/>
                </a:lnTo>
                <a:lnTo>
                  <a:pt x="934770" y="1434769"/>
                </a:lnTo>
                <a:lnTo>
                  <a:pt x="933081" y="1434528"/>
                </a:lnTo>
                <a:lnTo>
                  <a:pt x="931786" y="1435417"/>
                </a:lnTo>
                <a:lnTo>
                  <a:pt x="907503" y="1440649"/>
                </a:lnTo>
                <a:lnTo>
                  <a:pt x="869149" y="1458569"/>
                </a:lnTo>
                <a:lnTo>
                  <a:pt x="824903" y="1481137"/>
                </a:lnTo>
                <a:lnTo>
                  <a:pt x="778776" y="1501203"/>
                </a:lnTo>
                <a:lnTo>
                  <a:pt x="730973" y="1518970"/>
                </a:lnTo>
                <a:lnTo>
                  <a:pt x="674395" y="1540814"/>
                </a:lnTo>
                <a:lnTo>
                  <a:pt x="615073" y="1562392"/>
                </a:lnTo>
                <a:lnTo>
                  <a:pt x="559003" y="1579372"/>
                </a:lnTo>
                <a:lnTo>
                  <a:pt x="529996" y="1584363"/>
                </a:lnTo>
                <a:lnTo>
                  <a:pt x="535889" y="1575968"/>
                </a:lnTo>
                <a:lnTo>
                  <a:pt x="541705" y="1563827"/>
                </a:lnTo>
                <a:lnTo>
                  <a:pt x="557999" y="1513497"/>
                </a:lnTo>
                <a:lnTo>
                  <a:pt x="568032" y="1466926"/>
                </a:lnTo>
                <a:lnTo>
                  <a:pt x="577024" y="1412481"/>
                </a:lnTo>
                <a:lnTo>
                  <a:pt x="584542" y="1353566"/>
                </a:lnTo>
                <a:lnTo>
                  <a:pt x="590181" y="1293558"/>
                </a:lnTo>
                <a:lnTo>
                  <a:pt x="593382" y="1245857"/>
                </a:lnTo>
                <a:lnTo>
                  <a:pt x="595439" y="1193279"/>
                </a:lnTo>
                <a:lnTo>
                  <a:pt x="596468" y="1137310"/>
                </a:lnTo>
                <a:lnTo>
                  <a:pt x="596607" y="1079398"/>
                </a:lnTo>
                <a:lnTo>
                  <a:pt x="595972" y="1021041"/>
                </a:lnTo>
                <a:lnTo>
                  <a:pt x="594702" y="963701"/>
                </a:lnTo>
                <a:lnTo>
                  <a:pt x="592912" y="908862"/>
                </a:lnTo>
                <a:lnTo>
                  <a:pt x="590727" y="857973"/>
                </a:lnTo>
                <a:lnTo>
                  <a:pt x="588276" y="812546"/>
                </a:lnTo>
                <a:lnTo>
                  <a:pt x="584974" y="755535"/>
                </a:lnTo>
                <a:lnTo>
                  <a:pt x="581139" y="705142"/>
                </a:lnTo>
                <a:lnTo>
                  <a:pt x="575157" y="657961"/>
                </a:lnTo>
                <a:lnTo>
                  <a:pt x="565416" y="610616"/>
                </a:lnTo>
                <a:lnTo>
                  <a:pt x="551180" y="560349"/>
                </a:lnTo>
                <a:lnTo>
                  <a:pt x="532917" y="510006"/>
                </a:lnTo>
                <a:lnTo>
                  <a:pt x="513054" y="462330"/>
                </a:lnTo>
                <a:lnTo>
                  <a:pt x="493979" y="420116"/>
                </a:lnTo>
                <a:lnTo>
                  <a:pt x="467791" y="369150"/>
                </a:lnTo>
                <a:lnTo>
                  <a:pt x="441591" y="326771"/>
                </a:lnTo>
                <a:lnTo>
                  <a:pt x="411861" y="289661"/>
                </a:lnTo>
                <a:lnTo>
                  <a:pt x="376339" y="255854"/>
                </a:lnTo>
                <a:lnTo>
                  <a:pt x="312801" y="203542"/>
                </a:lnTo>
                <a:lnTo>
                  <a:pt x="272872" y="172377"/>
                </a:lnTo>
                <a:lnTo>
                  <a:pt x="228942" y="138988"/>
                </a:lnTo>
                <a:lnTo>
                  <a:pt x="182092" y="104228"/>
                </a:lnTo>
                <a:lnTo>
                  <a:pt x="133413" y="68935"/>
                </a:lnTo>
                <a:lnTo>
                  <a:pt x="83985" y="33921"/>
                </a:lnTo>
                <a:lnTo>
                  <a:pt x="34874" y="63"/>
                </a:lnTo>
                <a:lnTo>
                  <a:pt x="30645" y="0"/>
                </a:lnTo>
                <a:lnTo>
                  <a:pt x="20955" y="292"/>
                </a:lnTo>
                <a:lnTo>
                  <a:pt x="10363" y="1663"/>
                </a:lnTo>
                <a:lnTo>
                  <a:pt x="3441" y="4826"/>
                </a:lnTo>
                <a:lnTo>
                  <a:pt x="787" y="11074"/>
                </a:lnTo>
                <a:lnTo>
                  <a:pt x="0" y="19113"/>
                </a:lnTo>
                <a:lnTo>
                  <a:pt x="1168" y="27863"/>
                </a:lnTo>
                <a:lnTo>
                  <a:pt x="4394" y="36258"/>
                </a:lnTo>
                <a:lnTo>
                  <a:pt x="17526" y="49288"/>
                </a:lnTo>
                <a:lnTo>
                  <a:pt x="37973" y="61252"/>
                </a:lnTo>
                <a:lnTo>
                  <a:pt x="63068" y="74295"/>
                </a:lnTo>
                <a:lnTo>
                  <a:pt x="90119" y="90551"/>
                </a:lnTo>
                <a:lnTo>
                  <a:pt x="164414" y="142811"/>
                </a:lnTo>
                <a:lnTo>
                  <a:pt x="209321" y="175171"/>
                </a:lnTo>
                <a:lnTo>
                  <a:pt x="255422" y="209600"/>
                </a:lnTo>
                <a:lnTo>
                  <a:pt x="299745" y="244525"/>
                </a:lnTo>
                <a:lnTo>
                  <a:pt x="339305" y="278396"/>
                </a:lnTo>
                <a:lnTo>
                  <a:pt x="371106" y="309626"/>
                </a:lnTo>
                <a:lnTo>
                  <a:pt x="398145" y="343154"/>
                </a:lnTo>
                <a:lnTo>
                  <a:pt x="419455" y="375704"/>
                </a:lnTo>
                <a:lnTo>
                  <a:pt x="454926" y="441071"/>
                </a:lnTo>
                <a:lnTo>
                  <a:pt x="484936" y="504520"/>
                </a:lnTo>
                <a:lnTo>
                  <a:pt x="509219" y="571563"/>
                </a:lnTo>
                <a:lnTo>
                  <a:pt x="520344" y="612444"/>
                </a:lnTo>
                <a:lnTo>
                  <a:pt x="529590" y="654304"/>
                </a:lnTo>
                <a:lnTo>
                  <a:pt x="537222" y="700278"/>
                </a:lnTo>
                <a:lnTo>
                  <a:pt x="543509" y="753491"/>
                </a:lnTo>
                <a:lnTo>
                  <a:pt x="546671" y="792530"/>
                </a:lnTo>
                <a:lnTo>
                  <a:pt x="549376" y="837184"/>
                </a:lnTo>
                <a:lnTo>
                  <a:pt x="551573" y="886244"/>
                </a:lnTo>
                <a:lnTo>
                  <a:pt x="553262" y="938517"/>
                </a:lnTo>
                <a:lnTo>
                  <a:pt x="554367" y="992784"/>
                </a:lnTo>
                <a:lnTo>
                  <a:pt x="554888" y="1047877"/>
                </a:lnTo>
                <a:lnTo>
                  <a:pt x="554774" y="1102575"/>
                </a:lnTo>
                <a:lnTo>
                  <a:pt x="553999" y="1155687"/>
                </a:lnTo>
                <a:lnTo>
                  <a:pt x="552513" y="1206030"/>
                </a:lnTo>
                <a:lnTo>
                  <a:pt x="550303" y="1252372"/>
                </a:lnTo>
                <a:lnTo>
                  <a:pt x="547319" y="1293558"/>
                </a:lnTo>
                <a:lnTo>
                  <a:pt x="540131" y="1359852"/>
                </a:lnTo>
                <a:lnTo>
                  <a:pt x="530542" y="1421066"/>
                </a:lnTo>
                <a:lnTo>
                  <a:pt x="519328" y="1474241"/>
                </a:lnTo>
                <a:lnTo>
                  <a:pt x="507314" y="1516443"/>
                </a:lnTo>
                <a:lnTo>
                  <a:pt x="484416" y="1557159"/>
                </a:lnTo>
                <a:lnTo>
                  <a:pt x="480644" y="1566926"/>
                </a:lnTo>
                <a:lnTo>
                  <a:pt x="479945" y="1571891"/>
                </a:lnTo>
                <a:lnTo>
                  <a:pt x="479691" y="1572641"/>
                </a:lnTo>
                <a:lnTo>
                  <a:pt x="479691" y="1573593"/>
                </a:lnTo>
                <a:lnTo>
                  <a:pt x="479691" y="1578356"/>
                </a:lnTo>
                <a:lnTo>
                  <a:pt x="479691" y="1579308"/>
                </a:lnTo>
                <a:lnTo>
                  <a:pt x="481304" y="1582280"/>
                </a:lnTo>
                <a:lnTo>
                  <a:pt x="480644" y="1582166"/>
                </a:lnTo>
                <a:lnTo>
                  <a:pt x="468718" y="1567713"/>
                </a:lnTo>
                <a:lnTo>
                  <a:pt x="461543" y="1542249"/>
                </a:lnTo>
                <a:lnTo>
                  <a:pt x="454037" y="1503426"/>
                </a:lnTo>
                <a:lnTo>
                  <a:pt x="441147" y="1448930"/>
                </a:lnTo>
                <a:lnTo>
                  <a:pt x="417779" y="1376426"/>
                </a:lnTo>
                <a:lnTo>
                  <a:pt x="388251" y="1352613"/>
                </a:lnTo>
                <a:lnTo>
                  <a:pt x="382536" y="1355471"/>
                </a:lnTo>
                <a:lnTo>
                  <a:pt x="376631" y="1360512"/>
                </a:lnTo>
                <a:lnTo>
                  <a:pt x="370992" y="1367967"/>
                </a:lnTo>
                <a:lnTo>
                  <a:pt x="366598" y="1377035"/>
                </a:lnTo>
                <a:lnTo>
                  <a:pt x="364439" y="1386903"/>
                </a:lnTo>
                <a:lnTo>
                  <a:pt x="367830" y="1405559"/>
                </a:lnTo>
                <a:lnTo>
                  <a:pt x="377901" y="1427619"/>
                </a:lnTo>
                <a:lnTo>
                  <a:pt x="390245" y="1451356"/>
                </a:lnTo>
                <a:lnTo>
                  <a:pt x="400634" y="1475486"/>
                </a:lnTo>
                <a:lnTo>
                  <a:pt x="407339" y="1504594"/>
                </a:lnTo>
                <a:lnTo>
                  <a:pt x="412788" y="1536204"/>
                </a:lnTo>
                <a:lnTo>
                  <a:pt x="418592" y="1566024"/>
                </a:lnTo>
                <a:lnTo>
                  <a:pt x="435762" y="1608353"/>
                </a:lnTo>
                <a:lnTo>
                  <a:pt x="487680" y="1628470"/>
                </a:lnTo>
                <a:lnTo>
                  <a:pt x="511924" y="1627771"/>
                </a:lnTo>
                <a:lnTo>
                  <a:pt x="582206" y="1616163"/>
                </a:lnTo>
                <a:lnTo>
                  <a:pt x="634034" y="1601508"/>
                </a:lnTo>
                <a:lnTo>
                  <a:pt x="677418" y="1587411"/>
                </a:lnTo>
                <a:lnTo>
                  <a:pt x="744131" y="1564462"/>
                </a:lnTo>
                <a:lnTo>
                  <a:pt x="793064" y="1546923"/>
                </a:lnTo>
                <a:lnTo>
                  <a:pt x="838479" y="1530057"/>
                </a:lnTo>
                <a:lnTo>
                  <a:pt x="883437" y="1512747"/>
                </a:lnTo>
                <a:lnTo>
                  <a:pt x="921791" y="1495615"/>
                </a:lnTo>
                <a:lnTo>
                  <a:pt x="949540" y="1477111"/>
                </a:lnTo>
                <a:lnTo>
                  <a:pt x="951318" y="1475752"/>
                </a:lnTo>
                <a:lnTo>
                  <a:pt x="951979" y="1474673"/>
                </a:lnTo>
                <a:lnTo>
                  <a:pt x="953897" y="1472742"/>
                </a:lnTo>
                <a:lnTo>
                  <a:pt x="958799" y="1466189"/>
                </a:lnTo>
                <a:lnTo>
                  <a:pt x="961567" y="1460004"/>
                </a:lnTo>
                <a:lnTo>
                  <a:pt x="961656" y="1454531"/>
                </a:lnTo>
                <a:close/>
              </a:path>
            </a:pathLst>
          </a:custGeom>
          <a:solidFill>
            <a:srgbClr val="E718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178580" y="4863134"/>
            <a:ext cx="2639060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7100"/>
              </a:lnSpc>
              <a:spcBef>
                <a:spcPts val="100"/>
              </a:spcBef>
            </a:pP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35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visual</a:t>
            </a:r>
            <a:r>
              <a:rPr sz="1550" spc="36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will</a:t>
            </a:r>
            <a:r>
              <a:rPr sz="1550" spc="36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appear</a:t>
            </a:r>
            <a:r>
              <a:rPr sz="1550" spc="355" dirty="0">
                <a:latin typeface="Comic Sans MS"/>
                <a:cs typeface="Comic Sans MS"/>
              </a:rPr>
              <a:t> </a:t>
            </a:r>
            <a:r>
              <a:rPr sz="1550" spc="-20" dirty="0">
                <a:latin typeface="Comic Sans MS"/>
                <a:cs typeface="Comic Sans MS"/>
              </a:rPr>
              <a:t>when </a:t>
            </a:r>
            <a:r>
              <a:rPr sz="1550" dirty="0">
                <a:latin typeface="Comic Sans MS"/>
                <a:cs typeface="Comic Sans MS"/>
              </a:rPr>
              <a:t>you</a:t>
            </a:r>
            <a:r>
              <a:rPr sz="1550" spc="11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hover</a:t>
            </a:r>
            <a:r>
              <a:rPr sz="1550" spc="114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over</a:t>
            </a:r>
            <a:r>
              <a:rPr sz="1550" spc="114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11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data</a:t>
            </a:r>
            <a:r>
              <a:rPr sz="1550" spc="114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point. </a:t>
            </a:r>
            <a:r>
              <a:rPr sz="1550" dirty="0">
                <a:latin typeface="Comic Sans MS"/>
                <a:cs typeface="Comic Sans MS"/>
              </a:rPr>
              <a:t>and</a:t>
            </a:r>
            <a:r>
              <a:rPr sz="1550" spc="170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changes</a:t>
            </a:r>
            <a:r>
              <a:rPr sz="1550" spc="175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as</a:t>
            </a:r>
            <a:r>
              <a:rPr sz="1550" spc="175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per</a:t>
            </a:r>
            <a:r>
              <a:rPr sz="1550" spc="175" dirty="0">
                <a:latin typeface="Comic Sans MS"/>
                <a:cs typeface="Comic Sans MS"/>
              </a:rPr>
              <a:t>  </a:t>
            </a:r>
            <a:r>
              <a:rPr sz="1550" spc="-20" dirty="0">
                <a:latin typeface="Comic Sans MS"/>
                <a:cs typeface="Comic Sans MS"/>
              </a:rPr>
              <a:t>data </a:t>
            </a:r>
            <a:r>
              <a:rPr sz="1550" spc="-10" dirty="0">
                <a:latin typeface="Comic Sans MS"/>
                <a:cs typeface="Comic Sans MS"/>
              </a:rPr>
              <a:t>point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5268" y="210140"/>
            <a:ext cx="3576320" cy="1390650"/>
          </a:xfrm>
          <a:custGeom>
            <a:avLst/>
            <a:gdLst/>
            <a:ahLst/>
            <a:cxnLst/>
            <a:rect l="l" t="t" r="r" b="b"/>
            <a:pathLst>
              <a:path w="3576320" h="1390650">
                <a:moveTo>
                  <a:pt x="207174" y="1390208"/>
                </a:moveTo>
                <a:lnTo>
                  <a:pt x="207174" y="1152716"/>
                </a:lnTo>
                <a:lnTo>
                  <a:pt x="179611" y="1138455"/>
                </a:lnTo>
                <a:lnTo>
                  <a:pt x="153514" y="1121407"/>
                </a:lnTo>
                <a:lnTo>
                  <a:pt x="106235" y="1077052"/>
                </a:lnTo>
                <a:lnTo>
                  <a:pt x="66364" y="1015867"/>
                </a:lnTo>
                <a:lnTo>
                  <a:pt x="49528" y="977780"/>
                </a:lnTo>
                <a:lnTo>
                  <a:pt x="34930" y="934066"/>
                </a:lnTo>
                <a:lnTo>
                  <a:pt x="22698" y="884251"/>
                </a:lnTo>
                <a:lnTo>
                  <a:pt x="12960" y="827863"/>
                </a:lnTo>
                <a:lnTo>
                  <a:pt x="5845" y="764428"/>
                </a:lnTo>
                <a:lnTo>
                  <a:pt x="1482" y="693473"/>
                </a:lnTo>
                <a:lnTo>
                  <a:pt x="0" y="614526"/>
                </a:lnTo>
                <a:lnTo>
                  <a:pt x="1652" y="537020"/>
                </a:lnTo>
                <a:lnTo>
                  <a:pt x="6510" y="465543"/>
                </a:lnTo>
                <a:lnTo>
                  <a:pt x="14421" y="399924"/>
                </a:lnTo>
                <a:lnTo>
                  <a:pt x="25234" y="339990"/>
                </a:lnTo>
                <a:lnTo>
                  <a:pt x="38798" y="285569"/>
                </a:lnTo>
                <a:lnTo>
                  <a:pt x="54961" y="236491"/>
                </a:lnTo>
                <a:lnTo>
                  <a:pt x="73573" y="192581"/>
                </a:lnTo>
                <a:lnTo>
                  <a:pt x="94482" y="153670"/>
                </a:lnTo>
                <a:lnTo>
                  <a:pt x="117537" y="119584"/>
                </a:lnTo>
                <a:lnTo>
                  <a:pt x="142587" y="90153"/>
                </a:lnTo>
                <a:lnTo>
                  <a:pt x="198064" y="44563"/>
                </a:lnTo>
                <a:lnTo>
                  <a:pt x="259706" y="15527"/>
                </a:lnTo>
                <a:lnTo>
                  <a:pt x="326300" y="1667"/>
                </a:lnTo>
                <a:lnTo>
                  <a:pt x="361076" y="0"/>
                </a:lnTo>
                <a:lnTo>
                  <a:pt x="3171828" y="0"/>
                </a:lnTo>
                <a:lnTo>
                  <a:pt x="3211508" y="1486"/>
                </a:lnTo>
                <a:lnTo>
                  <a:pt x="3249606" y="6041"/>
                </a:lnTo>
                <a:lnTo>
                  <a:pt x="3320720" y="24939"/>
                </a:lnTo>
                <a:lnTo>
                  <a:pt x="3384506" y="57849"/>
                </a:lnTo>
                <a:lnTo>
                  <a:pt x="3440301" y="105931"/>
                </a:lnTo>
                <a:lnTo>
                  <a:pt x="3464994" y="136023"/>
                </a:lnTo>
                <a:lnTo>
                  <a:pt x="3487440" y="170343"/>
                </a:lnTo>
                <a:lnTo>
                  <a:pt x="3507556" y="209033"/>
                </a:lnTo>
                <a:lnTo>
                  <a:pt x="3525258" y="252241"/>
                </a:lnTo>
                <a:lnTo>
                  <a:pt x="3540465" y="300109"/>
                </a:lnTo>
                <a:lnTo>
                  <a:pt x="3553092" y="352784"/>
                </a:lnTo>
                <a:lnTo>
                  <a:pt x="3563058" y="410409"/>
                </a:lnTo>
                <a:lnTo>
                  <a:pt x="3570278" y="473129"/>
                </a:lnTo>
                <a:lnTo>
                  <a:pt x="3574670" y="541090"/>
                </a:lnTo>
                <a:lnTo>
                  <a:pt x="3576151" y="614436"/>
                </a:lnTo>
                <a:lnTo>
                  <a:pt x="3574489" y="684850"/>
                </a:lnTo>
                <a:lnTo>
                  <a:pt x="3569570" y="750069"/>
                </a:lnTo>
                <a:lnTo>
                  <a:pt x="3561491" y="810211"/>
                </a:lnTo>
                <a:lnTo>
                  <a:pt x="3550351" y="865397"/>
                </a:lnTo>
                <a:lnTo>
                  <a:pt x="3536250" y="915747"/>
                </a:lnTo>
                <a:lnTo>
                  <a:pt x="3519284" y="961380"/>
                </a:lnTo>
                <a:lnTo>
                  <a:pt x="3499554" y="1002416"/>
                </a:lnTo>
                <a:lnTo>
                  <a:pt x="3477156" y="1038975"/>
                </a:lnTo>
                <a:lnTo>
                  <a:pt x="3452191" y="1071177"/>
                </a:lnTo>
                <a:lnTo>
                  <a:pt x="3424755" y="1099142"/>
                </a:lnTo>
                <a:lnTo>
                  <a:pt x="3394949" y="1122989"/>
                </a:lnTo>
                <a:lnTo>
                  <a:pt x="3328616" y="1158811"/>
                </a:lnTo>
                <a:lnTo>
                  <a:pt x="3292286" y="1171025"/>
                </a:lnTo>
                <a:lnTo>
                  <a:pt x="3253979" y="1179601"/>
                </a:lnTo>
                <a:lnTo>
                  <a:pt x="3213794" y="1184659"/>
                </a:lnTo>
                <a:lnTo>
                  <a:pt x="3171828" y="1186318"/>
                </a:lnTo>
                <a:lnTo>
                  <a:pt x="452413" y="1186318"/>
                </a:lnTo>
                <a:lnTo>
                  <a:pt x="207174" y="13902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411250"/>
            <a:ext cx="3161030" cy="5789930"/>
            <a:chOff x="0" y="1411250"/>
            <a:chExt cx="3161030" cy="57899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532322"/>
              <a:ext cx="3161030" cy="1668780"/>
            </a:xfrm>
            <a:custGeom>
              <a:avLst/>
              <a:gdLst/>
              <a:ahLst/>
              <a:cxnLst/>
              <a:rect l="l" t="t" r="r" b="b"/>
              <a:pathLst>
                <a:path w="3161030" h="1668779">
                  <a:moveTo>
                    <a:pt x="1665490" y="1080008"/>
                  </a:moveTo>
                  <a:lnTo>
                    <a:pt x="1664436" y="1031900"/>
                  </a:lnTo>
                  <a:lnTo>
                    <a:pt x="1661312" y="984326"/>
                  </a:lnTo>
                  <a:lnTo>
                    <a:pt x="1656156" y="937348"/>
                  </a:lnTo>
                  <a:lnTo>
                    <a:pt x="1649006" y="890981"/>
                  </a:lnTo>
                  <a:lnTo>
                    <a:pt x="1639912" y="845299"/>
                  </a:lnTo>
                  <a:lnTo>
                    <a:pt x="1628927" y="800328"/>
                  </a:lnTo>
                  <a:lnTo>
                    <a:pt x="1616087" y="756107"/>
                  </a:lnTo>
                  <a:lnTo>
                    <a:pt x="1601419" y="712698"/>
                  </a:lnTo>
                  <a:lnTo>
                    <a:pt x="1584998" y="670128"/>
                  </a:lnTo>
                  <a:lnTo>
                    <a:pt x="1566849" y="628446"/>
                  </a:lnTo>
                  <a:lnTo>
                    <a:pt x="1547025" y="587705"/>
                  </a:lnTo>
                  <a:lnTo>
                    <a:pt x="1525549" y="547941"/>
                  </a:lnTo>
                  <a:lnTo>
                    <a:pt x="1502498" y="509193"/>
                  </a:lnTo>
                  <a:lnTo>
                    <a:pt x="1477886" y="471512"/>
                  </a:lnTo>
                  <a:lnTo>
                    <a:pt x="1451775" y="434949"/>
                  </a:lnTo>
                  <a:lnTo>
                    <a:pt x="1424203" y="399529"/>
                  </a:lnTo>
                  <a:lnTo>
                    <a:pt x="1395209" y="365315"/>
                  </a:lnTo>
                  <a:lnTo>
                    <a:pt x="1364856" y="332333"/>
                  </a:lnTo>
                  <a:lnTo>
                    <a:pt x="1333157" y="300647"/>
                  </a:lnTo>
                  <a:lnTo>
                    <a:pt x="1300187" y="270281"/>
                  </a:lnTo>
                  <a:lnTo>
                    <a:pt x="1265961" y="241300"/>
                  </a:lnTo>
                  <a:lnTo>
                    <a:pt x="1230553" y="213728"/>
                  </a:lnTo>
                  <a:lnTo>
                    <a:pt x="1193977" y="187617"/>
                  </a:lnTo>
                  <a:lnTo>
                    <a:pt x="1156309" y="163004"/>
                  </a:lnTo>
                  <a:lnTo>
                    <a:pt x="1117561" y="139941"/>
                  </a:lnTo>
                  <a:lnTo>
                    <a:pt x="1077798" y="118478"/>
                  </a:lnTo>
                  <a:lnTo>
                    <a:pt x="1037056" y="98653"/>
                  </a:lnTo>
                  <a:lnTo>
                    <a:pt x="995375" y="80505"/>
                  </a:lnTo>
                  <a:lnTo>
                    <a:pt x="952804" y="64071"/>
                  </a:lnTo>
                  <a:lnTo>
                    <a:pt x="909396" y="49415"/>
                  </a:lnTo>
                  <a:lnTo>
                    <a:pt x="865174" y="36576"/>
                  </a:lnTo>
                  <a:lnTo>
                    <a:pt x="820204" y="25577"/>
                  </a:lnTo>
                  <a:lnTo>
                    <a:pt x="774509" y="16497"/>
                  </a:lnTo>
                  <a:lnTo>
                    <a:pt x="728154" y="9347"/>
                  </a:lnTo>
                  <a:lnTo>
                    <a:pt x="681164" y="4191"/>
                  </a:lnTo>
                  <a:lnTo>
                    <a:pt x="633603" y="1054"/>
                  </a:lnTo>
                  <a:lnTo>
                    <a:pt x="585495" y="0"/>
                  </a:lnTo>
                  <a:lnTo>
                    <a:pt x="537387" y="1054"/>
                  </a:lnTo>
                  <a:lnTo>
                    <a:pt x="489813" y="4191"/>
                  </a:lnTo>
                  <a:lnTo>
                    <a:pt x="442836" y="9347"/>
                  </a:lnTo>
                  <a:lnTo>
                    <a:pt x="396468" y="16497"/>
                  </a:lnTo>
                  <a:lnTo>
                    <a:pt x="350786" y="25577"/>
                  </a:lnTo>
                  <a:lnTo>
                    <a:pt x="305816" y="36576"/>
                  </a:lnTo>
                  <a:lnTo>
                    <a:pt x="261594" y="49415"/>
                  </a:lnTo>
                  <a:lnTo>
                    <a:pt x="218186" y="64071"/>
                  </a:lnTo>
                  <a:lnTo>
                    <a:pt x="175615" y="80505"/>
                  </a:lnTo>
                  <a:lnTo>
                    <a:pt x="133934" y="98653"/>
                  </a:lnTo>
                  <a:lnTo>
                    <a:pt x="93192" y="118478"/>
                  </a:lnTo>
                  <a:lnTo>
                    <a:pt x="53428" y="139941"/>
                  </a:lnTo>
                  <a:lnTo>
                    <a:pt x="14681" y="163004"/>
                  </a:lnTo>
                  <a:lnTo>
                    <a:pt x="0" y="172593"/>
                  </a:lnTo>
                  <a:lnTo>
                    <a:pt x="0" y="1668589"/>
                  </a:lnTo>
                  <a:lnTo>
                    <a:pt x="1490891" y="1668589"/>
                  </a:lnTo>
                  <a:lnTo>
                    <a:pt x="1502498" y="1650822"/>
                  </a:lnTo>
                  <a:lnTo>
                    <a:pt x="1525549" y="1612074"/>
                  </a:lnTo>
                  <a:lnTo>
                    <a:pt x="1547025" y="1572310"/>
                  </a:lnTo>
                  <a:lnTo>
                    <a:pt x="1566849" y="1531569"/>
                  </a:lnTo>
                  <a:lnTo>
                    <a:pt x="1584998" y="1489887"/>
                  </a:lnTo>
                  <a:lnTo>
                    <a:pt x="1601419" y="1447317"/>
                  </a:lnTo>
                  <a:lnTo>
                    <a:pt x="1616087" y="1403908"/>
                  </a:lnTo>
                  <a:lnTo>
                    <a:pt x="1628927" y="1359687"/>
                  </a:lnTo>
                  <a:lnTo>
                    <a:pt x="1639912" y="1314716"/>
                  </a:lnTo>
                  <a:lnTo>
                    <a:pt x="1649006" y="1269022"/>
                  </a:lnTo>
                  <a:lnTo>
                    <a:pt x="1656156" y="1222667"/>
                  </a:lnTo>
                  <a:lnTo>
                    <a:pt x="1661312" y="1175677"/>
                  </a:lnTo>
                  <a:lnTo>
                    <a:pt x="1664436" y="1128115"/>
                  </a:lnTo>
                  <a:lnTo>
                    <a:pt x="1665490" y="1080008"/>
                  </a:lnTo>
                  <a:close/>
                </a:path>
                <a:path w="3161030" h="1668779">
                  <a:moveTo>
                    <a:pt x="3160712" y="751090"/>
                  </a:moveTo>
                  <a:lnTo>
                    <a:pt x="3154083" y="701789"/>
                  </a:lnTo>
                  <a:lnTo>
                    <a:pt x="3135388" y="657491"/>
                  </a:lnTo>
                  <a:lnTo>
                    <a:pt x="3106394" y="619963"/>
                  </a:lnTo>
                  <a:lnTo>
                    <a:pt x="3068866" y="590956"/>
                  </a:lnTo>
                  <a:lnTo>
                    <a:pt x="3024568" y="572262"/>
                  </a:lnTo>
                  <a:lnTo>
                    <a:pt x="2975267" y="565645"/>
                  </a:lnTo>
                  <a:lnTo>
                    <a:pt x="2925965" y="572262"/>
                  </a:lnTo>
                  <a:lnTo>
                    <a:pt x="2881655" y="590956"/>
                  </a:lnTo>
                  <a:lnTo>
                    <a:pt x="2844127" y="619963"/>
                  </a:lnTo>
                  <a:lnTo>
                    <a:pt x="2815132" y="657491"/>
                  </a:lnTo>
                  <a:lnTo>
                    <a:pt x="2796438" y="701789"/>
                  </a:lnTo>
                  <a:lnTo>
                    <a:pt x="2789809" y="751090"/>
                  </a:lnTo>
                  <a:lnTo>
                    <a:pt x="2796438" y="800392"/>
                  </a:lnTo>
                  <a:lnTo>
                    <a:pt x="2815132" y="844689"/>
                  </a:lnTo>
                  <a:lnTo>
                    <a:pt x="2844127" y="882230"/>
                  </a:lnTo>
                  <a:lnTo>
                    <a:pt x="2881655" y="911225"/>
                  </a:lnTo>
                  <a:lnTo>
                    <a:pt x="2925965" y="929919"/>
                  </a:lnTo>
                  <a:lnTo>
                    <a:pt x="2975267" y="936548"/>
                  </a:lnTo>
                  <a:lnTo>
                    <a:pt x="3024568" y="929919"/>
                  </a:lnTo>
                  <a:lnTo>
                    <a:pt x="3068866" y="911225"/>
                  </a:lnTo>
                  <a:lnTo>
                    <a:pt x="3106394" y="882230"/>
                  </a:lnTo>
                  <a:lnTo>
                    <a:pt x="3135388" y="844689"/>
                  </a:lnTo>
                  <a:lnTo>
                    <a:pt x="3154083" y="800392"/>
                  </a:lnTo>
                  <a:lnTo>
                    <a:pt x="3160712" y="7510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601944" y="1762274"/>
            <a:ext cx="4766945" cy="1838325"/>
          </a:xfrm>
          <a:custGeom>
            <a:avLst/>
            <a:gdLst/>
            <a:ahLst/>
            <a:cxnLst/>
            <a:rect l="l" t="t" r="r" b="b"/>
            <a:pathLst>
              <a:path w="4766945" h="1838325">
                <a:moveTo>
                  <a:pt x="280664" y="1837725"/>
                </a:moveTo>
                <a:lnTo>
                  <a:pt x="280664" y="1515989"/>
                </a:lnTo>
                <a:lnTo>
                  <a:pt x="251937" y="1501536"/>
                </a:lnTo>
                <a:lnTo>
                  <a:pt x="197975" y="1466083"/>
                </a:lnTo>
                <a:lnTo>
                  <a:pt x="149187" y="1420159"/>
                </a:lnTo>
                <a:lnTo>
                  <a:pt x="106197" y="1361674"/>
                </a:lnTo>
                <a:lnTo>
                  <a:pt x="87070" y="1327067"/>
                </a:lnTo>
                <a:lnTo>
                  <a:pt x="69627" y="1288537"/>
                </a:lnTo>
                <a:lnTo>
                  <a:pt x="53943" y="1245821"/>
                </a:lnTo>
                <a:lnTo>
                  <a:pt x="40099" y="1198659"/>
                </a:lnTo>
                <a:lnTo>
                  <a:pt x="28171" y="1146789"/>
                </a:lnTo>
                <a:lnTo>
                  <a:pt x="18237" y="1089949"/>
                </a:lnTo>
                <a:lnTo>
                  <a:pt x="10375" y="1027880"/>
                </a:lnTo>
                <a:lnTo>
                  <a:pt x="4663" y="960318"/>
                </a:lnTo>
                <a:lnTo>
                  <a:pt x="1178" y="887004"/>
                </a:lnTo>
                <a:lnTo>
                  <a:pt x="0" y="807675"/>
                </a:lnTo>
                <a:lnTo>
                  <a:pt x="1228" y="732371"/>
                </a:lnTo>
                <a:lnTo>
                  <a:pt x="4857" y="661293"/>
                </a:lnTo>
                <a:lnTo>
                  <a:pt x="10804" y="594359"/>
                </a:lnTo>
                <a:lnTo>
                  <a:pt x="18987" y="531487"/>
                </a:lnTo>
                <a:lnTo>
                  <a:pt x="29322" y="472597"/>
                </a:lnTo>
                <a:lnTo>
                  <a:pt x="41728" y="417605"/>
                </a:lnTo>
                <a:lnTo>
                  <a:pt x="56121" y="366430"/>
                </a:lnTo>
                <a:lnTo>
                  <a:pt x="72418" y="318990"/>
                </a:lnTo>
                <a:lnTo>
                  <a:pt x="90538" y="275203"/>
                </a:lnTo>
                <a:lnTo>
                  <a:pt x="110396" y="234989"/>
                </a:lnTo>
                <a:lnTo>
                  <a:pt x="131910" y="198264"/>
                </a:lnTo>
                <a:lnTo>
                  <a:pt x="154999" y="164947"/>
                </a:lnTo>
                <a:lnTo>
                  <a:pt x="179577" y="134957"/>
                </a:lnTo>
                <a:lnTo>
                  <a:pt x="232877" y="84627"/>
                </a:lnTo>
                <a:lnTo>
                  <a:pt x="291146" y="46621"/>
                </a:lnTo>
                <a:lnTo>
                  <a:pt x="353724" y="20284"/>
                </a:lnTo>
                <a:lnTo>
                  <a:pt x="419949" y="4962"/>
                </a:lnTo>
                <a:lnTo>
                  <a:pt x="489158" y="0"/>
                </a:lnTo>
                <a:lnTo>
                  <a:pt x="4222372" y="0"/>
                </a:lnTo>
                <a:lnTo>
                  <a:pt x="4262731" y="1126"/>
                </a:lnTo>
                <a:lnTo>
                  <a:pt x="4301912" y="4552"/>
                </a:lnTo>
                <a:lnTo>
                  <a:pt x="4339867" y="10351"/>
                </a:lnTo>
                <a:lnTo>
                  <a:pt x="4411910" y="29354"/>
                </a:lnTo>
                <a:lnTo>
                  <a:pt x="4478475" y="58710"/>
                </a:lnTo>
                <a:lnTo>
                  <a:pt x="4539177" y="98994"/>
                </a:lnTo>
                <a:lnTo>
                  <a:pt x="4593633" y="150782"/>
                </a:lnTo>
                <a:lnTo>
                  <a:pt x="4618399" y="181170"/>
                </a:lnTo>
                <a:lnTo>
                  <a:pt x="4641459" y="214650"/>
                </a:lnTo>
                <a:lnTo>
                  <a:pt x="4662766" y="251293"/>
                </a:lnTo>
                <a:lnTo>
                  <a:pt x="4682271" y="291172"/>
                </a:lnTo>
                <a:lnTo>
                  <a:pt x="4699927" y="334359"/>
                </a:lnTo>
                <a:lnTo>
                  <a:pt x="4715685" y="380925"/>
                </a:lnTo>
                <a:lnTo>
                  <a:pt x="4729497" y="430943"/>
                </a:lnTo>
                <a:lnTo>
                  <a:pt x="4741315" y="484484"/>
                </a:lnTo>
                <a:lnTo>
                  <a:pt x="4751092" y="541621"/>
                </a:lnTo>
                <a:lnTo>
                  <a:pt x="4758780" y="602425"/>
                </a:lnTo>
                <a:lnTo>
                  <a:pt x="4764329" y="666968"/>
                </a:lnTo>
                <a:lnTo>
                  <a:pt x="4766599" y="713090"/>
                </a:lnTo>
                <a:lnTo>
                  <a:pt x="4766599" y="893744"/>
                </a:lnTo>
                <a:lnTo>
                  <a:pt x="4763929" y="941111"/>
                </a:lnTo>
                <a:lnTo>
                  <a:pt x="4757891" y="1002476"/>
                </a:lnTo>
                <a:lnTo>
                  <a:pt x="4749534" y="1060309"/>
                </a:lnTo>
                <a:lnTo>
                  <a:pt x="4738910" y="1114665"/>
                </a:lnTo>
                <a:lnTo>
                  <a:pt x="4726075" y="1165599"/>
                </a:lnTo>
                <a:lnTo>
                  <a:pt x="4711084" y="1213167"/>
                </a:lnTo>
                <a:lnTo>
                  <a:pt x="4693990" y="1257423"/>
                </a:lnTo>
                <a:lnTo>
                  <a:pt x="4674848" y="1298423"/>
                </a:lnTo>
                <a:lnTo>
                  <a:pt x="4653713" y="1336222"/>
                </a:lnTo>
                <a:lnTo>
                  <a:pt x="4630639" y="1370876"/>
                </a:lnTo>
                <a:lnTo>
                  <a:pt x="4605680" y="1402440"/>
                </a:lnTo>
                <a:lnTo>
                  <a:pt x="4578893" y="1430969"/>
                </a:lnTo>
                <a:lnTo>
                  <a:pt x="4550329" y="1456519"/>
                </a:lnTo>
                <a:lnTo>
                  <a:pt x="4488096" y="1498900"/>
                </a:lnTo>
                <a:lnTo>
                  <a:pt x="4419415" y="1530028"/>
                </a:lnTo>
                <a:lnTo>
                  <a:pt x="4382794" y="1541509"/>
                </a:lnTo>
                <a:lnTo>
                  <a:pt x="4344724" y="1550343"/>
                </a:lnTo>
                <a:lnTo>
                  <a:pt x="4305261" y="1556584"/>
                </a:lnTo>
                <a:lnTo>
                  <a:pt x="4264459" y="1560289"/>
                </a:lnTo>
                <a:lnTo>
                  <a:pt x="4222372" y="1561511"/>
                </a:lnTo>
                <a:lnTo>
                  <a:pt x="612892" y="1561511"/>
                </a:lnTo>
                <a:lnTo>
                  <a:pt x="280664" y="18377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61985" y="282403"/>
            <a:ext cx="5244465" cy="290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46580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76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215"/>
              </a:spcBef>
            </a:pPr>
            <a:endParaRPr sz="1850">
              <a:latin typeface="Comic Sans MS"/>
              <a:cs typeface="Comic Sans MS"/>
            </a:endParaRPr>
          </a:p>
          <a:p>
            <a:pPr marL="687070" marR="5080" algn="ctr">
              <a:lnSpc>
                <a:spcPct val="114900"/>
              </a:lnSpc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Effective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is </a:t>
            </a:r>
            <a:r>
              <a:rPr sz="1850" dirty="0">
                <a:latin typeface="Comic Sans MS"/>
                <a:cs typeface="Comic Sans MS"/>
              </a:rPr>
              <a:t>crucial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turning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into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meaningful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compelling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narratives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with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5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4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5"/>
                </a:lnTo>
                <a:lnTo>
                  <a:pt x="470448" y="0"/>
                </a:lnTo>
                <a:lnTo>
                  <a:pt x="3811667" y="0"/>
                </a:lnTo>
                <a:lnTo>
                  <a:pt x="3862491" y="1887"/>
                </a:lnTo>
                <a:lnTo>
                  <a:pt x="3911349" y="7480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6" y="483076"/>
                </a:lnTo>
                <a:lnTo>
                  <a:pt x="4331686" y="545760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20624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19999" y="938839"/>
                </a:moveTo>
                <a:lnTo>
                  <a:pt x="672659" y="937308"/>
                </a:lnTo>
                <a:lnTo>
                  <a:pt x="626137" y="932777"/>
                </a:lnTo>
                <a:lnTo>
                  <a:pt x="580527" y="925341"/>
                </a:lnTo>
                <a:lnTo>
                  <a:pt x="535924" y="915094"/>
                </a:lnTo>
                <a:lnTo>
                  <a:pt x="492424" y="902133"/>
                </a:lnTo>
                <a:lnTo>
                  <a:pt x="450120" y="886552"/>
                </a:lnTo>
                <a:lnTo>
                  <a:pt x="409109" y="868445"/>
                </a:lnTo>
                <a:lnTo>
                  <a:pt x="369485" y="847908"/>
                </a:lnTo>
                <a:lnTo>
                  <a:pt x="331343" y="825035"/>
                </a:lnTo>
                <a:lnTo>
                  <a:pt x="294777" y="799921"/>
                </a:lnTo>
                <a:lnTo>
                  <a:pt x="259882" y="772662"/>
                </a:lnTo>
                <a:lnTo>
                  <a:pt x="226754" y="743351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4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80"/>
                </a:lnTo>
                <a:lnTo>
                  <a:pt x="0" y="218839"/>
                </a:lnTo>
                <a:lnTo>
                  <a:pt x="1531" y="171499"/>
                </a:lnTo>
                <a:lnTo>
                  <a:pt x="6062" y="124977"/>
                </a:lnTo>
                <a:lnTo>
                  <a:pt x="13498" y="79367"/>
                </a:lnTo>
                <a:lnTo>
                  <a:pt x="23744" y="34764"/>
                </a:lnTo>
                <a:lnTo>
                  <a:pt x="34103" y="0"/>
                </a:lnTo>
                <a:lnTo>
                  <a:pt x="1180500" y="0"/>
                </a:lnTo>
                <a:lnTo>
                  <a:pt x="1180500" y="772322"/>
                </a:lnTo>
                <a:lnTo>
                  <a:pt x="1145222" y="799921"/>
                </a:lnTo>
                <a:lnTo>
                  <a:pt x="1108656" y="825035"/>
                </a:lnTo>
                <a:lnTo>
                  <a:pt x="1070514" y="847908"/>
                </a:lnTo>
                <a:lnTo>
                  <a:pt x="1030889" y="868445"/>
                </a:lnTo>
                <a:lnTo>
                  <a:pt x="989878" y="886552"/>
                </a:lnTo>
                <a:lnTo>
                  <a:pt x="947575" y="902133"/>
                </a:lnTo>
                <a:lnTo>
                  <a:pt x="904075" y="915094"/>
                </a:lnTo>
                <a:lnTo>
                  <a:pt x="859472" y="925341"/>
                </a:lnTo>
                <a:lnTo>
                  <a:pt x="813862" y="932777"/>
                </a:lnTo>
                <a:lnTo>
                  <a:pt x="767339" y="937308"/>
                </a:lnTo>
                <a:lnTo>
                  <a:pt x="719999" y="938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8363" y="233716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19" h="972819">
                <a:moveTo>
                  <a:pt x="486284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6" y="533116"/>
                </a:lnTo>
                <a:lnTo>
                  <a:pt x="0" y="486282"/>
                </a:lnTo>
                <a:lnTo>
                  <a:pt x="2226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5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5" y="970341"/>
                </a:lnTo>
                <a:lnTo>
                  <a:pt x="486284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468860"/>
            <a:ext cx="657224" cy="65722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3250276" y="5345915"/>
            <a:ext cx="4570095" cy="589280"/>
          </a:xfrm>
          <a:custGeom>
            <a:avLst/>
            <a:gdLst/>
            <a:ahLst/>
            <a:cxnLst/>
            <a:rect l="l" t="t" r="r" b="b"/>
            <a:pathLst>
              <a:path w="4570095" h="589279">
                <a:moveTo>
                  <a:pt x="4275964" y="588775"/>
                </a:moveTo>
                <a:lnTo>
                  <a:pt x="294383" y="588775"/>
                </a:lnTo>
                <a:lnTo>
                  <a:pt x="248057" y="585108"/>
                </a:lnTo>
                <a:lnTo>
                  <a:pt x="203285" y="574325"/>
                </a:lnTo>
                <a:lnTo>
                  <a:pt x="160861" y="556752"/>
                </a:lnTo>
                <a:lnTo>
                  <a:pt x="121578" y="532719"/>
                </a:lnTo>
                <a:lnTo>
                  <a:pt x="86224" y="502551"/>
                </a:lnTo>
                <a:lnTo>
                  <a:pt x="56056" y="467197"/>
                </a:lnTo>
                <a:lnTo>
                  <a:pt x="32023" y="427913"/>
                </a:lnTo>
                <a:lnTo>
                  <a:pt x="14450" y="385490"/>
                </a:lnTo>
                <a:lnTo>
                  <a:pt x="3667" y="340718"/>
                </a:lnTo>
                <a:lnTo>
                  <a:pt x="0" y="294388"/>
                </a:lnTo>
                <a:lnTo>
                  <a:pt x="3667" y="248057"/>
                </a:lnTo>
                <a:lnTo>
                  <a:pt x="14450" y="203285"/>
                </a:lnTo>
                <a:lnTo>
                  <a:pt x="32023" y="160861"/>
                </a:lnTo>
                <a:lnTo>
                  <a:pt x="56056" y="121577"/>
                </a:lnTo>
                <a:lnTo>
                  <a:pt x="86224" y="86224"/>
                </a:lnTo>
                <a:lnTo>
                  <a:pt x="121578" y="56056"/>
                </a:lnTo>
                <a:lnTo>
                  <a:pt x="160861" y="32023"/>
                </a:lnTo>
                <a:lnTo>
                  <a:pt x="203285" y="14450"/>
                </a:lnTo>
                <a:lnTo>
                  <a:pt x="248057" y="3667"/>
                </a:lnTo>
                <a:lnTo>
                  <a:pt x="294387" y="0"/>
                </a:lnTo>
                <a:lnTo>
                  <a:pt x="4275960" y="0"/>
                </a:lnTo>
                <a:lnTo>
                  <a:pt x="4322290" y="3667"/>
                </a:lnTo>
                <a:lnTo>
                  <a:pt x="4367062" y="14450"/>
                </a:lnTo>
                <a:lnTo>
                  <a:pt x="4409486" y="32023"/>
                </a:lnTo>
                <a:lnTo>
                  <a:pt x="4448770" y="56056"/>
                </a:lnTo>
                <a:lnTo>
                  <a:pt x="4484124" y="86224"/>
                </a:lnTo>
                <a:lnTo>
                  <a:pt x="4514291" y="121577"/>
                </a:lnTo>
                <a:lnTo>
                  <a:pt x="4538325" y="160861"/>
                </a:lnTo>
                <a:lnTo>
                  <a:pt x="4555897" y="203285"/>
                </a:lnTo>
                <a:lnTo>
                  <a:pt x="4566681" y="248057"/>
                </a:lnTo>
                <a:lnTo>
                  <a:pt x="4569911" y="288870"/>
                </a:lnTo>
                <a:lnTo>
                  <a:pt x="4569911" y="299905"/>
                </a:lnTo>
                <a:lnTo>
                  <a:pt x="4566681" y="340718"/>
                </a:lnTo>
                <a:lnTo>
                  <a:pt x="4555897" y="385490"/>
                </a:lnTo>
                <a:lnTo>
                  <a:pt x="4538325" y="427913"/>
                </a:lnTo>
                <a:lnTo>
                  <a:pt x="4514291" y="467197"/>
                </a:lnTo>
                <a:lnTo>
                  <a:pt x="4484124" y="502551"/>
                </a:lnTo>
                <a:lnTo>
                  <a:pt x="4448770" y="532719"/>
                </a:lnTo>
                <a:lnTo>
                  <a:pt x="4409486" y="556752"/>
                </a:lnTo>
                <a:lnTo>
                  <a:pt x="4367062" y="574325"/>
                </a:lnTo>
                <a:lnTo>
                  <a:pt x="4322290" y="585108"/>
                </a:lnTo>
                <a:lnTo>
                  <a:pt x="4275964" y="588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7" name="object 17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3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411</Words>
  <Application>Microsoft Office PowerPoint</Application>
  <PresentationFormat>Custom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 Black</vt:lpstr>
      <vt:lpstr>Calibri</vt:lpstr>
      <vt:lpstr>Comic Sans MS</vt:lpstr>
      <vt:lpstr>Office Theme</vt:lpstr>
      <vt:lpstr>Hii, Iam Siddhika</vt:lpstr>
      <vt:lpstr>PowerPoint Presentation</vt:lpstr>
      <vt:lpstr>TOOLTIPS</vt:lpstr>
      <vt:lpstr>PowerPoint Presentation</vt:lpstr>
      <vt:lpstr>CREATING A TOOLTIP PAGE: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2024-10-19T06:30:10Z</dcterms:created>
  <dcterms:modified xsi:type="dcterms:W3CDTF">2024-10-19T06:31:38Z</dcterms:modified>
</cp:coreProperties>
</file>