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03903-7931-4D84-AB48-FDD8091B3E65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D019F-B034-4667-97A6-FA027BCA5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8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530B-FC14-4168-A4B5-667E3C83571F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5267-9732-49D9-8DB0-ED2F50AEDAAA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41F05-C3ED-47F8-ABF3-D7BCF09DF226}" type="datetime1">
              <a:rPr lang="en-US" smtClean="0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D511-24E8-41E7-A3C4-5BE31D5438BE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B1F8-A958-4204-A771-330D8BC74715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4" y="7200899"/>
                </a:moveTo>
                <a:lnTo>
                  <a:pt x="0" y="7200899"/>
                </a:lnTo>
                <a:lnTo>
                  <a:pt x="0" y="0"/>
                </a:lnTo>
                <a:lnTo>
                  <a:pt x="9001124" y="0"/>
                </a:lnTo>
                <a:lnTo>
                  <a:pt x="9001124" y="7200899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1146" y="1723544"/>
            <a:ext cx="3002007" cy="1156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209" y="2469457"/>
            <a:ext cx="8275881" cy="350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825614"/>
            <a:ext cx="2045334" cy="33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B80F-3CEF-4651-8057-FEF9BF20AC4E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5" y="1622088"/>
            <a:ext cx="1762124" cy="3152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1146" y="1723544"/>
            <a:ext cx="3482204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28090">
              <a:lnSpc>
                <a:spcPct val="100000"/>
              </a:lnSpc>
              <a:spcBef>
                <a:spcPts val="765"/>
              </a:spcBef>
            </a:pPr>
            <a:r>
              <a:rPr spc="10" dirty="0"/>
              <a:t>Hii,</a:t>
            </a:r>
          </a:p>
          <a:p>
            <a:pPr marL="706755">
              <a:lnSpc>
                <a:spcPct val="100000"/>
              </a:lnSpc>
              <a:spcBef>
                <a:spcPts val="670"/>
              </a:spcBef>
            </a:pPr>
            <a:r>
              <a:rPr spc="15" dirty="0" err="1"/>
              <a:t>Iam</a:t>
            </a:r>
            <a:r>
              <a:rPr lang="en-US" spc="15" dirty="0"/>
              <a:t> Siddhika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2713850" y="2926091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-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15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</a:t>
            </a:r>
            <a:r>
              <a:rPr sz="2400" b="1" spc="-40" dirty="0">
                <a:latin typeface="Comic Sans MS"/>
                <a:cs typeface="Comic Sans MS"/>
              </a:rPr>
              <a:t> </a:t>
            </a:r>
            <a:r>
              <a:rPr sz="2400" b="1" dirty="0">
                <a:latin typeface="Comic Sans MS"/>
                <a:cs typeface="Comic Sans MS"/>
              </a:rPr>
              <a:t>-52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9" y="1730320"/>
                </a:moveTo>
                <a:lnTo>
                  <a:pt x="0" y="1730320"/>
                </a:lnTo>
                <a:lnTo>
                  <a:pt x="0" y="376706"/>
                </a:lnTo>
                <a:lnTo>
                  <a:pt x="40017" y="332333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4" y="162998"/>
                </a:lnTo>
                <a:lnTo>
                  <a:pt x="287308" y="139940"/>
                </a:lnTo>
                <a:lnTo>
                  <a:pt x="327074" y="118473"/>
                </a:lnTo>
                <a:lnTo>
                  <a:pt x="367817" y="98643"/>
                </a:lnTo>
                <a:lnTo>
                  <a:pt x="409494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7" y="1052"/>
                </a:lnTo>
                <a:lnTo>
                  <a:pt x="819375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6" y="9338"/>
                </a:lnTo>
                <a:lnTo>
                  <a:pt x="1008395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3"/>
                </a:lnTo>
                <a:lnTo>
                  <a:pt x="1311675" y="118473"/>
                </a:lnTo>
                <a:lnTo>
                  <a:pt x="1351441" y="139940"/>
                </a:lnTo>
                <a:lnTo>
                  <a:pt x="1390185" y="162998"/>
                </a:lnTo>
                <a:lnTo>
                  <a:pt x="1427863" y="187606"/>
                </a:lnTo>
                <a:lnTo>
                  <a:pt x="1464431" y="213718"/>
                </a:lnTo>
                <a:lnTo>
                  <a:pt x="1499846" y="241290"/>
                </a:lnTo>
                <a:lnTo>
                  <a:pt x="1534064" y="270280"/>
                </a:lnTo>
                <a:lnTo>
                  <a:pt x="1567041" y="300642"/>
                </a:lnTo>
                <a:lnTo>
                  <a:pt x="1598732" y="332333"/>
                </a:lnTo>
                <a:lnTo>
                  <a:pt x="1629095" y="365310"/>
                </a:lnTo>
                <a:lnTo>
                  <a:pt x="1658084" y="399528"/>
                </a:lnTo>
                <a:lnTo>
                  <a:pt x="1685657" y="434943"/>
                </a:lnTo>
                <a:lnTo>
                  <a:pt x="1711768" y="471511"/>
                </a:lnTo>
                <a:lnTo>
                  <a:pt x="1736376" y="509189"/>
                </a:lnTo>
                <a:lnTo>
                  <a:pt x="1759434" y="547933"/>
                </a:lnTo>
                <a:lnTo>
                  <a:pt x="1780901" y="587699"/>
                </a:lnTo>
                <a:lnTo>
                  <a:pt x="1800731" y="628442"/>
                </a:lnTo>
                <a:lnTo>
                  <a:pt x="1818880" y="670119"/>
                </a:lnTo>
                <a:lnTo>
                  <a:pt x="1835306" y="712687"/>
                </a:lnTo>
                <a:lnTo>
                  <a:pt x="1849963" y="756100"/>
                </a:lnTo>
                <a:lnTo>
                  <a:pt x="1862809" y="800316"/>
                </a:lnTo>
                <a:lnTo>
                  <a:pt x="1873799" y="845290"/>
                </a:lnTo>
                <a:lnTo>
                  <a:pt x="1882889" y="890979"/>
                </a:lnTo>
                <a:lnTo>
                  <a:pt x="1890036" y="937338"/>
                </a:lnTo>
                <a:lnTo>
                  <a:pt x="1895195" y="984323"/>
                </a:lnTo>
                <a:lnTo>
                  <a:pt x="1898322" y="1031892"/>
                </a:lnTo>
                <a:lnTo>
                  <a:pt x="1899374" y="1079994"/>
                </a:lnTo>
                <a:lnTo>
                  <a:pt x="1898322" y="1128107"/>
                </a:lnTo>
                <a:lnTo>
                  <a:pt x="1895195" y="1175675"/>
                </a:lnTo>
                <a:lnTo>
                  <a:pt x="1890036" y="1222661"/>
                </a:lnTo>
                <a:lnTo>
                  <a:pt x="1882889" y="1269020"/>
                </a:lnTo>
                <a:lnTo>
                  <a:pt x="1873799" y="1314709"/>
                </a:lnTo>
                <a:lnTo>
                  <a:pt x="1862809" y="1359683"/>
                </a:lnTo>
                <a:lnTo>
                  <a:pt x="1849963" y="1403899"/>
                </a:lnTo>
                <a:lnTo>
                  <a:pt x="1835306" y="1447312"/>
                </a:lnTo>
                <a:lnTo>
                  <a:pt x="1818880" y="1489880"/>
                </a:lnTo>
                <a:lnTo>
                  <a:pt x="1800731" y="1531557"/>
                </a:lnTo>
                <a:lnTo>
                  <a:pt x="1780901" y="1572300"/>
                </a:lnTo>
                <a:lnTo>
                  <a:pt x="1759434" y="1612066"/>
                </a:lnTo>
                <a:lnTo>
                  <a:pt x="1736376" y="1650810"/>
                </a:lnTo>
                <a:lnTo>
                  <a:pt x="1711768" y="1688488"/>
                </a:lnTo>
                <a:lnTo>
                  <a:pt x="1685657" y="1725056"/>
                </a:lnTo>
                <a:lnTo>
                  <a:pt x="1681559" y="1730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7" y="5099678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0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8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7"/>
                </a:lnTo>
                <a:lnTo>
                  <a:pt x="18545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24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05" y="1009419"/>
                </a:moveTo>
                <a:lnTo>
                  <a:pt x="672659" y="1007888"/>
                </a:lnTo>
                <a:lnTo>
                  <a:pt x="626137" y="1003357"/>
                </a:lnTo>
                <a:lnTo>
                  <a:pt x="580527" y="995921"/>
                </a:lnTo>
                <a:lnTo>
                  <a:pt x="535924" y="985674"/>
                </a:lnTo>
                <a:lnTo>
                  <a:pt x="492424" y="972713"/>
                </a:lnTo>
                <a:lnTo>
                  <a:pt x="450120" y="957132"/>
                </a:lnTo>
                <a:lnTo>
                  <a:pt x="409109" y="939025"/>
                </a:lnTo>
                <a:lnTo>
                  <a:pt x="369485" y="918488"/>
                </a:lnTo>
                <a:lnTo>
                  <a:pt x="331343" y="895615"/>
                </a:lnTo>
                <a:lnTo>
                  <a:pt x="294777" y="870501"/>
                </a:lnTo>
                <a:lnTo>
                  <a:pt x="259882" y="843242"/>
                </a:lnTo>
                <a:lnTo>
                  <a:pt x="226754" y="813931"/>
                </a:lnTo>
                <a:lnTo>
                  <a:pt x="195488" y="782664"/>
                </a:lnTo>
                <a:lnTo>
                  <a:pt x="166177" y="749536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60"/>
                </a:lnTo>
                <a:lnTo>
                  <a:pt x="0" y="289419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500" y="0"/>
                </a:lnTo>
                <a:lnTo>
                  <a:pt x="1180500" y="842902"/>
                </a:lnTo>
                <a:lnTo>
                  <a:pt x="1180116" y="843242"/>
                </a:lnTo>
                <a:lnTo>
                  <a:pt x="1145222" y="870501"/>
                </a:lnTo>
                <a:lnTo>
                  <a:pt x="1108656" y="895615"/>
                </a:lnTo>
                <a:lnTo>
                  <a:pt x="1070514" y="918488"/>
                </a:lnTo>
                <a:lnTo>
                  <a:pt x="1030889" y="939025"/>
                </a:lnTo>
                <a:lnTo>
                  <a:pt x="989878" y="957132"/>
                </a:lnTo>
                <a:lnTo>
                  <a:pt x="947575" y="972713"/>
                </a:lnTo>
                <a:lnTo>
                  <a:pt x="904075" y="985674"/>
                </a:lnTo>
                <a:lnTo>
                  <a:pt x="859472" y="995921"/>
                </a:lnTo>
                <a:lnTo>
                  <a:pt x="813862" y="1003357"/>
                </a:lnTo>
                <a:lnTo>
                  <a:pt x="767339" y="1007888"/>
                </a:lnTo>
                <a:lnTo>
                  <a:pt x="720005" y="10094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4" y="70580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286" y="972567"/>
                </a:moveTo>
                <a:lnTo>
                  <a:pt x="439451" y="970341"/>
                </a:lnTo>
                <a:lnTo>
                  <a:pt x="393878" y="963798"/>
                </a:lnTo>
                <a:lnTo>
                  <a:pt x="349768" y="953144"/>
                </a:lnTo>
                <a:lnTo>
                  <a:pt x="307326" y="938580"/>
                </a:lnTo>
                <a:lnTo>
                  <a:pt x="266754" y="920312"/>
                </a:lnTo>
                <a:lnTo>
                  <a:pt x="228257" y="898542"/>
                </a:lnTo>
                <a:lnTo>
                  <a:pt x="192039" y="873475"/>
                </a:lnTo>
                <a:lnTo>
                  <a:pt x="158302" y="845314"/>
                </a:lnTo>
                <a:lnTo>
                  <a:pt x="127252" y="814264"/>
                </a:lnTo>
                <a:lnTo>
                  <a:pt x="99091" y="780528"/>
                </a:lnTo>
                <a:lnTo>
                  <a:pt x="74024" y="744309"/>
                </a:lnTo>
                <a:lnTo>
                  <a:pt x="52255" y="705812"/>
                </a:lnTo>
                <a:lnTo>
                  <a:pt x="33986" y="665240"/>
                </a:lnTo>
                <a:lnTo>
                  <a:pt x="19423" y="622798"/>
                </a:lnTo>
                <a:lnTo>
                  <a:pt x="8768" y="578688"/>
                </a:lnTo>
                <a:lnTo>
                  <a:pt x="2225" y="533116"/>
                </a:lnTo>
                <a:lnTo>
                  <a:pt x="0" y="486280"/>
                </a:lnTo>
                <a:lnTo>
                  <a:pt x="2225" y="439451"/>
                </a:lnTo>
                <a:lnTo>
                  <a:pt x="8768" y="393878"/>
                </a:lnTo>
                <a:lnTo>
                  <a:pt x="19423" y="349768"/>
                </a:lnTo>
                <a:lnTo>
                  <a:pt x="33986" y="307326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9"/>
                </a:lnTo>
                <a:lnTo>
                  <a:pt x="127252" y="158302"/>
                </a:lnTo>
                <a:lnTo>
                  <a:pt x="158302" y="127252"/>
                </a:lnTo>
                <a:lnTo>
                  <a:pt x="192039" y="99091"/>
                </a:lnTo>
                <a:lnTo>
                  <a:pt x="228257" y="74024"/>
                </a:lnTo>
                <a:lnTo>
                  <a:pt x="266754" y="52255"/>
                </a:lnTo>
                <a:lnTo>
                  <a:pt x="307326" y="33986"/>
                </a:lnTo>
                <a:lnTo>
                  <a:pt x="349768" y="19423"/>
                </a:lnTo>
                <a:lnTo>
                  <a:pt x="393878" y="8768"/>
                </a:lnTo>
                <a:lnTo>
                  <a:pt x="439451" y="2226"/>
                </a:lnTo>
                <a:lnTo>
                  <a:pt x="486283" y="0"/>
                </a:lnTo>
                <a:lnTo>
                  <a:pt x="533116" y="2226"/>
                </a:lnTo>
                <a:lnTo>
                  <a:pt x="578688" y="8768"/>
                </a:lnTo>
                <a:lnTo>
                  <a:pt x="622798" y="19423"/>
                </a:lnTo>
                <a:lnTo>
                  <a:pt x="665240" y="33986"/>
                </a:lnTo>
                <a:lnTo>
                  <a:pt x="705812" y="52255"/>
                </a:lnTo>
                <a:lnTo>
                  <a:pt x="744309" y="74024"/>
                </a:lnTo>
                <a:lnTo>
                  <a:pt x="780528" y="99091"/>
                </a:lnTo>
                <a:lnTo>
                  <a:pt x="814264" y="127252"/>
                </a:lnTo>
                <a:lnTo>
                  <a:pt x="845314" y="158302"/>
                </a:lnTo>
                <a:lnTo>
                  <a:pt x="873475" y="192039"/>
                </a:lnTo>
                <a:lnTo>
                  <a:pt x="898542" y="228257"/>
                </a:lnTo>
                <a:lnTo>
                  <a:pt x="920311" y="266754"/>
                </a:lnTo>
                <a:lnTo>
                  <a:pt x="938580" y="307326"/>
                </a:lnTo>
                <a:lnTo>
                  <a:pt x="953144" y="349768"/>
                </a:lnTo>
                <a:lnTo>
                  <a:pt x="963798" y="393878"/>
                </a:lnTo>
                <a:lnTo>
                  <a:pt x="970341" y="439451"/>
                </a:lnTo>
                <a:lnTo>
                  <a:pt x="972567" y="486283"/>
                </a:lnTo>
                <a:lnTo>
                  <a:pt x="970341" y="533116"/>
                </a:lnTo>
                <a:lnTo>
                  <a:pt x="963798" y="578688"/>
                </a:lnTo>
                <a:lnTo>
                  <a:pt x="953144" y="622798"/>
                </a:lnTo>
                <a:lnTo>
                  <a:pt x="938580" y="665240"/>
                </a:lnTo>
                <a:lnTo>
                  <a:pt x="920311" y="705812"/>
                </a:lnTo>
                <a:lnTo>
                  <a:pt x="898542" y="744309"/>
                </a:lnTo>
                <a:lnTo>
                  <a:pt x="873475" y="780528"/>
                </a:lnTo>
                <a:lnTo>
                  <a:pt x="845314" y="814264"/>
                </a:lnTo>
                <a:lnTo>
                  <a:pt x="814264" y="845314"/>
                </a:lnTo>
                <a:lnTo>
                  <a:pt x="780528" y="873475"/>
                </a:lnTo>
                <a:lnTo>
                  <a:pt x="744309" y="898542"/>
                </a:lnTo>
                <a:lnTo>
                  <a:pt x="705812" y="920312"/>
                </a:lnTo>
                <a:lnTo>
                  <a:pt x="665240" y="938580"/>
                </a:lnTo>
                <a:lnTo>
                  <a:pt x="622798" y="953144"/>
                </a:lnTo>
                <a:lnTo>
                  <a:pt x="578688" y="963798"/>
                </a:lnTo>
                <a:lnTo>
                  <a:pt x="533116" y="970341"/>
                </a:lnTo>
                <a:lnTo>
                  <a:pt x="486286" y="972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470580"/>
            <a:ext cx="2921000" cy="1730375"/>
            <a:chOff x="6016266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6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7" y="1730319"/>
                  </a:moveTo>
                  <a:lnTo>
                    <a:pt x="231424" y="1730319"/>
                  </a:lnTo>
                  <a:lnTo>
                    <a:pt x="215808" y="1710757"/>
                  </a:lnTo>
                  <a:lnTo>
                    <a:pt x="189398" y="1674733"/>
                  </a:lnTo>
                  <a:lnTo>
                    <a:pt x="164519" y="1637673"/>
                  </a:lnTo>
                  <a:lnTo>
                    <a:pt x="141215" y="1599617"/>
                  </a:lnTo>
                  <a:lnTo>
                    <a:pt x="119527" y="1560605"/>
                  </a:lnTo>
                  <a:lnTo>
                    <a:pt x="99500" y="1520678"/>
                  </a:lnTo>
                  <a:lnTo>
                    <a:pt x="81176" y="1479877"/>
                  </a:lnTo>
                  <a:lnTo>
                    <a:pt x="64598" y="1438242"/>
                  </a:lnTo>
                  <a:lnTo>
                    <a:pt x="49809" y="1395813"/>
                  </a:lnTo>
                  <a:lnTo>
                    <a:pt x="36852" y="1352631"/>
                  </a:lnTo>
                  <a:lnTo>
                    <a:pt x="25771" y="1308737"/>
                  </a:lnTo>
                  <a:lnTo>
                    <a:pt x="16608" y="1264171"/>
                  </a:lnTo>
                  <a:lnTo>
                    <a:pt x="9406" y="1218974"/>
                  </a:lnTo>
                  <a:lnTo>
                    <a:pt x="4209" y="1173186"/>
                  </a:lnTo>
                  <a:lnTo>
                    <a:pt x="1059" y="1126848"/>
                  </a:lnTo>
                  <a:lnTo>
                    <a:pt x="0" y="1079999"/>
                  </a:lnTo>
                  <a:lnTo>
                    <a:pt x="1059" y="1033151"/>
                  </a:lnTo>
                  <a:lnTo>
                    <a:pt x="4209" y="986813"/>
                  </a:lnTo>
                  <a:lnTo>
                    <a:pt x="9406" y="941025"/>
                  </a:lnTo>
                  <a:lnTo>
                    <a:pt x="16608" y="895828"/>
                  </a:lnTo>
                  <a:lnTo>
                    <a:pt x="25771" y="851262"/>
                  </a:lnTo>
                  <a:lnTo>
                    <a:pt x="36852" y="807368"/>
                  </a:lnTo>
                  <a:lnTo>
                    <a:pt x="49809" y="764186"/>
                  </a:lnTo>
                  <a:lnTo>
                    <a:pt x="64598" y="721757"/>
                  </a:lnTo>
                  <a:lnTo>
                    <a:pt x="81176" y="680122"/>
                  </a:lnTo>
                  <a:lnTo>
                    <a:pt x="99500" y="639321"/>
                  </a:lnTo>
                  <a:lnTo>
                    <a:pt x="119527" y="599394"/>
                  </a:lnTo>
                  <a:lnTo>
                    <a:pt x="141215" y="560382"/>
                  </a:lnTo>
                  <a:lnTo>
                    <a:pt x="164519" y="522326"/>
                  </a:lnTo>
                  <a:lnTo>
                    <a:pt x="189398" y="485266"/>
                  </a:lnTo>
                  <a:lnTo>
                    <a:pt x="215808" y="449242"/>
                  </a:lnTo>
                  <a:lnTo>
                    <a:pt x="243705" y="414296"/>
                  </a:lnTo>
                  <a:lnTo>
                    <a:pt x="273048" y="380467"/>
                  </a:lnTo>
                  <a:lnTo>
                    <a:pt x="303792" y="347796"/>
                  </a:lnTo>
                  <a:lnTo>
                    <a:pt x="335896" y="316324"/>
                  </a:lnTo>
                  <a:lnTo>
                    <a:pt x="369315" y="286091"/>
                  </a:lnTo>
                  <a:lnTo>
                    <a:pt x="404007" y="257138"/>
                  </a:lnTo>
                  <a:lnTo>
                    <a:pt x="439929" y="229505"/>
                  </a:lnTo>
                  <a:lnTo>
                    <a:pt x="477038" y="203233"/>
                  </a:lnTo>
                  <a:lnTo>
                    <a:pt x="515290" y="178362"/>
                  </a:lnTo>
                  <a:lnTo>
                    <a:pt x="554643" y="154933"/>
                  </a:lnTo>
                  <a:lnTo>
                    <a:pt x="595054" y="132987"/>
                  </a:lnTo>
                  <a:lnTo>
                    <a:pt x="636480" y="112563"/>
                  </a:lnTo>
                  <a:lnTo>
                    <a:pt x="678877" y="93703"/>
                  </a:lnTo>
                  <a:lnTo>
                    <a:pt x="722203" y="76446"/>
                  </a:lnTo>
                  <a:lnTo>
                    <a:pt x="766414" y="60834"/>
                  </a:lnTo>
                  <a:lnTo>
                    <a:pt x="811468" y="46907"/>
                  </a:lnTo>
                  <a:lnTo>
                    <a:pt x="857321" y="34705"/>
                  </a:lnTo>
                  <a:lnTo>
                    <a:pt x="903931" y="24269"/>
                  </a:lnTo>
                  <a:lnTo>
                    <a:pt x="951254" y="15640"/>
                  </a:lnTo>
                  <a:lnTo>
                    <a:pt x="999248" y="8858"/>
                  </a:lnTo>
                  <a:lnTo>
                    <a:pt x="1047869" y="3964"/>
                  </a:lnTo>
                  <a:lnTo>
                    <a:pt x="1097074" y="997"/>
                  </a:lnTo>
                  <a:lnTo>
                    <a:pt x="1146821" y="0"/>
                  </a:lnTo>
                  <a:lnTo>
                    <a:pt x="1196568" y="997"/>
                  </a:lnTo>
                  <a:lnTo>
                    <a:pt x="1245773" y="3964"/>
                  </a:lnTo>
                  <a:lnTo>
                    <a:pt x="1294394" y="8858"/>
                  </a:lnTo>
                  <a:lnTo>
                    <a:pt x="1342388" y="15640"/>
                  </a:lnTo>
                  <a:lnTo>
                    <a:pt x="1389711" y="24269"/>
                  </a:lnTo>
                  <a:lnTo>
                    <a:pt x="1436321" y="34705"/>
                  </a:lnTo>
                  <a:lnTo>
                    <a:pt x="1482174" y="46907"/>
                  </a:lnTo>
                  <a:lnTo>
                    <a:pt x="1527228" y="60834"/>
                  </a:lnTo>
                  <a:lnTo>
                    <a:pt x="1571439" y="76446"/>
                  </a:lnTo>
                  <a:lnTo>
                    <a:pt x="1614765" y="93703"/>
                  </a:lnTo>
                  <a:lnTo>
                    <a:pt x="1657162" y="112563"/>
                  </a:lnTo>
                  <a:lnTo>
                    <a:pt x="1698588" y="132987"/>
                  </a:lnTo>
                  <a:lnTo>
                    <a:pt x="1738998" y="154933"/>
                  </a:lnTo>
                  <a:lnTo>
                    <a:pt x="1778352" y="178362"/>
                  </a:lnTo>
                  <a:lnTo>
                    <a:pt x="1816604" y="203233"/>
                  </a:lnTo>
                  <a:lnTo>
                    <a:pt x="1853713" y="229505"/>
                  </a:lnTo>
                  <a:lnTo>
                    <a:pt x="1889635" y="257138"/>
                  </a:lnTo>
                  <a:lnTo>
                    <a:pt x="1924327" y="286091"/>
                  </a:lnTo>
                  <a:lnTo>
                    <a:pt x="1957746" y="316324"/>
                  </a:lnTo>
                  <a:lnTo>
                    <a:pt x="1989849" y="347796"/>
                  </a:lnTo>
                  <a:lnTo>
                    <a:pt x="2020594" y="380467"/>
                  </a:lnTo>
                  <a:lnTo>
                    <a:pt x="2049936" y="414296"/>
                  </a:lnTo>
                  <a:lnTo>
                    <a:pt x="2077834" y="449242"/>
                  </a:lnTo>
                  <a:lnTo>
                    <a:pt x="2104244" y="485266"/>
                  </a:lnTo>
                  <a:lnTo>
                    <a:pt x="2129122" y="522326"/>
                  </a:lnTo>
                  <a:lnTo>
                    <a:pt x="2152427" y="560382"/>
                  </a:lnTo>
                  <a:lnTo>
                    <a:pt x="2174114" y="599394"/>
                  </a:lnTo>
                  <a:lnTo>
                    <a:pt x="2194141" y="639321"/>
                  </a:lnTo>
                  <a:lnTo>
                    <a:pt x="2212466" y="680122"/>
                  </a:lnTo>
                  <a:lnTo>
                    <a:pt x="2229044" y="721757"/>
                  </a:lnTo>
                  <a:lnTo>
                    <a:pt x="2243833" y="764186"/>
                  </a:lnTo>
                  <a:lnTo>
                    <a:pt x="2256789" y="807368"/>
                  </a:lnTo>
                  <a:lnTo>
                    <a:pt x="2267870" y="851262"/>
                  </a:lnTo>
                  <a:lnTo>
                    <a:pt x="2277033" y="895828"/>
                  </a:lnTo>
                  <a:lnTo>
                    <a:pt x="2284235" y="941025"/>
                  </a:lnTo>
                  <a:lnTo>
                    <a:pt x="2289433" y="986813"/>
                  </a:lnTo>
                  <a:lnTo>
                    <a:pt x="2292582" y="1033151"/>
                  </a:lnTo>
                  <a:lnTo>
                    <a:pt x="2293642" y="1079999"/>
                  </a:lnTo>
                  <a:lnTo>
                    <a:pt x="2292582" y="1126848"/>
                  </a:lnTo>
                  <a:lnTo>
                    <a:pt x="2289433" y="1173186"/>
                  </a:lnTo>
                  <a:lnTo>
                    <a:pt x="2284235" y="1218974"/>
                  </a:lnTo>
                  <a:lnTo>
                    <a:pt x="2277033" y="1264171"/>
                  </a:lnTo>
                  <a:lnTo>
                    <a:pt x="2267870" y="1308737"/>
                  </a:lnTo>
                  <a:lnTo>
                    <a:pt x="2256789" y="1352631"/>
                  </a:lnTo>
                  <a:lnTo>
                    <a:pt x="2243833" y="1395813"/>
                  </a:lnTo>
                  <a:lnTo>
                    <a:pt x="2229044" y="1438242"/>
                  </a:lnTo>
                  <a:lnTo>
                    <a:pt x="2212466" y="1479877"/>
                  </a:lnTo>
                  <a:lnTo>
                    <a:pt x="2194141" y="1520678"/>
                  </a:lnTo>
                  <a:lnTo>
                    <a:pt x="2174114" y="1560605"/>
                  </a:lnTo>
                  <a:lnTo>
                    <a:pt x="2152427" y="1599617"/>
                  </a:lnTo>
                  <a:lnTo>
                    <a:pt x="2129122" y="1637673"/>
                  </a:lnTo>
                  <a:lnTo>
                    <a:pt x="2104244" y="1674733"/>
                  </a:lnTo>
                  <a:lnTo>
                    <a:pt x="2077834" y="1710757"/>
                  </a:lnTo>
                  <a:lnTo>
                    <a:pt x="2062217" y="17303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39439"/>
              <a:ext cx="657224" cy="6572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6740" y="446196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3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9"/>
                </a:lnTo>
                <a:lnTo>
                  <a:pt x="14372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76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2" y="335623"/>
                </a:lnTo>
                <a:lnTo>
                  <a:pt x="36806" y="281198"/>
                </a:lnTo>
                <a:lnTo>
                  <a:pt x="52136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1" y="116485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4"/>
                </a:lnTo>
                <a:lnTo>
                  <a:pt x="342443" y="0"/>
                </a:lnTo>
                <a:lnTo>
                  <a:pt x="1595533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87"/>
                </a:lnTo>
                <a:lnTo>
                  <a:pt x="1951876" y="698824"/>
                </a:lnTo>
                <a:lnTo>
                  <a:pt x="1947520" y="756475"/>
                </a:lnTo>
                <a:lnTo>
                  <a:pt x="1939005" y="819595"/>
                </a:lnTo>
                <a:lnTo>
                  <a:pt x="1927340" y="876962"/>
                </a:lnTo>
                <a:lnTo>
                  <a:pt x="1912673" y="928749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3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50"/>
                </a:lnTo>
                <a:lnTo>
                  <a:pt x="1595530" y="1179400"/>
                </a:lnTo>
                <a:lnTo>
                  <a:pt x="429069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40303" y="497619"/>
            <a:ext cx="17672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165100" algn="ctr">
              <a:lnSpc>
                <a:spcPct val="116100"/>
              </a:lnSpc>
              <a:spcBef>
                <a:spcPts val="100"/>
              </a:spcBef>
            </a:pPr>
            <a:r>
              <a:rPr sz="1400" b="1" spc="6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’</a:t>
            </a:r>
            <a:r>
              <a:rPr sz="1400" b="1" spc="55" dirty="0">
                <a:latin typeface="Arial"/>
                <a:cs typeface="Arial"/>
              </a:rPr>
              <a:t>m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90" dirty="0">
                <a:latin typeface="Arial"/>
                <a:cs typeface="Arial"/>
              </a:rPr>
              <a:t>s</a:t>
            </a:r>
            <a:r>
              <a:rPr sz="1400" b="1" spc="15" dirty="0">
                <a:latin typeface="Arial"/>
                <a:cs typeface="Arial"/>
              </a:rPr>
              <a:t>o</a:t>
            </a:r>
            <a:r>
              <a:rPr sz="1400" b="1" spc="20" dirty="0">
                <a:latin typeface="Arial"/>
                <a:cs typeface="Arial"/>
              </a:rPr>
              <a:t>o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x</a:t>
            </a: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110" dirty="0">
                <a:latin typeface="Arial"/>
                <a:cs typeface="Arial"/>
              </a:rPr>
              <a:t>t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-5" dirty="0">
                <a:latin typeface="Arial"/>
                <a:cs typeface="Arial"/>
              </a:rPr>
              <a:t>.  </a:t>
            </a:r>
            <a:r>
              <a:rPr sz="1400" b="1" spc="20" dirty="0">
                <a:latin typeface="Arial"/>
                <a:cs typeface="Arial"/>
              </a:rPr>
              <a:t>It’s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40" dirty="0">
                <a:latin typeface="Arial"/>
                <a:cs typeface="Arial"/>
              </a:rPr>
              <a:t>my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favourite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10" dirty="0">
                <a:latin typeface="Arial"/>
                <a:cs typeface="Arial"/>
              </a:rPr>
              <a:t>Are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you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ready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5" dirty="0">
                <a:latin typeface="Arial"/>
                <a:cs typeface="Arial"/>
              </a:rPr>
              <a:t>guys?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3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90" y="870347"/>
                </a:moveTo>
                <a:lnTo>
                  <a:pt x="439451" y="868122"/>
                </a:lnTo>
                <a:lnTo>
                  <a:pt x="393878" y="861579"/>
                </a:lnTo>
                <a:lnTo>
                  <a:pt x="349768" y="850924"/>
                </a:lnTo>
                <a:lnTo>
                  <a:pt x="307326" y="836361"/>
                </a:lnTo>
                <a:lnTo>
                  <a:pt x="266754" y="818092"/>
                </a:lnTo>
                <a:lnTo>
                  <a:pt x="228257" y="796323"/>
                </a:lnTo>
                <a:lnTo>
                  <a:pt x="192039" y="771256"/>
                </a:lnTo>
                <a:lnTo>
                  <a:pt x="158302" y="743095"/>
                </a:lnTo>
                <a:lnTo>
                  <a:pt x="127252" y="712045"/>
                </a:lnTo>
                <a:lnTo>
                  <a:pt x="99091" y="678308"/>
                </a:lnTo>
                <a:lnTo>
                  <a:pt x="74024" y="642090"/>
                </a:lnTo>
                <a:lnTo>
                  <a:pt x="52255" y="603593"/>
                </a:lnTo>
                <a:lnTo>
                  <a:pt x="33986" y="563021"/>
                </a:lnTo>
                <a:lnTo>
                  <a:pt x="19423" y="520579"/>
                </a:lnTo>
                <a:lnTo>
                  <a:pt x="8768" y="476469"/>
                </a:lnTo>
                <a:lnTo>
                  <a:pt x="2225" y="430896"/>
                </a:lnTo>
                <a:lnTo>
                  <a:pt x="0" y="384060"/>
                </a:lnTo>
                <a:lnTo>
                  <a:pt x="2225" y="337231"/>
                </a:lnTo>
                <a:lnTo>
                  <a:pt x="8768" y="291659"/>
                </a:lnTo>
                <a:lnTo>
                  <a:pt x="19423" y="247549"/>
                </a:lnTo>
                <a:lnTo>
                  <a:pt x="33986" y="205107"/>
                </a:lnTo>
                <a:lnTo>
                  <a:pt x="52255" y="164535"/>
                </a:lnTo>
                <a:lnTo>
                  <a:pt x="74024" y="126038"/>
                </a:lnTo>
                <a:lnTo>
                  <a:pt x="99091" y="89819"/>
                </a:lnTo>
                <a:lnTo>
                  <a:pt x="127252" y="56083"/>
                </a:lnTo>
                <a:lnTo>
                  <a:pt x="158302" y="25033"/>
                </a:lnTo>
                <a:lnTo>
                  <a:pt x="188292" y="0"/>
                </a:lnTo>
                <a:lnTo>
                  <a:pt x="784274" y="0"/>
                </a:lnTo>
                <a:lnTo>
                  <a:pt x="814264" y="25033"/>
                </a:lnTo>
                <a:lnTo>
                  <a:pt x="845314" y="56083"/>
                </a:lnTo>
                <a:lnTo>
                  <a:pt x="873475" y="89819"/>
                </a:lnTo>
                <a:lnTo>
                  <a:pt x="898542" y="126038"/>
                </a:lnTo>
                <a:lnTo>
                  <a:pt x="920311" y="164535"/>
                </a:lnTo>
                <a:lnTo>
                  <a:pt x="938580" y="205107"/>
                </a:lnTo>
                <a:lnTo>
                  <a:pt x="953143" y="247549"/>
                </a:lnTo>
                <a:lnTo>
                  <a:pt x="963798" y="291659"/>
                </a:lnTo>
                <a:lnTo>
                  <a:pt x="970341" y="337231"/>
                </a:lnTo>
                <a:lnTo>
                  <a:pt x="972566" y="384064"/>
                </a:lnTo>
                <a:lnTo>
                  <a:pt x="970341" y="430896"/>
                </a:lnTo>
                <a:lnTo>
                  <a:pt x="963798" y="476469"/>
                </a:lnTo>
                <a:lnTo>
                  <a:pt x="953143" y="520579"/>
                </a:lnTo>
                <a:lnTo>
                  <a:pt x="938580" y="563021"/>
                </a:lnTo>
                <a:lnTo>
                  <a:pt x="920311" y="603593"/>
                </a:lnTo>
                <a:lnTo>
                  <a:pt x="898542" y="642090"/>
                </a:lnTo>
                <a:lnTo>
                  <a:pt x="873475" y="678308"/>
                </a:lnTo>
                <a:lnTo>
                  <a:pt x="845314" y="712045"/>
                </a:lnTo>
                <a:lnTo>
                  <a:pt x="814264" y="743095"/>
                </a:lnTo>
                <a:lnTo>
                  <a:pt x="780527" y="771256"/>
                </a:lnTo>
                <a:lnTo>
                  <a:pt x="744309" y="796323"/>
                </a:lnTo>
                <a:lnTo>
                  <a:pt x="705812" y="818092"/>
                </a:lnTo>
                <a:lnTo>
                  <a:pt x="665240" y="836361"/>
                </a:lnTo>
                <a:lnTo>
                  <a:pt x="622798" y="850924"/>
                </a:lnTo>
                <a:lnTo>
                  <a:pt x="578688" y="861579"/>
                </a:lnTo>
                <a:lnTo>
                  <a:pt x="533115" y="868122"/>
                </a:lnTo>
                <a:lnTo>
                  <a:pt x="486290" y="8703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27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59"/>
                </a:moveTo>
                <a:lnTo>
                  <a:pt x="1230109" y="1739239"/>
                </a:lnTo>
                <a:lnTo>
                  <a:pt x="1226972" y="1691678"/>
                </a:lnTo>
                <a:lnTo>
                  <a:pt x="1221816" y="1644688"/>
                </a:lnTo>
                <a:lnTo>
                  <a:pt x="1214666" y="1598333"/>
                </a:lnTo>
                <a:lnTo>
                  <a:pt x="1205585" y="1552638"/>
                </a:lnTo>
                <a:lnTo>
                  <a:pt x="1194587" y="1507667"/>
                </a:lnTo>
                <a:lnTo>
                  <a:pt x="1181747" y="1463446"/>
                </a:lnTo>
                <a:lnTo>
                  <a:pt x="1167091" y="1420037"/>
                </a:lnTo>
                <a:lnTo>
                  <a:pt x="1150658" y="1377467"/>
                </a:lnTo>
                <a:lnTo>
                  <a:pt x="1132509" y="1335798"/>
                </a:lnTo>
                <a:lnTo>
                  <a:pt x="1112685" y="1295044"/>
                </a:lnTo>
                <a:lnTo>
                  <a:pt x="1091209" y="1255280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288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29"/>
                </a:lnTo>
                <a:lnTo>
                  <a:pt x="1230109" y="1835454"/>
                </a:lnTo>
                <a:lnTo>
                  <a:pt x="1231150" y="1787359"/>
                </a:lnTo>
                <a:close/>
              </a:path>
              <a:path w="2671445" h="1924684">
                <a:moveTo>
                  <a:pt x="2671153" y="719988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17"/>
                </a:lnTo>
                <a:lnTo>
                  <a:pt x="2618867" y="450113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12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36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24"/>
                </a:lnTo>
                <a:lnTo>
                  <a:pt x="1951151" y="0"/>
                </a:lnTo>
                <a:lnTo>
                  <a:pt x="1903818" y="1524"/>
                </a:lnTo>
                <a:lnTo>
                  <a:pt x="1857286" y="6057"/>
                </a:lnTo>
                <a:lnTo>
                  <a:pt x="1811680" y="13500"/>
                </a:lnTo>
                <a:lnTo>
                  <a:pt x="1767078" y="23736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12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13"/>
                </a:lnTo>
                <a:lnTo>
                  <a:pt x="1267866" y="492417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20001"/>
                </a:lnTo>
                <a:lnTo>
                  <a:pt x="1232687" y="767334"/>
                </a:lnTo>
                <a:lnTo>
                  <a:pt x="1237221" y="813854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86" y="1433931"/>
                </a:lnTo>
                <a:lnTo>
                  <a:pt x="1903818" y="1438465"/>
                </a:lnTo>
                <a:lnTo>
                  <a:pt x="1951177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54"/>
                </a:lnTo>
                <a:lnTo>
                  <a:pt x="2669629" y="767334"/>
                </a:lnTo>
                <a:lnTo>
                  <a:pt x="2671153" y="719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34" y="5923646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5" y="370901"/>
                </a:moveTo>
                <a:lnTo>
                  <a:pt x="136150" y="364278"/>
                </a:lnTo>
                <a:lnTo>
                  <a:pt x="91849" y="345582"/>
                </a:lnTo>
                <a:lnTo>
                  <a:pt x="54316" y="316584"/>
                </a:lnTo>
                <a:lnTo>
                  <a:pt x="25319" y="279051"/>
                </a:lnTo>
                <a:lnTo>
                  <a:pt x="6624" y="234751"/>
                </a:lnTo>
                <a:lnTo>
                  <a:pt x="0" y="185447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6" y="54317"/>
                </a:lnTo>
                <a:lnTo>
                  <a:pt x="91849" y="25319"/>
                </a:lnTo>
                <a:lnTo>
                  <a:pt x="136150" y="6624"/>
                </a:lnTo>
                <a:lnTo>
                  <a:pt x="185450" y="0"/>
                </a:lnTo>
                <a:lnTo>
                  <a:pt x="234750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0" y="185450"/>
                </a:lnTo>
                <a:lnTo>
                  <a:pt x="364277" y="234751"/>
                </a:lnTo>
                <a:lnTo>
                  <a:pt x="345582" y="279051"/>
                </a:lnTo>
                <a:lnTo>
                  <a:pt x="316584" y="316584"/>
                </a:lnTo>
                <a:lnTo>
                  <a:pt x="279051" y="345582"/>
                </a:lnTo>
                <a:lnTo>
                  <a:pt x="234750" y="364278"/>
                </a:lnTo>
                <a:lnTo>
                  <a:pt x="185455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25" y="692519"/>
                </a:moveTo>
                <a:lnTo>
                  <a:pt x="671770" y="690988"/>
                </a:lnTo>
                <a:lnTo>
                  <a:pt x="625248" y="686457"/>
                </a:lnTo>
                <a:lnTo>
                  <a:pt x="579638" y="679021"/>
                </a:lnTo>
                <a:lnTo>
                  <a:pt x="535035" y="668775"/>
                </a:lnTo>
                <a:lnTo>
                  <a:pt x="491535" y="655814"/>
                </a:lnTo>
                <a:lnTo>
                  <a:pt x="449232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4" y="578715"/>
                </a:lnTo>
                <a:lnTo>
                  <a:pt x="293888" y="553601"/>
                </a:lnTo>
                <a:lnTo>
                  <a:pt x="258993" y="526342"/>
                </a:lnTo>
                <a:lnTo>
                  <a:pt x="225866" y="497031"/>
                </a:lnTo>
                <a:lnTo>
                  <a:pt x="194599" y="465765"/>
                </a:lnTo>
                <a:lnTo>
                  <a:pt x="165288" y="432637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4"/>
                </a:lnTo>
                <a:lnTo>
                  <a:pt x="69505" y="283410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1" y="0"/>
                </a:lnTo>
                <a:lnTo>
                  <a:pt x="1433048" y="66382"/>
                </a:lnTo>
                <a:lnTo>
                  <a:pt x="1425612" y="111992"/>
                </a:lnTo>
                <a:lnTo>
                  <a:pt x="1415365" y="156595"/>
                </a:lnTo>
                <a:lnTo>
                  <a:pt x="1402404" y="200095"/>
                </a:lnTo>
                <a:lnTo>
                  <a:pt x="1386823" y="242398"/>
                </a:lnTo>
                <a:lnTo>
                  <a:pt x="1368716" y="283410"/>
                </a:lnTo>
                <a:lnTo>
                  <a:pt x="1348179" y="323034"/>
                </a:lnTo>
                <a:lnTo>
                  <a:pt x="1325306" y="361176"/>
                </a:lnTo>
                <a:lnTo>
                  <a:pt x="1300192" y="397742"/>
                </a:lnTo>
                <a:lnTo>
                  <a:pt x="1272933" y="432637"/>
                </a:lnTo>
                <a:lnTo>
                  <a:pt x="1243622" y="465765"/>
                </a:lnTo>
                <a:lnTo>
                  <a:pt x="1212355" y="497031"/>
                </a:lnTo>
                <a:lnTo>
                  <a:pt x="1179227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6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1" y="690988"/>
                </a:lnTo>
                <a:lnTo>
                  <a:pt x="719125" y="692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3036" y="1065475"/>
            <a:ext cx="943610" cy="972819"/>
          </a:xfrm>
          <a:custGeom>
            <a:avLst/>
            <a:gdLst/>
            <a:ahLst/>
            <a:cxnLst/>
            <a:rect l="l" t="t" r="r" b="b"/>
            <a:pathLst>
              <a:path w="943610" h="972819">
                <a:moveTo>
                  <a:pt x="473592" y="972457"/>
                </a:moveTo>
                <a:lnTo>
                  <a:pt x="469397" y="972457"/>
                </a:lnTo>
                <a:lnTo>
                  <a:pt x="423287" y="970056"/>
                </a:lnTo>
                <a:lnTo>
                  <a:pt x="376471" y="962687"/>
                </a:lnTo>
                <a:lnTo>
                  <a:pt x="331286" y="950704"/>
                </a:lnTo>
                <a:lnTo>
                  <a:pt x="287967" y="934352"/>
                </a:lnTo>
                <a:lnTo>
                  <a:pt x="246752" y="913875"/>
                </a:lnTo>
                <a:lnTo>
                  <a:pt x="207877" y="889517"/>
                </a:lnTo>
                <a:lnTo>
                  <a:pt x="171580" y="861523"/>
                </a:lnTo>
                <a:lnTo>
                  <a:pt x="138097" y="830137"/>
                </a:lnTo>
                <a:lnTo>
                  <a:pt x="107666" y="795605"/>
                </a:lnTo>
                <a:lnTo>
                  <a:pt x="80523" y="758169"/>
                </a:lnTo>
                <a:lnTo>
                  <a:pt x="56906" y="718075"/>
                </a:lnTo>
                <a:lnTo>
                  <a:pt x="37052" y="675567"/>
                </a:lnTo>
                <a:lnTo>
                  <a:pt x="21197" y="630889"/>
                </a:lnTo>
                <a:lnTo>
                  <a:pt x="9578" y="584286"/>
                </a:lnTo>
                <a:lnTo>
                  <a:pt x="2433" y="536003"/>
                </a:lnTo>
                <a:lnTo>
                  <a:pt x="0" y="486276"/>
                </a:lnTo>
                <a:lnTo>
                  <a:pt x="2433" y="436563"/>
                </a:lnTo>
                <a:lnTo>
                  <a:pt x="9578" y="388280"/>
                </a:lnTo>
                <a:lnTo>
                  <a:pt x="21197" y="341677"/>
                </a:lnTo>
                <a:lnTo>
                  <a:pt x="37052" y="296999"/>
                </a:lnTo>
                <a:lnTo>
                  <a:pt x="56906" y="254491"/>
                </a:lnTo>
                <a:lnTo>
                  <a:pt x="80523" y="214397"/>
                </a:lnTo>
                <a:lnTo>
                  <a:pt x="107666" y="176961"/>
                </a:lnTo>
                <a:lnTo>
                  <a:pt x="138097" y="142429"/>
                </a:lnTo>
                <a:lnTo>
                  <a:pt x="171580" y="111043"/>
                </a:lnTo>
                <a:lnTo>
                  <a:pt x="207877" y="83049"/>
                </a:lnTo>
                <a:lnTo>
                  <a:pt x="246752" y="58691"/>
                </a:lnTo>
                <a:lnTo>
                  <a:pt x="287967" y="38214"/>
                </a:lnTo>
                <a:lnTo>
                  <a:pt x="331286" y="21862"/>
                </a:lnTo>
                <a:lnTo>
                  <a:pt x="376471" y="9879"/>
                </a:lnTo>
                <a:lnTo>
                  <a:pt x="423287" y="2510"/>
                </a:lnTo>
                <a:lnTo>
                  <a:pt x="471491" y="0"/>
                </a:lnTo>
                <a:lnTo>
                  <a:pt x="519702" y="2510"/>
                </a:lnTo>
                <a:lnTo>
                  <a:pt x="566517" y="9879"/>
                </a:lnTo>
                <a:lnTo>
                  <a:pt x="611702" y="21862"/>
                </a:lnTo>
                <a:lnTo>
                  <a:pt x="655021" y="38214"/>
                </a:lnTo>
                <a:lnTo>
                  <a:pt x="696236" y="58691"/>
                </a:lnTo>
                <a:lnTo>
                  <a:pt x="735111" y="83049"/>
                </a:lnTo>
                <a:lnTo>
                  <a:pt x="771408" y="111043"/>
                </a:lnTo>
                <a:lnTo>
                  <a:pt x="804891" y="142429"/>
                </a:lnTo>
                <a:lnTo>
                  <a:pt x="835322" y="176961"/>
                </a:lnTo>
                <a:lnTo>
                  <a:pt x="862465" y="214397"/>
                </a:lnTo>
                <a:lnTo>
                  <a:pt x="886082" y="254491"/>
                </a:lnTo>
                <a:lnTo>
                  <a:pt x="905936" y="296999"/>
                </a:lnTo>
                <a:lnTo>
                  <a:pt x="921791" y="341677"/>
                </a:lnTo>
                <a:lnTo>
                  <a:pt x="933410" y="388280"/>
                </a:lnTo>
                <a:lnTo>
                  <a:pt x="940554" y="436563"/>
                </a:lnTo>
                <a:lnTo>
                  <a:pt x="942988" y="486283"/>
                </a:lnTo>
                <a:lnTo>
                  <a:pt x="940554" y="536003"/>
                </a:lnTo>
                <a:lnTo>
                  <a:pt x="933410" y="584286"/>
                </a:lnTo>
                <a:lnTo>
                  <a:pt x="921791" y="630889"/>
                </a:lnTo>
                <a:lnTo>
                  <a:pt x="905936" y="675567"/>
                </a:lnTo>
                <a:lnTo>
                  <a:pt x="886082" y="718075"/>
                </a:lnTo>
                <a:lnTo>
                  <a:pt x="862465" y="758169"/>
                </a:lnTo>
                <a:lnTo>
                  <a:pt x="835322" y="795605"/>
                </a:lnTo>
                <a:lnTo>
                  <a:pt x="804891" y="830137"/>
                </a:lnTo>
                <a:lnTo>
                  <a:pt x="771408" y="861523"/>
                </a:lnTo>
                <a:lnTo>
                  <a:pt x="735111" y="889517"/>
                </a:lnTo>
                <a:lnTo>
                  <a:pt x="696236" y="913875"/>
                </a:lnTo>
                <a:lnTo>
                  <a:pt x="655021" y="934352"/>
                </a:lnTo>
                <a:lnTo>
                  <a:pt x="611702" y="950704"/>
                </a:lnTo>
                <a:lnTo>
                  <a:pt x="566517" y="962687"/>
                </a:lnTo>
                <a:lnTo>
                  <a:pt x="519702" y="970056"/>
                </a:lnTo>
                <a:lnTo>
                  <a:pt x="473592" y="972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6" y="5983572"/>
            <a:ext cx="2921000" cy="1217930"/>
            <a:chOff x="6016266" y="5983572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79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49" y="734949"/>
                  </a:moveTo>
                  <a:lnTo>
                    <a:pt x="2281212" y="671741"/>
                  </a:lnTo>
                  <a:lnTo>
                    <a:pt x="2271712" y="634034"/>
                  </a:lnTo>
                  <a:lnTo>
                    <a:pt x="2259647" y="596963"/>
                  </a:lnTo>
                  <a:lnTo>
                    <a:pt x="2245093" y="560565"/>
                  </a:lnTo>
                  <a:lnTo>
                    <a:pt x="2228088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37" y="169887"/>
                  </a:lnTo>
                  <a:lnTo>
                    <a:pt x="1815465" y="147764"/>
                  </a:lnTo>
                  <a:lnTo>
                    <a:pt x="1771281" y="126987"/>
                  </a:lnTo>
                  <a:lnTo>
                    <a:pt x="1725650" y="107619"/>
                  </a:lnTo>
                  <a:lnTo>
                    <a:pt x="1678635" y="89687"/>
                  </a:lnTo>
                  <a:lnTo>
                    <a:pt x="1630299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38" y="33375"/>
                  </a:lnTo>
                  <a:lnTo>
                    <a:pt x="1425092" y="23368"/>
                  </a:lnTo>
                  <a:lnTo>
                    <a:pt x="1371155" y="15074"/>
                  </a:lnTo>
                  <a:lnTo>
                    <a:pt x="1316291" y="8547"/>
                  </a:lnTo>
                  <a:lnTo>
                    <a:pt x="1260576" y="3822"/>
                  </a:lnTo>
                  <a:lnTo>
                    <a:pt x="1204061" y="965"/>
                  </a:lnTo>
                  <a:lnTo>
                    <a:pt x="1146822" y="0"/>
                  </a:lnTo>
                  <a:lnTo>
                    <a:pt x="1089583" y="965"/>
                  </a:lnTo>
                  <a:lnTo>
                    <a:pt x="1033081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19"/>
                  </a:lnTo>
                  <a:lnTo>
                    <a:pt x="522363" y="126987"/>
                  </a:lnTo>
                  <a:lnTo>
                    <a:pt x="478180" y="147764"/>
                  </a:lnTo>
                  <a:lnTo>
                    <a:pt x="435508" y="169887"/>
                  </a:lnTo>
                  <a:lnTo>
                    <a:pt x="394423" y="193332"/>
                  </a:lnTo>
                  <a:lnTo>
                    <a:pt x="354977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64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84"/>
                  </a:lnTo>
                  <a:lnTo>
                    <a:pt x="21932" y="942390"/>
                  </a:lnTo>
                  <a:lnTo>
                    <a:pt x="33997" y="979462"/>
                  </a:lnTo>
                  <a:lnTo>
                    <a:pt x="48564" y="1015860"/>
                  </a:lnTo>
                  <a:lnTo>
                    <a:pt x="65557" y="1051521"/>
                  </a:lnTo>
                  <a:lnTo>
                    <a:pt x="84924" y="1086421"/>
                  </a:lnTo>
                  <a:lnTo>
                    <a:pt x="106591" y="1120508"/>
                  </a:lnTo>
                  <a:lnTo>
                    <a:pt x="130505" y="1153718"/>
                  </a:lnTo>
                  <a:lnTo>
                    <a:pt x="156578" y="1186040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40"/>
                  </a:lnTo>
                  <a:lnTo>
                    <a:pt x="2163153" y="1153718"/>
                  </a:lnTo>
                  <a:lnTo>
                    <a:pt x="2187054" y="1120508"/>
                  </a:lnTo>
                  <a:lnTo>
                    <a:pt x="2208733" y="1086421"/>
                  </a:lnTo>
                  <a:lnTo>
                    <a:pt x="2228088" y="1051521"/>
                  </a:lnTo>
                  <a:lnTo>
                    <a:pt x="2245093" y="1015860"/>
                  </a:lnTo>
                  <a:lnTo>
                    <a:pt x="2259647" y="979462"/>
                  </a:lnTo>
                  <a:lnTo>
                    <a:pt x="2271712" y="942390"/>
                  </a:lnTo>
                  <a:lnTo>
                    <a:pt x="2281212" y="904684"/>
                  </a:lnTo>
                  <a:lnTo>
                    <a:pt x="2288070" y="866394"/>
                  </a:lnTo>
                  <a:lnTo>
                    <a:pt x="2290749" y="841476"/>
                  </a:lnTo>
                  <a:lnTo>
                    <a:pt x="2290749" y="734949"/>
                  </a:lnTo>
                  <a:close/>
                </a:path>
                <a:path w="2785109" h="1217929">
                  <a:moveTo>
                    <a:pt x="2784983" y="310972"/>
                  </a:moveTo>
                  <a:lnTo>
                    <a:pt x="2778366" y="261670"/>
                  </a:lnTo>
                  <a:lnTo>
                    <a:pt x="2759672" y="217373"/>
                  </a:lnTo>
                  <a:lnTo>
                    <a:pt x="2730665" y="179844"/>
                  </a:lnTo>
                  <a:lnTo>
                    <a:pt x="2693136" y="150850"/>
                  </a:lnTo>
                  <a:lnTo>
                    <a:pt x="2648839" y="132143"/>
                  </a:lnTo>
                  <a:lnTo>
                    <a:pt x="2599537" y="125526"/>
                  </a:lnTo>
                  <a:lnTo>
                    <a:pt x="2550236" y="132143"/>
                  </a:lnTo>
                  <a:lnTo>
                    <a:pt x="2505938" y="150850"/>
                  </a:lnTo>
                  <a:lnTo>
                    <a:pt x="2468397" y="179844"/>
                  </a:lnTo>
                  <a:lnTo>
                    <a:pt x="2439403" y="217373"/>
                  </a:lnTo>
                  <a:lnTo>
                    <a:pt x="2420709" y="261670"/>
                  </a:lnTo>
                  <a:lnTo>
                    <a:pt x="2414079" y="310972"/>
                  </a:lnTo>
                  <a:lnTo>
                    <a:pt x="2420709" y="360273"/>
                  </a:lnTo>
                  <a:lnTo>
                    <a:pt x="2439403" y="404571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37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65" y="442112"/>
                  </a:lnTo>
                  <a:lnTo>
                    <a:pt x="2759672" y="404571"/>
                  </a:lnTo>
                  <a:lnTo>
                    <a:pt x="2778366" y="360273"/>
                  </a:lnTo>
                  <a:lnTo>
                    <a:pt x="2784983" y="310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999" y="6468860"/>
              <a:ext cx="657224" cy="6572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098695" y="2038043"/>
            <a:ext cx="4839335" cy="3722370"/>
            <a:chOff x="4098695" y="2038043"/>
            <a:chExt cx="4839335" cy="3722370"/>
          </a:xfrm>
        </p:grpSpPr>
        <p:sp>
          <p:nvSpPr>
            <p:cNvPr id="13" name="object 13"/>
            <p:cNvSpPr/>
            <p:nvPr/>
          </p:nvSpPr>
          <p:spPr>
            <a:xfrm>
              <a:off x="4098695" y="3357062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53" y="1446075"/>
                  </a:moveTo>
                  <a:lnTo>
                    <a:pt x="675498" y="1444538"/>
                  </a:lnTo>
                  <a:lnTo>
                    <a:pt x="628779" y="1439987"/>
                  </a:lnTo>
                  <a:lnTo>
                    <a:pt x="582976" y="1432520"/>
                  </a:lnTo>
                  <a:lnTo>
                    <a:pt x="538186" y="1422231"/>
                  </a:lnTo>
                  <a:lnTo>
                    <a:pt x="494502" y="1409215"/>
                  </a:lnTo>
                  <a:lnTo>
                    <a:pt x="452020" y="1393568"/>
                  </a:lnTo>
                  <a:lnTo>
                    <a:pt x="410836" y="1375384"/>
                  </a:lnTo>
                  <a:lnTo>
                    <a:pt x="371044" y="1354760"/>
                  </a:lnTo>
                  <a:lnTo>
                    <a:pt x="332741" y="1331791"/>
                  </a:lnTo>
                  <a:lnTo>
                    <a:pt x="296021" y="1306571"/>
                  </a:lnTo>
                  <a:lnTo>
                    <a:pt x="260979" y="1279197"/>
                  </a:lnTo>
                  <a:lnTo>
                    <a:pt x="227711" y="1249762"/>
                  </a:lnTo>
                  <a:lnTo>
                    <a:pt x="196313" y="1218364"/>
                  </a:lnTo>
                  <a:lnTo>
                    <a:pt x="166878" y="1185096"/>
                  </a:lnTo>
                  <a:lnTo>
                    <a:pt x="139504" y="1150055"/>
                  </a:lnTo>
                  <a:lnTo>
                    <a:pt x="114284" y="1113334"/>
                  </a:lnTo>
                  <a:lnTo>
                    <a:pt x="91315" y="1075031"/>
                  </a:lnTo>
                  <a:lnTo>
                    <a:pt x="70691" y="1035240"/>
                  </a:lnTo>
                  <a:lnTo>
                    <a:pt x="52508" y="994055"/>
                  </a:lnTo>
                  <a:lnTo>
                    <a:pt x="36860" y="951574"/>
                  </a:lnTo>
                  <a:lnTo>
                    <a:pt x="23844" y="907890"/>
                  </a:lnTo>
                  <a:lnTo>
                    <a:pt x="13555" y="863099"/>
                  </a:lnTo>
                  <a:lnTo>
                    <a:pt x="6088" y="817297"/>
                  </a:lnTo>
                  <a:lnTo>
                    <a:pt x="1537" y="770578"/>
                  </a:lnTo>
                  <a:lnTo>
                    <a:pt x="0" y="723034"/>
                  </a:lnTo>
                  <a:lnTo>
                    <a:pt x="1537" y="675498"/>
                  </a:lnTo>
                  <a:lnTo>
                    <a:pt x="6088" y="628779"/>
                  </a:lnTo>
                  <a:lnTo>
                    <a:pt x="13555" y="582976"/>
                  </a:lnTo>
                  <a:lnTo>
                    <a:pt x="23844" y="538186"/>
                  </a:lnTo>
                  <a:lnTo>
                    <a:pt x="36860" y="494502"/>
                  </a:lnTo>
                  <a:lnTo>
                    <a:pt x="52508" y="452020"/>
                  </a:lnTo>
                  <a:lnTo>
                    <a:pt x="70691" y="410836"/>
                  </a:lnTo>
                  <a:lnTo>
                    <a:pt x="91315" y="371044"/>
                  </a:lnTo>
                  <a:lnTo>
                    <a:pt x="114284" y="332741"/>
                  </a:lnTo>
                  <a:lnTo>
                    <a:pt x="139504" y="296021"/>
                  </a:lnTo>
                  <a:lnTo>
                    <a:pt x="166878" y="260979"/>
                  </a:lnTo>
                  <a:lnTo>
                    <a:pt x="196313" y="227711"/>
                  </a:lnTo>
                  <a:lnTo>
                    <a:pt x="227711" y="196313"/>
                  </a:lnTo>
                  <a:lnTo>
                    <a:pt x="260979" y="166879"/>
                  </a:lnTo>
                  <a:lnTo>
                    <a:pt x="296021" y="139504"/>
                  </a:lnTo>
                  <a:lnTo>
                    <a:pt x="332741" y="114284"/>
                  </a:lnTo>
                  <a:lnTo>
                    <a:pt x="371044" y="91315"/>
                  </a:lnTo>
                  <a:lnTo>
                    <a:pt x="410836" y="70691"/>
                  </a:lnTo>
                  <a:lnTo>
                    <a:pt x="452020" y="52508"/>
                  </a:lnTo>
                  <a:lnTo>
                    <a:pt x="494502" y="36860"/>
                  </a:lnTo>
                  <a:lnTo>
                    <a:pt x="538186" y="23845"/>
                  </a:lnTo>
                  <a:lnTo>
                    <a:pt x="582976" y="13555"/>
                  </a:lnTo>
                  <a:lnTo>
                    <a:pt x="628779" y="6088"/>
                  </a:lnTo>
                  <a:lnTo>
                    <a:pt x="675498" y="1537"/>
                  </a:lnTo>
                  <a:lnTo>
                    <a:pt x="723038" y="0"/>
                  </a:lnTo>
                  <a:lnTo>
                    <a:pt x="770578" y="1537"/>
                  </a:lnTo>
                  <a:lnTo>
                    <a:pt x="817296" y="6088"/>
                  </a:lnTo>
                  <a:lnTo>
                    <a:pt x="863099" y="13555"/>
                  </a:lnTo>
                  <a:lnTo>
                    <a:pt x="907890" y="23845"/>
                  </a:lnTo>
                  <a:lnTo>
                    <a:pt x="951574" y="36860"/>
                  </a:lnTo>
                  <a:lnTo>
                    <a:pt x="994055" y="52508"/>
                  </a:lnTo>
                  <a:lnTo>
                    <a:pt x="1035240" y="70691"/>
                  </a:lnTo>
                  <a:lnTo>
                    <a:pt x="1075031" y="91315"/>
                  </a:lnTo>
                  <a:lnTo>
                    <a:pt x="1113334" y="114284"/>
                  </a:lnTo>
                  <a:lnTo>
                    <a:pt x="1150055" y="139504"/>
                  </a:lnTo>
                  <a:lnTo>
                    <a:pt x="1185096" y="166879"/>
                  </a:lnTo>
                  <a:lnTo>
                    <a:pt x="1218364" y="196313"/>
                  </a:lnTo>
                  <a:lnTo>
                    <a:pt x="1249762" y="227711"/>
                  </a:lnTo>
                  <a:lnTo>
                    <a:pt x="1279197" y="260979"/>
                  </a:lnTo>
                  <a:lnTo>
                    <a:pt x="1306571" y="296021"/>
                  </a:lnTo>
                  <a:lnTo>
                    <a:pt x="1331791" y="332741"/>
                  </a:lnTo>
                  <a:lnTo>
                    <a:pt x="1354760" y="371044"/>
                  </a:lnTo>
                  <a:lnTo>
                    <a:pt x="1375384" y="410836"/>
                  </a:lnTo>
                  <a:lnTo>
                    <a:pt x="1393567" y="452020"/>
                  </a:lnTo>
                  <a:lnTo>
                    <a:pt x="1409215" y="494502"/>
                  </a:lnTo>
                  <a:lnTo>
                    <a:pt x="1422231" y="538186"/>
                  </a:lnTo>
                  <a:lnTo>
                    <a:pt x="1432520" y="582976"/>
                  </a:lnTo>
                  <a:lnTo>
                    <a:pt x="1439987" y="628779"/>
                  </a:lnTo>
                  <a:lnTo>
                    <a:pt x="1444538" y="675498"/>
                  </a:lnTo>
                  <a:lnTo>
                    <a:pt x="1446075" y="723040"/>
                  </a:lnTo>
                  <a:lnTo>
                    <a:pt x="1444538" y="770578"/>
                  </a:lnTo>
                  <a:lnTo>
                    <a:pt x="1439987" y="817297"/>
                  </a:lnTo>
                  <a:lnTo>
                    <a:pt x="1432520" y="863099"/>
                  </a:lnTo>
                  <a:lnTo>
                    <a:pt x="1422231" y="907890"/>
                  </a:lnTo>
                  <a:lnTo>
                    <a:pt x="1409215" y="951574"/>
                  </a:lnTo>
                  <a:lnTo>
                    <a:pt x="1393567" y="994055"/>
                  </a:lnTo>
                  <a:lnTo>
                    <a:pt x="1375384" y="1035240"/>
                  </a:lnTo>
                  <a:lnTo>
                    <a:pt x="1354760" y="1075031"/>
                  </a:lnTo>
                  <a:lnTo>
                    <a:pt x="1331791" y="1113334"/>
                  </a:lnTo>
                  <a:lnTo>
                    <a:pt x="1306571" y="1150055"/>
                  </a:lnTo>
                  <a:lnTo>
                    <a:pt x="1279197" y="1185096"/>
                  </a:lnTo>
                  <a:lnTo>
                    <a:pt x="1249762" y="1218364"/>
                  </a:lnTo>
                  <a:lnTo>
                    <a:pt x="1218364" y="1249762"/>
                  </a:lnTo>
                  <a:lnTo>
                    <a:pt x="1185096" y="1279197"/>
                  </a:lnTo>
                  <a:lnTo>
                    <a:pt x="1150055" y="1306571"/>
                  </a:lnTo>
                  <a:lnTo>
                    <a:pt x="1113334" y="1331791"/>
                  </a:lnTo>
                  <a:lnTo>
                    <a:pt x="1075031" y="1354760"/>
                  </a:lnTo>
                  <a:lnTo>
                    <a:pt x="1035240" y="1375384"/>
                  </a:lnTo>
                  <a:lnTo>
                    <a:pt x="994055" y="1393568"/>
                  </a:lnTo>
                  <a:lnTo>
                    <a:pt x="951574" y="1409215"/>
                  </a:lnTo>
                  <a:lnTo>
                    <a:pt x="907890" y="1422231"/>
                  </a:lnTo>
                  <a:lnTo>
                    <a:pt x="863099" y="1432520"/>
                  </a:lnTo>
                  <a:lnTo>
                    <a:pt x="817296" y="1439987"/>
                  </a:lnTo>
                  <a:lnTo>
                    <a:pt x="770578" y="1444538"/>
                  </a:lnTo>
                  <a:lnTo>
                    <a:pt x="723053" y="1446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3"/>
              <a:ext cx="2419349" cy="3505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4700282"/>
              <a:ext cx="2932430" cy="1060450"/>
            </a:xfrm>
            <a:custGeom>
              <a:avLst/>
              <a:gdLst/>
              <a:ahLst/>
              <a:cxnLst/>
              <a:rect l="l" t="t" r="r" b="b"/>
              <a:pathLst>
                <a:path w="2932429" h="1060450">
                  <a:moveTo>
                    <a:pt x="2932315" y="879779"/>
                  </a:moveTo>
                  <a:lnTo>
                    <a:pt x="2925889" y="831913"/>
                  </a:lnTo>
                  <a:lnTo>
                    <a:pt x="2907728" y="788898"/>
                  </a:lnTo>
                  <a:lnTo>
                    <a:pt x="2879572" y="752462"/>
                  </a:lnTo>
                  <a:lnTo>
                    <a:pt x="2843136" y="724306"/>
                  </a:lnTo>
                  <a:lnTo>
                    <a:pt x="2800121" y="706158"/>
                  </a:lnTo>
                  <a:lnTo>
                    <a:pt x="2752255" y="699719"/>
                  </a:lnTo>
                  <a:lnTo>
                    <a:pt x="2150529" y="699719"/>
                  </a:lnTo>
                  <a:lnTo>
                    <a:pt x="2154097" y="696798"/>
                  </a:lnTo>
                  <a:lnTo>
                    <a:pt x="2175446" y="670763"/>
                  </a:lnTo>
                  <a:lnTo>
                    <a:pt x="2191156" y="641350"/>
                  </a:lnTo>
                  <a:lnTo>
                    <a:pt x="2200846" y="609447"/>
                  </a:lnTo>
                  <a:lnTo>
                    <a:pt x="2203818" y="579399"/>
                  </a:lnTo>
                  <a:lnTo>
                    <a:pt x="2203818" y="572490"/>
                  </a:lnTo>
                  <a:lnTo>
                    <a:pt x="2191156" y="510527"/>
                  </a:lnTo>
                  <a:lnTo>
                    <a:pt x="2154097" y="455079"/>
                  </a:lnTo>
                  <a:lnTo>
                    <a:pt x="2098649" y="418033"/>
                  </a:lnTo>
                  <a:lnTo>
                    <a:pt x="2033244" y="405015"/>
                  </a:lnTo>
                  <a:lnTo>
                    <a:pt x="1450670" y="405015"/>
                  </a:lnTo>
                  <a:lnTo>
                    <a:pt x="1497101" y="399669"/>
                  </a:lnTo>
                  <a:lnTo>
                    <a:pt x="1539722" y="384441"/>
                  </a:lnTo>
                  <a:lnTo>
                    <a:pt x="1577327" y="360527"/>
                  </a:lnTo>
                  <a:lnTo>
                    <a:pt x="1608683" y="329171"/>
                  </a:lnTo>
                  <a:lnTo>
                    <a:pt x="1632597" y="291566"/>
                  </a:lnTo>
                  <a:lnTo>
                    <a:pt x="1647825" y="248945"/>
                  </a:lnTo>
                  <a:lnTo>
                    <a:pt x="1653171" y="202514"/>
                  </a:lnTo>
                  <a:lnTo>
                    <a:pt x="1647825" y="156083"/>
                  </a:lnTo>
                  <a:lnTo>
                    <a:pt x="1632597" y="113449"/>
                  </a:lnTo>
                  <a:lnTo>
                    <a:pt x="1608683" y="75857"/>
                  </a:lnTo>
                  <a:lnTo>
                    <a:pt x="1577327" y="44488"/>
                  </a:lnTo>
                  <a:lnTo>
                    <a:pt x="1539722" y="20586"/>
                  </a:lnTo>
                  <a:lnTo>
                    <a:pt x="1497101" y="5346"/>
                  </a:lnTo>
                  <a:lnTo>
                    <a:pt x="1450670" y="0"/>
                  </a:lnTo>
                  <a:lnTo>
                    <a:pt x="202501" y="0"/>
                  </a:lnTo>
                  <a:lnTo>
                    <a:pt x="156070" y="5346"/>
                  </a:lnTo>
                  <a:lnTo>
                    <a:pt x="113449" y="20586"/>
                  </a:lnTo>
                  <a:lnTo>
                    <a:pt x="75844" y="44488"/>
                  </a:lnTo>
                  <a:lnTo>
                    <a:pt x="44488" y="75857"/>
                  </a:lnTo>
                  <a:lnTo>
                    <a:pt x="20574" y="113449"/>
                  </a:lnTo>
                  <a:lnTo>
                    <a:pt x="5346" y="156083"/>
                  </a:lnTo>
                  <a:lnTo>
                    <a:pt x="0" y="202514"/>
                  </a:lnTo>
                  <a:lnTo>
                    <a:pt x="5346" y="248945"/>
                  </a:lnTo>
                  <a:lnTo>
                    <a:pt x="20574" y="291566"/>
                  </a:lnTo>
                  <a:lnTo>
                    <a:pt x="44488" y="329171"/>
                  </a:lnTo>
                  <a:lnTo>
                    <a:pt x="75844" y="360527"/>
                  </a:lnTo>
                  <a:lnTo>
                    <a:pt x="113449" y="384441"/>
                  </a:lnTo>
                  <a:lnTo>
                    <a:pt x="156070" y="399669"/>
                  </a:lnTo>
                  <a:lnTo>
                    <a:pt x="202501" y="405015"/>
                  </a:lnTo>
                  <a:lnTo>
                    <a:pt x="594766" y="405015"/>
                  </a:lnTo>
                  <a:lnTo>
                    <a:pt x="561263" y="408330"/>
                  </a:lnTo>
                  <a:lnTo>
                    <a:pt x="499935" y="433743"/>
                  </a:lnTo>
                  <a:lnTo>
                    <a:pt x="452551" y="481114"/>
                  </a:lnTo>
                  <a:lnTo>
                    <a:pt x="427151" y="542442"/>
                  </a:lnTo>
                  <a:lnTo>
                    <a:pt x="423837" y="575945"/>
                  </a:lnTo>
                  <a:lnTo>
                    <a:pt x="427151" y="609447"/>
                  </a:lnTo>
                  <a:lnTo>
                    <a:pt x="452551" y="670763"/>
                  </a:lnTo>
                  <a:lnTo>
                    <a:pt x="499935" y="718146"/>
                  </a:lnTo>
                  <a:lnTo>
                    <a:pt x="561263" y="743546"/>
                  </a:lnTo>
                  <a:lnTo>
                    <a:pt x="594766" y="746861"/>
                  </a:lnTo>
                  <a:lnTo>
                    <a:pt x="1228674" y="746861"/>
                  </a:lnTo>
                  <a:lnTo>
                    <a:pt x="1221435" y="752462"/>
                  </a:lnTo>
                  <a:lnTo>
                    <a:pt x="1193292" y="788898"/>
                  </a:lnTo>
                  <a:lnTo>
                    <a:pt x="1175131" y="831913"/>
                  </a:lnTo>
                  <a:lnTo>
                    <a:pt x="1168704" y="879792"/>
                  </a:lnTo>
                  <a:lnTo>
                    <a:pt x="1175131" y="927658"/>
                  </a:lnTo>
                  <a:lnTo>
                    <a:pt x="1193292" y="970661"/>
                  </a:lnTo>
                  <a:lnTo>
                    <a:pt x="1221435" y="1007110"/>
                  </a:lnTo>
                  <a:lnTo>
                    <a:pt x="1257884" y="1035265"/>
                  </a:lnTo>
                  <a:lnTo>
                    <a:pt x="1300899" y="1053414"/>
                  </a:lnTo>
                  <a:lnTo>
                    <a:pt x="1348765" y="1059840"/>
                  </a:lnTo>
                  <a:lnTo>
                    <a:pt x="2752255" y="1059840"/>
                  </a:lnTo>
                  <a:lnTo>
                    <a:pt x="2800121" y="1053414"/>
                  </a:lnTo>
                  <a:lnTo>
                    <a:pt x="2843136" y="1035265"/>
                  </a:lnTo>
                  <a:lnTo>
                    <a:pt x="2879572" y="1007110"/>
                  </a:lnTo>
                  <a:lnTo>
                    <a:pt x="2907728" y="970661"/>
                  </a:lnTo>
                  <a:lnTo>
                    <a:pt x="2925889" y="927658"/>
                  </a:lnTo>
                  <a:lnTo>
                    <a:pt x="2932315" y="879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1675" y="640097"/>
            <a:ext cx="2429510" cy="1163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" dirty="0">
                <a:latin typeface="Comic Sans MS"/>
                <a:cs typeface="Comic Sans MS"/>
              </a:rPr>
              <a:t>Today</a:t>
            </a:r>
            <a:r>
              <a:rPr sz="2650" b="1" spc="-55" dirty="0">
                <a:latin typeface="Comic Sans MS"/>
                <a:cs typeface="Comic Sans MS"/>
              </a:rPr>
              <a:t> </a:t>
            </a:r>
            <a:r>
              <a:rPr sz="2650" b="1" spc="15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38735">
              <a:lnSpc>
                <a:spcPct val="100000"/>
              </a:lnSpc>
              <a:spcBef>
                <a:spcPts val="2745"/>
              </a:spcBef>
            </a:pPr>
            <a:r>
              <a:rPr sz="2500" b="1" spc="-5" dirty="0">
                <a:latin typeface="Comic Sans MS"/>
                <a:cs typeface="Comic Sans MS"/>
              </a:rPr>
              <a:t>Meet</a:t>
            </a:r>
            <a:r>
              <a:rPr sz="2500" b="1" spc="-60" dirty="0">
                <a:latin typeface="Comic Sans MS"/>
                <a:cs typeface="Comic Sans MS"/>
              </a:rPr>
              <a:t> </a:t>
            </a:r>
            <a:r>
              <a:rPr sz="2500" b="1" spc="-5" dirty="0">
                <a:latin typeface="Comic Sans MS"/>
                <a:cs typeface="Comic Sans MS"/>
              </a:rPr>
              <a:t>DAX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21733" y="243674"/>
            <a:ext cx="1951989" cy="1372870"/>
          </a:xfrm>
          <a:custGeom>
            <a:avLst/>
            <a:gdLst/>
            <a:ahLst/>
            <a:cxnLst/>
            <a:rect l="l" t="t" r="r" b="b"/>
            <a:pathLst>
              <a:path w="1951990" h="1372870">
                <a:moveTo>
                  <a:pt x="196485" y="1372770"/>
                </a:moveTo>
                <a:lnTo>
                  <a:pt x="196485" y="1147531"/>
                </a:lnTo>
                <a:lnTo>
                  <a:pt x="168227" y="1132752"/>
                </a:lnTo>
                <a:lnTo>
                  <a:pt x="141612" y="1114740"/>
                </a:lnTo>
                <a:lnTo>
                  <a:pt x="93937" y="1066390"/>
                </a:lnTo>
                <a:lnTo>
                  <a:pt x="54699" y="997230"/>
                </a:lnTo>
                <a:lnTo>
                  <a:pt x="38631" y="953205"/>
                </a:lnTo>
                <a:lnTo>
                  <a:pt x="25137" y="902008"/>
                </a:lnTo>
                <a:lnTo>
                  <a:pt x="14371" y="842984"/>
                </a:lnTo>
                <a:lnTo>
                  <a:pt x="6490" y="775474"/>
                </a:lnTo>
                <a:lnTo>
                  <a:pt x="1648" y="698824"/>
                </a:lnTo>
                <a:lnTo>
                  <a:pt x="0" y="612381"/>
                </a:lnTo>
                <a:lnTo>
                  <a:pt x="1567" y="533954"/>
                </a:lnTo>
                <a:lnTo>
                  <a:pt x="6181" y="461763"/>
                </a:lnTo>
                <a:lnTo>
                  <a:pt x="13685" y="395745"/>
                </a:lnTo>
                <a:lnTo>
                  <a:pt x="23941" y="335623"/>
                </a:lnTo>
                <a:lnTo>
                  <a:pt x="36806" y="281198"/>
                </a:lnTo>
                <a:lnTo>
                  <a:pt x="52135" y="232270"/>
                </a:lnTo>
                <a:lnTo>
                  <a:pt x="69787" y="188642"/>
                </a:lnTo>
                <a:lnTo>
                  <a:pt x="89616" y="150113"/>
                </a:lnTo>
                <a:lnTo>
                  <a:pt x="111480" y="116484"/>
                </a:lnTo>
                <a:lnTo>
                  <a:pt x="160740" y="63134"/>
                </a:lnTo>
                <a:lnTo>
                  <a:pt x="216419" y="26998"/>
                </a:lnTo>
                <a:lnTo>
                  <a:pt x="277370" y="6483"/>
                </a:lnTo>
                <a:lnTo>
                  <a:pt x="342441" y="0"/>
                </a:lnTo>
                <a:lnTo>
                  <a:pt x="1595536" y="0"/>
                </a:lnTo>
                <a:lnTo>
                  <a:pt x="1665779" y="6484"/>
                </a:lnTo>
                <a:lnTo>
                  <a:pt x="1730697" y="26999"/>
                </a:lnTo>
                <a:lnTo>
                  <a:pt x="1789296" y="63138"/>
                </a:lnTo>
                <a:lnTo>
                  <a:pt x="1840589" y="116494"/>
                </a:lnTo>
                <a:lnTo>
                  <a:pt x="1863186" y="150127"/>
                </a:lnTo>
                <a:lnTo>
                  <a:pt x="1883587" y="188661"/>
                </a:lnTo>
                <a:lnTo>
                  <a:pt x="1901667" y="232296"/>
                </a:lnTo>
                <a:lnTo>
                  <a:pt x="1917304" y="281231"/>
                </a:lnTo>
                <a:lnTo>
                  <a:pt x="1930373" y="335665"/>
                </a:lnTo>
                <a:lnTo>
                  <a:pt x="1940751" y="395797"/>
                </a:lnTo>
                <a:lnTo>
                  <a:pt x="1948315" y="461827"/>
                </a:lnTo>
                <a:lnTo>
                  <a:pt x="1951908" y="517798"/>
                </a:lnTo>
                <a:lnTo>
                  <a:pt x="1951876" y="698824"/>
                </a:lnTo>
                <a:lnTo>
                  <a:pt x="1947519" y="756474"/>
                </a:lnTo>
                <a:lnTo>
                  <a:pt x="1939004" y="819595"/>
                </a:lnTo>
                <a:lnTo>
                  <a:pt x="1927340" y="876962"/>
                </a:lnTo>
                <a:lnTo>
                  <a:pt x="1912673" y="928748"/>
                </a:lnTo>
                <a:lnTo>
                  <a:pt x="1895153" y="975126"/>
                </a:lnTo>
                <a:lnTo>
                  <a:pt x="1874927" y="1016268"/>
                </a:lnTo>
                <a:lnTo>
                  <a:pt x="1852142" y="1052346"/>
                </a:lnTo>
                <a:lnTo>
                  <a:pt x="1826948" y="1083534"/>
                </a:lnTo>
                <a:lnTo>
                  <a:pt x="1799492" y="1110003"/>
                </a:lnTo>
                <a:lnTo>
                  <a:pt x="1738384" y="1149477"/>
                </a:lnTo>
                <a:lnTo>
                  <a:pt x="1670002" y="1172149"/>
                </a:lnTo>
                <a:lnTo>
                  <a:pt x="1595530" y="1179400"/>
                </a:lnTo>
                <a:lnTo>
                  <a:pt x="429070" y="1179400"/>
                </a:lnTo>
                <a:lnTo>
                  <a:pt x="196485" y="1372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80917" y="295096"/>
            <a:ext cx="18364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100"/>
              </a:spcBef>
            </a:pPr>
            <a:r>
              <a:rPr sz="1400" b="1" spc="10" dirty="0">
                <a:latin typeface="Arial"/>
                <a:cs typeface="Arial"/>
              </a:rPr>
              <a:t>We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focus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only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on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55" dirty="0">
                <a:latin typeface="Arial"/>
                <a:cs typeface="Arial"/>
              </a:rPr>
              <a:t>the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most </a:t>
            </a:r>
            <a:r>
              <a:rPr sz="1400" b="1" dirty="0">
                <a:latin typeface="Arial"/>
                <a:cs typeface="Arial"/>
              </a:rPr>
              <a:t>used </a:t>
            </a:r>
            <a:r>
              <a:rPr sz="1400" b="1" spc="25" dirty="0">
                <a:latin typeface="Arial"/>
                <a:cs typeface="Arial"/>
              </a:rPr>
              <a:t>and 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45" dirty="0">
                <a:latin typeface="Arial"/>
                <a:cs typeface="Arial"/>
              </a:rPr>
              <a:t>important </a:t>
            </a:r>
            <a:r>
              <a:rPr sz="1400" b="1" dirty="0">
                <a:latin typeface="Arial"/>
                <a:cs typeface="Arial"/>
              </a:rPr>
              <a:t>Dax </a:t>
            </a:r>
            <a:r>
              <a:rPr sz="1400" b="1" spc="5" dirty="0">
                <a:latin typeface="Arial"/>
                <a:cs typeface="Arial"/>
              </a:rPr>
              <a:t> Functions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8601" y="2261582"/>
            <a:ext cx="85725" cy="857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02690" y="2139344"/>
            <a:ext cx="4915535" cy="2077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35"/>
              </a:spcBef>
            </a:pPr>
            <a:r>
              <a:rPr sz="1800" spc="25" dirty="0">
                <a:latin typeface="Comic Sans MS"/>
                <a:cs typeface="Comic Sans MS"/>
              </a:rPr>
              <a:t>COMMON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Comic Sans MS"/>
                <a:cs typeface="Comic Sans MS"/>
              </a:rPr>
              <a:t>FUNCTION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20" dirty="0">
                <a:latin typeface="Comic Sans MS"/>
                <a:cs typeface="Comic Sans MS"/>
              </a:rPr>
              <a:t>CATEGORIES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750" spc="-15" dirty="0">
                <a:latin typeface="Comic Sans MS"/>
                <a:cs typeface="Comic Sans MS"/>
              </a:rPr>
              <a:t>8</a:t>
            </a:r>
            <a:r>
              <a:rPr sz="1750" b="1" spc="-15" dirty="0">
                <a:latin typeface="Comic Sans MS"/>
                <a:cs typeface="Comic Sans MS"/>
              </a:rPr>
              <a:t>.RELATIONSHIP</a:t>
            </a:r>
            <a:r>
              <a:rPr sz="1750" b="1" spc="10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FUNCTIONS(FEW</a:t>
            </a:r>
            <a:r>
              <a:rPr sz="1750" b="1" spc="15" dirty="0">
                <a:latin typeface="Comic Sans MS"/>
                <a:cs typeface="Comic Sans MS"/>
              </a:rPr>
              <a:t> </a:t>
            </a:r>
            <a:r>
              <a:rPr sz="1750" b="1" spc="-15" dirty="0">
                <a:latin typeface="Comic Sans MS"/>
                <a:cs typeface="Comic Sans MS"/>
              </a:rPr>
              <a:t>MORE)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mic Sans MS"/>
              <a:cs typeface="Comic Sans MS"/>
            </a:endParaRPr>
          </a:p>
          <a:p>
            <a:pPr marL="93345" marR="2494280">
              <a:lnSpc>
                <a:spcPct val="166700"/>
              </a:lnSpc>
            </a:pPr>
            <a:r>
              <a:rPr sz="1800" spc="20" dirty="0">
                <a:latin typeface="Comic Sans MS"/>
                <a:cs typeface="Comic Sans MS"/>
              </a:rPr>
              <a:t>USERELATIONSHIP  CROSSFILTER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1010" y="3472829"/>
            <a:ext cx="241317" cy="24131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1010" y="3957085"/>
            <a:ext cx="241317" cy="241317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15056" y="836789"/>
            <a:ext cx="2161540" cy="3884295"/>
            <a:chOff x="6815056" y="836789"/>
            <a:chExt cx="2161540" cy="3884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5056" y="2091717"/>
              <a:ext cx="1981199" cy="26288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82307" y="836789"/>
              <a:ext cx="1194435" cy="1219200"/>
            </a:xfrm>
            <a:custGeom>
              <a:avLst/>
              <a:gdLst/>
              <a:ahLst/>
              <a:cxnLst/>
              <a:rect l="l" t="t" r="r" b="b"/>
              <a:pathLst>
                <a:path w="1194434" h="1219200">
                  <a:moveTo>
                    <a:pt x="248005" y="1219191"/>
                  </a:moveTo>
                  <a:lnTo>
                    <a:pt x="264496" y="891268"/>
                  </a:lnTo>
                  <a:lnTo>
                    <a:pt x="220908" y="865588"/>
                  </a:lnTo>
                  <a:lnTo>
                    <a:pt x="180401" y="835927"/>
                  </a:lnTo>
                  <a:lnTo>
                    <a:pt x="143251" y="802636"/>
                  </a:lnTo>
                  <a:lnTo>
                    <a:pt x="109733" y="766071"/>
                  </a:lnTo>
                  <a:lnTo>
                    <a:pt x="80124" y="726583"/>
                  </a:lnTo>
                  <a:lnTo>
                    <a:pt x="54700" y="684525"/>
                  </a:lnTo>
                  <a:lnTo>
                    <a:pt x="33736" y="640252"/>
                  </a:lnTo>
                  <a:lnTo>
                    <a:pt x="17507" y="594115"/>
                  </a:lnTo>
                  <a:lnTo>
                    <a:pt x="6291" y="546469"/>
                  </a:lnTo>
                  <a:lnTo>
                    <a:pt x="362" y="497665"/>
                  </a:lnTo>
                  <a:lnTo>
                    <a:pt x="0" y="448044"/>
                  </a:lnTo>
                  <a:lnTo>
                    <a:pt x="4523" y="403600"/>
                  </a:lnTo>
                  <a:lnTo>
                    <a:pt x="13422" y="360364"/>
                  </a:lnTo>
                  <a:lnTo>
                    <a:pt x="26475" y="318547"/>
                  </a:lnTo>
                  <a:lnTo>
                    <a:pt x="43464" y="278360"/>
                  </a:lnTo>
                  <a:lnTo>
                    <a:pt x="64169" y="240014"/>
                  </a:lnTo>
                  <a:lnTo>
                    <a:pt x="88368" y="203720"/>
                  </a:lnTo>
                  <a:lnTo>
                    <a:pt x="115843" y="169688"/>
                  </a:lnTo>
                  <a:lnTo>
                    <a:pt x="146373" y="138130"/>
                  </a:lnTo>
                  <a:lnTo>
                    <a:pt x="179739" y="109256"/>
                  </a:lnTo>
                  <a:lnTo>
                    <a:pt x="215720" y="83276"/>
                  </a:lnTo>
                  <a:lnTo>
                    <a:pt x="254097" y="60403"/>
                  </a:lnTo>
                  <a:lnTo>
                    <a:pt x="294649" y="40846"/>
                  </a:lnTo>
                  <a:lnTo>
                    <a:pt x="337157" y="24816"/>
                  </a:lnTo>
                  <a:lnTo>
                    <a:pt x="381400" y="12525"/>
                  </a:lnTo>
                  <a:lnTo>
                    <a:pt x="427159" y="4182"/>
                  </a:lnTo>
                  <a:lnTo>
                    <a:pt x="474215" y="0"/>
                  </a:lnTo>
                  <a:lnTo>
                    <a:pt x="522344" y="188"/>
                  </a:lnTo>
                  <a:lnTo>
                    <a:pt x="723192" y="10287"/>
                  </a:lnTo>
                  <a:lnTo>
                    <a:pt x="770418" y="14894"/>
                  </a:lnTo>
                  <a:lnTo>
                    <a:pt x="816217" y="23746"/>
                  </a:lnTo>
                  <a:lnTo>
                    <a:pt x="860385" y="36610"/>
                  </a:lnTo>
                  <a:lnTo>
                    <a:pt x="902720" y="53256"/>
                  </a:lnTo>
                  <a:lnTo>
                    <a:pt x="943018" y="73449"/>
                  </a:lnTo>
                  <a:lnTo>
                    <a:pt x="981077" y="96960"/>
                  </a:lnTo>
                  <a:lnTo>
                    <a:pt x="1016693" y="123554"/>
                  </a:lnTo>
                  <a:lnTo>
                    <a:pt x="1049665" y="153001"/>
                  </a:lnTo>
                  <a:lnTo>
                    <a:pt x="1079788" y="185069"/>
                  </a:lnTo>
                  <a:lnTo>
                    <a:pt x="1106861" y="219525"/>
                  </a:lnTo>
                  <a:lnTo>
                    <a:pt x="1130680" y="256137"/>
                  </a:lnTo>
                  <a:lnTo>
                    <a:pt x="1151042" y="294673"/>
                  </a:lnTo>
                  <a:lnTo>
                    <a:pt x="1167745" y="334901"/>
                  </a:lnTo>
                  <a:lnTo>
                    <a:pt x="1180586" y="376589"/>
                  </a:lnTo>
                  <a:lnTo>
                    <a:pt x="1189362" y="419505"/>
                  </a:lnTo>
                  <a:lnTo>
                    <a:pt x="1193869" y="463418"/>
                  </a:lnTo>
                  <a:lnTo>
                    <a:pt x="1193904" y="508099"/>
                  </a:lnTo>
                  <a:lnTo>
                    <a:pt x="1189365" y="552908"/>
                  </a:lnTo>
                  <a:lnTo>
                    <a:pt x="1180455" y="596483"/>
                  </a:lnTo>
                  <a:lnTo>
                    <a:pt x="1167402" y="638598"/>
                  </a:lnTo>
                  <a:lnTo>
                    <a:pt x="1150430" y="679043"/>
                  </a:lnTo>
                  <a:lnTo>
                    <a:pt x="1129764" y="717612"/>
                  </a:lnTo>
                  <a:lnTo>
                    <a:pt x="1105629" y="754096"/>
                  </a:lnTo>
                  <a:lnTo>
                    <a:pt x="1078250" y="788289"/>
                  </a:lnTo>
                  <a:lnTo>
                    <a:pt x="1047852" y="819982"/>
                  </a:lnTo>
                  <a:lnTo>
                    <a:pt x="1014659" y="848967"/>
                  </a:lnTo>
                  <a:lnTo>
                    <a:pt x="978898" y="875037"/>
                  </a:lnTo>
                  <a:lnTo>
                    <a:pt x="940791" y="897984"/>
                  </a:lnTo>
                  <a:lnTo>
                    <a:pt x="900565" y="917601"/>
                  </a:lnTo>
                  <a:lnTo>
                    <a:pt x="858445" y="933679"/>
                  </a:lnTo>
                  <a:lnTo>
                    <a:pt x="814654" y="946010"/>
                  </a:lnTo>
                  <a:lnTo>
                    <a:pt x="769419" y="954388"/>
                  </a:lnTo>
                  <a:lnTo>
                    <a:pt x="600780" y="954693"/>
                  </a:lnTo>
                  <a:lnTo>
                    <a:pt x="248005" y="1219191"/>
                  </a:lnTo>
                  <a:close/>
                </a:path>
                <a:path w="1194434" h="1219200">
                  <a:moveTo>
                    <a:pt x="675512" y="958451"/>
                  </a:moveTo>
                  <a:lnTo>
                    <a:pt x="600780" y="954693"/>
                  </a:lnTo>
                  <a:lnTo>
                    <a:pt x="766060" y="954693"/>
                  </a:lnTo>
                  <a:lnTo>
                    <a:pt x="722963" y="958604"/>
                  </a:lnTo>
                  <a:lnTo>
                    <a:pt x="675512" y="9584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 rot="120000">
            <a:off x="7921362" y="991735"/>
            <a:ext cx="93969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Che</a:t>
            </a:r>
            <a:r>
              <a:rPr sz="2025" b="1" spc="-44" baseline="2057" dirty="0">
                <a:latin typeface="Comic Sans MS"/>
                <a:cs typeface="Comic Sans MS"/>
              </a:rPr>
              <a:t>ck</a:t>
            </a:r>
            <a:r>
              <a:rPr sz="2025" b="1" spc="-142" baseline="2057" dirty="0">
                <a:latin typeface="Comic Sans MS"/>
                <a:cs typeface="Comic Sans MS"/>
              </a:rPr>
              <a:t> </a:t>
            </a:r>
            <a:r>
              <a:rPr sz="2025" b="1" spc="-37" baseline="2057" dirty="0">
                <a:latin typeface="Comic Sans MS"/>
                <a:cs typeface="Comic Sans MS"/>
              </a:rPr>
              <a:t>n</a:t>
            </a:r>
            <a:r>
              <a:rPr sz="1350" b="1" spc="-25" dirty="0">
                <a:latin typeface="Comic Sans MS"/>
                <a:cs typeface="Comic Sans MS"/>
              </a:rPr>
              <a:t>ext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 rot="120000">
            <a:off x="7918329" y="1229558"/>
            <a:ext cx="92222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ex</a:t>
            </a:r>
            <a:r>
              <a:rPr sz="2025" b="1" spc="-44" baseline="2057" dirty="0">
                <a:latin typeface="Comic Sans MS"/>
                <a:cs typeface="Comic Sans MS"/>
              </a:rPr>
              <a:t>ample</a:t>
            </a:r>
            <a:r>
              <a:rPr sz="2025" b="1" spc="-135" baseline="2057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to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 rot="120000">
            <a:off x="7905053" y="1467379"/>
            <a:ext cx="924718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2025" b="1" spc="-44" baseline="4115" dirty="0">
                <a:latin typeface="Comic Sans MS"/>
                <a:cs typeface="Comic Sans MS"/>
              </a:rPr>
              <a:t>und</a:t>
            </a:r>
            <a:r>
              <a:rPr sz="2025" b="1" spc="-44" baseline="2057" dirty="0">
                <a:latin typeface="Comic Sans MS"/>
                <a:cs typeface="Comic Sans MS"/>
              </a:rPr>
              <a:t>erst</a:t>
            </a:r>
            <a:r>
              <a:rPr sz="1350" b="1" spc="-30" dirty="0">
                <a:latin typeface="Comic Sans MS"/>
                <a:cs typeface="Comic Sans MS"/>
              </a:rPr>
              <a:t>and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300026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799" y="900872"/>
                </a:moveTo>
                <a:lnTo>
                  <a:pt x="0" y="900872"/>
                </a:lnTo>
                <a:lnTo>
                  <a:pt x="0" y="0"/>
                </a:lnTo>
                <a:lnTo>
                  <a:pt x="68469" y="12601"/>
                </a:lnTo>
                <a:lnTo>
                  <a:pt x="113443" y="23591"/>
                </a:lnTo>
                <a:lnTo>
                  <a:pt x="157659" y="36437"/>
                </a:lnTo>
                <a:lnTo>
                  <a:pt x="201072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0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2"/>
                </a:lnTo>
                <a:lnTo>
                  <a:pt x="478816" y="200744"/>
                </a:lnTo>
                <a:lnTo>
                  <a:pt x="514232" y="228316"/>
                </a:lnTo>
                <a:lnTo>
                  <a:pt x="548449" y="257306"/>
                </a:lnTo>
                <a:lnTo>
                  <a:pt x="581426" y="287668"/>
                </a:lnTo>
                <a:lnTo>
                  <a:pt x="613117" y="319360"/>
                </a:lnTo>
                <a:lnTo>
                  <a:pt x="643480" y="352336"/>
                </a:lnTo>
                <a:lnTo>
                  <a:pt x="672469" y="386554"/>
                </a:lnTo>
                <a:lnTo>
                  <a:pt x="700042" y="421969"/>
                </a:lnTo>
                <a:lnTo>
                  <a:pt x="726153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9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9" y="743127"/>
                </a:lnTo>
                <a:lnTo>
                  <a:pt x="877194" y="787343"/>
                </a:lnTo>
                <a:lnTo>
                  <a:pt x="888184" y="832317"/>
                </a:lnTo>
                <a:lnTo>
                  <a:pt x="897274" y="878005"/>
                </a:lnTo>
                <a:lnTo>
                  <a:pt x="900799" y="900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3475" y="6683743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453" y="370901"/>
                </a:moveTo>
                <a:lnTo>
                  <a:pt x="136150" y="364277"/>
                </a:lnTo>
                <a:lnTo>
                  <a:pt x="91850" y="345582"/>
                </a:lnTo>
                <a:lnTo>
                  <a:pt x="54317" y="316585"/>
                </a:lnTo>
                <a:lnTo>
                  <a:pt x="25319" y="279052"/>
                </a:lnTo>
                <a:lnTo>
                  <a:pt x="6624" y="234751"/>
                </a:lnTo>
                <a:lnTo>
                  <a:pt x="0" y="185450"/>
                </a:lnTo>
                <a:lnTo>
                  <a:pt x="6624" y="136150"/>
                </a:lnTo>
                <a:lnTo>
                  <a:pt x="25319" y="91850"/>
                </a:lnTo>
                <a:lnTo>
                  <a:pt x="54317" y="54317"/>
                </a:lnTo>
                <a:lnTo>
                  <a:pt x="91850" y="25319"/>
                </a:lnTo>
                <a:lnTo>
                  <a:pt x="136150" y="6624"/>
                </a:lnTo>
                <a:lnTo>
                  <a:pt x="185451" y="0"/>
                </a:lnTo>
                <a:lnTo>
                  <a:pt x="234751" y="6624"/>
                </a:lnTo>
                <a:lnTo>
                  <a:pt x="279051" y="25319"/>
                </a:lnTo>
                <a:lnTo>
                  <a:pt x="316584" y="54317"/>
                </a:lnTo>
                <a:lnTo>
                  <a:pt x="345582" y="91850"/>
                </a:lnTo>
                <a:lnTo>
                  <a:pt x="364277" y="136150"/>
                </a:lnTo>
                <a:lnTo>
                  <a:pt x="370901" y="185451"/>
                </a:lnTo>
                <a:lnTo>
                  <a:pt x="364277" y="234751"/>
                </a:lnTo>
                <a:lnTo>
                  <a:pt x="345582" y="279052"/>
                </a:lnTo>
                <a:lnTo>
                  <a:pt x="316584" y="316585"/>
                </a:lnTo>
                <a:lnTo>
                  <a:pt x="279051" y="345582"/>
                </a:lnTo>
                <a:lnTo>
                  <a:pt x="234751" y="364277"/>
                </a:lnTo>
                <a:lnTo>
                  <a:pt x="185453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0790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4939" y="636430"/>
                </a:moveTo>
                <a:lnTo>
                  <a:pt x="667599" y="634898"/>
                </a:lnTo>
                <a:lnTo>
                  <a:pt x="621076" y="630367"/>
                </a:lnTo>
                <a:lnTo>
                  <a:pt x="575466" y="622931"/>
                </a:lnTo>
                <a:lnTo>
                  <a:pt x="530864" y="612685"/>
                </a:lnTo>
                <a:lnTo>
                  <a:pt x="487363" y="599724"/>
                </a:lnTo>
                <a:lnTo>
                  <a:pt x="445060" y="584142"/>
                </a:lnTo>
                <a:lnTo>
                  <a:pt x="404049" y="566036"/>
                </a:lnTo>
                <a:lnTo>
                  <a:pt x="364425" y="545498"/>
                </a:lnTo>
                <a:lnTo>
                  <a:pt x="326282" y="522625"/>
                </a:lnTo>
                <a:lnTo>
                  <a:pt x="289717" y="497512"/>
                </a:lnTo>
                <a:lnTo>
                  <a:pt x="254822" y="470252"/>
                </a:lnTo>
                <a:lnTo>
                  <a:pt x="221694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6"/>
                </a:lnTo>
                <a:lnTo>
                  <a:pt x="18684" y="100505"/>
                </a:lnTo>
                <a:lnTo>
                  <a:pt x="8438" y="55903"/>
                </a:lnTo>
                <a:lnTo>
                  <a:pt x="1002" y="10293"/>
                </a:lnTo>
                <a:lnTo>
                  <a:pt x="0" y="0"/>
                </a:lnTo>
                <a:lnTo>
                  <a:pt x="920333" y="0"/>
                </a:lnTo>
                <a:lnTo>
                  <a:pt x="920333" y="606333"/>
                </a:lnTo>
                <a:lnTo>
                  <a:pt x="899014" y="612685"/>
                </a:lnTo>
                <a:lnTo>
                  <a:pt x="854412" y="622931"/>
                </a:lnTo>
                <a:lnTo>
                  <a:pt x="808802" y="630367"/>
                </a:lnTo>
                <a:lnTo>
                  <a:pt x="762279" y="634898"/>
                </a:lnTo>
                <a:lnTo>
                  <a:pt x="714939" y="636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6025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284" y="486283"/>
                </a:moveTo>
                <a:lnTo>
                  <a:pt x="439451" y="484057"/>
                </a:lnTo>
                <a:lnTo>
                  <a:pt x="393878" y="477515"/>
                </a:lnTo>
                <a:lnTo>
                  <a:pt x="349769" y="466860"/>
                </a:lnTo>
                <a:lnTo>
                  <a:pt x="307326" y="452296"/>
                </a:lnTo>
                <a:lnTo>
                  <a:pt x="266754" y="434028"/>
                </a:lnTo>
                <a:lnTo>
                  <a:pt x="228257" y="412258"/>
                </a:lnTo>
                <a:lnTo>
                  <a:pt x="192039" y="387191"/>
                </a:lnTo>
                <a:lnTo>
                  <a:pt x="158302" y="359031"/>
                </a:lnTo>
                <a:lnTo>
                  <a:pt x="127252" y="327980"/>
                </a:lnTo>
                <a:lnTo>
                  <a:pt x="99092" y="294244"/>
                </a:lnTo>
                <a:lnTo>
                  <a:pt x="74025" y="258025"/>
                </a:lnTo>
                <a:lnTo>
                  <a:pt x="52255" y="219528"/>
                </a:lnTo>
                <a:lnTo>
                  <a:pt x="33986" y="178957"/>
                </a:lnTo>
                <a:lnTo>
                  <a:pt x="19423" y="136514"/>
                </a:lnTo>
                <a:lnTo>
                  <a:pt x="8768" y="92405"/>
                </a:lnTo>
                <a:lnTo>
                  <a:pt x="2226" y="46832"/>
                </a:lnTo>
                <a:lnTo>
                  <a:pt x="0" y="0"/>
                </a:lnTo>
                <a:lnTo>
                  <a:pt x="972567" y="0"/>
                </a:lnTo>
                <a:lnTo>
                  <a:pt x="970341" y="46832"/>
                </a:lnTo>
                <a:lnTo>
                  <a:pt x="963798" y="92405"/>
                </a:lnTo>
                <a:lnTo>
                  <a:pt x="953143" y="136514"/>
                </a:lnTo>
                <a:lnTo>
                  <a:pt x="938580" y="178957"/>
                </a:lnTo>
                <a:lnTo>
                  <a:pt x="920311" y="219528"/>
                </a:lnTo>
                <a:lnTo>
                  <a:pt x="898542" y="258025"/>
                </a:lnTo>
                <a:lnTo>
                  <a:pt x="873475" y="294244"/>
                </a:lnTo>
                <a:lnTo>
                  <a:pt x="845314" y="327980"/>
                </a:lnTo>
                <a:lnTo>
                  <a:pt x="814264" y="359031"/>
                </a:lnTo>
                <a:lnTo>
                  <a:pt x="780528" y="387191"/>
                </a:lnTo>
                <a:lnTo>
                  <a:pt x="744309" y="412258"/>
                </a:lnTo>
                <a:lnTo>
                  <a:pt x="705812" y="434028"/>
                </a:lnTo>
                <a:lnTo>
                  <a:pt x="665241" y="452296"/>
                </a:lnTo>
                <a:lnTo>
                  <a:pt x="622798" y="466860"/>
                </a:lnTo>
                <a:lnTo>
                  <a:pt x="578689" y="477515"/>
                </a:lnTo>
                <a:lnTo>
                  <a:pt x="533116" y="484057"/>
                </a:lnTo>
                <a:lnTo>
                  <a:pt x="486284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016266" y="6558441"/>
            <a:ext cx="2921000" cy="642620"/>
            <a:chOff x="6016266" y="6558441"/>
            <a:chExt cx="2921000" cy="642620"/>
          </a:xfrm>
        </p:grpSpPr>
        <p:sp>
          <p:nvSpPr>
            <p:cNvPr id="13" name="object 13"/>
            <p:cNvSpPr/>
            <p:nvPr/>
          </p:nvSpPr>
          <p:spPr>
            <a:xfrm>
              <a:off x="6016266" y="6558441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1209744" y="882"/>
                  </a:moveTo>
                  <a:lnTo>
                    <a:pt x="1083898" y="882"/>
                  </a:lnTo>
                  <a:lnTo>
                    <a:pt x="1146821" y="0"/>
                  </a:lnTo>
                  <a:lnTo>
                    <a:pt x="1209744" y="882"/>
                  </a:lnTo>
                  <a:close/>
                </a:path>
                <a:path w="2293620" h="642620">
                  <a:moveTo>
                    <a:pt x="2289897" y="642458"/>
                  </a:moveTo>
                  <a:lnTo>
                    <a:pt x="3745" y="642458"/>
                  </a:lnTo>
                  <a:lnTo>
                    <a:pt x="1696" y="629322"/>
                  </a:lnTo>
                  <a:lnTo>
                    <a:pt x="0" y="596589"/>
                  </a:lnTo>
                  <a:lnTo>
                    <a:pt x="1696" y="563856"/>
                  </a:lnTo>
                  <a:lnTo>
                    <a:pt x="15009" y="499819"/>
                  </a:lnTo>
                  <a:lnTo>
                    <a:pt x="40965" y="437992"/>
                  </a:lnTo>
                  <a:lnTo>
                    <a:pt x="78864" y="378738"/>
                  </a:lnTo>
                  <a:lnTo>
                    <a:pt x="128006" y="322422"/>
                  </a:lnTo>
                  <a:lnTo>
                    <a:pt x="156574" y="295479"/>
                  </a:lnTo>
                  <a:lnTo>
                    <a:pt x="187691" y="269407"/>
                  </a:lnTo>
                  <a:lnTo>
                    <a:pt x="221269" y="244251"/>
                  </a:lnTo>
                  <a:lnTo>
                    <a:pt x="257221" y="220057"/>
                  </a:lnTo>
                  <a:lnTo>
                    <a:pt x="295459" y="196870"/>
                  </a:lnTo>
                  <a:lnTo>
                    <a:pt x="335896" y="174736"/>
                  </a:lnTo>
                  <a:lnTo>
                    <a:pt x="378444" y="153701"/>
                  </a:lnTo>
                  <a:lnTo>
                    <a:pt x="423015" y="133809"/>
                  </a:lnTo>
                  <a:lnTo>
                    <a:pt x="469523" y="115107"/>
                  </a:lnTo>
                  <a:lnTo>
                    <a:pt x="517880" y="97639"/>
                  </a:lnTo>
                  <a:lnTo>
                    <a:pt x="567998" y="81451"/>
                  </a:lnTo>
                  <a:lnTo>
                    <a:pt x="619790" y="66590"/>
                  </a:lnTo>
                  <a:lnTo>
                    <a:pt x="673169" y="53099"/>
                  </a:lnTo>
                  <a:lnTo>
                    <a:pt x="728047" y="41026"/>
                  </a:lnTo>
                  <a:lnTo>
                    <a:pt x="784337" y="30414"/>
                  </a:lnTo>
                  <a:lnTo>
                    <a:pt x="841950" y="21310"/>
                  </a:lnTo>
                  <a:lnTo>
                    <a:pt x="900801" y="13760"/>
                  </a:lnTo>
                  <a:lnTo>
                    <a:pt x="960801" y="7808"/>
                  </a:lnTo>
                  <a:lnTo>
                    <a:pt x="1021862" y="3500"/>
                  </a:lnTo>
                  <a:lnTo>
                    <a:pt x="1083898" y="882"/>
                  </a:lnTo>
                  <a:lnTo>
                    <a:pt x="1209744" y="882"/>
                  </a:lnTo>
                  <a:lnTo>
                    <a:pt x="1271780" y="3500"/>
                  </a:lnTo>
                  <a:lnTo>
                    <a:pt x="1332841" y="7808"/>
                  </a:lnTo>
                  <a:lnTo>
                    <a:pt x="1392841" y="13760"/>
                  </a:lnTo>
                  <a:lnTo>
                    <a:pt x="1451691" y="21310"/>
                  </a:lnTo>
                  <a:lnTo>
                    <a:pt x="1509305" y="30414"/>
                  </a:lnTo>
                  <a:lnTo>
                    <a:pt x="1565595" y="41026"/>
                  </a:lnTo>
                  <a:lnTo>
                    <a:pt x="1620473" y="53099"/>
                  </a:lnTo>
                  <a:lnTo>
                    <a:pt x="1673851" y="66590"/>
                  </a:lnTo>
                  <a:lnTo>
                    <a:pt x="1725644" y="81451"/>
                  </a:lnTo>
                  <a:lnTo>
                    <a:pt x="1775762" y="97639"/>
                  </a:lnTo>
                  <a:lnTo>
                    <a:pt x="1824119" y="115107"/>
                  </a:lnTo>
                  <a:lnTo>
                    <a:pt x="1870627" y="133809"/>
                  </a:lnTo>
                  <a:lnTo>
                    <a:pt x="1915198" y="153701"/>
                  </a:lnTo>
                  <a:lnTo>
                    <a:pt x="1957746" y="174736"/>
                  </a:lnTo>
                  <a:lnTo>
                    <a:pt x="1998182" y="196870"/>
                  </a:lnTo>
                  <a:lnTo>
                    <a:pt x="2036420" y="220057"/>
                  </a:lnTo>
                  <a:lnTo>
                    <a:pt x="2072372" y="244251"/>
                  </a:lnTo>
                  <a:lnTo>
                    <a:pt x="2105950" y="269407"/>
                  </a:lnTo>
                  <a:lnTo>
                    <a:pt x="2137067" y="295479"/>
                  </a:lnTo>
                  <a:lnTo>
                    <a:pt x="2165636" y="322422"/>
                  </a:lnTo>
                  <a:lnTo>
                    <a:pt x="2214778" y="378738"/>
                  </a:lnTo>
                  <a:lnTo>
                    <a:pt x="2252676" y="437992"/>
                  </a:lnTo>
                  <a:lnTo>
                    <a:pt x="2278632" y="499819"/>
                  </a:lnTo>
                  <a:lnTo>
                    <a:pt x="2291945" y="563856"/>
                  </a:lnTo>
                  <a:lnTo>
                    <a:pt x="2293139" y="586885"/>
                  </a:lnTo>
                  <a:lnTo>
                    <a:pt x="2293139" y="606293"/>
                  </a:lnTo>
                  <a:lnTo>
                    <a:pt x="2291945" y="629322"/>
                  </a:lnTo>
                  <a:lnTo>
                    <a:pt x="2289897" y="642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564308"/>
              <a:ext cx="657224" cy="636591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4165647" y="6894588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08" y="306311"/>
                </a:moveTo>
                <a:lnTo>
                  <a:pt x="0" y="306311"/>
                </a:lnTo>
                <a:lnTo>
                  <a:pt x="4773" y="290914"/>
                </a:lnTo>
                <a:lnTo>
                  <a:pt x="23017" y="249682"/>
                </a:lnTo>
                <a:lnTo>
                  <a:pt x="45819" y="210673"/>
                </a:lnTo>
                <a:lnTo>
                  <a:pt x="72885" y="174148"/>
                </a:lnTo>
                <a:lnTo>
                  <a:pt x="103923" y="140366"/>
                </a:lnTo>
                <a:lnTo>
                  <a:pt x="138641" y="109587"/>
                </a:lnTo>
                <a:lnTo>
                  <a:pt x="176746" y="82070"/>
                </a:lnTo>
                <a:lnTo>
                  <a:pt x="217944" y="58074"/>
                </a:lnTo>
                <a:lnTo>
                  <a:pt x="261944" y="37859"/>
                </a:lnTo>
                <a:lnTo>
                  <a:pt x="308453" y="21685"/>
                </a:lnTo>
                <a:lnTo>
                  <a:pt x="357177" y="9810"/>
                </a:lnTo>
                <a:lnTo>
                  <a:pt x="407825" y="2495"/>
                </a:lnTo>
                <a:lnTo>
                  <a:pt x="460103" y="0"/>
                </a:lnTo>
                <a:lnTo>
                  <a:pt x="512382" y="2495"/>
                </a:lnTo>
                <a:lnTo>
                  <a:pt x="563030" y="9810"/>
                </a:lnTo>
                <a:lnTo>
                  <a:pt x="611754" y="21685"/>
                </a:lnTo>
                <a:lnTo>
                  <a:pt x="658263" y="37859"/>
                </a:lnTo>
                <a:lnTo>
                  <a:pt x="702263" y="58074"/>
                </a:lnTo>
                <a:lnTo>
                  <a:pt x="743462" y="82070"/>
                </a:lnTo>
                <a:lnTo>
                  <a:pt x="781566" y="109587"/>
                </a:lnTo>
                <a:lnTo>
                  <a:pt x="816284" y="140366"/>
                </a:lnTo>
                <a:lnTo>
                  <a:pt x="847322" y="174148"/>
                </a:lnTo>
                <a:lnTo>
                  <a:pt x="874389" y="210673"/>
                </a:lnTo>
                <a:lnTo>
                  <a:pt x="897190" y="249682"/>
                </a:lnTo>
                <a:lnTo>
                  <a:pt x="915434" y="290914"/>
                </a:lnTo>
                <a:lnTo>
                  <a:pt x="920208" y="306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4298" y="187365"/>
            <a:ext cx="4732020" cy="515620"/>
          </a:xfrm>
          <a:custGeom>
            <a:avLst/>
            <a:gdLst/>
            <a:ahLst/>
            <a:cxnLst/>
            <a:rect l="l" t="t" r="r" b="b"/>
            <a:pathLst>
              <a:path w="4732020" h="515620">
                <a:moveTo>
                  <a:pt x="4474202" y="515533"/>
                </a:moveTo>
                <a:lnTo>
                  <a:pt x="257764" y="515533"/>
                </a:lnTo>
                <a:lnTo>
                  <a:pt x="211433" y="511380"/>
                </a:lnTo>
                <a:lnTo>
                  <a:pt x="167823" y="499407"/>
                </a:lnTo>
                <a:lnTo>
                  <a:pt x="127667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6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7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7" y="35192"/>
                </a:lnTo>
                <a:lnTo>
                  <a:pt x="167823" y="16126"/>
                </a:lnTo>
                <a:lnTo>
                  <a:pt x="211433" y="4152"/>
                </a:lnTo>
                <a:lnTo>
                  <a:pt x="257766" y="0"/>
                </a:lnTo>
                <a:lnTo>
                  <a:pt x="4474200" y="0"/>
                </a:lnTo>
                <a:lnTo>
                  <a:pt x="4520534" y="4152"/>
                </a:lnTo>
                <a:lnTo>
                  <a:pt x="4564144" y="16126"/>
                </a:lnTo>
                <a:lnTo>
                  <a:pt x="4604300" y="35192"/>
                </a:lnTo>
                <a:lnTo>
                  <a:pt x="4640276" y="60623"/>
                </a:lnTo>
                <a:lnTo>
                  <a:pt x="4671344" y="91690"/>
                </a:lnTo>
                <a:lnTo>
                  <a:pt x="4696774" y="127667"/>
                </a:lnTo>
                <a:lnTo>
                  <a:pt x="4715841" y="167823"/>
                </a:lnTo>
                <a:lnTo>
                  <a:pt x="4727814" y="211432"/>
                </a:lnTo>
                <a:lnTo>
                  <a:pt x="4731967" y="257766"/>
                </a:lnTo>
                <a:lnTo>
                  <a:pt x="4727814" y="304100"/>
                </a:lnTo>
                <a:lnTo>
                  <a:pt x="4715841" y="347710"/>
                </a:lnTo>
                <a:lnTo>
                  <a:pt x="4696774" y="387866"/>
                </a:lnTo>
                <a:lnTo>
                  <a:pt x="4671344" y="423842"/>
                </a:lnTo>
                <a:lnTo>
                  <a:pt x="4640276" y="454910"/>
                </a:lnTo>
                <a:lnTo>
                  <a:pt x="4604300" y="480341"/>
                </a:lnTo>
                <a:lnTo>
                  <a:pt x="4564144" y="499407"/>
                </a:lnTo>
                <a:lnTo>
                  <a:pt x="4520534" y="511380"/>
                </a:lnTo>
                <a:lnTo>
                  <a:pt x="4474202" y="515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87375"/>
            <a:ext cx="7423784" cy="1828164"/>
          </a:xfrm>
          <a:custGeom>
            <a:avLst/>
            <a:gdLst/>
            <a:ahLst/>
            <a:cxnLst/>
            <a:rect l="l" t="t" r="r" b="b"/>
            <a:pathLst>
              <a:path w="7423784" h="1828164">
                <a:moveTo>
                  <a:pt x="674014" y="347687"/>
                </a:moveTo>
                <a:lnTo>
                  <a:pt x="664527" y="298894"/>
                </a:lnTo>
                <a:lnTo>
                  <a:pt x="633145" y="237248"/>
                </a:lnTo>
                <a:lnTo>
                  <a:pt x="583196" y="180479"/>
                </a:lnTo>
                <a:lnTo>
                  <a:pt x="551840" y="154241"/>
                </a:lnTo>
                <a:lnTo>
                  <a:pt x="516559" y="129616"/>
                </a:lnTo>
                <a:lnTo>
                  <a:pt x="477583" y="106730"/>
                </a:lnTo>
                <a:lnTo>
                  <a:pt x="435152" y="85699"/>
                </a:lnTo>
                <a:lnTo>
                  <a:pt x="389509" y="66662"/>
                </a:lnTo>
                <a:lnTo>
                  <a:pt x="340880" y="49745"/>
                </a:lnTo>
                <a:lnTo>
                  <a:pt x="289521" y="35077"/>
                </a:lnTo>
                <a:lnTo>
                  <a:pt x="235661" y="22796"/>
                </a:lnTo>
                <a:lnTo>
                  <a:pt x="179539" y="13017"/>
                </a:lnTo>
                <a:lnTo>
                  <a:pt x="121399" y="5867"/>
                </a:lnTo>
                <a:lnTo>
                  <a:pt x="61468" y="1485"/>
                </a:lnTo>
                <a:lnTo>
                  <a:pt x="0" y="0"/>
                </a:lnTo>
                <a:lnTo>
                  <a:pt x="0" y="728802"/>
                </a:lnTo>
                <a:lnTo>
                  <a:pt x="61468" y="727316"/>
                </a:lnTo>
                <a:lnTo>
                  <a:pt x="121399" y="722934"/>
                </a:lnTo>
                <a:lnTo>
                  <a:pt x="179539" y="715784"/>
                </a:lnTo>
                <a:lnTo>
                  <a:pt x="235661" y="706005"/>
                </a:lnTo>
                <a:lnTo>
                  <a:pt x="289521" y="693712"/>
                </a:lnTo>
                <a:lnTo>
                  <a:pt x="340880" y="679043"/>
                </a:lnTo>
                <a:lnTo>
                  <a:pt x="389509" y="662139"/>
                </a:lnTo>
                <a:lnTo>
                  <a:pt x="435152" y="643102"/>
                </a:lnTo>
                <a:lnTo>
                  <a:pt x="477583" y="622071"/>
                </a:lnTo>
                <a:lnTo>
                  <a:pt x="516559" y="599173"/>
                </a:lnTo>
                <a:lnTo>
                  <a:pt x="551840" y="574548"/>
                </a:lnTo>
                <a:lnTo>
                  <a:pt x="583196" y="548322"/>
                </a:lnTo>
                <a:lnTo>
                  <a:pt x="610374" y="520611"/>
                </a:lnTo>
                <a:lnTo>
                  <a:pt x="651281" y="461276"/>
                </a:lnTo>
                <a:lnTo>
                  <a:pt x="672642" y="397560"/>
                </a:lnTo>
                <a:lnTo>
                  <a:pt x="674014" y="381114"/>
                </a:lnTo>
                <a:lnTo>
                  <a:pt x="674014" y="347687"/>
                </a:lnTo>
                <a:close/>
              </a:path>
              <a:path w="7423784" h="1828164">
                <a:moveTo>
                  <a:pt x="7423226" y="957910"/>
                </a:moveTo>
                <a:lnTo>
                  <a:pt x="7419619" y="908646"/>
                </a:lnTo>
                <a:lnTo>
                  <a:pt x="7409116" y="861631"/>
                </a:lnTo>
                <a:lnTo>
                  <a:pt x="7392251" y="817372"/>
                </a:lnTo>
                <a:lnTo>
                  <a:pt x="7369518" y="776389"/>
                </a:lnTo>
                <a:lnTo>
                  <a:pt x="7341463" y="739190"/>
                </a:lnTo>
                <a:lnTo>
                  <a:pt x="7308570" y="706310"/>
                </a:lnTo>
                <a:lnTo>
                  <a:pt x="7271385" y="678243"/>
                </a:lnTo>
                <a:lnTo>
                  <a:pt x="7230402" y="655523"/>
                </a:lnTo>
                <a:lnTo>
                  <a:pt x="7186142" y="638657"/>
                </a:lnTo>
                <a:lnTo>
                  <a:pt x="7139114" y="628154"/>
                </a:lnTo>
                <a:lnTo>
                  <a:pt x="7089851" y="624535"/>
                </a:lnTo>
                <a:lnTo>
                  <a:pt x="649046" y="624535"/>
                </a:lnTo>
                <a:lnTo>
                  <a:pt x="599782" y="628154"/>
                </a:lnTo>
                <a:lnTo>
                  <a:pt x="552767" y="638657"/>
                </a:lnTo>
                <a:lnTo>
                  <a:pt x="508508" y="655523"/>
                </a:lnTo>
                <a:lnTo>
                  <a:pt x="467525" y="678243"/>
                </a:lnTo>
                <a:lnTo>
                  <a:pt x="430326" y="706310"/>
                </a:lnTo>
                <a:lnTo>
                  <a:pt x="397446" y="739190"/>
                </a:lnTo>
                <a:lnTo>
                  <a:pt x="369379" y="776389"/>
                </a:lnTo>
                <a:lnTo>
                  <a:pt x="346659" y="817372"/>
                </a:lnTo>
                <a:lnTo>
                  <a:pt x="329793" y="861631"/>
                </a:lnTo>
                <a:lnTo>
                  <a:pt x="319290" y="908646"/>
                </a:lnTo>
                <a:lnTo>
                  <a:pt x="315671" y="957910"/>
                </a:lnTo>
                <a:lnTo>
                  <a:pt x="315671" y="1494650"/>
                </a:lnTo>
                <a:lnTo>
                  <a:pt x="319290" y="1543913"/>
                </a:lnTo>
                <a:lnTo>
                  <a:pt x="329793" y="1590941"/>
                </a:lnTo>
                <a:lnTo>
                  <a:pt x="346659" y="1635201"/>
                </a:lnTo>
                <a:lnTo>
                  <a:pt x="369379" y="1676184"/>
                </a:lnTo>
                <a:lnTo>
                  <a:pt x="397446" y="1713369"/>
                </a:lnTo>
                <a:lnTo>
                  <a:pt x="430326" y="1746262"/>
                </a:lnTo>
                <a:lnTo>
                  <a:pt x="467525" y="1774317"/>
                </a:lnTo>
                <a:lnTo>
                  <a:pt x="508508" y="1797050"/>
                </a:lnTo>
                <a:lnTo>
                  <a:pt x="552767" y="1813915"/>
                </a:lnTo>
                <a:lnTo>
                  <a:pt x="599782" y="1824418"/>
                </a:lnTo>
                <a:lnTo>
                  <a:pt x="649046" y="1828025"/>
                </a:lnTo>
                <a:lnTo>
                  <a:pt x="7089851" y="1828025"/>
                </a:lnTo>
                <a:lnTo>
                  <a:pt x="7139114" y="1824418"/>
                </a:lnTo>
                <a:lnTo>
                  <a:pt x="7186142" y="1813915"/>
                </a:lnTo>
                <a:lnTo>
                  <a:pt x="7230402" y="1797050"/>
                </a:lnTo>
                <a:lnTo>
                  <a:pt x="7271385" y="1774317"/>
                </a:lnTo>
                <a:lnTo>
                  <a:pt x="7308570" y="1746262"/>
                </a:lnTo>
                <a:lnTo>
                  <a:pt x="7341463" y="1713369"/>
                </a:lnTo>
                <a:lnTo>
                  <a:pt x="7369518" y="1676184"/>
                </a:lnTo>
                <a:lnTo>
                  <a:pt x="7392251" y="1635201"/>
                </a:lnTo>
                <a:lnTo>
                  <a:pt x="7409116" y="1590941"/>
                </a:lnTo>
                <a:lnTo>
                  <a:pt x="7419619" y="1543913"/>
                </a:lnTo>
                <a:lnTo>
                  <a:pt x="7423226" y="1494650"/>
                </a:lnTo>
                <a:lnTo>
                  <a:pt x="7423226" y="957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76337" y="264200"/>
            <a:ext cx="274828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u="heavy" spc="-10" dirty="0">
                <a:uFill>
                  <a:solidFill>
                    <a:srgbClr val="000000"/>
                  </a:solidFill>
                </a:uFill>
              </a:rPr>
              <a:t>USERELATIONSHIP</a:t>
            </a:r>
            <a:endParaRPr sz="2150"/>
          </a:p>
        </p:txBody>
      </p:sp>
      <p:sp>
        <p:nvSpPr>
          <p:cNvPr id="19" name="object 19"/>
          <p:cNvSpPr/>
          <p:nvPr/>
        </p:nvSpPr>
        <p:spPr>
          <a:xfrm>
            <a:off x="997189" y="2226844"/>
            <a:ext cx="5019040" cy="363220"/>
          </a:xfrm>
          <a:custGeom>
            <a:avLst/>
            <a:gdLst/>
            <a:ahLst/>
            <a:cxnLst/>
            <a:rect l="l" t="t" r="r" b="b"/>
            <a:pathLst>
              <a:path w="5019040" h="363219">
                <a:moveTo>
                  <a:pt x="4837505" y="363153"/>
                </a:moveTo>
                <a:lnTo>
                  <a:pt x="181571" y="363153"/>
                </a:lnTo>
                <a:lnTo>
                  <a:pt x="145987" y="359632"/>
                </a:lnTo>
                <a:lnTo>
                  <a:pt x="80837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8"/>
                </a:lnTo>
                <a:lnTo>
                  <a:pt x="80837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4837499" y="0"/>
                </a:lnTo>
                <a:lnTo>
                  <a:pt x="4906986" y="13821"/>
                </a:lnTo>
                <a:lnTo>
                  <a:pt x="4965894" y="53182"/>
                </a:lnTo>
                <a:lnTo>
                  <a:pt x="5005255" y="112090"/>
                </a:lnTo>
                <a:lnTo>
                  <a:pt x="5018903" y="179825"/>
                </a:lnTo>
                <a:lnTo>
                  <a:pt x="5018903" y="183328"/>
                </a:lnTo>
                <a:lnTo>
                  <a:pt x="5005255" y="251063"/>
                </a:lnTo>
                <a:lnTo>
                  <a:pt x="4965894" y="309971"/>
                </a:lnTo>
                <a:lnTo>
                  <a:pt x="4906986" y="349332"/>
                </a:lnTo>
                <a:lnTo>
                  <a:pt x="4837505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2326" y="2278247"/>
            <a:ext cx="488886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USERELATIONSHIP(&lt;columnName1&gt;,&lt;columnName2&gt;)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5371" y="2866223"/>
            <a:ext cx="6320790" cy="610870"/>
            <a:chOff x="415371" y="2866223"/>
            <a:chExt cx="6320790" cy="610870"/>
          </a:xfrm>
        </p:grpSpPr>
        <p:sp>
          <p:nvSpPr>
            <p:cNvPr id="22" name="object 22"/>
            <p:cNvSpPr/>
            <p:nvPr/>
          </p:nvSpPr>
          <p:spPr>
            <a:xfrm>
              <a:off x="415371" y="2866223"/>
              <a:ext cx="6320790" cy="610870"/>
            </a:xfrm>
            <a:custGeom>
              <a:avLst/>
              <a:gdLst/>
              <a:ahLst/>
              <a:cxnLst/>
              <a:rect l="l" t="t" r="r" b="b"/>
              <a:pathLst>
                <a:path w="6320790" h="610870">
                  <a:moveTo>
                    <a:pt x="6014989" y="610803"/>
                  </a:moveTo>
                  <a:lnTo>
                    <a:pt x="305291" y="610803"/>
                  </a:lnTo>
                  <a:lnTo>
                    <a:pt x="255753" y="606806"/>
                  </a:lnTo>
                  <a:lnTo>
                    <a:pt x="208760" y="595234"/>
                  </a:lnTo>
                  <a:lnTo>
                    <a:pt x="164941" y="576715"/>
                  </a:lnTo>
                  <a:lnTo>
                    <a:pt x="124925" y="551879"/>
                  </a:lnTo>
                  <a:lnTo>
                    <a:pt x="89339" y="521353"/>
                  </a:lnTo>
                  <a:lnTo>
                    <a:pt x="58814" y="485768"/>
                  </a:lnTo>
                  <a:lnTo>
                    <a:pt x="33977" y="445751"/>
                  </a:lnTo>
                  <a:lnTo>
                    <a:pt x="15459" y="401932"/>
                  </a:lnTo>
                  <a:lnTo>
                    <a:pt x="3886" y="354939"/>
                  </a:lnTo>
                  <a:lnTo>
                    <a:pt x="0" y="306770"/>
                  </a:lnTo>
                  <a:lnTo>
                    <a:pt x="0" y="304033"/>
                  </a:lnTo>
                  <a:lnTo>
                    <a:pt x="3886" y="255864"/>
                  </a:lnTo>
                  <a:lnTo>
                    <a:pt x="15459" y="208871"/>
                  </a:lnTo>
                  <a:lnTo>
                    <a:pt x="33977" y="165052"/>
                  </a:lnTo>
                  <a:lnTo>
                    <a:pt x="58814" y="125035"/>
                  </a:lnTo>
                  <a:lnTo>
                    <a:pt x="89339" y="89450"/>
                  </a:lnTo>
                  <a:lnTo>
                    <a:pt x="124925" y="58924"/>
                  </a:lnTo>
                  <a:lnTo>
                    <a:pt x="164941" y="34088"/>
                  </a:lnTo>
                  <a:lnTo>
                    <a:pt x="208760" y="15569"/>
                  </a:lnTo>
                  <a:lnTo>
                    <a:pt x="255753" y="3997"/>
                  </a:lnTo>
                  <a:lnTo>
                    <a:pt x="305291" y="0"/>
                  </a:lnTo>
                  <a:lnTo>
                    <a:pt x="6014989" y="0"/>
                  </a:lnTo>
                  <a:lnTo>
                    <a:pt x="6064527" y="3997"/>
                  </a:lnTo>
                  <a:lnTo>
                    <a:pt x="6111520" y="15569"/>
                  </a:lnTo>
                  <a:lnTo>
                    <a:pt x="6155339" y="34088"/>
                  </a:lnTo>
                  <a:lnTo>
                    <a:pt x="6195355" y="58924"/>
                  </a:lnTo>
                  <a:lnTo>
                    <a:pt x="6230941" y="89450"/>
                  </a:lnTo>
                  <a:lnTo>
                    <a:pt x="6261466" y="125035"/>
                  </a:lnTo>
                  <a:lnTo>
                    <a:pt x="6286302" y="165052"/>
                  </a:lnTo>
                  <a:lnTo>
                    <a:pt x="6304821" y="208871"/>
                  </a:lnTo>
                  <a:lnTo>
                    <a:pt x="6316394" y="255864"/>
                  </a:lnTo>
                  <a:lnTo>
                    <a:pt x="6320280" y="304033"/>
                  </a:lnTo>
                  <a:lnTo>
                    <a:pt x="6320280" y="306770"/>
                  </a:lnTo>
                  <a:lnTo>
                    <a:pt x="6316394" y="354939"/>
                  </a:lnTo>
                  <a:lnTo>
                    <a:pt x="6304821" y="401932"/>
                  </a:lnTo>
                  <a:lnTo>
                    <a:pt x="6286302" y="445751"/>
                  </a:lnTo>
                  <a:lnTo>
                    <a:pt x="6261466" y="485768"/>
                  </a:lnTo>
                  <a:lnTo>
                    <a:pt x="6230941" y="521353"/>
                  </a:lnTo>
                  <a:lnTo>
                    <a:pt x="6195355" y="551879"/>
                  </a:lnTo>
                  <a:lnTo>
                    <a:pt x="6155339" y="576715"/>
                  </a:lnTo>
                  <a:lnTo>
                    <a:pt x="6111520" y="595234"/>
                  </a:lnTo>
                  <a:lnTo>
                    <a:pt x="6064527" y="606806"/>
                  </a:lnTo>
                  <a:lnTo>
                    <a:pt x="6014989" y="610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61" y="3009098"/>
              <a:ext cx="66675" cy="666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61" y="3256748"/>
              <a:ext cx="66675" cy="6667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52753" y="2890232"/>
            <a:ext cx="5274310" cy="520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50" b="1" spc="-10" dirty="0">
                <a:latin typeface="Comic Sans MS"/>
                <a:cs typeface="Comic Sans MS"/>
              </a:rPr>
              <a:t>&lt;column1&gt;:</a:t>
            </a:r>
            <a:r>
              <a:rPr sz="1450" b="1" spc="-19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first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defines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relationship.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b="1" spc="-10" dirty="0">
                <a:latin typeface="Comic Sans MS"/>
                <a:cs typeface="Comic Sans MS"/>
              </a:rPr>
              <a:t>&lt;column2&gt;: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second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column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that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defines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relationship.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1079" y="838468"/>
            <a:ext cx="70567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  <a:spcBef>
                <a:spcPts val="100"/>
              </a:spcBef>
            </a:pPr>
            <a:r>
              <a:rPr sz="1550" spc="-5" dirty="0">
                <a:latin typeface="Comic Sans MS"/>
                <a:cs typeface="Comic Sans MS"/>
              </a:rPr>
              <a:t>The </a:t>
            </a:r>
            <a:r>
              <a:rPr sz="1550" b="1" spc="-5" dirty="0">
                <a:latin typeface="Comic Sans MS"/>
                <a:cs typeface="Comic Sans MS"/>
              </a:rPr>
              <a:t>USERELATIONSHIP </a:t>
            </a:r>
            <a:r>
              <a:rPr sz="1550" spc="-5" dirty="0">
                <a:latin typeface="Comic Sans MS"/>
                <a:cs typeface="Comic Sans MS"/>
              </a:rPr>
              <a:t>function in DAX is used to specify a relationship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to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used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calculation.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This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particularly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useful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when</a:t>
            </a:r>
            <a:r>
              <a:rPr sz="1550" spc="4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there</a:t>
            </a:r>
            <a:r>
              <a:rPr sz="1550" spc="45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are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multiple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relationships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between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tables,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but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only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one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is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active.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You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can 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temporarily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activate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an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inactive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relationship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within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a</a:t>
            </a:r>
            <a:r>
              <a:rPr sz="1550" spc="5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specific</a:t>
            </a:r>
            <a:r>
              <a:rPr sz="1550" dirty="0">
                <a:latin typeface="Comic Sans MS"/>
                <a:cs typeface="Comic Sans MS"/>
              </a:rPr>
              <a:t> </a:t>
            </a:r>
            <a:r>
              <a:rPr sz="1550" spc="-5" dirty="0">
                <a:latin typeface="Comic Sans MS"/>
                <a:cs typeface="Comic Sans MS"/>
              </a:rPr>
              <a:t>calculation.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037" y="2263990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3031" y="3803212"/>
            <a:ext cx="6725284" cy="1827530"/>
            <a:chOff x="293031" y="3803212"/>
            <a:chExt cx="6725284" cy="1827530"/>
          </a:xfrm>
        </p:grpSpPr>
        <p:sp>
          <p:nvSpPr>
            <p:cNvPr id="29" name="object 29"/>
            <p:cNvSpPr/>
            <p:nvPr/>
          </p:nvSpPr>
          <p:spPr>
            <a:xfrm>
              <a:off x="293031" y="3803212"/>
              <a:ext cx="6725284" cy="1827530"/>
            </a:xfrm>
            <a:custGeom>
              <a:avLst/>
              <a:gdLst/>
              <a:ahLst/>
              <a:cxnLst/>
              <a:rect l="l" t="t" r="r" b="b"/>
              <a:pathLst>
                <a:path w="6725284" h="1827529">
                  <a:moveTo>
                    <a:pt x="6392303" y="1827535"/>
                  </a:moveTo>
                  <a:lnTo>
                    <a:pt x="333371" y="1827535"/>
                  </a:lnTo>
                  <a:lnTo>
                    <a:pt x="284111" y="1823920"/>
                  </a:lnTo>
                  <a:lnTo>
                    <a:pt x="237091" y="1813420"/>
                  </a:lnTo>
                  <a:lnTo>
                    <a:pt x="192832" y="1796550"/>
                  </a:lnTo>
                  <a:lnTo>
                    <a:pt x="151848" y="1773826"/>
                  </a:lnTo>
                  <a:lnTo>
                    <a:pt x="114656" y="1745764"/>
                  </a:lnTo>
                  <a:lnTo>
                    <a:pt x="81771" y="1712878"/>
                  </a:lnTo>
                  <a:lnTo>
                    <a:pt x="53708" y="1675686"/>
                  </a:lnTo>
                  <a:lnTo>
                    <a:pt x="30984" y="1634702"/>
                  </a:lnTo>
                  <a:lnTo>
                    <a:pt x="14114" y="1590443"/>
                  </a:lnTo>
                  <a:lnTo>
                    <a:pt x="3614" y="1543423"/>
                  </a:lnTo>
                  <a:lnTo>
                    <a:pt x="0" y="1494160"/>
                  </a:lnTo>
                  <a:lnTo>
                    <a:pt x="0" y="333375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5" y="0"/>
                  </a:lnTo>
                  <a:lnTo>
                    <a:pt x="6392300" y="0"/>
                  </a:lnTo>
                  <a:lnTo>
                    <a:pt x="6441563" y="3614"/>
                  </a:lnTo>
                  <a:lnTo>
                    <a:pt x="6488583" y="14114"/>
                  </a:lnTo>
                  <a:lnTo>
                    <a:pt x="6532842" y="30984"/>
                  </a:lnTo>
                  <a:lnTo>
                    <a:pt x="6573826" y="53708"/>
                  </a:lnTo>
                  <a:lnTo>
                    <a:pt x="6611018" y="81771"/>
                  </a:lnTo>
                  <a:lnTo>
                    <a:pt x="6643903" y="114656"/>
                  </a:lnTo>
                  <a:lnTo>
                    <a:pt x="6671966" y="151848"/>
                  </a:lnTo>
                  <a:lnTo>
                    <a:pt x="6694690" y="192832"/>
                  </a:lnTo>
                  <a:lnTo>
                    <a:pt x="6711560" y="237091"/>
                  </a:lnTo>
                  <a:lnTo>
                    <a:pt x="6722060" y="284111"/>
                  </a:lnTo>
                  <a:lnTo>
                    <a:pt x="6724758" y="320874"/>
                  </a:lnTo>
                  <a:lnTo>
                    <a:pt x="6724758" y="1506660"/>
                  </a:lnTo>
                  <a:lnTo>
                    <a:pt x="6711560" y="1590443"/>
                  </a:lnTo>
                  <a:lnTo>
                    <a:pt x="6694690" y="1634702"/>
                  </a:lnTo>
                  <a:lnTo>
                    <a:pt x="6671966" y="1675686"/>
                  </a:lnTo>
                  <a:lnTo>
                    <a:pt x="6643903" y="1712878"/>
                  </a:lnTo>
                  <a:lnTo>
                    <a:pt x="6611018" y="1745764"/>
                  </a:lnTo>
                  <a:lnTo>
                    <a:pt x="6573826" y="1773826"/>
                  </a:lnTo>
                  <a:lnTo>
                    <a:pt x="6532842" y="1796550"/>
                  </a:lnTo>
                  <a:lnTo>
                    <a:pt x="6488583" y="1813420"/>
                  </a:lnTo>
                  <a:lnTo>
                    <a:pt x="6441563" y="1823920"/>
                  </a:lnTo>
                  <a:lnTo>
                    <a:pt x="6392303" y="1827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0681" y="460122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3681" y="3936903"/>
            <a:ext cx="648462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Usage:</a:t>
            </a:r>
            <a:r>
              <a:rPr sz="1350" b="1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Helpful</a:t>
            </a:r>
            <a:r>
              <a:rPr sz="1350" spc="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when</a:t>
            </a:r>
            <a:r>
              <a:rPr sz="1350" spc="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need</a:t>
            </a:r>
            <a:r>
              <a:rPr sz="1350" spc="18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to</a:t>
            </a:r>
            <a:r>
              <a:rPr sz="1350" spc="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</a:t>
            </a:r>
            <a:r>
              <a:rPr sz="1350" spc="18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an</a:t>
            </a:r>
            <a:r>
              <a:rPr sz="1350" spc="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inactive</a:t>
            </a:r>
            <a:r>
              <a:rPr sz="1350" spc="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</a:t>
            </a:r>
            <a:r>
              <a:rPr sz="1350" spc="1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without</a:t>
            </a:r>
            <a:r>
              <a:rPr sz="1350" spc="18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changing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 data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model.</a:t>
            </a:r>
            <a:endParaRPr sz="1350">
              <a:latin typeface="Comic Sans MS"/>
              <a:cs typeface="Comic Sans MS"/>
            </a:endParaRPr>
          </a:p>
          <a:p>
            <a:pPr marL="302895" marR="5080">
              <a:lnSpc>
                <a:spcPct val="125000"/>
              </a:lnSpc>
            </a:pPr>
            <a:r>
              <a:rPr sz="1350" b="1" spc="-10" dirty="0">
                <a:latin typeface="Comic Sans MS"/>
                <a:cs typeface="Comic Sans MS"/>
              </a:rPr>
              <a:t>Example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Comparing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sales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based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on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different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date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columns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(e.g.,</a:t>
            </a:r>
            <a:r>
              <a:rPr sz="1350" spc="12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OrderDate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vs. ShipDate).</a:t>
            </a: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25000"/>
              </a:lnSpc>
            </a:pPr>
            <a:r>
              <a:rPr sz="1350" spc="-10" dirty="0">
                <a:latin typeface="Comic Sans MS"/>
                <a:cs typeface="Comic Sans MS"/>
              </a:rPr>
              <a:t>By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using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USERELATIONSHIP,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you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can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effectively</a:t>
            </a:r>
            <a:r>
              <a:rPr sz="1350" spc="7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manage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multiple</a:t>
            </a:r>
            <a:r>
              <a:rPr sz="1350" spc="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relationships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in </a:t>
            </a:r>
            <a:r>
              <a:rPr sz="1350" spc="-10" dirty="0">
                <a:latin typeface="Comic Sans MS"/>
                <a:cs typeface="Comic Sans MS"/>
              </a:rPr>
              <a:t>your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data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model</a:t>
            </a:r>
            <a:r>
              <a:rPr sz="1350" spc="-5" dirty="0">
                <a:latin typeface="Comic Sans MS"/>
                <a:cs typeface="Comic Sans MS"/>
              </a:rPr>
              <a:t> to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perform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accurate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and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meaningful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analyses.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3273" y="1375566"/>
            <a:ext cx="58610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got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it?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79203" y="153998"/>
            <a:ext cx="7900670" cy="407034"/>
          </a:xfrm>
          <a:custGeom>
            <a:avLst/>
            <a:gdLst/>
            <a:ahLst/>
            <a:cxnLst/>
            <a:rect l="l" t="t" r="r" b="b"/>
            <a:pathLst>
              <a:path w="7900670" h="407034">
                <a:moveTo>
                  <a:pt x="7697454" y="406690"/>
                </a:moveTo>
                <a:lnTo>
                  <a:pt x="203342" y="406690"/>
                </a:lnTo>
                <a:lnTo>
                  <a:pt x="156720" y="401320"/>
                </a:lnTo>
                <a:lnTo>
                  <a:pt x="113919" y="386022"/>
                </a:lnTo>
                <a:lnTo>
                  <a:pt x="76163" y="362018"/>
                </a:lnTo>
                <a:lnTo>
                  <a:pt x="44672" y="330527"/>
                </a:lnTo>
                <a:lnTo>
                  <a:pt x="20668" y="292771"/>
                </a:lnTo>
                <a:lnTo>
                  <a:pt x="5370" y="249970"/>
                </a:lnTo>
                <a:lnTo>
                  <a:pt x="0" y="203345"/>
                </a:lnTo>
                <a:lnTo>
                  <a:pt x="5370" y="156720"/>
                </a:lnTo>
                <a:lnTo>
                  <a:pt x="20668" y="113919"/>
                </a:lnTo>
                <a:lnTo>
                  <a:pt x="44672" y="76163"/>
                </a:lnTo>
                <a:lnTo>
                  <a:pt x="76163" y="44672"/>
                </a:lnTo>
                <a:lnTo>
                  <a:pt x="113919" y="20668"/>
                </a:lnTo>
                <a:lnTo>
                  <a:pt x="156720" y="5370"/>
                </a:lnTo>
                <a:lnTo>
                  <a:pt x="203345" y="0"/>
                </a:lnTo>
                <a:lnTo>
                  <a:pt x="7697451" y="0"/>
                </a:lnTo>
                <a:lnTo>
                  <a:pt x="7744076" y="5370"/>
                </a:lnTo>
                <a:lnTo>
                  <a:pt x="7786877" y="20668"/>
                </a:lnTo>
                <a:lnTo>
                  <a:pt x="7824634" y="44672"/>
                </a:lnTo>
                <a:lnTo>
                  <a:pt x="7856124" y="76163"/>
                </a:lnTo>
                <a:lnTo>
                  <a:pt x="7880129" y="113919"/>
                </a:lnTo>
                <a:lnTo>
                  <a:pt x="7895427" y="156720"/>
                </a:lnTo>
                <a:lnTo>
                  <a:pt x="7900294" y="198979"/>
                </a:lnTo>
                <a:lnTo>
                  <a:pt x="7900294" y="207711"/>
                </a:lnTo>
                <a:lnTo>
                  <a:pt x="7895427" y="249970"/>
                </a:lnTo>
                <a:lnTo>
                  <a:pt x="7880129" y="292771"/>
                </a:lnTo>
                <a:lnTo>
                  <a:pt x="7856124" y="330527"/>
                </a:lnTo>
                <a:lnTo>
                  <a:pt x="7824634" y="362018"/>
                </a:lnTo>
                <a:lnTo>
                  <a:pt x="7786877" y="386022"/>
                </a:lnTo>
                <a:lnTo>
                  <a:pt x="7744076" y="401320"/>
                </a:lnTo>
                <a:lnTo>
                  <a:pt x="7697454" y="406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9996" y="208544"/>
            <a:ext cx="535940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u="heavy" spc="-10" dirty="0">
                <a:uFill>
                  <a:solidFill>
                    <a:srgbClr val="000000"/>
                  </a:solidFill>
                </a:uFill>
              </a:rPr>
              <a:t>VISUAL EXAMPLE</a:t>
            </a:r>
            <a:r>
              <a:rPr sz="165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650" u="heavy" spc="-10" dirty="0">
                <a:uFill>
                  <a:solidFill>
                    <a:srgbClr val="000000"/>
                  </a:solidFill>
                </a:uFill>
              </a:rPr>
              <a:t>FOR</a:t>
            </a:r>
            <a:r>
              <a:rPr sz="1650" u="heavy" spc="-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1650" u="heavy" spc="-10" dirty="0">
                <a:uFill>
                  <a:solidFill>
                    <a:srgbClr val="000000"/>
                  </a:solidFill>
                </a:uFill>
              </a:rPr>
              <a:t>BETTER UNDERSTANDING</a:t>
            </a:r>
            <a:endParaRPr sz="1650"/>
          </a:p>
        </p:txBody>
      </p:sp>
      <p:sp>
        <p:nvSpPr>
          <p:cNvPr id="7" name="object 7"/>
          <p:cNvSpPr/>
          <p:nvPr/>
        </p:nvSpPr>
        <p:spPr>
          <a:xfrm>
            <a:off x="99238" y="832602"/>
            <a:ext cx="3091815" cy="1508125"/>
          </a:xfrm>
          <a:custGeom>
            <a:avLst/>
            <a:gdLst/>
            <a:ahLst/>
            <a:cxnLst/>
            <a:rect l="l" t="t" r="r" b="b"/>
            <a:pathLst>
              <a:path w="3091815" h="1508125">
                <a:moveTo>
                  <a:pt x="2760700" y="1507523"/>
                </a:moveTo>
                <a:lnTo>
                  <a:pt x="333374" y="1507523"/>
                </a:lnTo>
                <a:lnTo>
                  <a:pt x="284111" y="1503908"/>
                </a:lnTo>
                <a:lnTo>
                  <a:pt x="237091" y="1493408"/>
                </a:lnTo>
                <a:lnTo>
                  <a:pt x="192832" y="1476538"/>
                </a:lnTo>
                <a:lnTo>
                  <a:pt x="151848" y="1453814"/>
                </a:lnTo>
                <a:lnTo>
                  <a:pt x="114656" y="1425752"/>
                </a:lnTo>
                <a:lnTo>
                  <a:pt x="81771" y="1392866"/>
                </a:lnTo>
                <a:lnTo>
                  <a:pt x="53708" y="1355674"/>
                </a:lnTo>
                <a:lnTo>
                  <a:pt x="30984" y="1314690"/>
                </a:lnTo>
                <a:lnTo>
                  <a:pt x="14114" y="1270431"/>
                </a:lnTo>
                <a:lnTo>
                  <a:pt x="3614" y="1223412"/>
                </a:lnTo>
                <a:lnTo>
                  <a:pt x="0" y="117414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760700" y="0"/>
                </a:lnTo>
                <a:lnTo>
                  <a:pt x="2809963" y="3614"/>
                </a:lnTo>
                <a:lnTo>
                  <a:pt x="2856983" y="14114"/>
                </a:lnTo>
                <a:lnTo>
                  <a:pt x="2901242" y="30984"/>
                </a:lnTo>
                <a:lnTo>
                  <a:pt x="2942226" y="53708"/>
                </a:lnTo>
                <a:lnTo>
                  <a:pt x="2979418" y="81771"/>
                </a:lnTo>
                <a:lnTo>
                  <a:pt x="3012304" y="114656"/>
                </a:lnTo>
                <a:lnTo>
                  <a:pt x="3040366" y="151848"/>
                </a:lnTo>
                <a:lnTo>
                  <a:pt x="3063090" y="192832"/>
                </a:lnTo>
                <a:lnTo>
                  <a:pt x="3079960" y="237091"/>
                </a:lnTo>
                <a:lnTo>
                  <a:pt x="3090460" y="284111"/>
                </a:lnTo>
                <a:lnTo>
                  <a:pt x="3091600" y="299648"/>
                </a:lnTo>
                <a:lnTo>
                  <a:pt x="3091600" y="1207874"/>
                </a:lnTo>
                <a:lnTo>
                  <a:pt x="3079960" y="1270431"/>
                </a:lnTo>
                <a:lnTo>
                  <a:pt x="3063090" y="1314690"/>
                </a:lnTo>
                <a:lnTo>
                  <a:pt x="3040366" y="1355674"/>
                </a:lnTo>
                <a:lnTo>
                  <a:pt x="3012304" y="1392866"/>
                </a:lnTo>
                <a:lnTo>
                  <a:pt x="2979418" y="1425752"/>
                </a:lnTo>
                <a:lnTo>
                  <a:pt x="2942226" y="1453814"/>
                </a:lnTo>
                <a:lnTo>
                  <a:pt x="2901242" y="1476538"/>
                </a:lnTo>
                <a:lnTo>
                  <a:pt x="2856983" y="1493408"/>
                </a:lnTo>
                <a:lnTo>
                  <a:pt x="2809963" y="1503908"/>
                </a:lnTo>
                <a:lnTo>
                  <a:pt x="2760700" y="1507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722262" y="4681316"/>
            <a:ext cx="3760470" cy="1371600"/>
            <a:chOff x="4722262" y="4681316"/>
            <a:chExt cx="3760470" cy="1371600"/>
          </a:xfrm>
        </p:grpSpPr>
        <p:sp>
          <p:nvSpPr>
            <p:cNvPr id="9" name="object 9"/>
            <p:cNvSpPr/>
            <p:nvPr/>
          </p:nvSpPr>
          <p:spPr>
            <a:xfrm>
              <a:off x="4722262" y="4681316"/>
              <a:ext cx="3760470" cy="1371600"/>
            </a:xfrm>
            <a:custGeom>
              <a:avLst/>
              <a:gdLst/>
              <a:ahLst/>
              <a:cxnLst/>
              <a:rect l="l" t="t" r="r" b="b"/>
              <a:pathLst>
                <a:path w="3760470" h="1371600">
                  <a:moveTo>
                    <a:pt x="3426871" y="1371454"/>
                  </a:moveTo>
                  <a:lnTo>
                    <a:pt x="333373" y="1371454"/>
                  </a:lnTo>
                  <a:lnTo>
                    <a:pt x="284111" y="1367840"/>
                  </a:lnTo>
                  <a:lnTo>
                    <a:pt x="237091" y="1357340"/>
                  </a:lnTo>
                  <a:lnTo>
                    <a:pt x="192832" y="1340470"/>
                  </a:lnTo>
                  <a:lnTo>
                    <a:pt x="151848" y="1317746"/>
                  </a:lnTo>
                  <a:lnTo>
                    <a:pt x="114656" y="1289683"/>
                  </a:lnTo>
                  <a:lnTo>
                    <a:pt x="81771" y="1256798"/>
                  </a:lnTo>
                  <a:lnTo>
                    <a:pt x="53708" y="1219606"/>
                  </a:lnTo>
                  <a:lnTo>
                    <a:pt x="30984" y="1178622"/>
                  </a:lnTo>
                  <a:lnTo>
                    <a:pt x="14114" y="1134363"/>
                  </a:lnTo>
                  <a:lnTo>
                    <a:pt x="3614" y="1087343"/>
                  </a:lnTo>
                  <a:lnTo>
                    <a:pt x="0" y="1038079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3426870" y="0"/>
                  </a:lnTo>
                  <a:lnTo>
                    <a:pt x="3476133" y="3614"/>
                  </a:lnTo>
                  <a:lnTo>
                    <a:pt x="3523152" y="14114"/>
                  </a:lnTo>
                  <a:lnTo>
                    <a:pt x="3567411" y="30984"/>
                  </a:lnTo>
                  <a:lnTo>
                    <a:pt x="3608395" y="53708"/>
                  </a:lnTo>
                  <a:lnTo>
                    <a:pt x="3645587" y="81771"/>
                  </a:lnTo>
                  <a:lnTo>
                    <a:pt x="3678473" y="114656"/>
                  </a:lnTo>
                  <a:lnTo>
                    <a:pt x="3706535" y="151848"/>
                  </a:lnTo>
                  <a:lnTo>
                    <a:pt x="3729259" y="192832"/>
                  </a:lnTo>
                  <a:lnTo>
                    <a:pt x="3746129" y="237091"/>
                  </a:lnTo>
                  <a:lnTo>
                    <a:pt x="3756629" y="284111"/>
                  </a:lnTo>
                  <a:lnTo>
                    <a:pt x="3760244" y="333374"/>
                  </a:lnTo>
                  <a:lnTo>
                    <a:pt x="3760244" y="1038079"/>
                  </a:lnTo>
                  <a:lnTo>
                    <a:pt x="3756629" y="1087343"/>
                  </a:lnTo>
                  <a:lnTo>
                    <a:pt x="3746129" y="1134363"/>
                  </a:lnTo>
                  <a:lnTo>
                    <a:pt x="3729259" y="1178622"/>
                  </a:lnTo>
                  <a:lnTo>
                    <a:pt x="3706535" y="1219606"/>
                  </a:lnTo>
                  <a:lnTo>
                    <a:pt x="3678473" y="1256798"/>
                  </a:lnTo>
                  <a:lnTo>
                    <a:pt x="3645587" y="1289683"/>
                  </a:lnTo>
                  <a:lnTo>
                    <a:pt x="3608395" y="1317746"/>
                  </a:lnTo>
                  <a:lnTo>
                    <a:pt x="3567411" y="1340470"/>
                  </a:lnTo>
                  <a:lnTo>
                    <a:pt x="3523152" y="1357340"/>
                  </a:lnTo>
                  <a:lnTo>
                    <a:pt x="3476133" y="1367840"/>
                  </a:lnTo>
                  <a:lnTo>
                    <a:pt x="3426871" y="1371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6554" y="4795621"/>
              <a:ext cx="47625" cy="590550"/>
            </a:xfrm>
            <a:custGeom>
              <a:avLst/>
              <a:gdLst/>
              <a:ahLst/>
              <a:cxnLst/>
              <a:rect l="l" t="t" r="r" b="b"/>
              <a:pathLst>
                <a:path w="47625" h="590550">
                  <a:moveTo>
                    <a:pt x="47625" y="563575"/>
                  </a:moveTo>
                  <a:lnTo>
                    <a:pt x="26974" y="542925"/>
                  </a:lnTo>
                  <a:lnTo>
                    <a:pt x="20662" y="542925"/>
                  </a:lnTo>
                  <a:lnTo>
                    <a:pt x="0" y="563575"/>
                  </a:lnTo>
                  <a:lnTo>
                    <a:pt x="0" y="569899"/>
                  </a:lnTo>
                  <a:lnTo>
                    <a:pt x="20662" y="590550"/>
                  </a:lnTo>
                  <a:lnTo>
                    <a:pt x="26974" y="590550"/>
                  </a:lnTo>
                  <a:lnTo>
                    <a:pt x="47625" y="569899"/>
                  </a:lnTo>
                  <a:lnTo>
                    <a:pt x="47625" y="566737"/>
                  </a:lnTo>
                  <a:lnTo>
                    <a:pt x="47625" y="563575"/>
                  </a:lnTo>
                  <a:close/>
                </a:path>
                <a:path w="47625" h="590550">
                  <a:moveTo>
                    <a:pt x="47625" y="20650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50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73434" y="4695171"/>
            <a:ext cx="3483610" cy="129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100"/>
              </a:lnSpc>
              <a:spcBef>
                <a:spcPts val="100"/>
              </a:spcBef>
            </a:pPr>
            <a:r>
              <a:rPr sz="1050" b="1" spc="-10" dirty="0">
                <a:latin typeface="Comic Sans MS"/>
                <a:cs typeface="Comic Sans MS"/>
              </a:rPr>
              <a:t>Total Sales by Order Date: This measure uses the 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active relationship between Orders[OrderDate] and 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Calendar[Date].</a:t>
            </a:r>
            <a:endParaRPr sz="1050">
              <a:latin typeface="Comic Sans MS"/>
              <a:cs typeface="Comic Sans MS"/>
            </a:endParaRPr>
          </a:p>
          <a:p>
            <a:pPr marL="12700" marR="5080" algn="just">
              <a:lnSpc>
                <a:spcPct val="113100"/>
              </a:lnSpc>
            </a:pPr>
            <a:r>
              <a:rPr sz="1050" b="1" spc="-10" dirty="0">
                <a:latin typeface="Comic Sans MS"/>
                <a:cs typeface="Comic Sans MS"/>
              </a:rPr>
              <a:t>Total Sales by Ship Date: This measure uses the 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USERELATIONSHIP function </a:t>
            </a:r>
            <a:r>
              <a:rPr sz="1050" b="1" spc="-5" dirty="0">
                <a:latin typeface="Comic Sans MS"/>
                <a:cs typeface="Comic Sans MS"/>
              </a:rPr>
              <a:t>to </a:t>
            </a:r>
            <a:r>
              <a:rPr sz="1050" b="1" spc="-10" dirty="0">
                <a:latin typeface="Comic Sans MS"/>
                <a:cs typeface="Comic Sans MS"/>
              </a:rPr>
              <a:t>temporarily activate </a:t>
            </a:r>
            <a:r>
              <a:rPr sz="1050" b="1" spc="-44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 inactive relationship between Orders[ShipDate] 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and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Calendar[Date]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for</a:t>
            </a:r>
            <a:r>
              <a:rPr sz="1050" b="1" spc="-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this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calculation.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473456"/>
            <a:ext cx="3733800" cy="307975"/>
          </a:xfrm>
          <a:custGeom>
            <a:avLst/>
            <a:gdLst/>
            <a:ahLst/>
            <a:cxnLst/>
            <a:rect l="l" t="t" r="r" b="b"/>
            <a:pathLst>
              <a:path w="3733800" h="307975">
                <a:moveTo>
                  <a:pt x="3580047" y="307373"/>
                </a:moveTo>
                <a:lnTo>
                  <a:pt x="153685" y="307373"/>
                </a:lnTo>
                <a:lnTo>
                  <a:pt x="105109" y="299538"/>
                </a:lnTo>
                <a:lnTo>
                  <a:pt x="62921" y="277720"/>
                </a:lnTo>
                <a:lnTo>
                  <a:pt x="29652" y="244452"/>
                </a:lnTo>
                <a:lnTo>
                  <a:pt x="7835" y="202263"/>
                </a:lnTo>
                <a:lnTo>
                  <a:pt x="0" y="153686"/>
                </a:lnTo>
                <a:lnTo>
                  <a:pt x="7835" y="105109"/>
                </a:lnTo>
                <a:lnTo>
                  <a:pt x="29652" y="62921"/>
                </a:lnTo>
                <a:lnTo>
                  <a:pt x="62921" y="29652"/>
                </a:lnTo>
                <a:lnTo>
                  <a:pt x="105109" y="7835"/>
                </a:lnTo>
                <a:lnTo>
                  <a:pt x="153686" y="0"/>
                </a:lnTo>
                <a:lnTo>
                  <a:pt x="3580046" y="0"/>
                </a:lnTo>
                <a:lnTo>
                  <a:pt x="3628623" y="7835"/>
                </a:lnTo>
                <a:lnTo>
                  <a:pt x="3670811" y="29652"/>
                </a:lnTo>
                <a:lnTo>
                  <a:pt x="3704080" y="62921"/>
                </a:lnTo>
                <a:lnTo>
                  <a:pt x="3725898" y="105109"/>
                </a:lnTo>
                <a:lnTo>
                  <a:pt x="3733733" y="153686"/>
                </a:lnTo>
                <a:lnTo>
                  <a:pt x="3725898" y="202263"/>
                </a:lnTo>
                <a:lnTo>
                  <a:pt x="3704080" y="244452"/>
                </a:lnTo>
                <a:lnTo>
                  <a:pt x="3670811" y="277720"/>
                </a:lnTo>
                <a:lnTo>
                  <a:pt x="3628623" y="299538"/>
                </a:lnTo>
                <a:lnTo>
                  <a:pt x="3580047" y="3073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9238" y="665463"/>
            <a:ext cx="7451725" cy="2962275"/>
            <a:chOff x="99238" y="665463"/>
            <a:chExt cx="7451725" cy="2962275"/>
          </a:xfrm>
        </p:grpSpPr>
        <p:sp>
          <p:nvSpPr>
            <p:cNvPr id="14" name="object 14"/>
            <p:cNvSpPr/>
            <p:nvPr/>
          </p:nvSpPr>
          <p:spPr>
            <a:xfrm>
              <a:off x="99238" y="2397276"/>
              <a:ext cx="3232785" cy="1009650"/>
            </a:xfrm>
            <a:custGeom>
              <a:avLst/>
              <a:gdLst/>
              <a:ahLst/>
              <a:cxnLst/>
              <a:rect l="l" t="t" r="r" b="b"/>
              <a:pathLst>
                <a:path w="3232785" h="1009650">
                  <a:moveTo>
                    <a:pt x="2898989" y="1009504"/>
                  </a:moveTo>
                  <a:lnTo>
                    <a:pt x="333374" y="1009504"/>
                  </a:lnTo>
                  <a:lnTo>
                    <a:pt x="284111" y="1005890"/>
                  </a:lnTo>
                  <a:lnTo>
                    <a:pt x="237091" y="995390"/>
                  </a:lnTo>
                  <a:lnTo>
                    <a:pt x="192832" y="978520"/>
                  </a:lnTo>
                  <a:lnTo>
                    <a:pt x="151848" y="955796"/>
                  </a:lnTo>
                  <a:lnTo>
                    <a:pt x="114656" y="927733"/>
                  </a:lnTo>
                  <a:lnTo>
                    <a:pt x="81771" y="894848"/>
                  </a:lnTo>
                  <a:lnTo>
                    <a:pt x="53708" y="857656"/>
                  </a:lnTo>
                  <a:lnTo>
                    <a:pt x="30984" y="816672"/>
                  </a:lnTo>
                  <a:lnTo>
                    <a:pt x="14114" y="772413"/>
                  </a:lnTo>
                  <a:lnTo>
                    <a:pt x="3614" y="725393"/>
                  </a:lnTo>
                  <a:lnTo>
                    <a:pt x="0" y="676130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2898989" y="0"/>
                  </a:lnTo>
                  <a:lnTo>
                    <a:pt x="2948253" y="3614"/>
                  </a:lnTo>
                  <a:lnTo>
                    <a:pt x="2995272" y="14114"/>
                  </a:lnTo>
                  <a:lnTo>
                    <a:pt x="3039532" y="30984"/>
                  </a:lnTo>
                  <a:lnTo>
                    <a:pt x="3080515" y="53708"/>
                  </a:lnTo>
                  <a:lnTo>
                    <a:pt x="3117708" y="81771"/>
                  </a:lnTo>
                  <a:lnTo>
                    <a:pt x="3150593" y="114656"/>
                  </a:lnTo>
                  <a:lnTo>
                    <a:pt x="3178655" y="151848"/>
                  </a:lnTo>
                  <a:lnTo>
                    <a:pt x="3201380" y="192832"/>
                  </a:lnTo>
                  <a:lnTo>
                    <a:pt x="3218250" y="237091"/>
                  </a:lnTo>
                  <a:lnTo>
                    <a:pt x="3228750" y="284111"/>
                  </a:lnTo>
                  <a:lnTo>
                    <a:pt x="3232364" y="333374"/>
                  </a:lnTo>
                  <a:lnTo>
                    <a:pt x="3232364" y="676130"/>
                  </a:lnTo>
                  <a:lnTo>
                    <a:pt x="3228750" y="725393"/>
                  </a:lnTo>
                  <a:lnTo>
                    <a:pt x="3218250" y="772413"/>
                  </a:lnTo>
                  <a:lnTo>
                    <a:pt x="3201380" y="816672"/>
                  </a:lnTo>
                  <a:lnTo>
                    <a:pt x="3178655" y="857656"/>
                  </a:lnTo>
                  <a:lnTo>
                    <a:pt x="3150593" y="894848"/>
                  </a:lnTo>
                  <a:lnTo>
                    <a:pt x="3117708" y="927733"/>
                  </a:lnTo>
                  <a:lnTo>
                    <a:pt x="3080515" y="955796"/>
                  </a:lnTo>
                  <a:lnTo>
                    <a:pt x="3039532" y="978520"/>
                  </a:lnTo>
                  <a:lnTo>
                    <a:pt x="2995272" y="995390"/>
                  </a:lnTo>
                  <a:lnTo>
                    <a:pt x="2948253" y="1005890"/>
                  </a:lnTo>
                  <a:lnTo>
                    <a:pt x="2898989" y="1009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603" y="665463"/>
              <a:ext cx="4076699" cy="25717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5989" y="3319769"/>
              <a:ext cx="3744595" cy="307975"/>
            </a:xfrm>
            <a:custGeom>
              <a:avLst/>
              <a:gdLst/>
              <a:ahLst/>
              <a:cxnLst/>
              <a:rect l="l" t="t" r="r" b="b"/>
              <a:pathLst>
                <a:path w="3744595" h="307975">
                  <a:moveTo>
                    <a:pt x="3590797" y="307373"/>
                  </a:moveTo>
                  <a:lnTo>
                    <a:pt x="153686" y="307373"/>
                  </a:lnTo>
                  <a:lnTo>
                    <a:pt x="105109" y="299538"/>
                  </a:lnTo>
                  <a:lnTo>
                    <a:pt x="62921" y="277720"/>
                  </a:lnTo>
                  <a:lnTo>
                    <a:pt x="29652" y="244452"/>
                  </a:lnTo>
                  <a:lnTo>
                    <a:pt x="7834" y="202263"/>
                  </a:lnTo>
                  <a:lnTo>
                    <a:pt x="0" y="153687"/>
                  </a:lnTo>
                  <a:lnTo>
                    <a:pt x="7834" y="105109"/>
                  </a:lnTo>
                  <a:lnTo>
                    <a:pt x="29652" y="62921"/>
                  </a:lnTo>
                  <a:lnTo>
                    <a:pt x="62921" y="29652"/>
                  </a:lnTo>
                  <a:lnTo>
                    <a:pt x="105109" y="7835"/>
                  </a:lnTo>
                  <a:lnTo>
                    <a:pt x="153686" y="0"/>
                  </a:lnTo>
                  <a:lnTo>
                    <a:pt x="3590797" y="0"/>
                  </a:lnTo>
                  <a:lnTo>
                    <a:pt x="3639374" y="7835"/>
                  </a:lnTo>
                  <a:lnTo>
                    <a:pt x="3681562" y="29652"/>
                  </a:lnTo>
                  <a:lnTo>
                    <a:pt x="3714831" y="62921"/>
                  </a:lnTo>
                  <a:lnTo>
                    <a:pt x="3736649" y="105109"/>
                  </a:lnTo>
                  <a:lnTo>
                    <a:pt x="3744484" y="153686"/>
                  </a:lnTo>
                  <a:lnTo>
                    <a:pt x="3736649" y="202263"/>
                  </a:lnTo>
                  <a:lnTo>
                    <a:pt x="3714831" y="244452"/>
                  </a:lnTo>
                  <a:lnTo>
                    <a:pt x="3681562" y="277720"/>
                  </a:lnTo>
                  <a:lnTo>
                    <a:pt x="3639374" y="299538"/>
                  </a:lnTo>
                  <a:lnTo>
                    <a:pt x="3590797" y="3073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548" y="3925183"/>
            <a:ext cx="3207843" cy="3524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0396" y="3712867"/>
            <a:ext cx="3533774" cy="7524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554851"/>
            <a:ext cx="4600574" cy="23336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1828" y="610384"/>
            <a:ext cx="7375525" cy="310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Comic Sans MS"/>
                <a:cs typeface="Comic Sans MS"/>
              </a:rPr>
              <a:t>Here</a:t>
            </a:r>
            <a:r>
              <a:rPr sz="1000" b="1" spc="-15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just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dirty="0">
                <a:latin typeface="Comic Sans MS"/>
                <a:cs typeface="Comic Sans MS"/>
              </a:rPr>
              <a:t>i’m</a:t>
            </a:r>
            <a:r>
              <a:rPr sz="1000" b="1" spc="-15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taking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for</a:t>
            </a:r>
            <a:r>
              <a:rPr sz="1000" b="1" spc="-15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example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to</a:t>
            </a:r>
            <a:r>
              <a:rPr sz="1000" b="1" spc="-10" dirty="0">
                <a:latin typeface="Comic Sans MS"/>
                <a:cs typeface="Comic Sans MS"/>
              </a:rPr>
              <a:t> </a:t>
            </a:r>
            <a:r>
              <a:rPr sz="1000" b="1" spc="-5" dirty="0">
                <a:latin typeface="Comic Sans MS"/>
                <a:cs typeface="Comic Sans MS"/>
              </a:rPr>
              <a:t>understand.</a:t>
            </a:r>
            <a:endParaRPr sz="1000">
              <a:latin typeface="Comic Sans MS"/>
              <a:cs typeface="Comic Sans MS"/>
            </a:endParaRPr>
          </a:p>
          <a:p>
            <a:pPr marL="114935" marR="4234180" algn="just">
              <a:lnSpc>
                <a:spcPct val="114100"/>
              </a:lnSpc>
              <a:spcBef>
                <a:spcPts val="755"/>
              </a:spcBef>
            </a:pPr>
            <a:r>
              <a:rPr sz="1150" spc="-10" dirty="0">
                <a:latin typeface="Comic Sans MS"/>
                <a:cs typeface="Comic Sans MS"/>
              </a:rPr>
              <a:t>we have two tables: </a:t>
            </a:r>
            <a:r>
              <a:rPr sz="1150" b="1" spc="-10" dirty="0">
                <a:latin typeface="Comic Sans MS"/>
                <a:cs typeface="Comic Sans MS"/>
              </a:rPr>
              <a:t>Orders and Calendar</a:t>
            </a:r>
            <a:r>
              <a:rPr sz="1150" spc="-10" dirty="0">
                <a:latin typeface="Comic Sans MS"/>
                <a:cs typeface="Comic Sans MS"/>
              </a:rPr>
              <a:t>.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Orders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table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has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two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date</a:t>
            </a:r>
            <a:r>
              <a:rPr sz="1150" spc="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columns:</a:t>
            </a:r>
            <a:endParaRPr sz="1150">
              <a:latin typeface="Comic Sans MS"/>
              <a:cs typeface="Comic Sans MS"/>
            </a:endParaRPr>
          </a:p>
          <a:p>
            <a:pPr marL="114935" marR="4234180" algn="just">
              <a:lnSpc>
                <a:spcPct val="114100"/>
              </a:lnSpc>
            </a:pPr>
            <a:r>
              <a:rPr sz="1150" b="1" spc="-10" dirty="0">
                <a:latin typeface="Comic Sans MS"/>
                <a:cs typeface="Comic Sans MS"/>
              </a:rPr>
              <a:t>OrderDate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and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ShipDate.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We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have</a:t>
            </a:r>
            <a:r>
              <a:rPr sz="1150" spc="-5" dirty="0">
                <a:latin typeface="Comic Sans MS"/>
                <a:cs typeface="Comic Sans MS"/>
              </a:rPr>
              <a:t> a 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relationship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between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Orders[OrderDate] </a:t>
            </a:r>
            <a:r>
              <a:rPr sz="1150" b="1" spc="-484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and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Calendar[Date]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that</a:t>
            </a:r>
            <a:r>
              <a:rPr sz="1150" b="1" spc="-5" dirty="0">
                <a:latin typeface="Comic Sans MS"/>
                <a:cs typeface="Comic Sans MS"/>
              </a:rPr>
              <a:t> is</a:t>
            </a:r>
            <a:r>
              <a:rPr sz="1150" b="1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active</a:t>
            </a:r>
            <a:r>
              <a:rPr sz="1150" spc="-10" dirty="0">
                <a:latin typeface="Comic Sans MS"/>
                <a:cs typeface="Comic Sans MS"/>
              </a:rPr>
              <a:t>,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another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between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Orders[ShipDate]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and </a:t>
            </a:r>
            <a:r>
              <a:rPr sz="1150" b="1" spc="-5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Calendar[Date] that</a:t>
            </a:r>
            <a:r>
              <a:rPr sz="1150" b="1" spc="-5" dirty="0">
                <a:latin typeface="Comic Sans MS"/>
                <a:cs typeface="Comic Sans MS"/>
              </a:rPr>
              <a:t> is </a:t>
            </a:r>
            <a:r>
              <a:rPr sz="1150" b="1" spc="-10" dirty="0">
                <a:latin typeface="Comic Sans MS"/>
                <a:cs typeface="Comic Sans MS"/>
              </a:rPr>
              <a:t>inactive.</a:t>
            </a:r>
            <a:endParaRPr sz="1150">
              <a:latin typeface="Comic Sans MS"/>
              <a:cs typeface="Comic Sans MS"/>
            </a:endParaRPr>
          </a:p>
          <a:p>
            <a:pPr marL="114935">
              <a:lnSpc>
                <a:spcPct val="100000"/>
              </a:lnSpc>
              <a:spcBef>
                <a:spcPts val="1365"/>
              </a:spcBef>
            </a:pPr>
            <a:r>
              <a:rPr sz="1050" b="1" spc="-10" dirty="0">
                <a:latin typeface="Comic Sans MS"/>
                <a:cs typeface="Comic Sans MS"/>
              </a:rPr>
              <a:t>Let's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create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two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measures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that</a:t>
            </a:r>
            <a:r>
              <a:rPr sz="1050" b="1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calculates:</a:t>
            </a:r>
            <a:endParaRPr sz="1050">
              <a:latin typeface="Comic Sans MS"/>
              <a:cs typeface="Comic Sans MS"/>
            </a:endParaRPr>
          </a:p>
          <a:p>
            <a:pPr marL="340995" marR="4095750" indent="-106680">
              <a:lnSpc>
                <a:spcPct val="113100"/>
              </a:lnSpc>
              <a:buFont typeface="Comic Sans MS"/>
              <a:buAutoNum type="arabicPeriod"/>
              <a:tabLst>
                <a:tab pos="341630" algn="l"/>
              </a:tabLst>
            </a:pPr>
            <a:r>
              <a:rPr sz="1050" b="1" spc="-10" dirty="0">
                <a:latin typeface="Comic Sans MS"/>
                <a:cs typeface="Comic Sans MS"/>
              </a:rPr>
              <a:t>Total</a:t>
            </a:r>
            <a:r>
              <a:rPr sz="1050" b="1" spc="2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21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based</a:t>
            </a:r>
            <a:r>
              <a:rPr sz="1050" b="1" spc="215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on</a:t>
            </a:r>
            <a:r>
              <a:rPr sz="1050" b="1" spc="21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OrderDate</a:t>
            </a:r>
            <a:r>
              <a:rPr sz="1050" b="1" spc="21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(using</a:t>
            </a:r>
            <a:r>
              <a:rPr sz="1050" b="1" spc="21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 </a:t>
            </a:r>
            <a:r>
              <a:rPr sz="1050" b="1" spc="-44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active relationship</a:t>
            </a:r>
            <a:r>
              <a:rPr sz="1050" spc="-10" dirty="0">
                <a:latin typeface="Comic Sans MS"/>
                <a:cs typeface="Comic Sans MS"/>
              </a:rPr>
              <a:t>)</a:t>
            </a:r>
            <a:endParaRPr sz="1050">
              <a:latin typeface="Comic Sans MS"/>
              <a:cs typeface="Comic Sans MS"/>
            </a:endParaRPr>
          </a:p>
          <a:p>
            <a:pPr marL="340995" marR="4095750" indent="-127635">
              <a:lnSpc>
                <a:spcPct val="113100"/>
              </a:lnSpc>
              <a:buFont typeface="Comic Sans MS"/>
              <a:buAutoNum type="arabicPeriod"/>
              <a:tabLst>
                <a:tab pos="341630" algn="l"/>
              </a:tabLst>
            </a:pPr>
            <a:r>
              <a:rPr sz="1050" b="1" spc="-10" dirty="0">
                <a:latin typeface="Comic Sans MS"/>
                <a:cs typeface="Comic Sans MS"/>
              </a:rPr>
              <a:t>Total</a:t>
            </a:r>
            <a:r>
              <a:rPr sz="1050" b="1" spc="35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sales</a:t>
            </a:r>
            <a:r>
              <a:rPr sz="1050" b="1" spc="35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based</a:t>
            </a:r>
            <a:r>
              <a:rPr sz="1050" b="1" spc="350" dirty="0">
                <a:latin typeface="Comic Sans MS"/>
                <a:cs typeface="Comic Sans MS"/>
              </a:rPr>
              <a:t> </a:t>
            </a:r>
            <a:r>
              <a:rPr sz="1050" b="1" spc="-5" dirty="0">
                <a:latin typeface="Comic Sans MS"/>
                <a:cs typeface="Comic Sans MS"/>
              </a:rPr>
              <a:t>on</a:t>
            </a:r>
            <a:r>
              <a:rPr sz="1050" b="1" spc="35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ShipDate</a:t>
            </a:r>
            <a:r>
              <a:rPr sz="1050" b="1" spc="35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(using</a:t>
            </a:r>
            <a:r>
              <a:rPr sz="1050" b="1" spc="355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the </a:t>
            </a:r>
            <a:r>
              <a:rPr sz="1050" b="1" spc="-440" dirty="0">
                <a:latin typeface="Comic Sans MS"/>
                <a:cs typeface="Comic Sans MS"/>
              </a:rPr>
              <a:t> </a:t>
            </a:r>
            <a:r>
              <a:rPr sz="1050" b="1" spc="-10" dirty="0">
                <a:latin typeface="Comic Sans MS"/>
                <a:cs typeface="Comic Sans MS"/>
              </a:rPr>
              <a:t>inactive relationship).</a:t>
            </a:r>
            <a:endParaRPr sz="1050">
              <a:latin typeface="Comic Sans MS"/>
              <a:cs typeface="Comic Sans MS"/>
            </a:endParaRPr>
          </a:p>
          <a:p>
            <a:pPr marL="3822065">
              <a:lnSpc>
                <a:spcPct val="100000"/>
              </a:lnSpc>
              <a:spcBef>
                <a:spcPts val="555"/>
              </a:spcBef>
            </a:pPr>
            <a:r>
              <a:rPr sz="950" b="1" spc="-5" dirty="0">
                <a:latin typeface="Comic Sans MS"/>
                <a:cs typeface="Comic Sans MS"/>
              </a:rPr>
              <a:t>2.Total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Sales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by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Ship</a:t>
            </a:r>
            <a:r>
              <a:rPr sz="950" b="1" spc="5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Date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(using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the</a:t>
            </a:r>
            <a:r>
              <a:rPr sz="950" b="1" spc="5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inactive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relationship):</a:t>
            </a:r>
            <a:endParaRPr sz="950">
              <a:latin typeface="Comic Sans MS"/>
              <a:cs typeface="Comic Sans MS"/>
            </a:endParaRPr>
          </a:p>
          <a:p>
            <a:pPr marL="123825">
              <a:lnSpc>
                <a:spcPct val="100000"/>
              </a:lnSpc>
              <a:spcBef>
                <a:spcPts val="70"/>
              </a:spcBef>
            </a:pPr>
            <a:r>
              <a:rPr sz="950" spc="-5" dirty="0">
                <a:latin typeface="Comic Sans MS"/>
                <a:cs typeface="Comic Sans MS"/>
              </a:rPr>
              <a:t>1.</a:t>
            </a:r>
            <a:r>
              <a:rPr sz="950" spc="-195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Total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Sales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by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Order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Date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(using</a:t>
            </a:r>
            <a:r>
              <a:rPr sz="950" b="1" spc="5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the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active</a:t>
            </a:r>
            <a:r>
              <a:rPr sz="950" b="1" dirty="0">
                <a:latin typeface="Comic Sans MS"/>
                <a:cs typeface="Comic Sans MS"/>
              </a:rPr>
              <a:t> </a:t>
            </a:r>
            <a:r>
              <a:rPr sz="950" b="1" spc="-5" dirty="0">
                <a:latin typeface="Comic Sans MS"/>
                <a:cs typeface="Comic Sans MS"/>
              </a:rPr>
              <a:t>relationship):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82" y="530045"/>
            <a:ext cx="1346200" cy="1638300"/>
          </a:xfrm>
          <a:custGeom>
            <a:avLst/>
            <a:gdLst/>
            <a:ahLst/>
            <a:cxnLst/>
            <a:rect l="l" t="t" r="r" b="b"/>
            <a:pathLst>
              <a:path w="1346200" h="1638300">
                <a:moveTo>
                  <a:pt x="237119" y="1637940"/>
                </a:moveTo>
                <a:lnTo>
                  <a:pt x="237119" y="1366117"/>
                </a:lnTo>
                <a:lnTo>
                  <a:pt x="209684" y="1352138"/>
                </a:lnTo>
                <a:lnTo>
                  <a:pt x="183496" y="1335778"/>
                </a:lnTo>
                <a:lnTo>
                  <a:pt x="135239" y="1294355"/>
                </a:lnTo>
                <a:lnTo>
                  <a:pt x="93116" y="1238724"/>
                </a:lnTo>
                <a:lnTo>
                  <a:pt x="74594" y="1204605"/>
                </a:lnTo>
                <a:lnTo>
                  <a:pt x="57892" y="1165762"/>
                </a:lnTo>
                <a:lnTo>
                  <a:pt x="43107" y="1121806"/>
                </a:lnTo>
                <a:lnTo>
                  <a:pt x="30333" y="1072346"/>
                </a:lnTo>
                <a:lnTo>
                  <a:pt x="19668" y="1016992"/>
                </a:lnTo>
                <a:lnTo>
                  <a:pt x="11206" y="955353"/>
                </a:lnTo>
                <a:lnTo>
                  <a:pt x="5043" y="887038"/>
                </a:lnTo>
                <a:lnTo>
                  <a:pt x="1275" y="811658"/>
                </a:lnTo>
                <a:lnTo>
                  <a:pt x="0" y="728708"/>
                </a:lnTo>
                <a:lnTo>
                  <a:pt x="1373" y="649247"/>
                </a:lnTo>
                <a:lnTo>
                  <a:pt x="5414" y="575151"/>
                </a:lnTo>
                <a:lnTo>
                  <a:pt x="12017" y="506284"/>
                </a:lnTo>
                <a:lnTo>
                  <a:pt x="21076" y="442506"/>
                </a:lnTo>
                <a:lnTo>
                  <a:pt x="32484" y="383677"/>
                </a:lnTo>
                <a:lnTo>
                  <a:pt x="46135" y="329656"/>
                </a:lnTo>
                <a:lnTo>
                  <a:pt x="61923" y="280305"/>
                </a:lnTo>
                <a:lnTo>
                  <a:pt x="79741" y="235483"/>
                </a:lnTo>
                <a:lnTo>
                  <a:pt x="99484" y="195051"/>
                </a:lnTo>
                <a:lnTo>
                  <a:pt x="121045" y="158868"/>
                </a:lnTo>
                <a:lnTo>
                  <a:pt x="144318" y="126795"/>
                </a:lnTo>
                <a:lnTo>
                  <a:pt x="195573" y="74418"/>
                </a:lnTo>
                <a:lnTo>
                  <a:pt x="252401" y="36803"/>
                </a:lnTo>
                <a:lnTo>
                  <a:pt x="313950" y="12829"/>
                </a:lnTo>
                <a:lnTo>
                  <a:pt x="379371" y="1378"/>
                </a:lnTo>
                <a:lnTo>
                  <a:pt x="413265" y="0"/>
                </a:lnTo>
                <a:lnTo>
                  <a:pt x="929618" y="0"/>
                </a:lnTo>
                <a:lnTo>
                  <a:pt x="997380" y="5608"/>
                </a:lnTo>
                <a:lnTo>
                  <a:pt x="1061558" y="23182"/>
                </a:lnTo>
                <a:lnTo>
                  <a:pt x="1121313" y="53838"/>
                </a:lnTo>
                <a:lnTo>
                  <a:pt x="1175809" y="98699"/>
                </a:lnTo>
                <a:lnTo>
                  <a:pt x="1224212" y="158882"/>
                </a:lnTo>
                <a:lnTo>
                  <a:pt x="1245867" y="195069"/>
                </a:lnTo>
                <a:lnTo>
                  <a:pt x="1265685" y="235507"/>
                </a:lnTo>
                <a:lnTo>
                  <a:pt x="1283562" y="280335"/>
                </a:lnTo>
                <a:lnTo>
                  <a:pt x="1299393" y="329694"/>
                </a:lnTo>
                <a:lnTo>
                  <a:pt x="1313075" y="383723"/>
                </a:lnTo>
                <a:lnTo>
                  <a:pt x="1324502" y="442563"/>
                </a:lnTo>
                <a:lnTo>
                  <a:pt x="1333569" y="506352"/>
                </a:lnTo>
                <a:lnTo>
                  <a:pt x="1340174" y="575232"/>
                </a:lnTo>
                <a:lnTo>
                  <a:pt x="1344211" y="649342"/>
                </a:lnTo>
                <a:lnTo>
                  <a:pt x="1345575" y="728822"/>
                </a:lnTo>
                <a:lnTo>
                  <a:pt x="1344060" y="804295"/>
                </a:lnTo>
                <a:lnTo>
                  <a:pt x="1339589" y="874771"/>
                </a:lnTo>
                <a:lnTo>
                  <a:pt x="1332286" y="940255"/>
                </a:lnTo>
                <a:lnTo>
                  <a:pt x="1322273" y="1000865"/>
                </a:lnTo>
                <a:lnTo>
                  <a:pt x="1309672" y="1056717"/>
                </a:lnTo>
                <a:lnTo>
                  <a:pt x="1294604" y="1107929"/>
                </a:lnTo>
                <a:lnTo>
                  <a:pt x="1277191" y="1154618"/>
                </a:lnTo>
                <a:lnTo>
                  <a:pt x="1257554" y="1196899"/>
                </a:lnTo>
                <a:lnTo>
                  <a:pt x="1235816" y="1234891"/>
                </a:lnTo>
                <a:lnTo>
                  <a:pt x="1212098" y="1268709"/>
                </a:lnTo>
                <a:lnTo>
                  <a:pt x="1186522" y="1298471"/>
                </a:lnTo>
                <a:lnTo>
                  <a:pt x="1130281" y="1346295"/>
                </a:lnTo>
                <a:lnTo>
                  <a:pt x="1068067" y="1379298"/>
                </a:lnTo>
                <a:lnTo>
                  <a:pt x="1000854" y="1398413"/>
                </a:lnTo>
                <a:lnTo>
                  <a:pt x="929615" y="1404577"/>
                </a:lnTo>
                <a:lnTo>
                  <a:pt x="517807" y="1404577"/>
                </a:lnTo>
                <a:lnTo>
                  <a:pt x="237119" y="163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8691" y="608670"/>
            <a:ext cx="1158240" cy="121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 marR="75565" indent="-635" algn="ctr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Got it?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check next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example</a:t>
            </a:r>
            <a:r>
              <a:rPr sz="1350" b="1" spc="-6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for </a:t>
            </a:r>
            <a:r>
              <a:rPr sz="1350" b="1" spc="-57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better</a:t>
            </a:r>
            <a:endParaRPr sz="13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understanding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00" y="6601076"/>
            <a:ext cx="657224" cy="5998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84298" y="120690"/>
            <a:ext cx="4732020" cy="506730"/>
          </a:xfrm>
          <a:custGeom>
            <a:avLst/>
            <a:gdLst/>
            <a:ahLst/>
            <a:cxnLst/>
            <a:rect l="l" t="t" r="r" b="b"/>
            <a:pathLst>
              <a:path w="4732020" h="506730">
                <a:moveTo>
                  <a:pt x="4478661" y="506612"/>
                </a:moveTo>
                <a:lnTo>
                  <a:pt x="253305" y="506612"/>
                </a:lnTo>
                <a:lnTo>
                  <a:pt x="207774" y="502531"/>
                </a:lnTo>
                <a:lnTo>
                  <a:pt x="164919" y="490764"/>
                </a:lnTo>
                <a:lnTo>
                  <a:pt x="125457" y="472028"/>
                </a:lnTo>
                <a:lnTo>
                  <a:pt x="90104" y="447038"/>
                </a:lnTo>
                <a:lnTo>
                  <a:pt x="59574" y="416508"/>
                </a:lnTo>
                <a:lnTo>
                  <a:pt x="34583" y="381154"/>
                </a:lnTo>
                <a:lnTo>
                  <a:pt x="15847" y="341692"/>
                </a:lnTo>
                <a:lnTo>
                  <a:pt x="4081" y="298838"/>
                </a:lnTo>
                <a:lnTo>
                  <a:pt x="0" y="253306"/>
                </a:lnTo>
                <a:lnTo>
                  <a:pt x="4081" y="207774"/>
                </a:lnTo>
                <a:lnTo>
                  <a:pt x="15847" y="164919"/>
                </a:lnTo>
                <a:lnTo>
                  <a:pt x="34583" y="125457"/>
                </a:lnTo>
                <a:lnTo>
                  <a:pt x="59574" y="90104"/>
                </a:lnTo>
                <a:lnTo>
                  <a:pt x="90104" y="59574"/>
                </a:lnTo>
                <a:lnTo>
                  <a:pt x="125457" y="34583"/>
                </a:lnTo>
                <a:lnTo>
                  <a:pt x="164919" y="15847"/>
                </a:lnTo>
                <a:lnTo>
                  <a:pt x="207774" y="4081"/>
                </a:lnTo>
                <a:lnTo>
                  <a:pt x="253306" y="0"/>
                </a:lnTo>
                <a:lnTo>
                  <a:pt x="4478660" y="0"/>
                </a:lnTo>
                <a:lnTo>
                  <a:pt x="4524192" y="4081"/>
                </a:lnTo>
                <a:lnTo>
                  <a:pt x="4567047" y="15847"/>
                </a:lnTo>
                <a:lnTo>
                  <a:pt x="4606509" y="34583"/>
                </a:lnTo>
                <a:lnTo>
                  <a:pt x="4641862" y="59574"/>
                </a:lnTo>
                <a:lnTo>
                  <a:pt x="4672392" y="90104"/>
                </a:lnTo>
                <a:lnTo>
                  <a:pt x="4697383" y="125457"/>
                </a:lnTo>
                <a:lnTo>
                  <a:pt x="4716119" y="164919"/>
                </a:lnTo>
                <a:lnTo>
                  <a:pt x="4727885" y="207774"/>
                </a:lnTo>
                <a:lnTo>
                  <a:pt x="4731681" y="250120"/>
                </a:lnTo>
                <a:lnTo>
                  <a:pt x="4731681" y="256492"/>
                </a:lnTo>
                <a:lnTo>
                  <a:pt x="4727885" y="298838"/>
                </a:lnTo>
                <a:lnTo>
                  <a:pt x="4716119" y="341692"/>
                </a:lnTo>
                <a:lnTo>
                  <a:pt x="4697383" y="381154"/>
                </a:lnTo>
                <a:lnTo>
                  <a:pt x="4672392" y="416508"/>
                </a:lnTo>
                <a:lnTo>
                  <a:pt x="4641862" y="447038"/>
                </a:lnTo>
                <a:lnTo>
                  <a:pt x="4606509" y="472028"/>
                </a:lnTo>
                <a:lnTo>
                  <a:pt x="4567047" y="490764"/>
                </a:lnTo>
                <a:lnTo>
                  <a:pt x="4524192" y="502531"/>
                </a:lnTo>
                <a:lnTo>
                  <a:pt x="4478661" y="5066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58081" y="210193"/>
            <a:ext cx="198437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b="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10" dirty="0">
                <a:uFill>
                  <a:solidFill>
                    <a:srgbClr val="000000"/>
                  </a:solidFill>
                </a:uFill>
              </a:rPr>
              <a:t>CROSSFILTER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9377" y="1985138"/>
            <a:ext cx="5904230" cy="363220"/>
          </a:xfrm>
          <a:custGeom>
            <a:avLst/>
            <a:gdLst/>
            <a:ahLst/>
            <a:cxnLst/>
            <a:rect l="l" t="t" r="r" b="b"/>
            <a:pathLst>
              <a:path w="5904230" h="363219">
                <a:moveTo>
                  <a:pt x="5722135" y="363153"/>
                </a:moveTo>
                <a:lnTo>
                  <a:pt x="181574" y="363153"/>
                </a:lnTo>
                <a:lnTo>
                  <a:pt x="145987" y="359633"/>
                </a:lnTo>
                <a:lnTo>
                  <a:pt x="80837" y="332647"/>
                </a:lnTo>
                <a:lnTo>
                  <a:pt x="30507" y="282316"/>
                </a:lnTo>
                <a:lnTo>
                  <a:pt x="3521" y="217166"/>
                </a:lnTo>
                <a:lnTo>
                  <a:pt x="0" y="181577"/>
                </a:lnTo>
                <a:lnTo>
                  <a:pt x="3521" y="145987"/>
                </a:lnTo>
                <a:lnTo>
                  <a:pt x="30507" y="80837"/>
                </a:lnTo>
                <a:lnTo>
                  <a:pt x="80837" y="30507"/>
                </a:lnTo>
                <a:lnTo>
                  <a:pt x="145987" y="3521"/>
                </a:lnTo>
                <a:lnTo>
                  <a:pt x="181577" y="0"/>
                </a:lnTo>
                <a:lnTo>
                  <a:pt x="5722133" y="0"/>
                </a:lnTo>
                <a:lnTo>
                  <a:pt x="5791619" y="13821"/>
                </a:lnTo>
                <a:lnTo>
                  <a:pt x="5850527" y="53182"/>
                </a:lnTo>
                <a:lnTo>
                  <a:pt x="5889888" y="112090"/>
                </a:lnTo>
                <a:lnTo>
                  <a:pt x="5903710" y="181576"/>
                </a:lnTo>
                <a:lnTo>
                  <a:pt x="5900189" y="217166"/>
                </a:lnTo>
                <a:lnTo>
                  <a:pt x="5873202" y="282316"/>
                </a:lnTo>
                <a:lnTo>
                  <a:pt x="5822872" y="332647"/>
                </a:lnTo>
                <a:lnTo>
                  <a:pt x="5757722" y="359633"/>
                </a:lnTo>
                <a:lnTo>
                  <a:pt x="5722135" y="363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3067" y="2036541"/>
            <a:ext cx="559625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Comic Sans MS"/>
                <a:cs typeface="Comic Sans MS"/>
              </a:rPr>
              <a:t>CROSSFILTER(&lt;columnName1&gt;,</a:t>
            </a:r>
            <a:r>
              <a:rPr sz="1450" b="1" spc="5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&lt;columnName2&gt;,</a:t>
            </a:r>
            <a:r>
              <a:rPr sz="1450" b="1" spc="10" dirty="0">
                <a:latin typeface="Comic Sans MS"/>
                <a:cs typeface="Comic Sans MS"/>
              </a:rPr>
              <a:t> </a:t>
            </a:r>
            <a:r>
              <a:rPr sz="1450" b="1" spc="-10" dirty="0">
                <a:latin typeface="Comic Sans MS"/>
                <a:cs typeface="Comic Sans MS"/>
              </a:rPr>
              <a:t>&lt;direction&gt;)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465" y="719999"/>
            <a:ext cx="7328534" cy="1106170"/>
          </a:xfrm>
          <a:custGeom>
            <a:avLst/>
            <a:gdLst/>
            <a:ahLst/>
            <a:cxnLst/>
            <a:rect l="l" t="t" r="r" b="b"/>
            <a:pathLst>
              <a:path w="7328534" h="1106170">
                <a:moveTo>
                  <a:pt x="6995313" y="1106103"/>
                </a:moveTo>
                <a:lnTo>
                  <a:pt x="333375" y="1106103"/>
                </a:lnTo>
                <a:lnTo>
                  <a:pt x="284111" y="1102489"/>
                </a:lnTo>
                <a:lnTo>
                  <a:pt x="237091" y="1091988"/>
                </a:lnTo>
                <a:lnTo>
                  <a:pt x="192832" y="1075118"/>
                </a:lnTo>
                <a:lnTo>
                  <a:pt x="151848" y="1052394"/>
                </a:lnTo>
                <a:lnTo>
                  <a:pt x="114656" y="1024332"/>
                </a:lnTo>
                <a:lnTo>
                  <a:pt x="81771" y="991447"/>
                </a:lnTo>
                <a:lnTo>
                  <a:pt x="53708" y="954254"/>
                </a:lnTo>
                <a:lnTo>
                  <a:pt x="30984" y="913271"/>
                </a:lnTo>
                <a:lnTo>
                  <a:pt x="14114" y="869011"/>
                </a:lnTo>
                <a:lnTo>
                  <a:pt x="3614" y="821992"/>
                </a:lnTo>
                <a:lnTo>
                  <a:pt x="0" y="772728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68" y="0"/>
                </a:lnTo>
                <a:lnTo>
                  <a:pt x="6995320" y="0"/>
                </a:lnTo>
                <a:lnTo>
                  <a:pt x="7044577" y="3614"/>
                </a:lnTo>
                <a:lnTo>
                  <a:pt x="7091596" y="14114"/>
                </a:lnTo>
                <a:lnTo>
                  <a:pt x="7135856" y="30984"/>
                </a:lnTo>
                <a:lnTo>
                  <a:pt x="7176839" y="53708"/>
                </a:lnTo>
                <a:lnTo>
                  <a:pt x="7214032" y="81770"/>
                </a:lnTo>
                <a:lnTo>
                  <a:pt x="7246917" y="114656"/>
                </a:lnTo>
                <a:lnTo>
                  <a:pt x="7274979" y="151848"/>
                </a:lnTo>
                <a:lnTo>
                  <a:pt x="7297703" y="192832"/>
                </a:lnTo>
                <a:lnTo>
                  <a:pt x="7314573" y="237091"/>
                </a:lnTo>
                <a:lnTo>
                  <a:pt x="7325074" y="284110"/>
                </a:lnTo>
                <a:lnTo>
                  <a:pt x="7327939" y="323166"/>
                </a:lnTo>
                <a:lnTo>
                  <a:pt x="7327939" y="782936"/>
                </a:lnTo>
                <a:lnTo>
                  <a:pt x="7325074" y="821992"/>
                </a:lnTo>
                <a:lnTo>
                  <a:pt x="7314573" y="869011"/>
                </a:lnTo>
                <a:lnTo>
                  <a:pt x="7297703" y="913271"/>
                </a:lnTo>
                <a:lnTo>
                  <a:pt x="7274979" y="954254"/>
                </a:lnTo>
                <a:lnTo>
                  <a:pt x="7246917" y="991447"/>
                </a:lnTo>
                <a:lnTo>
                  <a:pt x="7214032" y="1024332"/>
                </a:lnTo>
                <a:lnTo>
                  <a:pt x="7176839" y="1052394"/>
                </a:lnTo>
                <a:lnTo>
                  <a:pt x="7135856" y="1075118"/>
                </a:lnTo>
                <a:lnTo>
                  <a:pt x="7091596" y="1091988"/>
                </a:lnTo>
                <a:lnTo>
                  <a:pt x="7044577" y="1102489"/>
                </a:lnTo>
                <a:lnTo>
                  <a:pt x="6995313" y="1106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7865" y="744009"/>
            <a:ext cx="72783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2100"/>
              </a:lnSpc>
              <a:spcBef>
                <a:spcPts val="100"/>
              </a:spcBef>
            </a:pPr>
            <a:r>
              <a:rPr sz="1450" spc="-10" dirty="0">
                <a:latin typeface="Comic Sans MS"/>
                <a:cs typeface="Comic Sans MS"/>
              </a:rPr>
              <a:t>The </a:t>
            </a:r>
            <a:r>
              <a:rPr sz="1450" b="1" spc="-10" dirty="0">
                <a:latin typeface="Comic Sans MS"/>
                <a:cs typeface="Comic Sans MS"/>
              </a:rPr>
              <a:t>CROSSFILTER </a:t>
            </a:r>
            <a:r>
              <a:rPr sz="1450" spc="-10" dirty="0">
                <a:latin typeface="Comic Sans MS"/>
                <a:cs typeface="Comic Sans MS"/>
              </a:rPr>
              <a:t>function can be used </a:t>
            </a:r>
            <a:r>
              <a:rPr sz="1450" spc="-5" dirty="0">
                <a:latin typeface="Comic Sans MS"/>
                <a:cs typeface="Comic Sans MS"/>
              </a:rPr>
              <a:t>to </a:t>
            </a:r>
            <a:r>
              <a:rPr sz="1450" spc="-10" dirty="0">
                <a:latin typeface="Comic Sans MS"/>
                <a:cs typeface="Comic Sans MS"/>
              </a:rPr>
              <a:t>change the filter direction between two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related tables </a:t>
            </a:r>
            <a:r>
              <a:rPr sz="1450" spc="-5" dirty="0">
                <a:latin typeface="Comic Sans MS"/>
                <a:cs typeface="Comic Sans MS"/>
              </a:rPr>
              <a:t>or to </a:t>
            </a:r>
            <a:r>
              <a:rPr sz="1450" spc="-10" dirty="0">
                <a:latin typeface="Comic Sans MS"/>
                <a:cs typeface="Comic Sans MS"/>
              </a:rPr>
              <a:t>disable filtering. This </a:t>
            </a:r>
            <a:r>
              <a:rPr sz="1450" spc="-5" dirty="0">
                <a:latin typeface="Comic Sans MS"/>
                <a:cs typeface="Comic Sans MS"/>
              </a:rPr>
              <a:t>is </a:t>
            </a:r>
            <a:r>
              <a:rPr sz="1450" spc="-10" dirty="0">
                <a:latin typeface="Comic Sans MS"/>
                <a:cs typeface="Comic Sans MS"/>
              </a:rPr>
              <a:t>particularly useful when dealing with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bi-directional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relationships</a:t>
            </a:r>
            <a:r>
              <a:rPr sz="1450" spc="-5" dirty="0">
                <a:latin typeface="Comic Sans MS"/>
                <a:cs typeface="Comic Sans MS"/>
              </a:rPr>
              <a:t> or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when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you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need</a:t>
            </a:r>
            <a:r>
              <a:rPr sz="1450" spc="-5" dirty="0">
                <a:latin typeface="Comic Sans MS"/>
                <a:cs typeface="Comic Sans MS"/>
              </a:rPr>
              <a:t> to</a:t>
            </a:r>
            <a:r>
              <a:rPr sz="1450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adjust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the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filter</a:t>
            </a:r>
            <a:r>
              <a:rPr sz="1450" spc="409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context</a:t>
            </a:r>
            <a:r>
              <a:rPr sz="1450" spc="41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for </a:t>
            </a:r>
            <a:r>
              <a:rPr sz="1450" spc="-5" dirty="0">
                <a:latin typeface="Comic Sans MS"/>
                <a:cs typeface="Comic Sans MS"/>
              </a:rPr>
              <a:t> </a:t>
            </a:r>
            <a:r>
              <a:rPr sz="1450" spc="-10" dirty="0">
                <a:latin typeface="Comic Sans MS"/>
                <a:cs typeface="Comic Sans MS"/>
              </a:rPr>
              <a:t>specific calculations.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3084" y="3970116"/>
            <a:ext cx="7106920" cy="2189480"/>
          </a:xfrm>
          <a:custGeom>
            <a:avLst/>
            <a:gdLst/>
            <a:ahLst/>
            <a:cxnLst/>
            <a:rect l="l" t="t" r="r" b="b"/>
            <a:pathLst>
              <a:path w="7106920" h="2189479">
                <a:moveTo>
                  <a:pt x="6774078" y="2189235"/>
                </a:moveTo>
                <a:lnTo>
                  <a:pt x="333372" y="2189235"/>
                </a:lnTo>
                <a:lnTo>
                  <a:pt x="284111" y="2185620"/>
                </a:lnTo>
                <a:lnTo>
                  <a:pt x="237091" y="2175120"/>
                </a:lnTo>
                <a:lnTo>
                  <a:pt x="192832" y="2158250"/>
                </a:lnTo>
                <a:lnTo>
                  <a:pt x="151848" y="2135526"/>
                </a:lnTo>
                <a:lnTo>
                  <a:pt x="114656" y="2107464"/>
                </a:lnTo>
                <a:lnTo>
                  <a:pt x="81771" y="2074578"/>
                </a:lnTo>
                <a:lnTo>
                  <a:pt x="53708" y="2037386"/>
                </a:lnTo>
                <a:lnTo>
                  <a:pt x="30984" y="1996402"/>
                </a:lnTo>
                <a:lnTo>
                  <a:pt x="14114" y="1952143"/>
                </a:lnTo>
                <a:lnTo>
                  <a:pt x="3614" y="1905124"/>
                </a:lnTo>
                <a:lnTo>
                  <a:pt x="0" y="185586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6774076" y="0"/>
                </a:lnTo>
                <a:lnTo>
                  <a:pt x="6823340" y="3614"/>
                </a:lnTo>
                <a:lnTo>
                  <a:pt x="6870359" y="14114"/>
                </a:lnTo>
                <a:lnTo>
                  <a:pt x="6914618" y="30984"/>
                </a:lnTo>
                <a:lnTo>
                  <a:pt x="6955602" y="53708"/>
                </a:lnTo>
                <a:lnTo>
                  <a:pt x="6992794" y="81771"/>
                </a:lnTo>
                <a:lnTo>
                  <a:pt x="7025679" y="114656"/>
                </a:lnTo>
                <a:lnTo>
                  <a:pt x="7053742" y="151848"/>
                </a:lnTo>
                <a:lnTo>
                  <a:pt x="7076466" y="192832"/>
                </a:lnTo>
                <a:lnTo>
                  <a:pt x="7093336" y="237091"/>
                </a:lnTo>
                <a:lnTo>
                  <a:pt x="7103836" y="284111"/>
                </a:lnTo>
                <a:lnTo>
                  <a:pt x="7106463" y="319917"/>
                </a:lnTo>
                <a:lnTo>
                  <a:pt x="7106463" y="1869317"/>
                </a:lnTo>
                <a:lnTo>
                  <a:pt x="7093336" y="1952143"/>
                </a:lnTo>
                <a:lnTo>
                  <a:pt x="7076466" y="1996402"/>
                </a:lnTo>
                <a:lnTo>
                  <a:pt x="7053742" y="2037386"/>
                </a:lnTo>
                <a:lnTo>
                  <a:pt x="7025679" y="2074578"/>
                </a:lnTo>
                <a:lnTo>
                  <a:pt x="6992794" y="2107464"/>
                </a:lnTo>
                <a:lnTo>
                  <a:pt x="6955602" y="2135526"/>
                </a:lnTo>
                <a:lnTo>
                  <a:pt x="6914618" y="2158250"/>
                </a:lnTo>
                <a:lnTo>
                  <a:pt x="6870359" y="2175120"/>
                </a:lnTo>
                <a:lnTo>
                  <a:pt x="6823340" y="2185620"/>
                </a:lnTo>
                <a:lnTo>
                  <a:pt x="6774078" y="2189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49909" y="2443542"/>
            <a:ext cx="6413500" cy="1308100"/>
            <a:chOff x="749909" y="2443542"/>
            <a:chExt cx="6413500" cy="1308100"/>
          </a:xfrm>
        </p:grpSpPr>
        <p:sp>
          <p:nvSpPr>
            <p:cNvPr id="14" name="object 14"/>
            <p:cNvSpPr/>
            <p:nvPr/>
          </p:nvSpPr>
          <p:spPr>
            <a:xfrm>
              <a:off x="749909" y="2443542"/>
              <a:ext cx="6413500" cy="1308100"/>
            </a:xfrm>
            <a:custGeom>
              <a:avLst/>
              <a:gdLst/>
              <a:ahLst/>
              <a:cxnLst/>
              <a:rect l="l" t="t" r="r" b="b"/>
              <a:pathLst>
                <a:path w="6413500" h="1308100">
                  <a:moveTo>
                    <a:pt x="6079803" y="1307498"/>
                  </a:moveTo>
                  <a:lnTo>
                    <a:pt x="333374" y="1307498"/>
                  </a:lnTo>
                  <a:lnTo>
                    <a:pt x="284111" y="1303883"/>
                  </a:lnTo>
                  <a:lnTo>
                    <a:pt x="237091" y="1293383"/>
                  </a:lnTo>
                  <a:lnTo>
                    <a:pt x="192832" y="1276513"/>
                  </a:lnTo>
                  <a:lnTo>
                    <a:pt x="151848" y="1253789"/>
                  </a:lnTo>
                  <a:lnTo>
                    <a:pt x="114656" y="1225727"/>
                  </a:lnTo>
                  <a:lnTo>
                    <a:pt x="81771" y="1192841"/>
                  </a:lnTo>
                  <a:lnTo>
                    <a:pt x="53708" y="1155649"/>
                  </a:lnTo>
                  <a:lnTo>
                    <a:pt x="30984" y="1114665"/>
                  </a:lnTo>
                  <a:lnTo>
                    <a:pt x="14114" y="1070406"/>
                  </a:lnTo>
                  <a:lnTo>
                    <a:pt x="3614" y="1023387"/>
                  </a:lnTo>
                  <a:lnTo>
                    <a:pt x="0" y="974123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1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1" y="14114"/>
                  </a:lnTo>
                  <a:lnTo>
                    <a:pt x="284111" y="3614"/>
                  </a:lnTo>
                  <a:lnTo>
                    <a:pt x="333373" y="0"/>
                  </a:lnTo>
                  <a:lnTo>
                    <a:pt x="6079805" y="0"/>
                  </a:lnTo>
                  <a:lnTo>
                    <a:pt x="6129066" y="3614"/>
                  </a:lnTo>
                  <a:lnTo>
                    <a:pt x="6176086" y="14114"/>
                  </a:lnTo>
                  <a:lnTo>
                    <a:pt x="6220345" y="30984"/>
                  </a:lnTo>
                  <a:lnTo>
                    <a:pt x="6261329" y="53708"/>
                  </a:lnTo>
                  <a:lnTo>
                    <a:pt x="6298521" y="81771"/>
                  </a:lnTo>
                  <a:lnTo>
                    <a:pt x="6331407" y="114656"/>
                  </a:lnTo>
                  <a:lnTo>
                    <a:pt x="6359469" y="151848"/>
                  </a:lnTo>
                  <a:lnTo>
                    <a:pt x="6382193" y="192832"/>
                  </a:lnTo>
                  <a:lnTo>
                    <a:pt x="6399063" y="237091"/>
                  </a:lnTo>
                  <a:lnTo>
                    <a:pt x="6409563" y="284111"/>
                  </a:lnTo>
                  <a:lnTo>
                    <a:pt x="6413178" y="333374"/>
                  </a:lnTo>
                  <a:lnTo>
                    <a:pt x="6413178" y="974123"/>
                  </a:lnTo>
                  <a:lnTo>
                    <a:pt x="6409563" y="1023387"/>
                  </a:lnTo>
                  <a:lnTo>
                    <a:pt x="6399063" y="1070406"/>
                  </a:lnTo>
                  <a:lnTo>
                    <a:pt x="6382193" y="1114665"/>
                  </a:lnTo>
                  <a:lnTo>
                    <a:pt x="6359469" y="1155649"/>
                  </a:lnTo>
                  <a:lnTo>
                    <a:pt x="6331407" y="1192841"/>
                  </a:lnTo>
                  <a:lnTo>
                    <a:pt x="6298521" y="1225727"/>
                  </a:lnTo>
                  <a:lnTo>
                    <a:pt x="6261329" y="1253789"/>
                  </a:lnTo>
                  <a:lnTo>
                    <a:pt x="6220345" y="1276513"/>
                  </a:lnTo>
                  <a:lnTo>
                    <a:pt x="6176086" y="1293383"/>
                  </a:lnTo>
                  <a:lnTo>
                    <a:pt x="6129066" y="1303883"/>
                  </a:lnTo>
                  <a:lnTo>
                    <a:pt x="6079803" y="13074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3721" y="2586418"/>
              <a:ext cx="47625" cy="847725"/>
            </a:xfrm>
            <a:custGeom>
              <a:avLst/>
              <a:gdLst/>
              <a:ahLst/>
              <a:cxnLst/>
              <a:rect l="l" t="t" r="r" b="b"/>
              <a:pathLst>
                <a:path w="47625" h="847725">
                  <a:moveTo>
                    <a:pt x="47625" y="820762"/>
                  </a:moveTo>
                  <a:lnTo>
                    <a:pt x="26974" y="800100"/>
                  </a:lnTo>
                  <a:lnTo>
                    <a:pt x="20662" y="800100"/>
                  </a:lnTo>
                  <a:lnTo>
                    <a:pt x="0" y="820762"/>
                  </a:lnTo>
                  <a:lnTo>
                    <a:pt x="0" y="827074"/>
                  </a:lnTo>
                  <a:lnTo>
                    <a:pt x="20662" y="847725"/>
                  </a:lnTo>
                  <a:lnTo>
                    <a:pt x="26974" y="847725"/>
                  </a:lnTo>
                  <a:lnTo>
                    <a:pt x="47625" y="827074"/>
                  </a:lnTo>
                  <a:lnTo>
                    <a:pt x="47625" y="823912"/>
                  </a:lnTo>
                  <a:lnTo>
                    <a:pt x="47625" y="820762"/>
                  </a:lnTo>
                  <a:close/>
                </a:path>
                <a:path w="47625" h="847725">
                  <a:moveTo>
                    <a:pt x="47625" y="420712"/>
                  </a:moveTo>
                  <a:lnTo>
                    <a:pt x="26974" y="400050"/>
                  </a:lnTo>
                  <a:lnTo>
                    <a:pt x="20662" y="400050"/>
                  </a:lnTo>
                  <a:lnTo>
                    <a:pt x="0" y="420712"/>
                  </a:lnTo>
                  <a:lnTo>
                    <a:pt x="0" y="427024"/>
                  </a:lnTo>
                  <a:lnTo>
                    <a:pt x="20662" y="447675"/>
                  </a:lnTo>
                  <a:lnTo>
                    <a:pt x="26974" y="447675"/>
                  </a:lnTo>
                  <a:lnTo>
                    <a:pt x="47625" y="427024"/>
                  </a:lnTo>
                  <a:lnTo>
                    <a:pt x="47625" y="423862"/>
                  </a:lnTo>
                  <a:lnTo>
                    <a:pt x="47625" y="420712"/>
                  </a:lnTo>
                  <a:close/>
                </a:path>
                <a:path w="47625" h="8477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4209" y="2469457"/>
            <a:ext cx="6885305" cy="350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0560" marR="116839">
              <a:lnSpc>
                <a:spcPct val="114100"/>
              </a:lnSpc>
              <a:spcBef>
                <a:spcPts val="100"/>
              </a:spcBef>
            </a:pPr>
            <a:r>
              <a:rPr sz="1150" b="1" spc="-10" dirty="0">
                <a:latin typeface="Comic Sans MS"/>
                <a:cs typeface="Comic Sans MS"/>
              </a:rPr>
              <a:t>columnName1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name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an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existing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column,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usually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from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many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side</a:t>
            </a:r>
            <a:r>
              <a:rPr sz="1150" spc="2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relationship.</a:t>
            </a:r>
            <a:endParaRPr sz="1150">
              <a:latin typeface="Comic Sans MS"/>
              <a:cs typeface="Comic Sans MS"/>
            </a:endParaRPr>
          </a:p>
          <a:p>
            <a:pPr marL="670560" marR="116205">
              <a:lnSpc>
                <a:spcPct val="114100"/>
              </a:lnSpc>
            </a:pPr>
            <a:r>
              <a:rPr sz="1150" b="1" spc="-10" dirty="0">
                <a:latin typeface="Comic Sans MS"/>
                <a:cs typeface="Comic Sans MS"/>
              </a:rPr>
              <a:t>columnName2</a:t>
            </a:r>
            <a:r>
              <a:rPr sz="1150" spc="-10" dirty="0">
                <a:latin typeface="Comic Sans MS"/>
                <a:cs typeface="Comic Sans MS"/>
              </a:rPr>
              <a:t>: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name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</a:t>
            </a:r>
            <a:r>
              <a:rPr sz="1150" spc="85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an</a:t>
            </a:r>
            <a:r>
              <a:rPr sz="1150" spc="8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existing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column,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usually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from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one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side</a:t>
            </a:r>
            <a:r>
              <a:rPr sz="1150" spc="9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of</a:t>
            </a:r>
            <a:r>
              <a:rPr sz="1150" spc="8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relationship.</a:t>
            </a:r>
            <a:endParaRPr sz="1150">
              <a:latin typeface="Comic Sans MS"/>
              <a:cs typeface="Comic Sans MS"/>
            </a:endParaRPr>
          </a:p>
          <a:p>
            <a:pPr marL="670560" marR="116839">
              <a:lnSpc>
                <a:spcPct val="114100"/>
              </a:lnSpc>
              <a:tabLst>
                <a:tab pos="5593715" algn="l"/>
                <a:tab pos="6111240" algn="l"/>
              </a:tabLst>
            </a:pPr>
            <a:r>
              <a:rPr sz="1150" b="1" spc="-10" dirty="0">
                <a:latin typeface="Comic Sans MS"/>
                <a:cs typeface="Comic Sans MS"/>
              </a:rPr>
              <a:t>directio</a:t>
            </a:r>
            <a:r>
              <a:rPr sz="1150" b="1" spc="-5" dirty="0">
                <a:latin typeface="Comic Sans MS"/>
                <a:cs typeface="Comic Sans MS"/>
              </a:rPr>
              <a:t>n</a:t>
            </a:r>
            <a:r>
              <a:rPr sz="1150" spc="-5" dirty="0">
                <a:latin typeface="Comic Sans MS"/>
                <a:cs typeface="Comic Sans MS"/>
              </a:rPr>
              <a:t>:</a:t>
            </a:r>
            <a:r>
              <a:rPr sz="1150" dirty="0">
                <a:latin typeface="Comic Sans MS"/>
                <a:cs typeface="Comic Sans MS"/>
              </a:rPr>
              <a:t>  </a:t>
            </a:r>
            <a:r>
              <a:rPr sz="1150" spc="-1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Specifie</a:t>
            </a:r>
            <a:r>
              <a:rPr sz="1150" spc="-5" dirty="0">
                <a:latin typeface="Comic Sans MS"/>
                <a:cs typeface="Comic Sans MS"/>
              </a:rPr>
              <a:t>s</a:t>
            </a:r>
            <a:r>
              <a:rPr sz="1150" dirty="0">
                <a:latin typeface="Comic Sans MS"/>
                <a:cs typeface="Comic Sans MS"/>
              </a:rPr>
              <a:t>  </a:t>
            </a:r>
            <a:r>
              <a:rPr sz="1150" spc="-1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</a:t>
            </a:r>
            <a:r>
              <a:rPr sz="1150" spc="-5" dirty="0">
                <a:latin typeface="Comic Sans MS"/>
                <a:cs typeface="Comic Sans MS"/>
              </a:rPr>
              <a:t>e</a:t>
            </a:r>
            <a:r>
              <a:rPr sz="1150" dirty="0">
                <a:latin typeface="Comic Sans MS"/>
                <a:cs typeface="Comic Sans MS"/>
              </a:rPr>
              <a:t>  </a:t>
            </a:r>
            <a:r>
              <a:rPr sz="1150" spc="-1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cross-filterin</a:t>
            </a:r>
            <a:r>
              <a:rPr sz="1150" spc="-5" dirty="0">
                <a:latin typeface="Comic Sans MS"/>
                <a:cs typeface="Comic Sans MS"/>
              </a:rPr>
              <a:t>g</a:t>
            </a:r>
            <a:r>
              <a:rPr sz="1150" dirty="0">
                <a:latin typeface="Comic Sans MS"/>
                <a:cs typeface="Comic Sans MS"/>
              </a:rPr>
              <a:t>  </a:t>
            </a:r>
            <a:r>
              <a:rPr sz="1150" spc="-1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direction</a:t>
            </a:r>
            <a:r>
              <a:rPr sz="1150" spc="-5" dirty="0">
                <a:latin typeface="Comic Sans MS"/>
                <a:cs typeface="Comic Sans MS"/>
              </a:rPr>
              <a:t>.</a:t>
            </a:r>
            <a:r>
              <a:rPr sz="1150" dirty="0">
                <a:latin typeface="Comic Sans MS"/>
                <a:cs typeface="Comic Sans MS"/>
              </a:rPr>
              <a:t>  </a:t>
            </a:r>
            <a:r>
              <a:rPr sz="1150" spc="-1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Ca</a:t>
            </a:r>
            <a:r>
              <a:rPr sz="1150" spc="-5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  </a:t>
            </a:r>
            <a:r>
              <a:rPr sz="1150" spc="-1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</a:t>
            </a:r>
            <a:r>
              <a:rPr sz="1150" spc="-5" dirty="0">
                <a:latin typeface="Comic Sans MS"/>
                <a:cs typeface="Comic Sans MS"/>
              </a:rPr>
              <a:t>e</a:t>
            </a:r>
            <a:r>
              <a:rPr sz="1150" dirty="0">
                <a:latin typeface="Comic Sans MS"/>
                <a:cs typeface="Comic Sans MS"/>
              </a:rPr>
              <a:t>  </a:t>
            </a:r>
            <a:r>
              <a:rPr sz="1150" spc="-130" dirty="0">
                <a:latin typeface="Comic Sans MS"/>
                <a:cs typeface="Comic Sans MS"/>
              </a:rPr>
              <a:t> </a:t>
            </a:r>
            <a:r>
              <a:rPr sz="1150" b="1" spc="-10" dirty="0">
                <a:latin typeface="Comic Sans MS"/>
                <a:cs typeface="Comic Sans MS"/>
              </a:rPr>
              <a:t>None</a:t>
            </a:r>
            <a:r>
              <a:rPr sz="1150" b="1" spc="-5" dirty="0">
                <a:latin typeface="Comic Sans MS"/>
                <a:cs typeface="Comic Sans MS"/>
              </a:rPr>
              <a:t>,</a:t>
            </a:r>
            <a:r>
              <a:rPr sz="1150" b="1" dirty="0">
                <a:latin typeface="Comic Sans MS"/>
                <a:cs typeface="Comic Sans MS"/>
              </a:rPr>
              <a:t>	</a:t>
            </a:r>
            <a:r>
              <a:rPr sz="1150" b="1" spc="-10" dirty="0">
                <a:latin typeface="Comic Sans MS"/>
                <a:cs typeface="Comic Sans MS"/>
              </a:rPr>
              <a:t>Both</a:t>
            </a:r>
            <a:r>
              <a:rPr sz="1150" b="1" spc="-5" dirty="0">
                <a:latin typeface="Comic Sans MS"/>
                <a:cs typeface="Comic Sans MS"/>
              </a:rPr>
              <a:t>,</a:t>
            </a:r>
            <a:r>
              <a:rPr sz="1150" b="1" dirty="0">
                <a:latin typeface="Comic Sans MS"/>
                <a:cs typeface="Comic Sans MS"/>
              </a:rPr>
              <a:t>	</a:t>
            </a:r>
            <a:r>
              <a:rPr sz="1150" b="1" spc="-10" dirty="0">
                <a:latin typeface="Comic Sans MS"/>
                <a:cs typeface="Comic Sans MS"/>
              </a:rPr>
              <a:t>OneWay</a:t>
            </a:r>
            <a:r>
              <a:rPr sz="1150" b="1" spc="-5" dirty="0">
                <a:latin typeface="Comic Sans MS"/>
                <a:cs typeface="Comic Sans MS"/>
              </a:rPr>
              <a:t>,  </a:t>
            </a:r>
            <a:r>
              <a:rPr sz="1150" b="1" spc="-10" dirty="0">
                <a:latin typeface="Comic Sans MS"/>
                <a:cs typeface="Comic Sans MS"/>
              </a:rPr>
              <a:t>OneWay_LeftFiltersRight,</a:t>
            </a:r>
            <a:r>
              <a:rPr sz="1150" b="1" spc="-5" dirty="0">
                <a:latin typeface="Comic Sans MS"/>
                <a:cs typeface="Comic Sans MS"/>
              </a:rPr>
              <a:t> or </a:t>
            </a:r>
            <a:r>
              <a:rPr sz="1150" b="1" spc="-10" dirty="0">
                <a:latin typeface="Comic Sans MS"/>
                <a:cs typeface="Comic Sans MS"/>
              </a:rPr>
              <a:t>OneWay_RightFiltersLeft.</a:t>
            </a:r>
            <a:endParaRPr sz="11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100">
              <a:latin typeface="Comic Sans MS"/>
              <a:cs typeface="Comic Sans MS"/>
            </a:endParaRPr>
          </a:p>
          <a:p>
            <a:pPr marL="12700" marR="5080">
              <a:lnSpc>
                <a:spcPct val="115700"/>
              </a:lnSpc>
            </a:pPr>
            <a:r>
              <a:rPr sz="1350" b="1" spc="-10" dirty="0">
                <a:latin typeface="Comic Sans MS"/>
                <a:cs typeface="Comic Sans MS"/>
              </a:rPr>
              <a:t>Both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17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Enables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bi-directional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filtering,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where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filters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on</a:t>
            </a:r>
            <a:r>
              <a:rPr sz="1350" spc="17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either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affect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17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other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side.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10" dirty="0">
                <a:latin typeface="Comic Sans MS"/>
                <a:cs typeface="Comic Sans MS"/>
              </a:rPr>
              <a:t>None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Disables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filtering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between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specified</a:t>
            </a:r>
            <a:r>
              <a:rPr sz="1350" spc="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columns.</a:t>
            </a: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5700"/>
              </a:lnSpc>
            </a:pPr>
            <a:r>
              <a:rPr sz="1350" b="1" spc="-10" dirty="0">
                <a:latin typeface="Comic Sans MS"/>
                <a:cs typeface="Comic Sans MS"/>
              </a:rPr>
              <a:t>OneWay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Filters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from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one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(lookup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side)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affect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many</a:t>
            </a:r>
            <a:r>
              <a:rPr sz="135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side. </a:t>
            </a:r>
            <a:r>
              <a:rPr sz="1350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OneWay_LeftFiltersRight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2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Filters</a:t>
            </a:r>
            <a:r>
              <a:rPr sz="1350" spc="26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on</a:t>
            </a:r>
            <a:r>
              <a:rPr sz="1350" spc="2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</a:t>
            </a:r>
            <a:r>
              <a:rPr sz="1350" spc="26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26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columnName1</a:t>
            </a:r>
            <a:r>
              <a:rPr sz="1350" spc="2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affect</a:t>
            </a:r>
            <a:r>
              <a:rPr sz="1350" spc="2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6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</a:t>
            </a:r>
            <a:r>
              <a:rPr sz="1350" spc="26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columnName2.</a:t>
            </a: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5700"/>
              </a:lnSpc>
            </a:pPr>
            <a:r>
              <a:rPr sz="1350" b="1" spc="-10" dirty="0">
                <a:latin typeface="Comic Sans MS"/>
                <a:cs typeface="Comic Sans MS"/>
              </a:rPr>
              <a:t>OneWay_RightFiltersLeft</a:t>
            </a:r>
            <a:r>
              <a:rPr sz="1350" spc="-10" dirty="0">
                <a:latin typeface="Comic Sans MS"/>
                <a:cs typeface="Comic Sans MS"/>
              </a:rPr>
              <a:t>: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Filters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on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</a:t>
            </a:r>
            <a:r>
              <a:rPr sz="1350" spc="24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columnName2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affect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the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side</a:t>
            </a:r>
            <a:r>
              <a:rPr sz="1350" spc="245" dirty="0">
                <a:latin typeface="Comic Sans MS"/>
                <a:cs typeface="Comic Sans MS"/>
              </a:rPr>
              <a:t> </a:t>
            </a:r>
            <a:r>
              <a:rPr sz="1350" spc="-5" dirty="0">
                <a:latin typeface="Comic Sans MS"/>
                <a:cs typeface="Comic Sans MS"/>
              </a:rPr>
              <a:t>of </a:t>
            </a:r>
            <a:r>
              <a:rPr sz="1350" spc="-390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columnName1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9661" y="2284508"/>
            <a:ext cx="1681463" cy="33527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63253" y="2022285"/>
            <a:ext cx="713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mic Sans MS"/>
                <a:cs typeface="Comic Sans MS"/>
              </a:rPr>
              <a:t>Synta</a:t>
            </a:r>
            <a:r>
              <a:rPr sz="1600" b="1" dirty="0">
                <a:latin typeface="Comic Sans MS"/>
                <a:cs typeface="Comic Sans MS"/>
              </a:rPr>
              <a:t>x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 spc="10"/>
              <a:t>Siddhika Shah</a:t>
            </a:r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0474" y="2259931"/>
            <a:ext cx="13239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1500" y="1130520"/>
            <a:ext cx="1188720" cy="948055"/>
          </a:xfrm>
          <a:custGeom>
            <a:avLst/>
            <a:gdLst/>
            <a:ahLst/>
            <a:cxnLst/>
            <a:rect l="l" t="t" r="r" b="b"/>
            <a:pathLst>
              <a:path w="1188720" h="948055">
                <a:moveTo>
                  <a:pt x="237122" y="947833"/>
                </a:moveTo>
                <a:lnTo>
                  <a:pt x="237121" y="676011"/>
                </a:lnTo>
                <a:lnTo>
                  <a:pt x="192083" y="651845"/>
                </a:lnTo>
                <a:lnTo>
                  <a:pt x="150683" y="622931"/>
                </a:lnTo>
                <a:lnTo>
                  <a:pt x="113365" y="590049"/>
                </a:lnTo>
                <a:lnTo>
                  <a:pt x="80572" y="553979"/>
                </a:lnTo>
                <a:lnTo>
                  <a:pt x="52748" y="515501"/>
                </a:lnTo>
                <a:lnTo>
                  <a:pt x="30335" y="475395"/>
                </a:lnTo>
                <a:lnTo>
                  <a:pt x="13778" y="434442"/>
                </a:lnTo>
                <a:lnTo>
                  <a:pt x="3518" y="393422"/>
                </a:lnTo>
                <a:lnTo>
                  <a:pt x="0" y="353114"/>
                </a:lnTo>
                <a:lnTo>
                  <a:pt x="3219" y="313274"/>
                </a:lnTo>
                <a:lnTo>
                  <a:pt x="12620" y="273653"/>
                </a:lnTo>
                <a:lnTo>
                  <a:pt x="27815" y="234768"/>
                </a:lnTo>
                <a:lnTo>
                  <a:pt x="48417" y="197134"/>
                </a:lnTo>
                <a:lnTo>
                  <a:pt x="74039" y="161270"/>
                </a:lnTo>
                <a:lnTo>
                  <a:pt x="104294" y="127690"/>
                </a:lnTo>
                <a:lnTo>
                  <a:pt x="138794" y="96912"/>
                </a:lnTo>
                <a:lnTo>
                  <a:pt x="177152" y="69452"/>
                </a:lnTo>
                <a:lnTo>
                  <a:pt x="218982" y="45826"/>
                </a:lnTo>
                <a:lnTo>
                  <a:pt x="263896" y="26552"/>
                </a:lnTo>
                <a:lnTo>
                  <a:pt x="311506" y="12145"/>
                </a:lnTo>
                <a:lnTo>
                  <a:pt x="361427" y="3122"/>
                </a:lnTo>
                <a:lnTo>
                  <a:pt x="413270" y="0"/>
                </a:lnTo>
                <a:lnTo>
                  <a:pt x="776136" y="0"/>
                </a:lnTo>
                <a:lnTo>
                  <a:pt x="827983" y="3122"/>
                </a:lnTo>
                <a:lnTo>
                  <a:pt x="877908" y="12145"/>
                </a:lnTo>
                <a:lnTo>
                  <a:pt x="925523" y="26552"/>
                </a:lnTo>
                <a:lnTo>
                  <a:pt x="970441" y="45826"/>
                </a:lnTo>
                <a:lnTo>
                  <a:pt x="1012276" y="69452"/>
                </a:lnTo>
                <a:lnTo>
                  <a:pt x="1050638" y="96912"/>
                </a:lnTo>
                <a:lnTo>
                  <a:pt x="1085142" y="127690"/>
                </a:lnTo>
                <a:lnTo>
                  <a:pt x="1115400" y="161270"/>
                </a:lnTo>
                <a:lnTo>
                  <a:pt x="1141024" y="197134"/>
                </a:lnTo>
                <a:lnTo>
                  <a:pt x="1161627" y="234768"/>
                </a:lnTo>
                <a:lnTo>
                  <a:pt x="1176822" y="273653"/>
                </a:lnTo>
                <a:lnTo>
                  <a:pt x="1186222" y="313274"/>
                </a:lnTo>
                <a:lnTo>
                  <a:pt x="1188494" y="341422"/>
                </a:lnTo>
                <a:lnTo>
                  <a:pt x="1188494" y="365310"/>
                </a:lnTo>
                <a:lnTo>
                  <a:pt x="1176817" y="435824"/>
                </a:lnTo>
                <a:lnTo>
                  <a:pt x="1161620" y="475951"/>
                </a:lnTo>
                <a:lnTo>
                  <a:pt x="1141017" y="514601"/>
                </a:lnTo>
                <a:lnTo>
                  <a:pt x="1115392" y="551280"/>
                </a:lnTo>
                <a:lnTo>
                  <a:pt x="1085135" y="585494"/>
                </a:lnTo>
                <a:lnTo>
                  <a:pt x="1050633" y="616748"/>
                </a:lnTo>
                <a:lnTo>
                  <a:pt x="1012271" y="644550"/>
                </a:lnTo>
                <a:lnTo>
                  <a:pt x="970438" y="668404"/>
                </a:lnTo>
                <a:lnTo>
                  <a:pt x="925521" y="687818"/>
                </a:lnTo>
                <a:lnTo>
                  <a:pt x="877907" y="702296"/>
                </a:lnTo>
                <a:lnTo>
                  <a:pt x="827983" y="711345"/>
                </a:lnTo>
                <a:lnTo>
                  <a:pt x="776136" y="714471"/>
                </a:lnTo>
                <a:lnTo>
                  <a:pt x="517809" y="714471"/>
                </a:lnTo>
                <a:lnTo>
                  <a:pt x="237122" y="947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13622" y="1375566"/>
            <a:ext cx="72517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10" dirty="0">
                <a:latin typeface="Comic Sans MS"/>
                <a:cs typeface="Comic Sans MS"/>
              </a:rPr>
              <a:t>cleared?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512" y="665295"/>
            <a:ext cx="2941320" cy="1065530"/>
          </a:xfrm>
          <a:custGeom>
            <a:avLst/>
            <a:gdLst/>
            <a:ahLst/>
            <a:cxnLst/>
            <a:rect l="l" t="t" r="r" b="b"/>
            <a:pathLst>
              <a:path w="2941320" h="1065530">
                <a:moveTo>
                  <a:pt x="2607936" y="1065285"/>
                </a:moveTo>
                <a:lnTo>
                  <a:pt x="333374" y="1065285"/>
                </a:lnTo>
                <a:lnTo>
                  <a:pt x="284111" y="1061670"/>
                </a:lnTo>
                <a:lnTo>
                  <a:pt x="237091" y="1051170"/>
                </a:lnTo>
                <a:lnTo>
                  <a:pt x="192832" y="1034300"/>
                </a:lnTo>
                <a:lnTo>
                  <a:pt x="151848" y="1011576"/>
                </a:lnTo>
                <a:lnTo>
                  <a:pt x="114656" y="983514"/>
                </a:lnTo>
                <a:lnTo>
                  <a:pt x="81771" y="950628"/>
                </a:lnTo>
                <a:lnTo>
                  <a:pt x="53708" y="913436"/>
                </a:lnTo>
                <a:lnTo>
                  <a:pt x="30984" y="872452"/>
                </a:lnTo>
                <a:lnTo>
                  <a:pt x="14114" y="828193"/>
                </a:lnTo>
                <a:lnTo>
                  <a:pt x="3614" y="781174"/>
                </a:lnTo>
                <a:lnTo>
                  <a:pt x="0" y="731910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1" y="0"/>
                </a:lnTo>
                <a:lnTo>
                  <a:pt x="2607939" y="0"/>
                </a:lnTo>
                <a:lnTo>
                  <a:pt x="2657199" y="3614"/>
                </a:lnTo>
                <a:lnTo>
                  <a:pt x="2704218" y="14114"/>
                </a:lnTo>
                <a:lnTo>
                  <a:pt x="2748478" y="30984"/>
                </a:lnTo>
                <a:lnTo>
                  <a:pt x="2789461" y="53708"/>
                </a:lnTo>
                <a:lnTo>
                  <a:pt x="2826654" y="81771"/>
                </a:lnTo>
                <a:lnTo>
                  <a:pt x="2859539" y="114656"/>
                </a:lnTo>
                <a:lnTo>
                  <a:pt x="2887601" y="151848"/>
                </a:lnTo>
                <a:lnTo>
                  <a:pt x="2910325" y="192832"/>
                </a:lnTo>
                <a:lnTo>
                  <a:pt x="2927195" y="237091"/>
                </a:lnTo>
                <a:lnTo>
                  <a:pt x="2937695" y="284111"/>
                </a:lnTo>
                <a:lnTo>
                  <a:pt x="2941310" y="333374"/>
                </a:lnTo>
                <a:lnTo>
                  <a:pt x="2941310" y="731910"/>
                </a:lnTo>
                <a:lnTo>
                  <a:pt x="2937695" y="781174"/>
                </a:lnTo>
                <a:lnTo>
                  <a:pt x="2927195" y="828193"/>
                </a:lnTo>
                <a:lnTo>
                  <a:pt x="2910325" y="872452"/>
                </a:lnTo>
                <a:lnTo>
                  <a:pt x="2887601" y="913436"/>
                </a:lnTo>
                <a:lnTo>
                  <a:pt x="2859539" y="950628"/>
                </a:lnTo>
                <a:lnTo>
                  <a:pt x="2826654" y="983514"/>
                </a:lnTo>
                <a:lnTo>
                  <a:pt x="2789461" y="1011576"/>
                </a:lnTo>
                <a:lnTo>
                  <a:pt x="2748478" y="1034300"/>
                </a:lnTo>
                <a:lnTo>
                  <a:pt x="2704218" y="1051170"/>
                </a:lnTo>
                <a:lnTo>
                  <a:pt x="2657199" y="1061670"/>
                </a:lnTo>
                <a:lnTo>
                  <a:pt x="2607936" y="10652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813606"/>
            <a:ext cx="3214370" cy="998855"/>
          </a:xfrm>
          <a:custGeom>
            <a:avLst/>
            <a:gdLst/>
            <a:ahLst/>
            <a:cxnLst/>
            <a:rect l="l" t="t" r="r" b="b"/>
            <a:pathLst>
              <a:path w="3214370" h="998855">
                <a:moveTo>
                  <a:pt x="2880440" y="998610"/>
                </a:moveTo>
                <a:lnTo>
                  <a:pt x="333374" y="998610"/>
                </a:lnTo>
                <a:lnTo>
                  <a:pt x="284111" y="994995"/>
                </a:lnTo>
                <a:lnTo>
                  <a:pt x="237091" y="984495"/>
                </a:lnTo>
                <a:lnTo>
                  <a:pt x="192832" y="967625"/>
                </a:lnTo>
                <a:lnTo>
                  <a:pt x="151848" y="944901"/>
                </a:lnTo>
                <a:lnTo>
                  <a:pt x="114656" y="916839"/>
                </a:lnTo>
                <a:lnTo>
                  <a:pt x="81771" y="883953"/>
                </a:lnTo>
                <a:lnTo>
                  <a:pt x="53708" y="846761"/>
                </a:lnTo>
                <a:lnTo>
                  <a:pt x="30984" y="805777"/>
                </a:lnTo>
                <a:lnTo>
                  <a:pt x="14114" y="761518"/>
                </a:lnTo>
                <a:lnTo>
                  <a:pt x="3614" y="714498"/>
                </a:lnTo>
                <a:lnTo>
                  <a:pt x="0" y="665235"/>
                </a:lnTo>
                <a:lnTo>
                  <a:pt x="0" y="333374"/>
                </a:lnTo>
                <a:lnTo>
                  <a:pt x="3614" y="284110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0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69" y="0"/>
                </a:lnTo>
                <a:lnTo>
                  <a:pt x="2880446" y="0"/>
                </a:lnTo>
                <a:lnTo>
                  <a:pt x="2929704" y="3614"/>
                </a:lnTo>
                <a:lnTo>
                  <a:pt x="2976723" y="14114"/>
                </a:lnTo>
                <a:lnTo>
                  <a:pt x="3020983" y="30984"/>
                </a:lnTo>
                <a:lnTo>
                  <a:pt x="3061967" y="53708"/>
                </a:lnTo>
                <a:lnTo>
                  <a:pt x="3099159" y="81770"/>
                </a:lnTo>
                <a:lnTo>
                  <a:pt x="3132044" y="114656"/>
                </a:lnTo>
                <a:lnTo>
                  <a:pt x="3160107" y="151848"/>
                </a:lnTo>
                <a:lnTo>
                  <a:pt x="3182831" y="192832"/>
                </a:lnTo>
                <a:lnTo>
                  <a:pt x="3199700" y="237091"/>
                </a:lnTo>
                <a:lnTo>
                  <a:pt x="3210201" y="284110"/>
                </a:lnTo>
                <a:lnTo>
                  <a:pt x="3213815" y="333374"/>
                </a:lnTo>
                <a:lnTo>
                  <a:pt x="3213815" y="665235"/>
                </a:lnTo>
                <a:lnTo>
                  <a:pt x="3210201" y="714498"/>
                </a:lnTo>
                <a:lnTo>
                  <a:pt x="3199700" y="761518"/>
                </a:lnTo>
                <a:lnTo>
                  <a:pt x="3182831" y="805777"/>
                </a:lnTo>
                <a:lnTo>
                  <a:pt x="3160107" y="846761"/>
                </a:lnTo>
                <a:lnTo>
                  <a:pt x="3132044" y="883953"/>
                </a:lnTo>
                <a:lnTo>
                  <a:pt x="3099159" y="916839"/>
                </a:lnTo>
                <a:lnTo>
                  <a:pt x="3061967" y="944901"/>
                </a:lnTo>
                <a:lnTo>
                  <a:pt x="3020983" y="967625"/>
                </a:lnTo>
                <a:lnTo>
                  <a:pt x="2976723" y="984495"/>
                </a:lnTo>
                <a:lnTo>
                  <a:pt x="2929704" y="994995"/>
                </a:lnTo>
                <a:lnTo>
                  <a:pt x="2880440" y="998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5512" y="4150209"/>
            <a:ext cx="8872220" cy="3051175"/>
            <a:chOff x="65512" y="4150209"/>
            <a:chExt cx="8872220" cy="3051175"/>
          </a:xfrm>
        </p:grpSpPr>
        <p:sp>
          <p:nvSpPr>
            <p:cNvPr id="8" name="object 8"/>
            <p:cNvSpPr/>
            <p:nvPr/>
          </p:nvSpPr>
          <p:spPr>
            <a:xfrm>
              <a:off x="6047371" y="6468860"/>
              <a:ext cx="2171700" cy="732155"/>
            </a:xfrm>
            <a:custGeom>
              <a:avLst/>
              <a:gdLst/>
              <a:ahLst/>
              <a:cxnLst/>
              <a:rect l="l" t="t" r="r" b="b"/>
              <a:pathLst>
                <a:path w="2171700" h="732154">
                  <a:moveTo>
                    <a:pt x="2171613" y="732039"/>
                  </a:moveTo>
                  <a:lnTo>
                    <a:pt x="0" y="732039"/>
                  </a:lnTo>
                  <a:lnTo>
                    <a:pt x="3583" y="721757"/>
                  </a:lnTo>
                  <a:lnTo>
                    <a:pt x="20161" y="680122"/>
                  </a:lnTo>
                  <a:lnTo>
                    <a:pt x="38485" y="639321"/>
                  </a:lnTo>
                  <a:lnTo>
                    <a:pt x="58513" y="599394"/>
                  </a:lnTo>
                  <a:lnTo>
                    <a:pt x="80200" y="560382"/>
                  </a:lnTo>
                  <a:lnTo>
                    <a:pt x="103505" y="522326"/>
                  </a:lnTo>
                  <a:lnTo>
                    <a:pt x="128383" y="485266"/>
                  </a:lnTo>
                  <a:lnTo>
                    <a:pt x="154793" y="449242"/>
                  </a:lnTo>
                  <a:lnTo>
                    <a:pt x="182690" y="414296"/>
                  </a:lnTo>
                  <a:lnTo>
                    <a:pt x="212033" y="380467"/>
                  </a:lnTo>
                  <a:lnTo>
                    <a:pt x="242777" y="347796"/>
                  </a:lnTo>
                  <a:lnTo>
                    <a:pt x="274881" y="316324"/>
                  </a:lnTo>
                  <a:lnTo>
                    <a:pt x="308300" y="286091"/>
                  </a:lnTo>
                  <a:lnTo>
                    <a:pt x="342992" y="257138"/>
                  </a:lnTo>
                  <a:lnTo>
                    <a:pt x="378914" y="229505"/>
                  </a:lnTo>
                  <a:lnTo>
                    <a:pt x="416023" y="203233"/>
                  </a:lnTo>
                  <a:lnTo>
                    <a:pt x="454275" y="178362"/>
                  </a:lnTo>
                  <a:lnTo>
                    <a:pt x="493628" y="154933"/>
                  </a:lnTo>
                  <a:lnTo>
                    <a:pt x="534039" y="132987"/>
                  </a:lnTo>
                  <a:lnTo>
                    <a:pt x="575465" y="112563"/>
                  </a:lnTo>
                  <a:lnTo>
                    <a:pt x="617862" y="93703"/>
                  </a:lnTo>
                  <a:lnTo>
                    <a:pt x="661188" y="76446"/>
                  </a:lnTo>
                  <a:lnTo>
                    <a:pt x="705399" y="60834"/>
                  </a:lnTo>
                  <a:lnTo>
                    <a:pt x="750453" y="46907"/>
                  </a:lnTo>
                  <a:lnTo>
                    <a:pt x="796306" y="34705"/>
                  </a:lnTo>
                  <a:lnTo>
                    <a:pt x="842916" y="24269"/>
                  </a:lnTo>
                  <a:lnTo>
                    <a:pt x="890239" y="15640"/>
                  </a:lnTo>
                  <a:lnTo>
                    <a:pt x="938233" y="8858"/>
                  </a:lnTo>
                  <a:lnTo>
                    <a:pt x="986854" y="3964"/>
                  </a:lnTo>
                  <a:lnTo>
                    <a:pt x="1036059" y="997"/>
                  </a:lnTo>
                  <a:lnTo>
                    <a:pt x="1085806" y="0"/>
                  </a:lnTo>
                  <a:lnTo>
                    <a:pt x="1135553" y="997"/>
                  </a:lnTo>
                  <a:lnTo>
                    <a:pt x="1184758" y="3964"/>
                  </a:lnTo>
                  <a:lnTo>
                    <a:pt x="1233379" y="8858"/>
                  </a:lnTo>
                  <a:lnTo>
                    <a:pt x="1281373" y="15640"/>
                  </a:lnTo>
                  <a:lnTo>
                    <a:pt x="1328696" y="24269"/>
                  </a:lnTo>
                  <a:lnTo>
                    <a:pt x="1375306" y="34705"/>
                  </a:lnTo>
                  <a:lnTo>
                    <a:pt x="1421159" y="46907"/>
                  </a:lnTo>
                  <a:lnTo>
                    <a:pt x="1466213" y="60834"/>
                  </a:lnTo>
                  <a:lnTo>
                    <a:pt x="1510424" y="76446"/>
                  </a:lnTo>
                  <a:lnTo>
                    <a:pt x="1553750" y="93703"/>
                  </a:lnTo>
                  <a:lnTo>
                    <a:pt x="1596147" y="112563"/>
                  </a:lnTo>
                  <a:lnTo>
                    <a:pt x="1637573" y="132987"/>
                  </a:lnTo>
                  <a:lnTo>
                    <a:pt x="1677984" y="154933"/>
                  </a:lnTo>
                  <a:lnTo>
                    <a:pt x="1717337" y="178362"/>
                  </a:lnTo>
                  <a:lnTo>
                    <a:pt x="1755589" y="203233"/>
                  </a:lnTo>
                  <a:lnTo>
                    <a:pt x="1792698" y="229505"/>
                  </a:lnTo>
                  <a:lnTo>
                    <a:pt x="1828620" y="257138"/>
                  </a:lnTo>
                  <a:lnTo>
                    <a:pt x="1863312" y="286091"/>
                  </a:lnTo>
                  <a:lnTo>
                    <a:pt x="1896731" y="316324"/>
                  </a:lnTo>
                  <a:lnTo>
                    <a:pt x="1928834" y="347796"/>
                  </a:lnTo>
                  <a:lnTo>
                    <a:pt x="1959579" y="380467"/>
                  </a:lnTo>
                  <a:lnTo>
                    <a:pt x="1988922" y="414296"/>
                  </a:lnTo>
                  <a:lnTo>
                    <a:pt x="2016819" y="449242"/>
                  </a:lnTo>
                  <a:lnTo>
                    <a:pt x="2043229" y="485266"/>
                  </a:lnTo>
                  <a:lnTo>
                    <a:pt x="2068107" y="522326"/>
                  </a:lnTo>
                  <a:lnTo>
                    <a:pt x="2091412" y="560382"/>
                  </a:lnTo>
                  <a:lnTo>
                    <a:pt x="2113099" y="599394"/>
                  </a:lnTo>
                  <a:lnTo>
                    <a:pt x="2133127" y="639321"/>
                  </a:lnTo>
                  <a:lnTo>
                    <a:pt x="2151451" y="680122"/>
                  </a:lnTo>
                  <a:lnTo>
                    <a:pt x="2168029" y="721757"/>
                  </a:lnTo>
                  <a:lnTo>
                    <a:pt x="2171613" y="732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9999" y="6601076"/>
              <a:ext cx="657224" cy="5998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12" y="4150209"/>
              <a:ext cx="4438649" cy="15716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1125" y="1884665"/>
            <a:ext cx="299212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1350" b="1" spc="-10" dirty="0">
                <a:latin typeface="Comic Sans MS"/>
                <a:cs typeface="Comic Sans MS"/>
              </a:rPr>
              <a:t>We want know How many products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did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each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customer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purchase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for </a:t>
            </a:r>
            <a:r>
              <a:rPr sz="1350" b="1" spc="-57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each customer?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48526" y="3066692"/>
            <a:ext cx="2780665" cy="1637030"/>
          </a:xfrm>
          <a:custGeom>
            <a:avLst/>
            <a:gdLst/>
            <a:ahLst/>
            <a:cxnLst/>
            <a:rect l="l" t="t" r="r" b="b"/>
            <a:pathLst>
              <a:path w="2780665" h="1637029">
                <a:moveTo>
                  <a:pt x="2450286" y="1636431"/>
                </a:moveTo>
                <a:lnTo>
                  <a:pt x="333375" y="1636431"/>
                </a:lnTo>
                <a:lnTo>
                  <a:pt x="284111" y="1632816"/>
                </a:lnTo>
                <a:lnTo>
                  <a:pt x="237091" y="1622316"/>
                </a:lnTo>
                <a:lnTo>
                  <a:pt x="192832" y="1605446"/>
                </a:lnTo>
                <a:lnTo>
                  <a:pt x="151848" y="1582722"/>
                </a:lnTo>
                <a:lnTo>
                  <a:pt x="114656" y="1554660"/>
                </a:lnTo>
                <a:lnTo>
                  <a:pt x="81771" y="1521774"/>
                </a:lnTo>
                <a:lnTo>
                  <a:pt x="53708" y="1484582"/>
                </a:lnTo>
                <a:lnTo>
                  <a:pt x="30984" y="1443598"/>
                </a:lnTo>
                <a:lnTo>
                  <a:pt x="14114" y="1399339"/>
                </a:lnTo>
                <a:lnTo>
                  <a:pt x="3614" y="1352320"/>
                </a:lnTo>
                <a:lnTo>
                  <a:pt x="0" y="1303056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2450286" y="0"/>
                </a:lnTo>
                <a:lnTo>
                  <a:pt x="2499549" y="3614"/>
                </a:lnTo>
                <a:lnTo>
                  <a:pt x="2546569" y="14114"/>
                </a:lnTo>
                <a:lnTo>
                  <a:pt x="2590828" y="30984"/>
                </a:lnTo>
                <a:lnTo>
                  <a:pt x="2631812" y="53708"/>
                </a:lnTo>
                <a:lnTo>
                  <a:pt x="2669004" y="81771"/>
                </a:lnTo>
                <a:lnTo>
                  <a:pt x="2701889" y="114656"/>
                </a:lnTo>
                <a:lnTo>
                  <a:pt x="2729951" y="151848"/>
                </a:lnTo>
                <a:lnTo>
                  <a:pt x="2752675" y="192832"/>
                </a:lnTo>
                <a:lnTo>
                  <a:pt x="2769545" y="237091"/>
                </a:lnTo>
                <a:lnTo>
                  <a:pt x="2780045" y="284111"/>
                </a:lnTo>
                <a:lnTo>
                  <a:pt x="2780654" y="292408"/>
                </a:lnTo>
                <a:lnTo>
                  <a:pt x="2780654" y="1344022"/>
                </a:lnTo>
                <a:lnTo>
                  <a:pt x="2769545" y="1399339"/>
                </a:lnTo>
                <a:lnTo>
                  <a:pt x="2752675" y="1443598"/>
                </a:lnTo>
                <a:lnTo>
                  <a:pt x="2729951" y="1484582"/>
                </a:lnTo>
                <a:lnTo>
                  <a:pt x="2701889" y="1521774"/>
                </a:lnTo>
                <a:lnTo>
                  <a:pt x="2669004" y="1554660"/>
                </a:lnTo>
                <a:lnTo>
                  <a:pt x="2631812" y="1582722"/>
                </a:lnTo>
                <a:lnTo>
                  <a:pt x="2590828" y="1605446"/>
                </a:lnTo>
                <a:lnTo>
                  <a:pt x="2546569" y="1622316"/>
                </a:lnTo>
                <a:lnTo>
                  <a:pt x="2499549" y="1632816"/>
                </a:lnTo>
                <a:lnTo>
                  <a:pt x="2450286" y="16364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73926" y="3149756"/>
            <a:ext cx="2733040" cy="142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100"/>
              </a:spcBef>
            </a:pPr>
            <a:r>
              <a:rPr sz="1150" spc="-10" dirty="0">
                <a:latin typeface="Comic Sans MS"/>
                <a:cs typeface="Comic Sans MS"/>
              </a:rPr>
              <a:t>This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measure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uses</a:t>
            </a:r>
            <a:r>
              <a:rPr sz="1150" spc="32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DISTINCTCOUNT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5" dirty="0">
                <a:latin typeface="Comic Sans MS"/>
                <a:cs typeface="Comic Sans MS"/>
              </a:rPr>
              <a:t>to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count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unique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occurrences</a:t>
            </a:r>
            <a:r>
              <a:rPr sz="1150" spc="-5" dirty="0">
                <a:latin typeface="Comic Sans MS"/>
                <a:cs typeface="Comic Sans MS"/>
              </a:rPr>
              <a:t> of 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ProductIDs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for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each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customer.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CROSSFILTER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function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ensures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that 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the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relationship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between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Sales</a:t>
            </a:r>
            <a:r>
              <a:rPr sz="1150" spc="-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and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Customers</a:t>
            </a:r>
            <a:r>
              <a:rPr sz="1150" spc="-5" dirty="0">
                <a:latin typeface="Comic Sans MS"/>
                <a:cs typeface="Comic Sans MS"/>
              </a:rPr>
              <a:t> is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considered</a:t>
            </a:r>
            <a:r>
              <a:rPr sz="1150" spc="-5" dirty="0">
                <a:latin typeface="Comic Sans MS"/>
                <a:cs typeface="Comic Sans MS"/>
              </a:rPr>
              <a:t> in</a:t>
            </a:r>
            <a:r>
              <a:rPr sz="11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both </a:t>
            </a:r>
            <a:r>
              <a:rPr sz="1150" spc="-3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directions.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512" y="5808296"/>
            <a:ext cx="4399915" cy="1393190"/>
          </a:xfrm>
          <a:custGeom>
            <a:avLst/>
            <a:gdLst/>
            <a:ahLst/>
            <a:cxnLst/>
            <a:rect l="l" t="t" r="r" b="b"/>
            <a:pathLst>
              <a:path w="4399915" h="1393190">
                <a:moveTo>
                  <a:pt x="4296460" y="1392603"/>
                </a:moveTo>
                <a:lnTo>
                  <a:pt x="105213" y="1392603"/>
                </a:lnTo>
                <a:lnTo>
                  <a:pt x="81771" y="1369161"/>
                </a:lnTo>
                <a:lnTo>
                  <a:pt x="53708" y="1331968"/>
                </a:lnTo>
                <a:lnTo>
                  <a:pt x="30984" y="1290985"/>
                </a:lnTo>
                <a:lnTo>
                  <a:pt x="14114" y="1246725"/>
                </a:lnTo>
                <a:lnTo>
                  <a:pt x="3614" y="1199706"/>
                </a:lnTo>
                <a:lnTo>
                  <a:pt x="0" y="1150442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4068299" y="0"/>
                </a:lnTo>
                <a:lnTo>
                  <a:pt x="4117562" y="3614"/>
                </a:lnTo>
                <a:lnTo>
                  <a:pt x="4164582" y="14114"/>
                </a:lnTo>
                <a:lnTo>
                  <a:pt x="4208841" y="30984"/>
                </a:lnTo>
                <a:lnTo>
                  <a:pt x="4249825" y="53708"/>
                </a:lnTo>
                <a:lnTo>
                  <a:pt x="4287017" y="81771"/>
                </a:lnTo>
                <a:lnTo>
                  <a:pt x="4319902" y="114656"/>
                </a:lnTo>
                <a:lnTo>
                  <a:pt x="4347965" y="151848"/>
                </a:lnTo>
                <a:lnTo>
                  <a:pt x="4370689" y="192832"/>
                </a:lnTo>
                <a:lnTo>
                  <a:pt x="4387559" y="237091"/>
                </a:lnTo>
                <a:lnTo>
                  <a:pt x="4398059" y="284111"/>
                </a:lnTo>
                <a:lnTo>
                  <a:pt x="4399287" y="300855"/>
                </a:lnTo>
                <a:lnTo>
                  <a:pt x="4399287" y="1182962"/>
                </a:lnTo>
                <a:lnTo>
                  <a:pt x="4387559" y="1246725"/>
                </a:lnTo>
                <a:lnTo>
                  <a:pt x="4370689" y="1290985"/>
                </a:lnTo>
                <a:lnTo>
                  <a:pt x="4347965" y="1331968"/>
                </a:lnTo>
                <a:lnTo>
                  <a:pt x="4319902" y="1369161"/>
                </a:lnTo>
                <a:lnTo>
                  <a:pt x="4296460" y="1392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6637" y="5876768"/>
            <a:ext cx="417957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4700"/>
              </a:lnSpc>
              <a:spcBef>
                <a:spcPts val="100"/>
              </a:spcBef>
            </a:pPr>
            <a:r>
              <a:rPr sz="950" b="1" spc="-5" dirty="0">
                <a:latin typeface="Comic Sans MS"/>
                <a:cs typeface="Comic Sans MS"/>
              </a:rPr>
              <a:t>Count of product : </a:t>
            </a:r>
            <a:r>
              <a:rPr sz="950" spc="-5" dirty="0">
                <a:latin typeface="Comic Sans MS"/>
                <a:cs typeface="Comic Sans MS"/>
              </a:rPr>
              <a:t>The "Count of Products" column doesn't have a direct </a:t>
            </a:r>
            <a:r>
              <a:rPr sz="950" spc="-27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relationship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with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the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Customers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table,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so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it</a:t>
            </a:r>
            <a:r>
              <a:rPr sz="950" spc="27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doesn't</a:t>
            </a:r>
            <a:r>
              <a:rPr sz="950" spc="275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filter</a:t>
            </a:r>
            <a:r>
              <a:rPr sz="950" spc="275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products 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based on individual customer transactions. Instead, it simply counts all 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distinct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products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in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the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dataset,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regardless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of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who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purchased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them. </a:t>
            </a:r>
            <a:r>
              <a:rPr sz="950" spc="-27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Consequently, this count remains the same for all customers because it's 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not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influenced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by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customer-specific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filters.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9203" y="153998"/>
            <a:ext cx="7900670" cy="407034"/>
          </a:xfrm>
          <a:custGeom>
            <a:avLst/>
            <a:gdLst/>
            <a:ahLst/>
            <a:cxnLst/>
            <a:rect l="l" t="t" r="r" b="b"/>
            <a:pathLst>
              <a:path w="7900670" h="407034">
                <a:moveTo>
                  <a:pt x="7697454" y="406690"/>
                </a:moveTo>
                <a:lnTo>
                  <a:pt x="203342" y="406690"/>
                </a:lnTo>
                <a:lnTo>
                  <a:pt x="156720" y="401320"/>
                </a:lnTo>
                <a:lnTo>
                  <a:pt x="113919" y="386022"/>
                </a:lnTo>
                <a:lnTo>
                  <a:pt x="76163" y="362018"/>
                </a:lnTo>
                <a:lnTo>
                  <a:pt x="44672" y="330527"/>
                </a:lnTo>
                <a:lnTo>
                  <a:pt x="20668" y="292771"/>
                </a:lnTo>
                <a:lnTo>
                  <a:pt x="5370" y="249970"/>
                </a:lnTo>
                <a:lnTo>
                  <a:pt x="0" y="203345"/>
                </a:lnTo>
                <a:lnTo>
                  <a:pt x="5370" y="156720"/>
                </a:lnTo>
                <a:lnTo>
                  <a:pt x="20668" y="113919"/>
                </a:lnTo>
                <a:lnTo>
                  <a:pt x="44672" y="76163"/>
                </a:lnTo>
                <a:lnTo>
                  <a:pt x="76163" y="44672"/>
                </a:lnTo>
                <a:lnTo>
                  <a:pt x="113919" y="20668"/>
                </a:lnTo>
                <a:lnTo>
                  <a:pt x="156720" y="5370"/>
                </a:lnTo>
                <a:lnTo>
                  <a:pt x="203345" y="0"/>
                </a:lnTo>
                <a:lnTo>
                  <a:pt x="7697451" y="0"/>
                </a:lnTo>
                <a:lnTo>
                  <a:pt x="7744076" y="5370"/>
                </a:lnTo>
                <a:lnTo>
                  <a:pt x="7786877" y="20668"/>
                </a:lnTo>
                <a:lnTo>
                  <a:pt x="7824634" y="44672"/>
                </a:lnTo>
                <a:lnTo>
                  <a:pt x="7856124" y="76163"/>
                </a:lnTo>
                <a:lnTo>
                  <a:pt x="7880129" y="113919"/>
                </a:lnTo>
                <a:lnTo>
                  <a:pt x="7895427" y="156720"/>
                </a:lnTo>
                <a:lnTo>
                  <a:pt x="7900294" y="198979"/>
                </a:lnTo>
                <a:lnTo>
                  <a:pt x="7900294" y="207711"/>
                </a:lnTo>
                <a:lnTo>
                  <a:pt x="7895427" y="249970"/>
                </a:lnTo>
                <a:lnTo>
                  <a:pt x="7880129" y="292771"/>
                </a:lnTo>
                <a:lnTo>
                  <a:pt x="7856124" y="330527"/>
                </a:lnTo>
                <a:lnTo>
                  <a:pt x="7824634" y="362018"/>
                </a:lnTo>
                <a:lnTo>
                  <a:pt x="7786877" y="386022"/>
                </a:lnTo>
                <a:lnTo>
                  <a:pt x="7744076" y="401320"/>
                </a:lnTo>
                <a:lnTo>
                  <a:pt x="7697454" y="406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912" y="208544"/>
            <a:ext cx="6918325" cy="1456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1625">
              <a:lnSpc>
                <a:spcPct val="100000"/>
              </a:lnSpc>
              <a:spcBef>
                <a:spcPts val="95"/>
              </a:spcBef>
            </a:pPr>
            <a:r>
              <a:rPr sz="16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VISUAL EXAMPLE</a:t>
            </a:r>
            <a:r>
              <a:rPr sz="165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FOR</a:t>
            </a:r>
            <a:r>
              <a:rPr sz="165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650" b="1" u="heavy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BETTER UNDERSTANDING</a:t>
            </a:r>
            <a:endParaRPr sz="1650">
              <a:latin typeface="Comic Sans MS"/>
              <a:cs typeface="Comic Sans MS"/>
            </a:endParaRPr>
          </a:p>
          <a:p>
            <a:pPr marL="12700" marR="4032250" algn="just">
              <a:lnSpc>
                <a:spcPct val="115700"/>
              </a:lnSpc>
              <a:spcBef>
                <a:spcPts val="1789"/>
              </a:spcBef>
            </a:pPr>
            <a:r>
              <a:rPr sz="1350" spc="-5" dirty="0">
                <a:latin typeface="Comic Sans MS"/>
                <a:cs typeface="Comic Sans MS"/>
              </a:rPr>
              <a:t>I </a:t>
            </a:r>
            <a:r>
              <a:rPr sz="1350" spc="-10" dirty="0">
                <a:latin typeface="Comic Sans MS"/>
                <a:cs typeface="Comic Sans MS"/>
              </a:rPr>
              <a:t>have created </a:t>
            </a:r>
            <a:r>
              <a:rPr sz="1350" spc="-5" dirty="0">
                <a:latin typeface="Comic Sans MS"/>
                <a:cs typeface="Comic Sans MS"/>
              </a:rPr>
              <a:t>3 </a:t>
            </a:r>
            <a:r>
              <a:rPr sz="1350" spc="-10" dirty="0">
                <a:latin typeface="Comic Sans MS"/>
                <a:cs typeface="Comic Sans MS"/>
              </a:rPr>
              <a:t>tables </a:t>
            </a:r>
            <a:r>
              <a:rPr sz="1350" spc="-5" dirty="0">
                <a:latin typeface="Comic Sans MS"/>
                <a:cs typeface="Comic Sans MS"/>
              </a:rPr>
              <a:t>: </a:t>
            </a:r>
            <a:r>
              <a:rPr sz="1350" b="1" spc="-10" dirty="0">
                <a:latin typeface="Comic Sans MS"/>
                <a:cs typeface="Comic Sans MS"/>
              </a:rPr>
              <a:t>Sales_1,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Products_1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and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Customers_1.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spc="-10" dirty="0">
                <a:latin typeface="Comic Sans MS"/>
                <a:cs typeface="Comic Sans MS"/>
              </a:rPr>
              <a:t>check the </a:t>
            </a:r>
            <a:r>
              <a:rPr sz="1350" b="1" spc="-10" dirty="0">
                <a:latin typeface="Comic Sans MS"/>
                <a:cs typeface="Comic Sans MS"/>
              </a:rPr>
              <a:t>Relationship and filter </a:t>
            </a:r>
            <a:r>
              <a:rPr sz="1350" b="1" spc="-5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direction here.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13815" y="665295"/>
            <a:ext cx="4038599" cy="22955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076513"/>
            <a:ext cx="4733924" cy="962024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536574" y="4770503"/>
            <a:ext cx="4333875" cy="1903095"/>
          </a:xfrm>
          <a:custGeom>
            <a:avLst/>
            <a:gdLst/>
            <a:ahLst/>
            <a:cxnLst/>
            <a:rect l="l" t="t" r="r" b="b"/>
            <a:pathLst>
              <a:path w="4333875" h="1903095">
                <a:moveTo>
                  <a:pt x="4000989" y="1902917"/>
                </a:moveTo>
                <a:lnTo>
                  <a:pt x="333375" y="1902917"/>
                </a:lnTo>
                <a:lnTo>
                  <a:pt x="284111" y="1899302"/>
                </a:lnTo>
                <a:lnTo>
                  <a:pt x="237091" y="1888802"/>
                </a:lnTo>
                <a:lnTo>
                  <a:pt x="192832" y="1871932"/>
                </a:lnTo>
                <a:lnTo>
                  <a:pt x="151848" y="1849208"/>
                </a:lnTo>
                <a:lnTo>
                  <a:pt x="114656" y="1821146"/>
                </a:lnTo>
                <a:lnTo>
                  <a:pt x="81771" y="1788261"/>
                </a:lnTo>
                <a:lnTo>
                  <a:pt x="53708" y="1751068"/>
                </a:lnTo>
                <a:lnTo>
                  <a:pt x="30984" y="1710085"/>
                </a:lnTo>
                <a:lnTo>
                  <a:pt x="14114" y="1665825"/>
                </a:lnTo>
                <a:lnTo>
                  <a:pt x="3614" y="1618806"/>
                </a:lnTo>
                <a:lnTo>
                  <a:pt x="0" y="1569542"/>
                </a:lnTo>
                <a:lnTo>
                  <a:pt x="0" y="333375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5" y="0"/>
                </a:lnTo>
                <a:lnTo>
                  <a:pt x="4000989" y="0"/>
                </a:lnTo>
                <a:lnTo>
                  <a:pt x="4050253" y="3614"/>
                </a:lnTo>
                <a:lnTo>
                  <a:pt x="4097272" y="14114"/>
                </a:lnTo>
                <a:lnTo>
                  <a:pt x="4141532" y="30984"/>
                </a:lnTo>
                <a:lnTo>
                  <a:pt x="4182515" y="53708"/>
                </a:lnTo>
                <a:lnTo>
                  <a:pt x="4219708" y="81771"/>
                </a:lnTo>
                <a:lnTo>
                  <a:pt x="4252593" y="114656"/>
                </a:lnTo>
                <a:lnTo>
                  <a:pt x="4280655" y="151848"/>
                </a:lnTo>
                <a:lnTo>
                  <a:pt x="4303380" y="192832"/>
                </a:lnTo>
                <a:lnTo>
                  <a:pt x="4320249" y="237091"/>
                </a:lnTo>
                <a:lnTo>
                  <a:pt x="4330750" y="284111"/>
                </a:lnTo>
                <a:lnTo>
                  <a:pt x="4333597" y="322913"/>
                </a:lnTo>
                <a:lnTo>
                  <a:pt x="4333597" y="1580004"/>
                </a:lnTo>
                <a:lnTo>
                  <a:pt x="4330750" y="1618806"/>
                </a:lnTo>
                <a:lnTo>
                  <a:pt x="4320249" y="1665825"/>
                </a:lnTo>
                <a:lnTo>
                  <a:pt x="4303380" y="1710085"/>
                </a:lnTo>
                <a:lnTo>
                  <a:pt x="4280655" y="1751068"/>
                </a:lnTo>
                <a:lnTo>
                  <a:pt x="4252593" y="1788261"/>
                </a:lnTo>
                <a:lnTo>
                  <a:pt x="4219708" y="1821146"/>
                </a:lnTo>
                <a:lnTo>
                  <a:pt x="4182515" y="1849208"/>
                </a:lnTo>
                <a:lnTo>
                  <a:pt x="4141532" y="1871932"/>
                </a:lnTo>
                <a:lnTo>
                  <a:pt x="4097272" y="1888802"/>
                </a:lnTo>
                <a:lnTo>
                  <a:pt x="4050253" y="1899302"/>
                </a:lnTo>
                <a:lnTo>
                  <a:pt x="4000989" y="19029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47699" y="4838975"/>
            <a:ext cx="411226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4700"/>
              </a:lnSpc>
              <a:spcBef>
                <a:spcPts val="100"/>
              </a:spcBef>
            </a:pPr>
            <a:r>
              <a:rPr sz="950" b="1" spc="-5" dirty="0">
                <a:latin typeface="Comic Sans MS"/>
                <a:cs typeface="Comic Sans MS"/>
              </a:rPr>
              <a:t>ProductsPurchasedByCustomer: </a:t>
            </a:r>
            <a:r>
              <a:rPr sz="950" spc="-5" dirty="0">
                <a:latin typeface="Comic Sans MS"/>
                <a:cs typeface="Comic Sans MS"/>
              </a:rPr>
              <a:t>column correctly reflects the count of 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distinct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products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purchased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by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each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customer.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By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establishing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a 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relationship between the Sales table (containing purchase transactions) 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and the Customers table, the CROSSFILTER function ensures that only 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the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products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associated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with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each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customer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are</a:t>
            </a:r>
            <a:r>
              <a:rPr sz="950" spc="27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considered.</a:t>
            </a:r>
            <a:r>
              <a:rPr sz="950" spc="275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This 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results in accurate counts of products purchased by each customer, 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despite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the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lack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of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a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direct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relationship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between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the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Products</a:t>
            </a:r>
            <a:r>
              <a:rPr sz="95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and </a:t>
            </a:r>
            <a:r>
              <a:rPr sz="950" spc="-270" dirty="0">
                <a:latin typeface="Comic Sans MS"/>
                <a:cs typeface="Comic Sans MS"/>
              </a:rPr>
              <a:t> </a:t>
            </a:r>
            <a:r>
              <a:rPr sz="950" spc="-5" dirty="0">
                <a:latin typeface="Comic Sans MS"/>
                <a:cs typeface="Comic Sans MS"/>
              </a:rPr>
              <a:t>Customers tables.</a:t>
            </a:r>
            <a:endParaRPr sz="9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7911" y="243749"/>
            <a:ext cx="3576320" cy="1687195"/>
          </a:xfrm>
          <a:custGeom>
            <a:avLst/>
            <a:gdLst/>
            <a:ahLst/>
            <a:cxnLst/>
            <a:rect l="l" t="t" r="r" b="b"/>
            <a:pathLst>
              <a:path w="3576320" h="1687195">
                <a:moveTo>
                  <a:pt x="207175" y="1686760"/>
                </a:moveTo>
                <a:lnTo>
                  <a:pt x="207175" y="1449267"/>
                </a:lnTo>
                <a:lnTo>
                  <a:pt x="183204" y="1437019"/>
                </a:lnTo>
                <a:lnTo>
                  <a:pt x="160323" y="1422483"/>
                </a:lnTo>
                <a:lnTo>
                  <a:pt x="118161" y="1384359"/>
                </a:lnTo>
                <a:lnTo>
                  <a:pt x="81358" y="1330508"/>
                </a:lnTo>
                <a:lnTo>
                  <a:pt x="50583" y="1256544"/>
                </a:lnTo>
                <a:lnTo>
                  <a:pt x="37664" y="1210650"/>
                </a:lnTo>
                <a:lnTo>
                  <a:pt x="26504" y="1158084"/>
                </a:lnTo>
                <a:lnTo>
                  <a:pt x="17186" y="1098296"/>
                </a:lnTo>
                <a:lnTo>
                  <a:pt x="9792" y="1030740"/>
                </a:lnTo>
                <a:lnTo>
                  <a:pt x="4408" y="954866"/>
                </a:lnTo>
                <a:lnTo>
                  <a:pt x="1115" y="870127"/>
                </a:lnTo>
                <a:lnTo>
                  <a:pt x="0" y="775974"/>
                </a:lnTo>
                <a:lnTo>
                  <a:pt x="1086" y="690778"/>
                </a:lnTo>
                <a:lnTo>
                  <a:pt x="4291" y="611646"/>
                </a:lnTo>
                <a:lnTo>
                  <a:pt x="9535" y="538383"/>
                </a:lnTo>
                <a:lnTo>
                  <a:pt x="16738" y="470793"/>
                </a:lnTo>
                <a:lnTo>
                  <a:pt x="25818" y="408681"/>
                </a:lnTo>
                <a:lnTo>
                  <a:pt x="36697" y="351849"/>
                </a:lnTo>
                <a:lnTo>
                  <a:pt x="49294" y="300103"/>
                </a:lnTo>
                <a:lnTo>
                  <a:pt x="63528" y="253247"/>
                </a:lnTo>
                <a:lnTo>
                  <a:pt x="79319" y="211085"/>
                </a:lnTo>
                <a:lnTo>
                  <a:pt x="96588" y="173422"/>
                </a:lnTo>
                <a:lnTo>
                  <a:pt x="115253" y="140060"/>
                </a:lnTo>
                <a:lnTo>
                  <a:pt x="156453" y="85461"/>
                </a:lnTo>
                <a:lnTo>
                  <a:pt x="202277" y="45722"/>
                </a:lnTo>
                <a:lnTo>
                  <a:pt x="252084" y="19276"/>
                </a:lnTo>
                <a:lnTo>
                  <a:pt x="305231" y="4557"/>
                </a:lnTo>
                <a:lnTo>
                  <a:pt x="361063" y="0"/>
                </a:lnTo>
                <a:lnTo>
                  <a:pt x="3171844" y="0"/>
                </a:lnTo>
                <a:lnTo>
                  <a:pt x="3238887" y="4557"/>
                </a:lnTo>
                <a:lnTo>
                  <a:pt x="3301120" y="19275"/>
                </a:lnTo>
                <a:lnTo>
                  <a:pt x="3358109" y="45719"/>
                </a:lnTo>
                <a:lnTo>
                  <a:pt x="3409436" y="85453"/>
                </a:lnTo>
                <a:lnTo>
                  <a:pt x="3454682" y="140045"/>
                </a:lnTo>
                <a:lnTo>
                  <a:pt x="3474894" y="173402"/>
                </a:lnTo>
                <a:lnTo>
                  <a:pt x="3493429" y="211060"/>
                </a:lnTo>
                <a:lnTo>
                  <a:pt x="3510234" y="253215"/>
                </a:lnTo>
                <a:lnTo>
                  <a:pt x="3525258" y="300063"/>
                </a:lnTo>
                <a:lnTo>
                  <a:pt x="3538449" y="351799"/>
                </a:lnTo>
                <a:lnTo>
                  <a:pt x="3549753" y="408620"/>
                </a:lnTo>
                <a:lnTo>
                  <a:pt x="3559118" y="470720"/>
                </a:lnTo>
                <a:lnTo>
                  <a:pt x="3566493" y="538297"/>
                </a:lnTo>
                <a:lnTo>
                  <a:pt x="3571825" y="611544"/>
                </a:lnTo>
                <a:lnTo>
                  <a:pt x="3575062" y="690659"/>
                </a:lnTo>
                <a:lnTo>
                  <a:pt x="3576151" y="775837"/>
                </a:lnTo>
                <a:lnTo>
                  <a:pt x="3574949" y="855299"/>
                </a:lnTo>
                <a:lnTo>
                  <a:pt x="3571382" y="929068"/>
                </a:lnTo>
                <a:lnTo>
                  <a:pt x="3565511" y="997319"/>
                </a:lnTo>
                <a:lnTo>
                  <a:pt x="3557397" y="1060228"/>
                </a:lnTo>
                <a:lnTo>
                  <a:pt x="3547100" y="1117968"/>
                </a:lnTo>
                <a:lnTo>
                  <a:pt x="3534681" y="1170715"/>
                </a:lnTo>
                <a:lnTo>
                  <a:pt x="3520199" y="1218644"/>
                </a:lnTo>
                <a:lnTo>
                  <a:pt x="3503717" y="1261929"/>
                </a:lnTo>
                <a:lnTo>
                  <a:pt x="3485293" y="1300747"/>
                </a:lnTo>
                <a:lnTo>
                  <a:pt x="3464989" y="1335271"/>
                </a:lnTo>
                <a:lnTo>
                  <a:pt x="3418981" y="1392139"/>
                </a:lnTo>
                <a:lnTo>
                  <a:pt x="3366177" y="1433933"/>
                </a:lnTo>
                <a:lnTo>
                  <a:pt x="3307060" y="1462053"/>
                </a:lnTo>
                <a:lnTo>
                  <a:pt x="3242116" y="1477899"/>
                </a:lnTo>
                <a:lnTo>
                  <a:pt x="3171828" y="1482870"/>
                </a:lnTo>
                <a:lnTo>
                  <a:pt x="452413" y="1482870"/>
                </a:lnTo>
                <a:lnTo>
                  <a:pt x="207175" y="168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04628" y="458888"/>
            <a:ext cx="340296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Thank you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 joining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today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5" dirty="0">
                <a:latin typeface="Comic Sans MS"/>
                <a:cs typeface="Comic Sans MS"/>
              </a:rPr>
              <a:t>to</a:t>
            </a:r>
            <a:r>
              <a:rPr sz="1850" spc="-10" dirty="0">
                <a:latin typeface="Comic Sans MS"/>
                <a:cs typeface="Comic Sans MS"/>
              </a:rPr>
              <a:t> learn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about Part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-52 of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 BI!</a:t>
            </a:r>
            <a:endParaRPr sz="185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974" y="1411250"/>
            <a:ext cx="7635875" cy="4381500"/>
            <a:chOff x="842974" y="1411250"/>
            <a:chExt cx="7635875" cy="438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4" y="1411250"/>
              <a:ext cx="1943099" cy="438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9650" y="1930510"/>
              <a:ext cx="4768850" cy="1818005"/>
            </a:xfrm>
            <a:custGeom>
              <a:avLst/>
              <a:gdLst/>
              <a:ahLst/>
              <a:cxnLst/>
              <a:rect l="l" t="t" r="r" b="b"/>
              <a:pathLst>
                <a:path w="4768850" h="1818004">
                  <a:moveTo>
                    <a:pt x="280664" y="1817736"/>
                  </a:moveTo>
                  <a:lnTo>
                    <a:pt x="280664" y="1496000"/>
                  </a:lnTo>
                  <a:lnTo>
                    <a:pt x="251937" y="1481548"/>
                  </a:lnTo>
                  <a:lnTo>
                    <a:pt x="224348" y="1465013"/>
                  </a:lnTo>
                  <a:lnTo>
                    <a:pt x="172895" y="1424690"/>
                  </a:lnTo>
                  <a:lnTo>
                    <a:pt x="126928" y="1373028"/>
                  </a:lnTo>
                  <a:lnTo>
                    <a:pt x="87070" y="1308027"/>
                  </a:lnTo>
                  <a:lnTo>
                    <a:pt x="69626" y="1269899"/>
                  </a:lnTo>
                  <a:lnTo>
                    <a:pt x="53943" y="1227686"/>
                  </a:lnTo>
                  <a:lnTo>
                    <a:pt x="40099" y="1181137"/>
                  </a:lnTo>
                  <a:lnTo>
                    <a:pt x="28171" y="1130003"/>
                  </a:lnTo>
                  <a:lnTo>
                    <a:pt x="18237" y="1074033"/>
                  </a:lnTo>
                  <a:lnTo>
                    <a:pt x="10375" y="1012977"/>
                  </a:lnTo>
                  <a:lnTo>
                    <a:pt x="4663" y="946585"/>
                  </a:lnTo>
                  <a:lnTo>
                    <a:pt x="1178" y="874607"/>
                  </a:lnTo>
                  <a:lnTo>
                    <a:pt x="0" y="796792"/>
                  </a:lnTo>
                  <a:lnTo>
                    <a:pt x="1228" y="722847"/>
                  </a:lnTo>
                  <a:lnTo>
                    <a:pt x="4857" y="653009"/>
                  </a:lnTo>
                  <a:lnTo>
                    <a:pt x="10804" y="587203"/>
                  </a:lnTo>
                  <a:lnTo>
                    <a:pt x="18987" y="525352"/>
                  </a:lnTo>
                  <a:lnTo>
                    <a:pt x="29322" y="467380"/>
                  </a:lnTo>
                  <a:lnTo>
                    <a:pt x="41728" y="413210"/>
                  </a:lnTo>
                  <a:lnTo>
                    <a:pt x="56121" y="362766"/>
                  </a:lnTo>
                  <a:lnTo>
                    <a:pt x="72418" y="315971"/>
                  </a:lnTo>
                  <a:lnTo>
                    <a:pt x="90538" y="272749"/>
                  </a:lnTo>
                  <a:lnTo>
                    <a:pt x="110396" y="233023"/>
                  </a:lnTo>
                  <a:lnTo>
                    <a:pt x="131910" y="196718"/>
                  </a:lnTo>
                  <a:lnTo>
                    <a:pt x="154999" y="163756"/>
                  </a:lnTo>
                  <a:lnTo>
                    <a:pt x="179577" y="134062"/>
                  </a:lnTo>
                  <a:lnTo>
                    <a:pt x="232877" y="84169"/>
                  </a:lnTo>
                  <a:lnTo>
                    <a:pt x="291146" y="46427"/>
                  </a:lnTo>
                  <a:lnTo>
                    <a:pt x="353724" y="20226"/>
                  </a:lnTo>
                  <a:lnTo>
                    <a:pt x="419949" y="4954"/>
                  </a:lnTo>
                  <a:lnTo>
                    <a:pt x="489149" y="0"/>
                  </a:lnTo>
                  <a:lnTo>
                    <a:pt x="4222383" y="0"/>
                  </a:lnTo>
                  <a:lnTo>
                    <a:pt x="4262731" y="1125"/>
                  </a:lnTo>
                  <a:lnTo>
                    <a:pt x="4301912" y="4546"/>
                  </a:lnTo>
                  <a:lnTo>
                    <a:pt x="4339867" y="10330"/>
                  </a:lnTo>
                  <a:lnTo>
                    <a:pt x="4411910" y="29256"/>
                  </a:lnTo>
                  <a:lnTo>
                    <a:pt x="4478474" y="58440"/>
                  </a:lnTo>
                  <a:lnTo>
                    <a:pt x="4539177" y="98420"/>
                  </a:lnTo>
                  <a:lnTo>
                    <a:pt x="4593633" y="149735"/>
                  </a:lnTo>
                  <a:lnTo>
                    <a:pt x="4618399" y="179810"/>
                  </a:lnTo>
                  <a:lnTo>
                    <a:pt x="4641459" y="212921"/>
                  </a:lnTo>
                  <a:lnTo>
                    <a:pt x="4662766" y="249134"/>
                  </a:lnTo>
                  <a:lnTo>
                    <a:pt x="4682271" y="288516"/>
                  </a:lnTo>
                  <a:lnTo>
                    <a:pt x="4699927" y="331135"/>
                  </a:lnTo>
                  <a:lnTo>
                    <a:pt x="4715684" y="377059"/>
                  </a:lnTo>
                  <a:lnTo>
                    <a:pt x="4729497" y="426353"/>
                  </a:lnTo>
                  <a:lnTo>
                    <a:pt x="4741315" y="479086"/>
                  </a:lnTo>
                  <a:lnTo>
                    <a:pt x="4751092" y="535325"/>
                  </a:lnTo>
                  <a:lnTo>
                    <a:pt x="4758780" y="595137"/>
                  </a:lnTo>
                  <a:lnTo>
                    <a:pt x="4764329" y="658588"/>
                  </a:lnTo>
                  <a:lnTo>
                    <a:pt x="4767693" y="725747"/>
                  </a:lnTo>
                  <a:lnTo>
                    <a:pt x="4768824" y="796681"/>
                  </a:lnTo>
                  <a:lnTo>
                    <a:pt x="4767591" y="864140"/>
                  </a:lnTo>
                  <a:lnTo>
                    <a:pt x="4763928" y="928055"/>
                  </a:lnTo>
                  <a:lnTo>
                    <a:pt x="4757891" y="988477"/>
                  </a:lnTo>
                  <a:lnTo>
                    <a:pt x="4749534" y="1045456"/>
                  </a:lnTo>
                  <a:lnTo>
                    <a:pt x="4738910" y="1099043"/>
                  </a:lnTo>
                  <a:lnTo>
                    <a:pt x="4726075" y="1149289"/>
                  </a:lnTo>
                  <a:lnTo>
                    <a:pt x="4711083" y="1196244"/>
                  </a:lnTo>
                  <a:lnTo>
                    <a:pt x="4693989" y="1239961"/>
                  </a:lnTo>
                  <a:lnTo>
                    <a:pt x="4674847" y="1280488"/>
                  </a:lnTo>
                  <a:lnTo>
                    <a:pt x="4653712" y="1317878"/>
                  </a:lnTo>
                  <a:lnTo>
                    <a:pt x="4630638" y="1352181"/>
                  </a:lnTo>
                  <a:lnTo>
                    <a:pt x="4605680" y="1383447"/>
                  </a:lnTo>
                  <a:lnTo>
                    <a:pt x="4578892" y="1411729"/>
                  </a:lnTo>
                  <a:lnTo>
                    <a:pt x="4550329" y="1437075"/>
                  </a:lnTo>
                  <a:lnTo>
                    <a:pt x="4488095" y="1479168"/>
                  </a:lnTo>
                  <a:lnTo>
                    <a:pt x="4419415" y="1510132"/>
                  </a:lnTo>
                  <a:lnTo>
                    <a:pt x="4382794" y="1521568"/>
                  </a:lnTo>
                  <a:lnTo>
                    <a:pt x="4344724" y="1530374"/>
                  </a:lnTo>
                  <a:lnTo>
                    <a:pt x="4305261" y="1536601"/>
                  </a:lnTo>
                  <a:lnTo>
                    <a:pt x="4264459" y="1540300"/>
                  </a:lnTo>
                  <a:lnTo>
                    <a:pt x="4222372" y="1541522"/>
                  </a:lnTo>
                  <a:lnTo>
                    <a:pt x="612892" y="1541522"/>
                  </a:lnTo>
                  <a:lnTo>
                    <a:pt x="280664" y="18177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44142" y="2183748"/>
            <a:ext cx="4499610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ctr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Remember, Learning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DAX </a:t>
            </a:r>
            <a:r>
              <a:rPr sz="1850" spc="-5" dirty="0">
                <a:latin typeface="Comic Sans MS"/>
                <a:cs typeface="Comic Sans MS"/>
              </a:rPr>
              <a:t>is </a:t>
            </a:r>
            <a:r>
              <a:rPr sz="1850" spc="-10" dirty="0">
                <a:latin typeface="Comic Sans MS"/>
                <a:cs typeface="Comic Sans MS"/>
              </a:rPr>
              <a:t>key</a:t>
            </a:r>
            <a:r>
              <a:rPr sz="1850" spc="-5" dirty="0">
                <a:latin typeface="Comic Sans MS"/>
                <a:cs typeface="Comic Sans MS"/>
              </a:rPr>
              <a:t> to 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unlocking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full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potential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of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Power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 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insightful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reporting</a:t>
            </a:r>
            <a:r>
              <a:rPr sz="1850" spc="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25" y="3903860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29" y="1286440"/>
                </a:moveTo>
                <a:lnTo>
                  <a:pt x="269929" y="977010"/>
                </a:lnTo>
                <a:lnTo>
                  <a:pt x="231108" y="956864"/>
                </a:lnTo>
                <a:lnTo>
                  <a:pt x="194546" y="933226"/>
                </a:lnTo>
                <a:lnTo>
                  <a:pt x="160455" y="906140"/>
                </a:lnTo>
                <a:lnTo>
                  <a:pt x="129050" y="875653"/>
                </a:lnTo>
                <a:lnTo>
                  <a:pt x="100542" y="841813"/>
                </a:lnTo>
                <a:lnTo>
                  <a:pt x="75145" y="804665"/>
                </a:lnTo>
                <a:lnTo>
                  <a:pt x="53071" y="764256"/>
                </a:lnTo>
                <a:lnTo>
                  <a:pt x="34533" y="720632"/>
                </a:lnTo>
                <a:lnTo>
                  <a:pt x="19744" y="673840"/>
                </a:lnTo>
                <a:lnTo>
                  <a:pt x="8917" y="623926"/>
                </a:lnTo>
                <a:lnTo>
                  <a:pt x="2264" y="570937"/>
                </a:lnTo>
                <a:lnTo>
                  <a:pt x="0" y="514919"/>
                </a:lnTo>
                <a:lnTo>
                  <a:pt x="2153" y="461455"/>
                </a:lnTo>
                <a:lnTo>
                  <a:pt x="8482" y="410262"/>
                </a:lnTo>
                <a:lnTo>
                  <a:pt x="18789" y="361467"/>
                </a:lnTo>
                <a:lnTo>
                  <a:pt x="32877" y="315193"/>
                </a:lnTo>
                <a:lnTo>
                  <a:pt x="50550" y="271566"/>
                </a:lnTo>
                <a:lnTo>
                  <a:pt x="71609" y="230711"/>
                </a:lnTo>
                <a:lnTo>
                  <a:pt x="95859" y="192753"/>
                </a:lnTo>
                <a:lnTo>
                  <a:pt x="123101" y="157817"/>
                </a:lnTo>
                <a:lnTo>
                  <a:pt x="153140" y="126028"/>
                </a:lnTo>
                <a:lnTo>
                  <a:pt x="185777" y="97511"/>
                </a:lnTo>
                <a:lnTo>
                  <a:pt x="220816" y="72390"/>
                </a:lnTo>
                <a:lnTo>
                  <a:pt x="258059" y="50792"/>
                </a:lnTo>
                <a:lnTo>
                  <a:pt x="297310" y="32840"/>
                </a:lnTo>
                <a:lnTo>
                  <a:pt x="338372" y="18660"/>
                </a:lnTo>
                <a:lnTo>
                  <a:pt x="381047" y="8376"/>
                </a:lnTo>
                <a:lnTo>
                  <a:pt x="425138" y="2114"/>
                </a:lnTo>
                <a:lnTo>
                  <a:pt x="470447" y="0"/>
                </a:lnTo>
                <a:lnTo>
                  <a:pt x="3811669" y="0"/>
                </a:lnTo>
                <a:lnTo>
                  <a:pt x="3862491" y="1887"/>
                </a:lnTo>
                <a:lnTo>
                  <a:pt x="3911349" y="7479"/>
                </a:lnTo>
                <a:lnTo>
                  <a:pt x="3958128" y="16672"/>
                </a:lnTo>
                <a:lnTo>
                  <a:pt x="4002714" y="29358"/>
                </a:lnTo>
                <a:lnTo>
                  <a:pt x="4044994" y="45433"/>
                </a:lnTo>
                <a:lnTo>
                  <a:pt x="4084853" y="64792"/>
                </a:lnTo>
                <a:lnTo>
                  <a:pt x="4122178" y="87329"/>
                </a:lnTo>
                <a:lnTo>
                  <a:pt x="4156854" y="112940"/>
                </a:lnTo>
                <a:lnTo>
                  <a:pt x="4188768" y="141518"/>
                </a:lnTo>
                <a:lnTo>
                  <a:pt x="4217806" y="172958"/>
                </a:lnTo>
                <a:lnTo>
                  <a:pt x="4243853" y="207155"/>
                </a:lnTo>
                <a:lnTo>
                  <a:pt x="4266797" y="244004"/>
                </a:lnTo>
                <a:lnTo>
                  <a:pt x="4286523" y="283400"/>
                </a:lnTo>
                <a:lnTo>
                  <a:pt x="4302917" y="325236"/>
                </a:lnTo>
                <a:lnTo>
                  <a:pt x="4315866" y="369408"/>
                </a:lnTo>
                <a:lnTo>
                  <a:pt x="4325255" y="415811"/>
                </a:lnTo>
                <a:lnTo>
                  <a:pt x="4330971" y="464339"/>
                </a:lnTo>
                <a:lnTo>
                  <a:pt x="4331685" y="483069"/>
                </a:lnTo>
                <a:lnTo>
                  <a:pt x="4331685" y="545767"/>
                </a:lnTo>
                <a:lnTo>
                  <a:pt x="4325250" y="611288"/>
                </a:lnTo>
                <a:lnTo>
                  <a:pt x="4315859" y="656580"/>
                </a:lnTo>
                <a:lnTo>
                  <a:pt x="4302910" y="699780"/>
                </a:lnTo>
                <a:lnTo>
                  <a:pt x="4286515" y="740774"/>
                </a:lnTo>
                <a:lnTo>
                  <a:pt x="4266789" y="779447"/>
                </a:lnTo>
                <a:lnTo>
                  <a:pt x="4243845" y="815685"/>
                </a:lnTo>
                <a:lnTo>
                  <a:pt x="4217798" y="849372"/>
                </a:lnTo>
                <a:lnTo>
                  <a:pt x="4188761" y="880395"/>
                </a:lnTo>
                <a:lnTo>
                  <a:pt x="4156847" y="908639"/>
                </a:lnTo>
                <a:lnTo>
                  <a:pt x="4122172" y="933989"/>
                </a:lnTo>
                <a:lnTo>
                  <a:pt x="4084849" y="956330"/>
                </a:lnTo>
                <a:lnTo>
                  <a:pt x="4044991" y="975549"/>
                </a:lnTo>
                <a:lnTo>
                  <a:pt x="4002712" y="991531"/>
                </a:lnTo>
                <a:lnTo>
                  <a:pt x="3958127" y="1004160"/>
                </a:lnTo>
                <a:lnTo>
                  <a:pt x="3911348" y="1013323"/>
                </a:lnTo>
                <a:lnTo>
                  <a:pt x="3862490" y="1018905"/>
                </a:lnTo>
                <a:lnTo>
                  <a:pt x="3811667" y="1020791"/>
                </a:lnTo>
                <a:lnTo>
                  <a:pt x="589450" y="1020791"/>
                </a:lnTo>
                <a:lnTo>
                  <a:pt x="269929" y="1286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596" y="4052323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spc="-10" dirty="0">
                <a:latin typeface="Comic Sans MS"/>
                <a:cs typeface="Comic Sans MS"/>
              </a:rPr>
              <a:t>Stay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tuned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more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insights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and</a:t>
            </a:r>
            <a:r>
              <a:rPr sz="185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tips </a:t>
            </a:r>
            <a:r>
              <a:rPr sz="1850" spc="-54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on Power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BI</a:t>
            </a:r>
            <a:r>
              <a:rPr sz="1850" spc="-5" dirty="0">
                <a:latin typeface="Comic Sans MS"/>
                <a:cs typeface="Comic Sans MS"/>
              </a:rPr>
              <a:t> in </a:t>
            </a:r>
            <a:r>
              <a:rPr sz="1850" spc="-10" dirty="0">
                <a:latin typeface="Comic Sans MS"/>
                <a:cs typeface="Comic Sans MS"/>
              </a:rPr>
              <a:t>our next</a:t>
            </a:r>
            <a:r>
              <a:rPr sz="1850" spc="-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1" y="6468860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3" y="732039"/>
                </a:moveTo>
                <a:lnTo>
                  <a:pt x="0" y="732039"/>
                </a:lnTo>
                <a:lnTo>
                  <a:pt x="3583" y="721757"/>
                </a:lnTo>
                <a:lnTo>
                  <a:pt x="20161" y="680122"/>
                </a:lnTo>
                <a:lnTo>
                  <a:pt x="38485" y="639321"/>
                </a:lnTo>
                <a:lnTo>
                  <a:pt x="58513" y="599394"/>
                </a:lnTo>
                <a:lnTo>
                  <a:pt x="80200" y="560382"/>
                </a:lnTo>
                <a:lnTo>
                  <a:pt x="103505" y="522326"/>
                </a:lnTo>
                <a:lnTo>
                  <a:pt x="128383" y="485266"/>
                </a:lnTo>
                <a:lnTo>
                  <a:pt x="154793" y="449242"/>
                </a:lnTo>
                <a:lnTo>
                  <a:pt x="182690" y="414296"/>
                </a:lnTo>
                <a:lnTo>
                  <a:pt x="212033" y="380467"/>
                </a:lnTo>
                <a:lnTo>
                  <a:pt x="242777" y="347796"/>
                </a:lnTo>
                <a:lnTo>
                  <a:pt x="274881" y="316324"/>
                </a:lnTo>
                <a:lnTo>
                  <a:pt x="308300" y="286091"/>
                </a:lnTo>
                <a:lnTo>
                  <a:pt x="342992" y="257138"/>
                </a:lnTo>
                <a:lnTo>
                  <a:pt x="378914" y="229505"/>
                </a:lnTo>
                <a:lnTo>
                  <a:pt x="416023" y="203233"/>
                </a:lnTo>
                <a:lnTo>
                  <a:pt x="454275" y="178362"/>
                </a:lnTo>
                <a:lnTo>
                  <a:pt x="493628" y="154933"/>
                </a:lnTo>
                <a:lnTo>
                  <a:pt x="534039" y="132987"/>
                </a:lnTo>
                <a:lnTo>
                  <a:pt x="575465" y="112563"/>
                </a:lnTo>
                <a:lnTo>
                  <a:pt x="617862" y="93703"/>
                </a:lnTo>
                <a:lnTo>
                  <a:pt x="661188" y="76446"/>
                </a:lnTo>
                <a:lnTo>
                  <a:pt x="705399" y="60834"/>
                </a:lnTo>
                <a:lnTo>
                  <a:pt x="750453" y="46907"/>
                </a:lnTo>
                <a:lnTo>
                  <a:pt x="796306" y="34705"/>
                </a:lnTo>
                <a:lnTo>
                  <a:pt x="842916" y="24269"/>
                </a:lnTo>
                <a:lnTo>
                  <a:pt x="890239" y="15640"/>
                </a:lnTo>
                <a:lnTo>
                  <a:pt x="938233" y="8858"/>
                </a:lnTo>
                <a:lnTo>
                  <a:pt x="986854" y="3964"/>
                </a:lnTo>
                <a:lnTo>
                  <a:pt x="1036059" y="997"/>
                </a:lnTo>
                <a:lnTo>
                  <a:pt x="1085806" y="0"/>
                </a:lnTo>
                <a:lnTo>
                  <a:pt x="1135553" y="997"/>
                </a:lnTo>
                <a:lnTo>
                  <a:pt x="1184758" y="3964"/>
                </a:lnTo>
                <a:lnTo>
                  <a:pt x="1233379" y="8858"/>
                </a:lnTo>
                <a:lnTo>
                  <a:pt x="1281373" y="15640"/>
                </a:lnTo>
                <a:lnTo>
                  <a:pt x="1328696" y="24269"/>
                </a:lnTo>
                <a:lnTo>
                  <a:pt x="1375306" y="34705"/>
                </a:lnTo>
                <a:lnTo>
                  <a:pt x="1421159" y="46907"/>
                </a:lnTo>
                <a:lnTo>
                  <a:pt x="1466213" y="60834"/>
                </a:lnTo>
                <a:lnTo>
                  <a:pt x="1510424" y="76446"/>
                </a:lnTo>
                <a:lnTo>
                  <a:pt x="1553750" y="93703"/>
                </a:lnTo>
                <a:lnTo>
                  <a:pt x="1596147" y="112563"/>
                </a:lnTo>
                <a:lnTo>
                  <a:pt x="1637573" y="132987"/>
                </a:lnTo>
                <a:lnTo>
                  <a:pt x="1677984" y="154933"/>
                </a:lnTo>
                <a:lnTo>
                  <a:pt x="1717337" y="178362"/>
                </a:lnTo>
                <a:lnTo>
                  <a:pt x="1755589" y="203233"/>
                </a:lnTo>
                <a:lnTo>
                  <a:pt x="1792698" y="229505"/>
                </a:lnTo>
                <a:lnTo>
                  <a:pt x="1828620" y="257138"/>
                </a:lnTo>
                <a:lnTo>
                  <a:pt x="1863312" y="286091"/>
                </a:lnTo>
                <a:lnTo>
                  <a:pt x="1896731" y="316324"/>
                </a:lnTo>
                <a:lnTo>
                  <a:pt x="1928834" y="347796"/>
                </a:lnTo>
                <a:lnTo>
                  <a:pt x="1959579" y="380467"/>
                </a:lnTo>
                <a:lnTo>
                  <a:pt x="1988922" y="414296"/>
                </a:lnTo>
                <a:lnTo>
                  <a:pt x="2016819" y="449242"/>
                </a:lnTo>
                <a:lnTo>
                  <a:pt x="2043229" y="485266"/>
                </a:lnTo>
                <a:lnTo>
                  <a:pt x="2068107" y="522326"/>
                </a:lnTo>
                <a:lnTo>
                  <a:pt x="2091412" y="560382"/>
                </a:lnTo>
                <a:lnTo>
                  <a:pt x="2113099" y="599394"/>
                </a:lnTo>
                <a:lnTo>
                  <a:pt x="2133127" y="639321"/>
                </a:lnTo>
                <a:lnTo>
                  <a:pt x="2151451" y="680122"/>
                </a:lnTo>
                <a:lnTo>
                  <a:pt x="2168029" y="721757"/>
                </a:lnTo>
                <a:lnTo>
                  <a:pt x="2171613" y="732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9001125" cy="7200900"/>
            <a:chOff x="0" y="0"/>
            <a:chExt cx="9001125" cy="7200900"/>
          </a:xfrm>
        </p:grpSpPr>
        <p:sp>
          <p:nvSpPr>
            <p:cNvPr id="12" name="object 12"/>
            <p:cNvSpPr/>
            <p:nvPr/>
          </p:nvSpPr>
          <p:spPr>
            <a:xfrm>
              <a:off x="0" y="12"/>
              <a:ext cx="9001125" cy="7200900"/>
            </a:xfrm>
            <a:custGeom>
              <a:avLst/>
              <a:gdLst/>
              <a:ahLst/>
              <a:cxnLst/>
              <a:rect l="l" t="t" r="r" b="b"/>
              <a:pathLst>
                <a:path w="9001125" h="7200900">
                  <a:moveTo>
                    <a:pt x="1430921" y="719988"/>
                  </a:moveTo>
                  <a:lnTo>
                    <a:pt x="1428699" y="673163"/>
                  </a:lnTo>
                  <a:lnTo>
                    <a:pt x="1422158" y="627583"/>
                  </a:lnTo>
                  <a:lnTo>
                    <a:pt x="1411503" y="583476"/>
                  </a:lnTo>
                  <a:lnTo>
                    <a:pt x="1396936" y="541032"/>
                  </a:lnTo>
                  <a:lnTo>
                    <a:pt x="1378673" y="500468"/>
                  </a:lnTo>
                  <a:lnTo>
                    <a:pt x="1356893" y="461962"/>
                  </a:lnTo>
                  <a:lnTo>
                    <a:pt x="1331836" y="425754"/>
                  </a:lnTo>
                  <a:lnTo>
                    <a:pt x="1303667" y="392010"/>
                  </a:lnTo>
                  <a:lnTo>
                    <a:pt x="1272616" y="360959"/>
                  </a:lnTo>
                  <a:lnTo>
                    <a:pt x="1238885" y="332803"/>
                  </a:lnTo>
                  <a:lnTo>
                    <a:pt x="1202664" y="307733"/>
                  </a:lnTo>
                  <a:lnTo>
                    <a:pt x="1164170" y="285965"/>
                  </a:lnTo>
                  <a:lnTo>
                    <a:pt x="1123594" y="267703"/>
                  </a:lnTo>
                  <a:lnTo>
                    <a:pt x="1081151" y="253136"/>
                  </a:lnTo>
                  <a:lnTo>
                    <a:pt x="1037043" y="242481"/>
                  </a:lnTo>
                  <a:lnTo>
                    <a:pt x="991476" y="235940"/>
                  </a:lnTo>
                  <a:lnTo>
                    <a:pt x="944638" y="233705"/>
                  </a:lnTo>
                  <a:lnTo>
                    <a:pt x="897813" y="235940"/>
                  </a:lnTo>
                  <a:lnTo>
                    <a:pt x="852233" y="242481"/>
                  </a:lnTo>
                  <a:lnTo>
                    <a:pt x="808126" y="253136"/>
                  </a:lnTo>
                  <a:lnTo>
                    <a:pt x="765683" y="267703"/>
                  </a:lnTo>
                  <a:lnTo>
                    <a:pt x="725106" y="285965"/>
                  </a:lnTo>
                  <a:lnTo>
                    <a:pt x="686612" y="307733"/>
                  </a:lnTo>
                  <a:lnTo>
                    <a:pt x="650392" y="332803"/>
                  </a:lnTo>
                  <a:lnTo>
                    <a:pt x="616661" y="360959"/>
                  </a:lnTo>
                  <a:lnTo>
                    <a:pt x="585609" y="392010"/>
                  </a:lnTo>
                  <a:lnTo>
                    <a:pt x="557453" y="425754"/>
                  </a:lnTo>
                  <a:lnTo>
                    <a:pt x="532384" y="461962"/>
                  </a:lnTo>
                  <a:lnTo>
                    <a:pt x="510616" y="500468"/>
                  </a:lnTo>
                  <a:lnTo>
                    <a:pt x="492340" y="541032"/>
                  </a:lnTo>
                  <a:lnTo>
                    <a:pt x="477774" y="583476"/>
                  </a:lnTo>
                  <a:lnTo>
                    <a:pt x="467131" y="627583"/>
                  </a:lnTo>
                  <a:lnTo>
                    <a:pt x="460578" y="673163"/>
                  </a:lnTo>
                  <a:lnTo>
                    <a:pt x="458355" y="719988"/>
                  </a:lnTo>
                  <a:lnTo>
                    <a:pt x="460578" y="766826"/>
                  </a:lnTo>
                  <a:lnTo>
                    <a:pt x="467131" y="812393"/>
                  </a:lnTo>
                  <a:lnTo>
                    <a:pt x="477774" y="856513"/>
                  </a:lnTo>
                  <a:lnTo>
                    <a:pt x="492340" y="898956"/>
                  </a:lnTo>
                  <a:lnTo>
                    <a:pt x="510616" y="939520"/>
                  </a:lnTo>
                  <a:lnTo>
                    <a:pt x="532384" y="978014"/>
                  </a:lnTo>
                  <a:lnTo>
                    <a:pt x="557453" y="1014234"/>
                  </a:lnTo>
                  <a:lnTo>
                    <a:pt x="585609" y="1047978"/>
                  </a:lnTo>
                  <a:lnTo>
                    <a:pt x="616661" y="1079030"/>
                  </a:lnTo>
                  <a:lnTo>
                    <a:pt x="650392" y="1107186"/>
                  </a:lnTo>
                  <a:lnTo>
                    <a:pt x="686612" y="1132255"/>
                  </a:lnTo>
                  <a:lnTo>
                    <a:pt x="725106" y="1154023"/>
                  </a:lnTo>
                  <a:lnTo>
                    <a:pt x="765683" y="1172286"/>
                  </a:lnTo>
                  <a:lnTo>
                    <a:pt x="808126" y="1186853"/>
                  </a:lnTo>
                  <a:lnTo>
                    <a:pt x="852233" y="1197508"/>
                  </a:lnTo>
                  <a:lnTo>
                    <a:pt x="897813" y="1204048"/>
                  </a:lnTo>
                  <a:lnTo>
                    <a:pt x="944651" y="1206271"/>
                  </a:lnTo>
                  <a:lnTo>
                    <a:pt x="991476" y="1204048"/>
                  </a:lnTo>
                  <a:lnTo>
                    <a:pt x="1037043" y="1197508"/>
                  </a:lnTo>
                  <a:lnTo>
                    <a:pt x="1081151" y="1186853"/>
                  </a:lnTo>
                  <a:lnTo>
                    <a:pt x="1123594" y="1172286"/>
                  </a:lnTo>
                  <a:lnTo>
                    <a:pt x="1164170" y="1154023"/>
                  </a:lnTo>
                  <a:lnTo>
                    <a:pt x="1202664" y="1132255"/>
                  </a:lnTo>
                  <a:lnTo>
                    <a:pt x="1238885" y="1107186"/>
                  </a:lnTo>
                  <a:lnTo>
                    <a:pt x="1272616" y="1079030"/>
                  </a:lnTo>
                  <a:lnTo>
                    <a:pt x="1303667" y="1047978"/>
                  </a:lnTo>
                  <a:lnTo>
                    <a:pt x="1331836" y="1014234"/>
                  </a:lnTo>
                  <a:lnTo>
                    <a:pt x="1356893" y="978014"/>
                  </a:lnTo>
                  <a:lnTo>
                    <a:pt x="1378673" y="939520"/>
                  </a:lnTo>
                  <a:lnTo>
                    <a:pt x="1396936" y="898956"/>
                  </a:lnTo>
                  <a:lnTo>
                    <a:pt x="1411503" y="856513"/>
                  </a:lnTo>
                  <a:lnTo>
                    <a:pt x="1422158" y="812393"/>
                  </a:lnTo>
                  <a:lnTo>
                    <a:pt x="1428699" y="766826"/>
                  </a:lnTo>
                  <a:lnTo>
                    <a:pt x="1430921" y="719988"/>
                  </a:lnTo>
                  <a:close/>
                </a:path>
                <a:path w="9001125" h="7200900">
                  <a:moveTo>
                    <a:pt x="1665490" y="6612318"/>
                  </a:moveTo>
                  <a:lnTo>
                    <a:pt x="1664436" y="6564211"/>
                  </a:lnTo>
                  <a:lnTo>
                    <a:pt x="1661312" y="6516637"/>
                  </a:lnTo>
                  <a:lnTo>
                    <a:pt x="1656156" y="6469659"/>
                  </a:lnTo>
                  <a:lnTo>
                    <a:pt x="1649006" y="6423292"/>
                  </a:lnTo>
                  <a:lnTo>
                    <a:pt x="1639912" y="6377610"/>
                  </a:lnTo>
                  <a:lnTo>
                    <a:pt x="1628927" y="6332639"/>
                  </a:lnTo>
                  <a:lnTo>
                    <a:pt x="1616087" y="6288417"/>
                  </a:lnTo>
                  <a:lnTo>
                    <a:pt x="1601419" y="6245009"/>
                  </a:lnTo>
                  <a:lnTo>
                    <a:pt x="1584998" y="6202438"/>
                  </a:lnTo>
                  <a:lnTo>
                    <a:pt x="1566849" y="6160757"/>
                  </a:lnTo>
                  <a:lnTo>
                    <a:pt x="1547025" y="6120015"/>
                  </a:lnTo>
                  <a:lnTo>
                    <a:pt x="1525549" y="6080252"/>
                  </a:lnTo>
                  <a:lnTo>
                    <a:pt x="1502498" y="6041504"/>
                  </a:lnTo>
                  <a:lnTo>
                    <a:pt x="1477886" y="6003823"/>
                  </a:lnTo>
                  <a:lnTo>
                    <a:pt x="1451775" y="5967260"/>
                  </a:lnTo>
                  <a:lnTo>
                    <a:pt x="1424203" y="5931840"/>
                  </a:lnTo>
                  <a:lnTo>
                    <a:pt x="1395209" y="5897626"/>
                  </a:lnTo>
                  <a:lnTo>
                    <a:pt x="1364856" y="5864644"/>
                  </a:lnTo>
                  <a:lnTo>
                    <a:pt x="1333157" y="5832957"/>
                  </a:lnTo>
                  <a:lnTo>
                    <a:pt x="1300187" y="5802592"/>
                  </a:lnTo>
                  <a:lnTo>
                    <a:pt x="1265961" y="5773610"/>
                  </a:lnTo>
                  <a:lnTo>
                    <a:pt x="1230553" y="5746039"/>
                  </a:lnTo>
                  <a:lnTo>
                    <a:pt x="1193977" y="5719927"/>
                  </a:lnTo>
                  <a:lnTo>
                    <a:pt x="1156309" y="5695315"/>
                  </a:lnTo>
                  <a:lnTo>
                    <a:pt x="1117561" y="5672252"/>
                  </a:lnTo>
                  <a:lnTo>
                    <a:pt x="1077798" y="5650789"/>
                  </a:lnTo>
                  <a:lnTo>
                    <a:pt x="1037056" y="5630964"/>
                  </a:lnTo>
                  <a:lnTo>
                    <a:pt x="995375" y="5612816"/>
                  </a:lnTo>
                  <a:lnTo>
                    <a:pt x="952804" y="5596382"/>
                  </a:lnTo>
                  <a:lnTo>
                    <a:pt x="909396" y="5581726"/>
                  </a:lnTo>
                  <a:lnTo>
                    <a:pt x="865174" y="5568886"/>
                  </a:lnTo>
                  <a:lnTo>
                    <a:pt x="820204" y="5557888"/>
                  </a:lnTo>
                  <a:lnTo>
                    <a:pt x="774509" y="5548808"/>
                  </a:lnTo>
                  <a:lnTo>
                    <a:pt x="728154" y="5541657"/>
                  </a:lnTo>
                  <a:lnTo>
                    <a:pt x="681164" y="5536501"/>
                  </a:lnTo>
                  <a:lnTo>
                    <a:pt x="633603" y="5533364"/>
                  </a:lnTo>
                  <a:lnTo>
                    <a:pt x="585495" y="5532310"/>
                  </a:lnTo>
                  <a:lnTo>
                    <a:pt x="537387" y="5533364"/>
                  </a:lnTo>
                  <a:lnTo>
                    <a:pt x="489813" y="5536501"/>
                  </a:lnTo>
                  <a:lnTo>
                    <a:pt x="442836" y="5541657"/>
                  </a:lnTo>
                  <a:lnTo>
                    <a:pt x="396468" y="5548808"/>
                  </a:lnTo>
                  <a:lnTo>
                    <a:pt x="350786" y="5557888"/>
                  </a:lnTo>
                  <a:lnTo>
                    <a:pt x="305816" y="5568886"/>
                  </a:lnTo>
                  <a:lnTo>
                    <a:pt x="261594" y="5581726"/>
                  </a:lnTo>
                  <a:lnTo>
                    <a:pt x="218186" y="5596382"/>
                  </a:lnTo>
                  <a:lnTo>
                    <a:pt x="175615" y="5612816"/>
                  </a:lnTo>
                  <a:lnTo>
                    <a:pt x="133934" y="5630964"/>
                  </a:lnTo>
                  <a:lnTo>
                    <a:pt x="93192" y="5650789"/>
                  </a:lnTo>
                  <a:lnTo>
                    <a:pt x="53428" y="5672252"/>
                  </a:lnTo>
                  <a:lnTo>
                    <a:pt x="14681" y="5695315"/>
                  </a:lnTo>
                  <a:lnTo>
                    <a:pt x="0" y="5704903"/>
                  </a:lnTo>
                  <a:lnTo>
                    <a:pt x="0" y="7200900"/>
                  </a:lnTo>
                  <a:lnTo>
                    <a:pt x="1490891" y="7200900"/>
                  </a:lnTo>
                  <a:lnTo>
                    <a:pt x="1502498" y="7183133"/>
                  </a:lnTo>
                  <a:lnTo>
                    <a:pt x="1525549" y="7144385"/>
                  </a:lnTo>
                  <a:lnTo>
                    <a:pt x="1547025" y="7104621"/>
                  </a:lnTo>
                  <a:lnTo>
                    <a:pt x="1566849" y="7063880"/>
                  </a:lnTo>
                  <a:lnTo>
                    <a:pt x="1584998" y="7022198"/>
                  </a:lnTo>
                  <a:lnTo>
                    <a:pt x="1601419" y="6979628"/>
                  </a:lnTo>
                  <a:lnTo>
                    <a:pt x="1616087" y="6936219"/>
                  </a:lnTo>
                  <a:lnTo>
                    <a:pt x="1628927" y="6891998"/>
                  </a:lnTo>
                  <a:lnTo>
                    <a:pt x="1639912" y="6847027"/>
                  </a:lnTo>
                  <a:lnTo>
                    <a:pt x="1649006" y="6801332"/>
                  </a:lnTo>
                  <a:lnTo>
                    <a:pt x="1656156" y="6754977"/>
                  </a:lnTo>
                  <a:lnTo>
                    <a:pt x="1661312" y="6707987"/>
                  </a:lnTo>
                  <a:lnTo>
                    <a:pt x="1664436" y="6660426"/>
                  </a:lnTo>
                  <a:lnTo>
                    <a:pt x="1665490" y="6612318"/>
                  </a:lnTo>
                  <a:close/>
                </a:path>
                <a:path w="9001125" h="7200900">
                  <a:moveTo>
                    <a:pt x="3160712" y="6283401"/>
                  </a:moveTo>
                  <a:lnTo>
                    <a:pt x="3154083" y="6234100"/>
                  </a:lnTo>
                  <a:lnTo>
                    <a:pt x="3135388" y="6189802"/>
                  </a:lnTo>
                  <a:lnTo>
                    <a:pt x="3106394" y="6152273"/>
                  </a:lnTo>
                  <a:lnTo>
                    <a:pt x="3068866" y="6123267"/>
                  </a:lnTo>
                  <a:lnTo>
                    <a:pt x="3024568" y="6104572"/>
                  </a:lnTo>
                  <a:lnTo>
                    <a:pt x="2975267" y="6097956"/>
                  </a:lnTo>
                  <a:lnTo>
                    <a:pt x="2925965" y="6104572"/>
                  </a:lnTo>
                  <a:lnTo>
                    <a:pt x="2881655" y="6123267"/>
                  </a:lnTo>
                  <a:lnTo>
                    <a:pt x="2844127" y="6152273"/>
                  </a:lnTo>
                  <a:lnTo>
                    <a:pt x="2815132" y="6189802"/>
                  </a:lnTo>
                  <a:lnTo>
                    <a:pt x="2796438" y="6234100"/>
                  </a:lnTo>
                  <a:lnTo>
                    <a:pt x="2789809" y="6283401"/>
                  </a:lnTo>
                  <a:lnTo>
                    <a:pt x="2796438" y="6332702"/>
                  </a:lnTo>
                  <a:lnTo>
                    <a:pt x="2815132" y="6377000"/>
                  </a:lnTo>
                  <a:lnTo>
                    <a:pt x="2844127" y="6414541"/>
                  </a:lnTo>
                  <a:lnTo>
                    <a:pt x="2881655" y="6443535"/>
                  </a:lnTo>
                  <a:lnTo>
                    <a:pt x="2925965" y="6462230"/>
                  </a:lnTo>
                  <a:lnTo>
                    <a:pt x="2975267" y="6468859"/>
                  </a:lnTo>
                  <a:lnTo>
                    <a:pt x="3024568" y="6462230"/>
                  </a:lnTo>
                  <a:lnTo>
                    <a:pt x="3068866" y="6443535"/>
                  </a:lnTo>
                  <a:lnTo>
                    <a:pt x="3106394" y="6414541"/>
                  </a:lnTo>
                  <a:lnTo>
                    <a:pt x="3135388" y="6377000"/>
                  </a:lnTo>
                  <a:lnTo>
                    <a:pt x="3154083" y="6332702"/>
                  </a:lnTo>
                  <a:lnTo>
                    <a:pt x="3160712" y="6283401"/>
                  </a:lnTo>
                  <a:close/>
                </a:path>
                <a:path w="9001125" h="7200900">
                  <a:moveTo>
                    <a:pt x="9001112" y="0"/>
                  </a:moveTo>
                  <a:lnTo>
                    <a:pt x="7854721" y="0"/>
                  </a:lnTo>
                  <a:lnTo>
                    <a:pt x="7844358" y="34759"/>
                  </a:lnTo>
                  <a:lnTo>
                    <a:pt x="7834122" y="79362"/>
                  </a:lnTo>
                  <a:lnTo>
                    <a:pt x="7826680" y="124968"/>
                  </a:lnTo>
                  <a:lnTo>
                    <a:pt x="7822146" y="171488"/>
                  </a:lnTo>
                  <a:lnTo>
                    <a:pt x="7820622" y="218833"/>
                  </a:lnTo>
                  <a:lnTo>
                    <a:pt x="7822146" y="266179"/>
                  </a:lnTo>
                  <a:lnTo>
                    <a:pt x="7826680" y="312699"/>
                  </a:lnTo>
                  <a:lnTo>
                    <a:pt x="7834122" y="358305"/>
                  </a:lnTo>
                  <a:lnTo>
                    <a:pt x="7844358" y="402907"/>
                  </a:lnTo>
                  <a:lnTo>
                    <a:pt x="7857325" y="446405"/>
                  </a:lnTo>
                  <a:lnTo>
                    <a:pt x="7872908" y="488708"/>
                  </a:lnTo>
                  <a:lnTo>
                    <a:pt x="7891018" y="529729"/>
                  </a:lnTo>
                  <a:lnTo>
                    <a:pt x="7911554" y="569353"/>
                  </a:lnTo>
                  <a:lnTo>
                    <a:pt x="7934426" y="607491"/>
                  </a:lnTo>
                  <a:lnTo>
                    <a:pt x="7959534" y="644055"/>
                  </a:lnTo>
                  <a:lnTo>
                    <a:pt x="7986801" y="678954"/>
                  </a:lnTo>
                  <a:lnTo>
                    <a:pt x="8016113" y="712076"/>
                  </a:lnTo>
                  <a:lnTo>
                    <a:pt x="8047368" y="743343"/>
                  </a:lnTo>
                  <a:lnTo>
                    <a:pt x="8080502" y="772655"/>
                  </a:lnTo>
                  <a:lnTo>
                    <a:pt x="8115401" y="799909"/>
                  </a:lnTo>
                  <a:lnTo>
                    <a:pt x="8151965" y="825030"/>
                  </a:lnTo>
                  <a:lnTo>
                    <a:pt x="8190103" y="847902"/>
                  </a:lnTo>
                  <a:lnTo>
                    <a:pt x="8229727" y="868438"/>
                  </a:lnTo>
                  <a:lnTo>
                    <a:pt x="8270735" y="886548"/>
                  </a:lnTo>
                  <a:lnTo>
                    <a:pt x="8313039" y="902131"/>
                  </a:lnTo>
                  <a:lnTo>
                    <a:pt x="8356549" y="915085"/>
                  </a:lnTo>
                  <a:lnTo>
                    <a:pt x="8401151" y="925334"/>
                  </a:lnTo>
                  <a:lnTo>
                    <a:pt x="8446757" y="932776"/>
                  </a:lnTo>
                  <a:lnTo>
                    <a:pt x="8493277" y="937298"/>
                  </a:lnTo>
                  <a:lnTo>
                    <a:pt x="8540623" y="938834"/>
                  </a:lnTo>
                  <a:lnTo>
                    <a:pt x="8587956" y="937298"/>
                  </a:lnTo>
                  <a:lnTo>
                    <a:pt x="8634476" y="932776"/>
                  </a:lnTo>
                  <a:lnTo>
                    <a:pt x="8680094" y="925334"/>
                  </a:lnTo>
                  <a:lnTo>
                    <a:pt x="8724697" y="915085"/>
                  </a:lnTo>
                  <a:lnTo>
                    <a:pt x="8768194" y="902131"/>
                  </a:lnTo>
                  <a:lnTo>
                    <a:pt x="8810498" y="886548"/>
                  </a:lnTo>
                  <a:lnTo>
                    <a:pt x="8851506" y="868438"/>
                  </a:lnTo>
                  <a:lnTo>
                    <a:pt x="8891130" y="847902"/>
                  </a:lnTo>
                  <a:lnTo>
                    <a:pt x="8929281" y="825030"/>
                  </a:lnTo>
                  <a:lnTo>
                    <a:pt x="8965844" y="799909"/>
                  </a:lnTo>
                  <a:lnTo>
                    <a:pt x="9000731" y="772655"/>
                  </a:lnTo>
                  <a:lnTo>
                    <a:pt x="9001112" y="772312"/>
                  </a:lnTo>
                  <a:lnTo>
                    <a:pt x="9001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00" y="6468860"/>
              <a:ext cx="657224" cy="657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50276" y="5345915"/>
              <a:ext cx="4570095" cy="589280"/>
            </a:xfrm>
            <a:custGeom>
              <a:avLst/>
              <a:gdLst/>
              <a:ahLst/>
              <a:cxnLst/>
              <a:rect l="l" t="t" r="r" b="b"/>
              <a:pathLst>
                <a:path w="4570095" h="589279">
                  <a:moveTo>
                    <a:pt x="4275963" y="588775"/>
                  </a:moveTo>
                  <a:lnTo>
                    <a:pt x="294384" y="588775"/>
                  </a:lnTo>
                  <a:lnTo>
                    <a:pt x="248057" y="585108"/>
                  </a:lnTo>
                  <a:lnTo>
                    <a:pt x="203285" y="574325"/>
                  </a:lnTo>
                  <a:lnTo>
                    <a:pt x="160861" y="556752"/>
                  </a:lnTo>
                  <a:lnTo>
                    <a:pt x="121578" y="532719"/>
                  </a:lnTo>
                  <a:lnTo>
                    <a:pt x="86224" y="502551"/>
                  </a:lnTo>
                  <a:lnTo>
                    <a:pt x="56056" y="467197"/>
                  </a:lnTo>
                  <a:lnTo>
                    <a:pt x="32023" y="427913"/>
                  </a:lnTo>
                  <a:lnTo>
                    <a:pt x="14450" y="385490"/>
                  </a:lnTo>
                  <a:lnTo>
                    <a:pt x="3667" y="340718"/>
                  </a:lnTo>
                  <a:lnTo>
                    <a:pt x="0" y="294388"/>
                  </a:lnTo>
                  <a:lnTo>
                    <a:pt x="3667" y="248057"/>
                  </a:lnTo>
                  <a:lnTo>
                    <a:pt x="14450" y="203285"/>
                  </a:lnTo>
                  <a:lnTo>
                    <a:pt x="32023" y="160861"/>
                  </a:lnTo>
                  <a:lnTo>
                    <a:pt x="56056" y="121577"/>
                  </a:lnTo>
                  <a:lnTo>
                    <a:pt x="86224" y="86224"/>
                  </a:lnTo>
                  <a:lnTo>
                    <a:pt x="121578" y="56056"/>
                  </a:lnTo>
                  <a:lnTo>
                    <a:pt x="160861" y="32023"/>
                  </a:lnTo>
                  <a:lnTo>
                    <a:pt x="203285" y="14450"/>
                  </a:lnTo>
                  <a:lnTo>
                    <a:pt x="248057" y="3667"/>
                  </a:lnTo>
                  <a:lnTo>
                    <a:pt x="294387" y="0"/>
                  </a:lnTo>
                  <a:lnTo>
                    <a:pt x="4275960" y="0"/>
                  </a:lnTo>
                  <a:lnTo>
                    <a:pt x="4322290" y="3667"/>
                  </a:lnTo>
                  <a:lnTo>
                    <a:pt x="4367062" y="14450"/>
                  </a:lnTo>
                  <a:lnTo>
                    <a:pt x="4409486" y="32023"/>
                  </a:lnTo>
                  <a:lnTo>
                    <a:pt x="4448770" y="56056"/>
                  </a:lnTo>
                  <a:lnTo>
                    <a:pt x="4484124" y="86224"/>
                  </a:lnTo>
                  <a:lnTo>
                    <a:pt x="4514291" y="121577"/>
                  </a:lnTo>
                  <a:lnTo>
                    <a:pt x="4538325" y="160861"/>
                  </a:lnTo>
                  <a:lnTo>
                    <a:pt x="4555897" y="203285"/>
                  </a:lnTo>
                  <a:lnTo>
                    <a:pt x="4566681" y="248057"/>
                  </a:lnTo>
                  <a:lnTo>
                    <a:pt x="4569911" y="288870"/>
                  </a:lnTo>
                  <a:lnTo>
                    <a:pt x="4569911" y="299905"/>
                  </a:lnTo>
                  <a:lnTo>
                    <a:pt x="4566681" y="340718"/>
                  </a:lnTo>
                  <a:lnTo>
                    <a:pt x="4555897" y="385490"/>
                  </a:lnTo>
                  <a:lnTo>
                    <a:pt x="4538325" y="427913"/>
                  </a:lnTo>
                  <a:lnTo>
                    <a:pt x="4514291" y="467197"/>
                  </a:lnTo>
                  <a:lnTo>
                    <a:pt x="4484124" y="502551"/>
                  </a:lnTo>
                  <a:lnTo>
                    <a:pt x="4448770" y="532719"/>
                  </a:lnTo>
                  <a:lnTo>
                    <a:pt x="4409486" y="556752"/>
                  </a:lnTo>
                  <a:lnTo>
                    <a:pt x="4367062" y="574325"/>
                  </a:lnTo>
                  <a:lnTo>
                    <a:pt x="4322290" y="585108"/>
                  </a:lnTo>
                  <a:lnTo>
                    <a:pt x="4275963" y="588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16481" y="5479900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 dirty="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92472" y="5440649"/>
            <a:ext cx="400050" cy="400050"/>
            <a:chOff x="4292472" y="5440649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2" y="544064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5"/>
                  </a:moveTo>
                  <a:lnTo>
                    <a:pt x="60786" y="400035"/>
                  </a:lnTo>
                  <a:lnTo>
                    <a:pt x="37125" y="395258"/>
                  </a:lnTo>
                  <a:lnTo>
                    <a:pt x="17803" y="382231"/>
                  </a:lnTo>
                  <a:lnTo>
                    <a:pt x="4776" y="362908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6" y="0"/>
                  </a:lnTo>
                  <a:lnTo>
                    <a:pt x="339244" y="0"/>
                  </a:lnTo>
                  <a:lnTo>
                    <a:pt x="362907" y="4776"/>
                  </a:lnTo>
                  <a:lnTo>
                    <a:pt x="382230" y="17804"/>
                  </a:lnTo>
                  <a:lnTo>
                    <a:pt x="395258" y="37126"/>
                  </a:lnTo>
                  <a:lnTo>
                    <a:pt x="400035" y="60788"/>
                  </a:lnTo>
                  <a:lnTo>
                    <a:pt x="400035" y="339247"/>
                  </a:lnTo>
                  <a:lnTo>
                    <a:pt x="395257" y="362908"/>
                  </a:lnTo>
                  <a:lnTo>
                    <a:pt x="382230" y="382231"/>
                  </a:lnTo>
                  <a:lnTo>
                    <a:pt x="362906" y="395258"/>
                  </a:lnTo>
                  <a:lnTo>
                    <a:pt x="339244" y="400035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37" y="5631358"/>
              <a:ext cx="159747" cy="1690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61" y="5476822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" dirty="0">
                <a:latin typeface="Comic Sans MS"/>
                <a:cs typeface="Comic Sans MS"/>
              </a:rPr>
              <a:t>Fo</a:t>
            </a:r>
            <a:r>
              <a:rPr sz="1900" b="1" dirty="0">
                <a:latin typeface="Comic Sans MS"/>
                <a:cs typeface="Comic Sans MS"/>
              </a:rPr>
              <a:t>ll</a:t>
            </a:r>
            <a:r>
              <a:rPr sz="1900" b="1" spc="-5" dirty="0">
                <a:latin typeface="Comic Sans MS"/>
                <a:cs typeface="Comic Sans MS"/>
              </a:rPr>
              <a:t>o</a:t>
            </a:r>
            <a:r>
              <a:rPr sz="1900" b="1" dirty="0">
                <a:latin typeface="Comic Sans MS"/>
                <a:cs typeface="Comic Sans MS"/>
              </a:rPr>
              <a:t>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858</Words>
  <Application>Microsoft Office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Comic Sans MS</vt:lpstr>
      <vt:lpstr>Times New Roman</vt:lpstr>
      <vt:lpstr>Office Theme</vt:lpstr>
      <vt:lpstr>Hii, Iam Siddhika</vt:lpstr>
      <vt:lpstr>PowerPoint Presentation</vt:lpstr>
      <vt:lpstr>USERELATIONSHIP</vt:lpstr>
      <vt:lpstr>VISUAL EXAMPLE FOR BETTER UNDERSTANDING</vt:lpstr>
      <vt:lpstr>  CROSSFILTER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2</cp:revision>
  <dcterms:created xsi:type="dcterms:W3CDTF">2024-09-15T17:51:09Z</dcterms:created>
  <dcterms:modified xsi:type="dcterms:W3CDTF">2024-10-02T10:39:32Z</dcterms:modified>
</cp:coreProperties>
</file>