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004300" cy="7200900"/>
  <p:notesSz cx="9004300" cy="72009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1541" y="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00638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ACC6E-98C7-45BA-AEDD-A55F2FD0AB5D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2913" y="900113"/>
            <a:ext cx="3038475" cy="243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0113" y="3465513"/>
            <a:ext cx="7204075" cy="283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00638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036EC-3E60-4273-85D4-A9C531184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969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5322" y="2232279"/>
            <a:ext cx="7653655" cy="1512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0645" y="4032504"/>
            <a:ext cx="6303010" cy="1800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6EA24-BBFE-4FC3-85BF-19019C62BE31}" type="datetime1">
              <a:rPr lang="en-US" smtClean="0"/>
              <a:t>9/19/2024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E4AA2-EEF3-469F-85B1-F1E12819FC30}" type="datetime1">
              <a:rPr lang="en-US" smtClean="0"/>
              <a:t>9/19/2024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0215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37214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71899-91B6-4B2A-AF4E-20115DC863A6}" type="datetime1">
              <a:rPr lang="en-US" smtClean="0"/>
              <a:t>9/19/2024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1F0BD-28DB-47E6-B41E-1E297DB346DF}" type="datetime1">
              <a:rPr lang="en-US" smtClean="0"/>
              <a:t>9/19/2024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517911" y="243749"/>
            <a:ext cx="3576320" cy="1687195"/>
          </a:xfrm>
          <a:custGeom>
            <a:avLst/>
            <a:gdLst/>
            <a:ahLst/>
            <a:cxnLst/>
            <a:rect l="l" t="t" r="r" b="b"/>
            <a:pathLst>
              <a:path w="3576320" h="1687195">
                <a:moveTo>
                  <a:pt x="207175" y="1686760"/>
                </a:moveTo>
                <a:lnTo>
                  <a:pt x="207175" y="1449267"/>
                </a:lnTo>
                <a:lnTo>
                  <a:pt x="183204" y="1437019"/>
                </a:lnTo>
                <a:lnTo>
                  <a:pt x="160323" y="1422484"/>
                </a:lnTo>
                <a:lnTo>
                  <a:pt x="118161" y="1384359"/>
                </a:lnTo>
                <a:lnTo>
                  <a:pt x="81358" y="1330508"/>
                </a:lnTo>
                <a:lnTo>
                  <a:pt x="50583" y="1256545"/>
                </a:lnTo>
                <a:lnTo>
                  <a:pt x="37664" y="1210651"/>
                </a:lnTo>
                <a:lnTo>
                  <a:pt x="26504" y="1158084"/>
                </a:lnTo>
                <a:lnTo>
                  <a:pt x="17186" y="1098297"/>
                </a:lnTo>
                <a:lnTo>
                  <a:pt x="9792" y="1030740"/>
                </a:lnTo>
                <a:lnTo>
                  <a:pt x="4408" y="954866"/>
                </a:lnTo>
                <a:lnTo>
                  <a:pt x="1115" y="870127"/>
                </a:lnTo>
                <a:lnTo>
                  <a:pt x="0" y="775974"/>
                </a:lnTo>
                <a:lnTo>
                  <a:pt x="1086" y="690778"/>
                </a:lnTo>
                <a:lnTo>
                  <a:pt x="4291" y="611647"/>
                </a:lnTo>
                <a:lnTo>
                  <a:pt x="9535" y="538384"/>
                </a:lnTo>
                <a:lnTo>
                  <a:pt x="16738" y="470794"/>
                </a:lnTo>
                <a:lnTo>
                  <a:pt x="25818" y="408681"/>
                </a:lnTo>
                <a:lnTo>
                  <a:pt x="36697" y="351850"/>
                </a:lnTo>
                <a:lnTo>
                  <a:pt x="49294" y="300104"/>
                </a:lnTo>
                <a:lnTo>
                  <a:pt x="63528" y="253248"/>
                </a:lnTo>
                <a:lnTo>
                  <a:pt x="79319" y="211086"/>
                </a:lnTo>
                <a:lnTo>
                  <a:pt x="96588" y="173422"/>
                </a:lnTo>
                <a:lnTo>
                  <a:pt x="115253" y="140061"/>
                </a:lnTo>
                <a:lnTo>
                  <a:pt x="156453" y="85461"/>
                </a:lnTo>
                <a:lnTo>
                  <a:pt x="202277" y="45722"/>
                </a:lnTo>
                <a:lnTo>
                  <a:pt x="252084" y="19276"/>
                </a:lnTo>
                <a:lnTo>
                  <a:pt x="305231" y="4558"/>
                </a:lnTo>
                <a:lnTo>
                  <a:pt x="361077" y="0"/>
                </a:lnTo>
                <a:lnTo>
                  <a:pt x="3171828" y="0"/>
                </a:lnTo>
                <a:lnTo>
                  <a:pt x="3238887" y="4558"/>
                </a:lnTo>
                <a:lnTo>
                  <a:pt x="3301120" y="19275"/>
                </a:lnTo>
                <a:lnTo>
                  <a:pt x="3358109" y="45719"/>
                </a:lnTo>
                <a:lnTo>
                  <a:pt x="3409436" y="85454"/>
                </a:lnTo>
                <a:lnTo>
                  <a:pt x="3454682" y="140046"/>
                </a:lnTo>
                <a:lnTo>
                  <a:pt x="3474894" y="173402"/>
                </a:lnTo>
                <a:lnTo>
                  <a:pt x="3493429" y="211060"/>
                </a:lnTo>
                <a:lnTo>
                  <a:pt x="3510234" y="253215"/>
                </a:lnTo>
                <a:lnTo>
                  <a:pt x="3525258" y="300063"/>
                </a:lnTo>
                <a:lnTo>
                  <a:pt x="3538449" y="351800"/>
                </a:lnTo>
                <a:lnTo>
                  <a:pt x="3549753" y="408620"/>
                </a:lnTo>
                <a:lnTo>
                  <a:pt x="3559118" y="470721"/>
                </a:lnTo>
                <a:lnTo>
                  <a:pt x="3566493" y="538297"/>
                </a:lnTo>
                <a:lnTo>
                  <a:pt x="3571825" y="611545"/>
                </a:lnTo>
                <a:lnTo>
                  <a:pt x="3575062" y="690660"/>
                </a:lnTo>
                <a:lnTo>
                  <a:pt x="3576151" y="775837"/>
                </a:lnTo>
                <a:lnTo>
                  <a:pt x="3574949" y="855299"/>
                </a:lnTo>
                <a:lnTo>
                  <a:pt x="3571382" y="929069"/>
                </a:lnTo>
                <a:lnTo>
                  <a:pt x="3565511" y="997320"/>
                </a:lnTo>
                <a:lnTo>
                  <a:pt x="3557397" y="1060228"/>
                </a:lnTo>
                <a:lnTo>
                  <a:pt x="3547100" y="1117968"/>
                </a:lnTo>
                <a:lnTo>
                  <a:pt x="3534681" y="1170715"/>
                </a:lnTo>
                <a:lnTo>
                  <a:pt x="3520199" y="1218644"/>
                </a:lnTo>
                <a:lnTo>
                  <a:pt x="3503717" y="1261930"/>
                </a:lnTo>
                <a:lnTo>
                  <a:pt x="3485293" y="1300747"/>
                </a:lnTo>
                <a:lnTo>
                  <a:pt x="3464989" y="1335271"/>
                </a:lnTo>
                <a:lnTo>
                  <a:pt x="3418981" y="1392139"/>
                </a:lnTo>
                <a:lnTo>
                  <a:pt x="3366177" y="1433933"/>
                </a:lnTo>
                <a:lnTo>
                  <a:pt x="3307060" y="1462054"/>
                </a:lnTo>
                <a:lnTo>
                  <a:pt x="3242116" y="1477899"/>
                </a:lnTo>
                <a:lnTo>
                  <a:pt x="3171828" y="1482870"/>
                </a:lnTo>
                <a:lnTo>
                  <a:pt x="452413" y="1482870"/>
                </a:lnTo>
                <a:lnTo>
                  <a:pt x="207175" y="1686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2974" y="1411250"/>
            <a:ext cx="1943099" cy="4381499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709652" y="1930510"/>
            <a:ext cx="4768850" cy="1818005"/>
          </a:xfrm>
          <a:custGeom>
            <a:avLst/>
            <a:gdLst/>
            <a:ahLst/>
            <a:cxnLst/>
            <a:rect l="l" t="t" r="r" b="b"/>
            <a:pathLst>
              <a:path w="4768850" h="1818004">
                <a:moveTo>
                  <a:pt x="280662" y="1817736"/>
                </a:moveTo>
                <a:lnTo>
                  <a:pt x="280662" y="1496000"/>
                </a:lnTo>
                <a:lnTo>
                  <a:pt x="251935" y="1481549"/>
                </a:lnTo>
                <a:lnTo>
                  <a:pt x="197973" y="1446144"/>
                </a:lnTo>
                <a:lnTo>
                  <a:pt x="149185" y="1400402"/>
                </a:lnTo>
                <a:lnTo>
                  <a:pt x="106195" y="1342320"/>
                </a:lnTo>
                <a:lnTo>
                  <a:pt x="87068" y="1308027"/>
                </a:lnTo>
                <a:lnTo>
                  <a:pt x="69625" y="1269899"/>
                </a:lnTo>
                <a:lnTo>
                  <a:pt x="53941" y="1227686"/>
                </a:lnTo>
                <a:lnTo>
                  <a:pt x="40097" y="1181137"/>
                </a:lnTo>
                <a:lnTo>
                  <a:pt x="28169" y="1130003"/>
                </a:lnTo>
                <a:lnTo>
                  <a:pt x="18235" y="1074033"/>
                </a:lnTo>
                <a:lnTo>
                  <a:pt x="10373" y="1012977"/>
                </a:lnTo>
                <a:lnTo>
                  <a:pt x="4661" y="946585"/>
                </a:lnTo>
                <a:lnTo>
                  <a:pt x="1176" y="874607"/>
                </a:lnTo>
                <a:lnTo>
                  <a:pt x="0" y="796681"/>
                </a:lnTo>
                <a:lnTo>
                  <a:pt x="1226" y="722847"/>
                </a:lnTo>
                <a:lnTo>
                  <a:pt x="4855" y="653010"/>
                </a:lnTo>
                <a:lnTo>
                  <a:pt x="10802" y="587204"/>
                </a:lnTo>
                <a:lnTo>
                  <a:pt x="18985" y="525353"/>
                </a:lnTo>
                <a:lnTo>
                  <a:pt x="29321" y="467380"/>
                </a:lnTo>
                <a:lnTo>
                  <a:pt x="41726" y="413210"/>
                </a:lnTo>
                <a:lnTo>
                  <a:pt x="56119" y="362766"/>
                </a:lnTo>
                <a:lnTo>
                  <a:pt x="72417" y="315971"/>
                </a:lnTo>
                <a:lnTo>
                  <a:pt x="90536" y="272749"/>
                </a:lnTo>
                <a:lnTo>
                  <a:pt x="110394" y="233024"/>
                </a:lnTo>
                <a:lnTo>
                  <a:pt x="131909" y="196718"/>
                </a:lnTo>
                <a:lnTo>
                  <a:pt x="154997" y="163757"/>
                </a:lnTo>
                <a:lnTo>
                  <a:pt x="179576" y="134062"/>
                </a:lnTo>
                <a:lnTo>
                  <a:pt x="232875" y="84169"/>
                </a:lnTo>
                <a:lnTo>
                  <a:pt x="291145" y="46428"/>
                </a:lnTo>
                <a:lnTo>
                  <a:pt x="353723" y="20227"/>
                </a:lnTo>
                <a:lnTo>
                  <a:pt x="419947" y="4954"/>
                </a:lnTo>
                <a:lnTo>
                  <a:pt x="489156" y="0"/>
                </a:lnTo>
                <a:lnTo>
                  <a:pt x="4222370" y="0"/>
                </a:lnTo>
                <a:lnTo>
                  <a:pt x="4262729" y="1125"/>
                </a:lnTo>
                <a:lnTo>
                  <a:pt x="4301910" y="4546"/>
                </a:lnTo>
                <a:lnTo>
                  <a:pt x="4339865" y="10330"/>
                </a:lnTo>
                <a:lnTo>
                  <a:pt x="4411908" y="29256"/>
                </a:lnTo>
                <a:lnTo>
                  <a:pt x="4478472" y="58440"/>
                </a:lnTo>
                <a:lnTo>
                  <a:pt x="4539175" y="98421"/>
                </a:lnTo>
                <a:lnTo>
                  <a:pt x="4593631" y="149735"/>
                </a:lnTo>
                <a:lnTo>
                  <a:pt x="4618397" y="179810"/>
                </a:lnTo>
                <a:lnTo>
                  <a:pt x="4641457" y="212921"/>
                </a:lnTo>
                <a:lnTo>
                  <a:pt x="4662764" y="249134"/>
                </a:lnTo>
                <a:lnTo>
                  <a:pt x="4682269" y="288516"/>
                </a:lnTo>
                <a:lnTo>
                  <a:pt x="4699925" y="331136"/>
                </a:lnTo>
                <a:lnTo>
                  <a:pt x="4715682" y="377059"/>
                </a:lnTo>
                <a:lnTo>
                  <a:pt x="4729495" y="426354"/>
                </a:lnTo>
                <a:lnTo>
                  <a:pt x="4741313" y="479087"/>
                </a:lnTo>
                <a:lnTo>
                  <a:pt x="4751090" y="535325"/>
                </a:lnTo>
                <a:lnTo>
                  <a:pt x="4758778" y="595137"/>
                </a:lnTo>
                <a:lnTo>
                  <a:pt x="4764327" y="658589"/>
                </a:lnTo>
                <a:lnTo>
                  <a:pt x="4767691" y="725748"/>
                </a:lnTo>
                <a:lnTo>
                  <a:pt x="4768820" y="796793"/>
                </a:lnTo>
                <a:lnTo>
                  <a:pt x="4767589" y="864141"/>
                </a:lnTo>
                <a:lnTo>
                  <a:pt x="4763926" y="928056"/>
                </a:lnTo>
                <a:lnTo>
                  <a:pt x="4757889" y="988477"/>
                </a:lnTo>
                <a:lnTo>
                  <a:pt x="4749532" y="1045456"/>
                </a:lnTo>
                <a:lnTo>
                  <a:pt x="4738908" y="1099043"/>
                </a:lnTo>
                <a:lnTo>
                  <a:pt x="4726073" y="1149289"/>
                </a:lnTo>
                <a:lnTo>
                  <a:pt x="4711081" y="1196245"/>
                </a:lnTo>
                <a:lnTo>
                  <a:pt x="4693987" y="1239961"/>
                </a:lnTo>
                <a:lnTo>
                  <a:pt x="4674845" y="1280488"/>
                </a:lnTo>
                <a:lnTo>
                  <a:pt x="4653710" y="1317878"/>
                </a:lnTo>
                <a:lnTo>
                  <a:pt x="4630636" y="1352181"/>
                </a:lnTo>
                <a:lnTo>
                  <a:pt x="4605678" y="1383448"/>
                </a:lnTo>
                <a:lnTo>
                  <a:pt x="4578890" y="1411729"/>
                </a:lnTo>
                <a:lnTo>
                  <a:pt x="4550327" y="1437075"/>
                </a:lnTo>
                <a:lnTo>
                  <a:pt x="4488093" y="1479168"/>
                </a:lnTo>
                <a:lnTo>
                  <a:pt x="4419413" y="1510132"/>
                </a:lnTo>
                <a:lnTo>
                  <a:pt x="4382792" y="1521568"/>
                </a:lnTo>
                <a:lnTo>
                  <a:pt x="4344722" y="1530374"/>
                </a:lnTo>
                <a:lnTo>
                  <a:pt x="4305259" y="1536601"/>
                </a:lnTo>
                <a:lnTo>
                  <a:pt x="4264457" y="1540300"/>
                </a:lnTo>
                <a:lnTo>
                  <a:pt x="4222370" y="1541522"/>
                </a:lnTo>
                <a:lnTo>
                  <a:pt x="612890" y="1541522"/>
                </a:lnTo>
                <a:lnTo>
                  <a:pt x="280662" y="18177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DB431-6845-46EB-933A-A45506373899}" type="datetime1">
              <a:rPr lang="en-US" smtClean="0"/>
              <a:t>9/19/2024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64785" y="194805"/>
            <a:ext cx="6172036" cy="5555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0931" y="1257399"/>
            <a:ext cx="5160645" cy="3663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10571" y="6675266"/>
            <a:ext cx="2075244" cy="4894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0215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85A47-F0E3-47C8-89F1-DE64AAAF5563}" type="datetime1">
              <a:rPr lang="en-US" smtClean="0"/>
              <a:t>9/19/2024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83096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125" y="1622088"/>
            <a:ext cx="1762124" cy="31527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95562" y="1723544"/>
            <a:ext cx="3702187" cy="111395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784225">
              <a:lnSpc>
                <a:spcPct val="117800"/>
              </a:lnSpc>
              <a:spcBef>
                <a:spcPts val="90"/>
              </a:spcBef>
            </a:pPr>
            <a:r>
              <a:rPr sz="3150" u="none" spc="-20" dirty="0"/>
              <a:t>Hii, </a:t>
            </a:r>
            <a:r>
              <a:rPr sz="3150" u="none" dirty="0" err="1"/>
              <a:t>Iam</a:t>
            </a:r>
            <a:r>
              <a:rPr sz="3150" u="none" spc="10" dirty="0"/>
              <a:t> </a:t>
            </a:r>
            <a:r>
              <a:rPr lang="en-US" sz="3150" u="none" spc="-10" dirty="0"/>
              <a:t>Siddhika</a:t>
            </a:r>
            <a:endParaRPr sz="3150" dirty="0"/>
          </a:p>
        </p:txBody>
      </p:sp>
      <p:sp>
        <p:nvSpPr>
          <p:cNvPr id="4" name="object 4"/>
          <p:cNvSpPr txBox="1"/>
          <p:nvPr/>
        </p:nvSpPr>
        <p:spPr>
          <a:xfrm>
            <a:off x="2713850" y="2926091"/>
            <a:ext cx="5441950" cy="1322070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25"/>
              </a:spcBef>
            </a:pP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Welcome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to</a:t>
            </a:r>
            <a:r>
              <a:rPr sz="3150" spc="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Power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BI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-10" dirty="0">
                <a:solidFill>
                  <a:srgbClr val="010000"/>
                </a:solidFill>
                <a:latin typeface="Comic Sans MS"/>
                <a:cs typeface="Comic Sans MS"/>
              </a:rPr>
              <a:t>Series</a:t>
            </a:r>
            <a:endParaRPr sz="3150">
              <a:latin typeface="Comic Sans MS"/>
              <a:cs typeface="Comic Sans MS"/>
            </a:endParaRPr>
          </a:p>
          <a:p>
            <a:pPr marL="1477010">
              <a:lnSpc>
                <a:spcPct val="100000"/>
              </a:lnSpc>
              <a:spcBef>
                <a:spcPts val="1520"/>
              </a:spcBef>
            </a:pPr>
            <a:r>
              <a:rPr sz="2400" b="1" dirty="0">
                <a:latin typeface="Comic Sans MS"/>
                <a:cs typeface="Comic Sans MS"/>
              </a:rPr>
              <a:t>Part -</a:t>
            </a:r>
            <a:r>
              <a:rPr sz="2400" b="1" spc="-25" dirty="0">
                <a:latin typeface="Comic Sans MS"/>
                <a:cs typeface="Comic Sans MS"/>
              </a:rPr>
              <a:t>12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470580"/>
            <a:ext cx="1899920" cy="1730375"/>
          </a:xfrm>
          <a:custGeom>
            <a:avLst/>
            <a:gdLst/>
            <a:ahLst/>
            <a:cxnLst/>
            <a:rect l="l" t="t" r="r" b="b"/>
            <a:pathLst>
              <a:path w="1899920" h="1730375">
                <a:moveTo>
                  <a:pt x="1681559" y="1730320"/>
                </a:moveTo>
                <a:lnTo>
                  <a:pt x="0" y="1730320"/>
                </a:lnTo>
                <a:lnTo>
                  <a:pt x="0" y="376706"/>
                </a:lnTo>
                <a:lnTo>
                  <a:pt x="40017" y="332333"/>
                </a:lnTo>
                <a:lnTo>
                  <a:pt x="71708" y="300642"/>
                </a:lnTo>
                <a:lnTo>
                  <a:pt x="104685" y="270280"/>
                </a:lnTo>
                <a:lnTo>
                  <a:pt x="138903" y="241290"/>
                </a:lnTo>
                <a:lnTo>
                  <a:pt x="174318" y="213718"/>
                </a:lnTo>
                <a:lnTo>
                  <a:pt x="210886" y="187606"/>
                </a:lnTo>
                <a:lnTo>
                  <a:pt x="248564" y="162998"/>
                </a:lnTo>
                <a:lnTo>
                  <a:pt x="287308" y="139940"/>
                </a:lnTo>
                <a:lnTo>
                  <a:pt x="327074" y="118473"/>
                </a:lnTo>
                <a:lnTo>
                  <a:pt x="367817" y="98643"/>
                </a:lnTo>
                <a:lnTo>
                  <a:pt x="409494" y="80494"/>
                </a:lnTo>
                <a:lnTo>
                  <a:pt x="452062" y="64068"/>
                </a:lnTo>
                <a:lnTo>
                  <a:pt x="495475" y="49411"/>
                </a:lnTo>
                <a:lnTo>
                  <a:pt x="539691" y="36565"/>
                </a:lnTo>
                <a:lnTo>
                  <a:pt x="584665" y="25575"/>
                </a:lnTo>
                <a:lnTo>
                  <a:pt x="630354" y="16485"/>
                </a:lnTo>
                <a:lnTo>
                  <a:pt x="676713" y="9338"/>
                </a:lnTo>
                <a:lnTo>
                  <a:pt x="723699" y="4179"/>
                </a:lnTo>
                <a:lnTo>
                  <a:pt x="771267" y="1052"/>
                </a:lnTo>
                <a:lnTo>
                  <a:pt x="819375" y="0"/>
                </a:lnTo>
                <a:lnTo>
                  <a:pt x="867482" y="1052"/>
                </a:lnTo>
                <a:lnTo>
                  <a:pt x="915051" y="4179"/>
                </a:lnTo>
                <a:lnTo>
                  <a:pt x="962036" y="9338"/>
                </a:lnTo>
                <a:lnTo>
                  <a:pt x="1008395" y="16485"/>
                </a:lnTo>
                <a:lnTo>
                  <a:pt x="1054084" y="25575"/>
                </a:lnTo>
                <a:lnTo>
                  <a:pt x="1099058" y="36565"/>
                </a:lnTo>
                <a:lnTo>
                  <a:pt x="1143274" y="49411"/>
                </a:lnTo>
                <a:lnTo>
                  <a:pt x="1186687" y="64068"/>
                </a:lnTo>
                <a:lnTo>
                  <a:pt x="1229255" y="80494"/>
                </a:lnTo>
                <a:lnTo>
                  <a:pt x="1270932" y="98643"/>
                </a:lnTo>
                <a:lnTo>
                  <a:pt x="1311675" y="118473"/>
                </a:lnTo>
                <a:lnTo>
                  <a:pt x="1351441" y="139940"/>
                </a:lnTo>
                <a:lnTo>
                  <a:pt x="1390185" y="162998"/>
                </a:lnTo>
                <a:lnTo>
                  <a:pt x="1427863" y="187606"/>
                </a:lnTo>
                <a:lnTo>
                  <a:pt x="1464431" y="213718"/>
                </a:lnTo>
                <a:lnTo>
                  <a:pt x="1499846" y="241290"/>
                </a:lnTo>
                <a:lnTo>
                  <a:pt x="1534064" y="270280"/>
                </a:lnTo>
                <a:lnTo>
                  <a:pt x="1567041" y="300642"/>
                </a:lnTo>
                <a:lnTo>
                  <a:pt x="1598732" y="332333"/>
                </a:lnTo>
                <a:lnTo>
                  <a:pt x="1629095" y="365310"/>
                </a:lnTo>
                <a:lnTo>
                  <a:pt x="1658084" y="399528"/>
                </a:lnTo>
                <a:lnTo>
                  <a:pt x="1685657" y="434943"/>
                </a:lnTo>
                <a:lnTo>
                  <a:pt x="1711768" y="471511"/>
                </a:lnTo>
                <a:lnTo>
                  <a:pt x="1736376" y="509189"/>
                </a:lnTo>
                <a:lnTo>
                  <a:pt x="1759434" y="547933"/>
                </a:lnTo>
                <a:lnTo>
                  <a:pt x="1780901" y="587699"/>
                </a:lnTo>
                <a:lnTo>
                  <a:pt x="1800731" y="628442"/>
                </a:lnTo>
                <a:lnTo>
                  <a:pt x="1818880" y="670119"/>
                </a:lnTo>
                <a:lnTo>
                  <a:pt x="1835306" y="712687"/>
                </a:lnTo>
                <a:lnTo>
                  <a:pt x="1849963" y="756100"/>
                </a:lnTo>
                <a:lnTo>
                  <a:pt x="1862809" y="800316"/>
                </a:lnTo>
                <a:lnTo>
                  <a:pt x="1873799" y="845290"/>
                </a:lnTo>
                <a:lnTo>
                  <a:pt x="1882889" y="890979"/>
                </a:lnTo>
                <a:lnTo>
                  <a:pt x="1890036" y="937338"/>
                </a:lnTo>
                <a:lnTo>
                  <a:pt x="1895195" y="984323"/>
                </a:lnTo>
                <a:lnTo>
                  <a:pt x="1898322" y="1031892"/>
                </a:lnTo>
                <a:lnTo>
                  <a:pt x="1899374" y="1079995"/>
                </a:lnTo>
                <a:lnTo>
                  <a:pt x="1898322" y="1128107"/>
                </a:lnTo>
                <a:lnTo>
                  <a:pt x="1895195" y="1175675"/>
                </a:lnTo>
                <a:lnTo>
                  <a:pt x="1890036" y="1222661"/>
                </a:lnTo>
                <a:lnTo>
                  <a:pt x="1882889" y="1269020"/>
                </a:lnTo>
                <a:lnTo>
                  <a:pt x="1873799" y="1314709"/>
                </a:lnTo>
                <a:lnTo>
                  <a:pt x="1862809" y="1359683"/>
                </a:lnTo>
                <a:lnTo>
                  <a:pt x="1849963" y="1403899"/>
                </a:lnTo>
                <a:lnTo>
                  <a:pt x="1835306" y="1447312"/>
                </a:lnTo>
                <a:lnTo>
                  <a:pt x="1818880" y="1489880"/>
                </a:lnTo>
                <a:lnTo>
                  <a:pt x="1800731" y="1531557"/>
                </a:lnTo>
                <a:lnTo>
                  <a:pt x="1780901" y="1572300"/>
                </a:lnTo>
                <a:lnTo>
                  <a:pt x="1759434" y="1612066"/>
                </a:lnTo>
                <a:lnTo>
                  <a:pt x="1736376" y="1650810"/>
                </a:lnTo>
                <a:lnTo>
                  <a:pt x="1711768" y="1688488"/>
                </a:lnTo>
                <a:lnTo>
                  <a:pt x="1685657" y="1725056"/>
                </a:lnTo>
                <a:lnTo>
                  <a:pt x="1681559" y="1730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8406" y="5099678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1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1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24" y="0"/>
            <a:ext cx="1181100" cy="1009650"/>
          </a:xfrm>
          <a:custGeom>
            <a:avLst/>
            <a:gdLst/>
            <a:ahLst/>
            <a:cxnLst/>
            <a:rect l="l" t="t" r="r" b="b"/>
            <a:pathLst>
              <a:path w="1181100" h="1009650">
                <a:moveTo>
                  <a:pt x="719999" y="1009419"/>
                </a:moveTo>
                <a:lnTo>
                  <a:pt x="672659" y="1007888"/>
                </a:lnTo>
                <a:lnTo>
                  <a:pt x="626137" y="1003357"/>
                </a:lnTo>
                <a:lnTo>
                  <a:pt x="580527" y="995921"/>
                </a:lnTo>
                <a:lnTo>
                  <a:pt x="535924" y="985674"/>
                </a:lnTo>
                <a:lnTo>
                  <a:pt x="492424" y="972713"/>
                </a:lnTo>
                <a:lnTo>
                  <a:pt x="450120" y="957132"/>
                </a:lnTo>
                <a:lnTo>
                  <a:pt x="409109" y="939025"/>
                </a:lnTo>
                <a:lnTo>
                  <a:pt x="369485" y="918488"/>
                </a:lnTo>
                <a:lnTo>
                  <a:pt x="331343" y="895615"/>
                </a:lnTo>
                <a:lnTo>
                  <a:pt x="294777" y="870501"/>
                </a:lnTo>
                <a:lnTo>
                  <a:pt x="259882" y="843242"/>
                </a:lnTo>
                <a:lnTo>
                  <a:pt x="226754" y="813931"/>
                </a:lnTo>
                <a:lnTo>
                  <a:pt x="195488" y="782664"/>
                </a:lnTo>
                <a:lnTo>
                  <a:pt x="166177" y="749536"/>
                </a:lnTo>
                <a:lnTo>
                  <a:pt x="138918" y="714642"/>
                </a:lnTo>
                <a:lnTo>
                  <a:pt x="113804" y="678076"/>
                </a:lnTo>
                <a:lnTo>
                  <a:pt x="90931" y="639934"/>
                </a:lnTo>
                <a:lnTo>
                  <a:pt x="70394" y="600309"/>
                </a:lnTo>
                <a:lnTo>
                  <a:pt x="52287" y="559298"/>
                </a:lnTo>
                <a:lnTo>
                  <a:pt x="36706" y="516995"/>
                </a:lnTo>
                <a:lnTo>
                  <a:pt x="23744" y="473495"/>
                </a:lnTo>
                <a:lnTo>
                  <a:pt x="13498" y="428892"/>
                </a:lnTo>
                <a:lnTo>
                  <a:pt x="6062" y="383282"/>
                </a:lnTo>
                <a:lnTo>
                  <a:pt x="1531" y="336760"/>
                </a:lnTo>
                <a:lnTo>
                  <a:pt x="0" y="289419"/>
                </a:lnTo>
                <a:lnTo>
                  <a:pt x="1531" y="242079"/>
                </a:lnTo>
                <a:lnTo>
                  <a:pt x="6062" y="195557"/>
                </a:lnTo>
                <a:lnTo>
                  <a:pt x="13498" y="149947"/>
                </a:lnTo>
                <a:lnTo>
                  <a:pt x="23744" y="105344"/>
                </a:lnTo>
                <a:lnTo>
                  <a:pt x="36706" y="61844"/>
                </a:lnTo>
                <a:lnTo>
                  <a:pt x="52287" y="19541"/>
                </a:lnTo>
                <a:lnTo>
                  <a:pt x="60915" y="0"/>
                </a:lnTo>
                <a:lnTo>
                  <a:pt x="1180500" y="0"/>
                </a:lnTo>
                <a:lnTo>
                  <a:pt x="1180500" y="842902"/>
                </a:lnTo>
                <a:lnTo>
                  <a:pt x="1145222" y="870501"/>
                </a:lnTo>
                <a:lnTo>
                  <a:pt x="1108656" y="895615"/>
                </a:lnTo>
                <a:lnTo>
                  <a:pt x="1070514" y="918488"/>
                </a:lnTo>
                <a:lnTo>
                  <a:pt x="1030889" y="939025"/>
                </a:lnTo>
                <a:lnTo>
                  <a:pt x="989878" y="957132"/>
                </a:lnTo>
                <a:lnTo>
                  <a:pt x="947575" y="972713"/>
                </a:lnTo>
                <a:lnTo>
                  <a:pt x="904075" y="985674"/>
                </a:lnTo>
                <a:lnTo>
                  <a:pt x="859472" y="995921"/>
                </a:lnTo>
                <a:lnTo>
                  <a:pt x="813862" y="1003357"/>
                </a:lnTo>
                <a:lnTo>
                  <a:pt x="767339" y="1007888"/>
                </a:lnTo>
                <a:lnTo>
                  <a:pt x="719999" y="10094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7574" y="70580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20" h="972819">
                <a:moveTo>
                  <a:pt x="486284" y="972567"/>
                </a:moveTo>
                <a:lnTo>
                  <a:pt x="439451" y="970341"/>
                </a:lnTo>
                <a:lnTo>
                  <a:pt x="393878" y="963798"/>
                </a:lnTo>
                <a:lnTo>
                  <a:pt x="349768" y="953144"/>
                </a:lnTo>
                <a:lnTo>
                  <a:pt x="307326" y="938580"/>
                </a:lnTo>
                <a:lnTo>
                  <a:pt x="266754" y="920312"/>
                </a:lnTo>
                <a:lnTo>
                  <a:pt x="228257" y="898542"/>
                </a:lnTo>
                <a:lnTo>
                  <a:pt x="192039" y="873475"/>
                </a:lnTo>
                <a:lnTo>
                  <a:pt x="158302" y="845314"/>
                </a:lnTo>
                <a:lnTo>
                  <a:pt x="127252" y="814264"/>
                </a:lnTo>
                <a:lnTo>
                  <a:pt x="99091" y="780528"/>
                </a:lnTo>
                <a:lnTo>
                  <a:pt x="74024" y="744309"/>
                </a:lnTo>
                <a:lnTo>
                  <a:pt x="52255" y="705812"/>
                </a:lnTo>
                <a:lnTo>
                  <a:pt x="33986" y="665240"/>
                </a:lnTo>
                <a:lnTo>
                  <a:pt x="19423" y="622798"/>
                </a:lnTo>
                <a:lnTo>
                  <a:pt x="8768" y="578688"/>
                </a:lnTo>
                <a:lnTo>
                  <a:pt x="2225" y="533116"/>
                </a:lnTo>
                <a:lnTo>
                  <a:pt x="0" y="486279"/>
                </a:lnTo>
                <a:lnTo>
                  <a:pt x="2225" y="439451"/>
                </a:lnTo>
                <a:lnTo>
                  <a:pt x="8768" y="393878"/>
                </a:lnTo>
                <a:lnTo>
                  <a:pt x="19423" y="349768"/>
                </a:lnTo>
                <a:lnTo>
                  <a:pt x="33986" y="307326"/>
                </a:lnTo>
                <a:lnTo>
                  <a:pt x="52255" y="266754"/>
                </a:lnTo>
                <a:lnTo>
                  <a:pt x="74024" y="228257"/>
                </a:lnTo>
                <a:lnTo>
                  <a:pt x="99091" y="192039"/>
                </a:lnTo>
                <a:lnTo>
                  <a:pt x="127252" y="158302"/>
                </a:lnTo>
                <a:lnTo>
                  <a:pt x="158302" y="127252"/>
                </a:lnTo>
                <a:lnTo>
                  <a:pt x="192039" y="99091"/>
                </a:lnTo>
                <a:lnTo>
                  <a:pt x="228257" y="74024"/>
                </a:lnTo>
                <a:lnTo>
                  <a:pt x="266754" y="52255"/>
                </a:lnTo>
                <a:lnTo>
                  <a:pt x="307326" y="33986"/>
                </a:lnTo>
                <a:lnTo>
                  <a:pt x="349768" y="19423"/>
                </a:lnTo>
                <a:lnTo>
                  <a:pt x="393878" y="8768"/>
                </a:lnTo>
                <a:lnTo>
                  <a:pt x="439451" y="2226"/>
                </a:lnTo>
                <a:lnTo>
                  <a:pt x="486283" y="0"/>
                </a:lnTo>
                <a:lnTo>
                  <a:pt x="533116" y="2226"/>
                </a:lnTo>
                <a:lnTo>
                  <a:pt x="578688" y="8768"/>
                </a:lnTo>
                <a:lnTo>
                  <a:pt x="622798" y="19423"/>
                </a:lnTo>
                <a:lnTo>
                  <a:pt x="665240" y="33986"/>
                </a:lnTo>
                <a:lnTo>
                  <a:pt x="705812" y="52255"/>
                </a:lnTo>
                <a:lnTo>
                  <a:pt x="744309" y="74024"/>
                </a:lnTo>
                <a:lnTo>
                  <a:pt x="780528" y="99091"/>
                </a:lnTo>
                <a:lnTo>
                  <a:pt x="814264" y="127252"/>
                </a:lnTo>
                <a:lnTo>
                  <a:pt x="845314" y="158302"/>
                </a:lnTo>
                <a:lnTo>
                  <a:pt x="873475" y="192039"/>
                </a:lnTo>
                <a:lnTo>
                  <a:pt x="898542" y="228257"/>
                </a:lnTo>
                <a:lnTo>
                  <a:pt x="920311" y="266754"/>
                </a:lnTo>
                <a:lnTo>
                  <a:pt x="938580" y="307326"/>
                </a:lnTo>
                <a:lnTo>
                  <a:pt x="953144" y="349768"/>
                </a:lnTo>
                <a:lnTo>
                  <a:pt x="963798" y="393878"/>
                </a:lnTo>
                <a:lnTo>
                  <a:pt x="970341" y="439451"/>
                </a:lnTo>
                <a:lnTo>
                  <a:pt x="972566" y="486283"/>
                </a:lnTo>
                <a:lnTo>
                  <a:pt x="970341" y="533116"/>
                </a:lnTo>
                <a:lnTo>
                  <a:pt x="963798" y="578688"/>
                </a:lnTo>
                <a:lnTo>
                  <a:pt x="953144" y="622798"/>
                </a:lnTo>
                <a:lnTo>
                  <a:pt x="938580" y="665240"/>
                </a:lnTo>
                <a:lnTo>
                  <a:pt x="920311" y="705812"/>
                </a:lnTo>
                <a:lnTo>
                  <a:pt x="898542" y="744309"/>
                </a:lnTo>
                <a:lnTo>
                  <a:pt x="873475" y="780528"/>
                </a:lnTo>
                <a:lnTo>
                  <a:pt x="845314" y="814264"/>
                </a:lnTo>
                <a:lnTo>
                  <a:pt x="814264" y="845314"/>
                </a:lnTo>
                <a:lnTo>
                  <a:pt x="780528" y="873475"/>
                </a:lnTo>
                <a:lnTo>
                  <a:pt x="744309" y="898542"/>
                </a:lnTo>
                <a:lnTo>
                  <a:pt x="705812" y="920312"/>
                </a:lnTo>
                <a:lnTo>
                  <a:pt x="665240" y="938580"/>
                </a:lnTo>
                <a:lnTo>
                  <a:pt x="622798" y="953144"/>
                </a:lnTo>
                <a:lnTo>
                  <a:pt x="578688" y="963798"/>
                </a:lnTo>
                <a:lnTo>
                  <a:pt x="533116" y="970341"/>
                </a:lnTo>
                <a:lnTo>
                  <a:pt x="486284" y="972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5470580"/>
            <a:ext cx="2921000" cy="1730375"/>
            <a:chOff x="6016266" y="5470580"/>
            <a:chExt cx="2921000" cy="1730375"/>
          </a:xfrm>
        </p:grpSpPr>
        <p:sp>
          <p:nvSpPr>
            <p:cNvPr id="10" name="object 10"/>
            <p:cNvSpPr/>
            <p:nvPr/>
          </p:nvSpPr>
          <p:spPr>
            <a:xfrm>
              <a:off x="6016266" y="5470580"/>
              <a:ext cx="2294255" cy="1730375"/>
            </a:xfrm>
            <a:custGeom>
              <a:avLst/>
              <a:gdLst/>
              <a:ahLst/>
              <a:cxnLst/>
              <a:rect l="l" t="t" r="r" b="b"/>
              <a:pathLst>
                <a:path w="2294254" h="1730375">
                  <a:moveTo>
                    <a:pt x="2062217" y="1730319"/>
                  </a:moveTo>
                  <a:lnTo>
                    <a:pt x="231424" y="1730319"/>
                  </a:lnTo>
                  <a:lnTo>
                    <a:pt x="215808" y="1710757"/>
                  </a:lnTo>
                  <a:lnTo>
                    <a:pt x="189398" y="1674733"/>
                  </a:lnTo>
                  <a:lnTo>
                    <a:pt x="164519" y="1637673"/>
                  </a:lnTo>
                  <a:lnTo>
                    <a:pt x="141215" y="1599617"/>
                  </a:lnTo>
                  <a:lnTo>
                    <a:pt x="119527" y="1560605"/>
                  </a:lnTo>
                  <a:lnTo>
                    <a:pt x="99500" y="1520678"/>
                  </a:lnTo>
                  <a:lnTo>
                    <a:pt x="81176" y="1479877"/>
                  </a:lnTo>
                  <a:lnTo>
                    <a:pt x="64598" y="1438242"/>
                  </a:lnTo>
                  <a:lnTo>
                    <a:pt x="49809" y="1395813"/>
                  </a:lnTo>
                  <a:lnTo>
                    <a:pt x="36852" y="1352631"/>
                  </a:lnTo>
                  <a:lnTo>
                    <a:pt x="25771" y="1308737"/>
                  </a:lnTo>
                  <a:lnTo>
                    <a:pt x="16608" y="1264171"/>
                  </a:lnTo>
                  <a:lnTo>
                    <a:pt x="9406" y="1218974"/>
                  </a:lnTo>
                  <a:lnTo>
                    <a:pt x="4209" y="1173186"/>
                  </a:lnTo>
                  <a:lnTo>
                    <a:pt x="1059" y="1126848"/>
                  </a:lnTo>
                  <a:lnTo>
                    <a:pt x="0" y="1079999"/>
                  </a:lnTo>
                  <a:lnTo>
                    <a:pt x="1059" y="1033151"/>
                  </a:lnTo>
                  <a:lnTo>
                    <a:pt x="4209" y="986813"/>
                  </a:lnTo>
                  <a:lnTo>
                    <a:pt x="9406" y="941025"/>
                  </a:lnTo>
                  <a:lnTo>
                    <a:pt x="16608" y="895828"/>
                  </a:lnTo>
                  <a:lnTo>
                    <a:pt x="25771" y="851262"/>
                  </a:lnTo>
                  <a:lnTo>
                    <a:pt x="36852" y="807368"/>
                  </a:lnTo>
                  <a:lnTo>
                    <a:pt x="49809" y="764186"/>
                  </a:lnTo>
                  <a:lnTo>
                    <a:pt x="64598" y="721757"/>
                  </a:lnTo>
                  <a:lnTo>
                    <a:pt x="81176" y="680122"/>
                  </a:lnTo>
                  <a:lnTo>
                    <a:pt x="99500" y="639321"/>
                  </a:lnTo>
                  <a:lnTo>
                    <a:pt x="119527" y="599394"/>
                  </a:lnTo>
                  <a:lnTo>
                    <a:pt x="141215" y="560382"/>
                  </a:lnTo>
                  <a:lnTo>
                    <a:pt x="164519" y="522326"/>
                  </a:lnTo>
                  <a:lnTo>
                    <a:pt x="189398" y="485266"/>
                  </a:lnTo>
                  <a:lnTo>
                    <a:pt x="215808" y="449242"/>
                  </a:lnTo>
                  <a:lnTo>
                    <a:pt x="243705" y="414296"/>
                  </a:lnTo>
                  <a:lnTo>
                    <a:pt x="273048" y="380467"/>
                  </a:lnTo>
                  <a:lnTo>
                    <a:pt x="303792" y="347796"/>
                  </a:lnTo>
                  <a:lnTo>
                    <a:pt x="335896" y="316324"/>
                  </a:lnTo>
                  <a:lnTo>
                    <a:pt x="369315" y="286091"/>
                  </a:lnTo>
                  <a:lnTo>
                    <a:pt x="404007" y="257138"/>
                  </a:lnTo>
                  <a:lnTo>
                    <a:pt x="439929" y="229505"/>
                  </a:lnTo>
                  <a:lnTo>
                    <a:pt x="477038" y="203233"/>
                  </a:lnTo>
                  <a:lnTo>
                    <a:pt x="515290" y="178362"/>
                  </a:lnTo>
                  <a:lnTo>
                    <a:pt x="554643" y="154933"/>
                  </a:lnTo>
                  <a:lnTo>
                    <a:pt x="595054" y="132987"/>
                  </a:lnTo>
                  <a:lnTo>
                    <a:pt x="636480" y="112563"/>
                  </a:lnTo>
                  <a:lnTo>
                    <a:pt x="678877" y="93703"/>
                  </a:lnTo>
                  <a:lnTo>
                    <a:pt x="722203" y="76446"/>
                  </a:lnTo>
                  <a:lnTo>
                    <a:pt x="766414" y="60834"/>
                  </a:lnTo>
                  <a:lnTo>
                    <a:pt x="811468" y="46907"/>
                  </a:lnTo>
                  <a:lnTo>
                    <a:pt x="857321" y="34705"/>
                  </a:lnTo>
                  <a:lnTo>
                    <a:pt x="903931" y="24269"/>
                  </a:lnTo>
                  <a:lnTo>
                    <a:pt x="951254" y="15640"/>
                  </a:lnTo>
                  <a:lnTo>
                    <a:pt x="999248" y="8858"/>
                  </a:lnTo>
                  <a:lnTo>
                    <a:pt x="1047869" y="3964"/>
                  </a:lnTo>
                  <a:lnTo>
                    <a:pt x="1097074" y="997"/>
                  </a:lnTo>
                  <a:lnTo>
                    <a:pt x="1146821" y="0"/>
                  </a:lnTo>
                  <a:lnTo>
                    <a:pt x="1196568" y="997"/>
                  </a:lnTo>
                  <a:lnTo>
                    <a:pt x="1245773" y="3964"/>
                  </a:lnTo>
                  <a:lnTo>
                    <a:pt x="1294394" y="8858"/>
                  </a:lnTo>
                  <a:lnTo>
                    <a:pt x="1342388" y="15640"/>
                  </a:lnTo>
                  <a:lnTo>
                    <a:pt x="1389711" y="24269"/>
                  </a:lnTo>
                  <a:lnTo>
                    <a:pt x="1436321" y="34705"/>
                  </a:lnTo>
                  <a:lnTo>
                    <a:pt x="1482174" y="46907"/>
                  </a:lnTo>
                  <a:lnTo>
                    <a:pt x="1527228" y="60834"/>
                  </a:lnTo>
                  <a:lnTo>
                    <a:pt x="1571439" y="76446"/>
                  </a:lnTo>
                  <a:lnTo>
                    <a:pt x="1614765" y="93703"/>
                  </a:lnTo>
                  <a:lnTo>
                    <a:pt x="1657162" y="112563"/>
                  </a:lnTo>
                  <a:lnTo>
                    <a:pt x="1698588" y="132987"/>
                  </a:lnTo>
                  <a:lnTo>
                    <a:pt x="1738998" y="154933"/>
                  </a:lnTo>
                  <a:lnTo>
                    <a:pt x="1778352" y="178362"/>
                  </a:lnTo>
                  <a:lnTo>
                    <a:pt x="1816604" y="203233"/>
                  </a:lnTo>
                  <a:lnTo>
                    <a:pt x="1853713" y="229505"/>
                  </a:lnTo>
                  <a:lnTo>
                    <a:pt x="1889635" y="257138"/>
                  </a:lnTo>
                  <a:lnTo>
                    <a:pt x="1924327" y="286091"/>
                  </a:lnTo>
                  <a:lnTo>
                    <a:pt x="1957746" y="316324"/>
                  </a:lnTo>
                  <a:lnTo>
                    <a:pt x="1989849" y="347796"/>
                  </a:lnTo>
                  <a:lnTo>
                    <a:pt x="2020594" y="380467"/>
                  </a:lnTo>
                  <a:lnTo>
                    <a:pt x="2049936" y="414296"/>
                  </a:lnTo>
                  <a:lnTo>
                    <a:pt x="2077834" y="449242"/>
                  </a:lnTo>
                  <a:lnTo>
                    <a:pt x="2104244" y="485266"/>
                  </a:lnTo>
                  <a:lnTo>
                    <a:pt x="2129122" y="522326"/>
                  </a:lnTo>
                  <a:lnTo>
                    <a:pt x="2152427" y="560382"/>
                  </a:lnTo>
                  <a:lnTo>
                    <a:pt x="2174114" y="599394"/>
                  </a:lnTo>
                  <a:lnTo>
                    <a:pt x="2194141" y="639321"/>
                  </a:lnTo>
                  <a:lnTo>
                    <a:pt x="2212466" y="680122"/>
                  </a:lnTo>
                  <a:lnTo>
                    <a:pt x="2229044" y="721757"/>
                  </a:lnTo>
                  <a:lnTo>
                    <a:pt x="2243833" y="764186"/>
                  </a:lnTo>
                  <a:lnTo>
                    <a:pt x="2256789" y="807368"/>
                  </a:lnTo>
                  <a:lnTo>
                    <a:pt x="2267870" y="851262"/>
                  </a:lnTo>
                  <a:lnTo>
                    <a:pt x="2277033" y="895828"/>
                  </a:lnTo>
                  <a:lnTo>
                    <a:pt x="2284235" y="941025"/>
                  </a:lnTo>
                  <a:lnTo>
                    <a:pt x="2289433" y="986813"/>
                  </a:lnTo>
                  <a:lnTo>
                    <a:pt x="2292582" y="1033151"/>
                  </a:lnTo>
                  <a:lnTo>
                    <a:pt x="2293642" y="1079999"/>
                  </a:lnTo>
                  <a:lnTo>
                    <a:pt x="2292582" y="1126848"/>
                  </a:lnTo>
                  <a:lnTo>
                    <a:pt x="2289433" y="1173186"/>
                  </a:lnTo>
                  <a:lnTo>
                    <a:pt x="2284235" y="1218974"/>
                  </a:lnTo>
                  <a:lnTo>
                    <a:pt x="2277033" y="1264171"/>
                  </a:lnTo>
                  <a:lnTo>
                    <a:pt x="2267870" y="1308737"/>
                  </a:lnTo>
                  <a:lnTo>
                    <a:pt x="2256789" y="1352631"/>
                  </a:lnTo>
                  <a:lnTo>
                    <a:pt x="2243833" y="1395813"/>
                  </a:lnTo>
                  <a:lnTo>
                    <a:pt x="2229044" y="1438242"/>
                  </a:lnTo>
                  <a:lnTo>
                    <a:pt x="2212466" y="1479877"/>
                  </a:lnTo>
                  <a:lnTo>
                    <a:pt x="2194141" y="1520678"/>
                  </a:lnTo>
                  <a:lnTo>
                    <a:pt x="2174114" y="1560605"/>
                  </a:lnTo>
                  <a:lnTo>
                    <a:pt x="2152427" y="1599617"/>
                  </a:lnTo>
                  <a:lnTo>
                    <a:pt x="2129122" y="1637673"/>
                  </a:lnTo>
                  <a:lnTo>
                    <a:pt x="2104244" y="1674733"/>
                  </a:lnTo>
                  <a:lnTo>
                    <a:pt x="2077834" y="1710757"/>
                  </a:lnTo>
                  <a:lnTo>
                    <a:pt x="2062217" y="17303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39439"/>
              <a:ext cx="657224" cy="657224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88448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675" y="640097"/>
            <a:ext cx="2429510" cy="4356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u="none" dirty="0"/>
              <a:t>Today</a:t>
            </a:r>
            <a:r>
              <a:rPr sz="2650" u="none" spc="70" dirty="0"/>
              <a:t> </a:t>
            </a:r>
            <a:r>
              <a:rPr sz="2650" u="none" spc="-10" dirty="0"/>
              <a:t>Content</a:t>
            </a:r>
            <a:endParaRPr sz="2650"/>
          </a:p>
        </p:txBody>
      </p:sp>
      <p:sp>
        <p:nvSpPr>
          <p:cNvPr id="3" name="object 3"/>
          <p:cNvSpPr/>
          <p:nvPr/>
        </p:nvSpPr>
        <p:spPr>
          <a:xfrm>
            <a:off x="3931572" y="3292137"/>
            <a:ext cx="1446530" cy="1446530"/>
          </a:xfrm>
          <a:custGeom>
            <a:avLst/>
            <a:gdLst/>
            <a:ahLst/>
            <a:cxnLst/>
            <a:rect l="l" t="t" r="r" b="b"/>
            <a:pathLst>
              <a:path w="1446529" h="1446529">
                <a:moveTo>
                  <a:pt x="723038" y="1446076"/>
                </a:moveTo>
                <a:lnTo>
                  <a:pt x="675498" y="1444538"/>
                </a:lnTo>
                <a:lnTo>
                  <a:pt x="628779" y="1439987"/>
                </a:lnTo>
                <a:lnTo>
                  <a:pt x="582976" y="1432520"/>
                </a:lnTo>
                <a:lnTo>
                  <a:pt x="538186" y="1422231"/>
                </a:lnTo>
                <a:lnTo>
                  <a:pt x="494502" y="1409215"/>
                </a:lnTo>
                <a:lnTo>
                  <a:pt x="452020" y="1393567"/>
                </a:lnTo>
                <a:lnTo>
                  <a:pt x="410836" y="1375384"/>
                </a:lnTo>
                <a:lnTo>
                  <a:pt x="371044" y="1354760"/>
                </a:lnTo>
                <a:lnTo>
                  <a:pt x="332741" y="1331791"/>
                </a:lnTo>
                <a:lnTo>
                  <a:pt x="296021" y="1306571"/>
                </a:lnTo>
                <a:lnTo>
                  <a:pt x="260979" y="1279197"/>
                </a:lnTo>
                <a:lnTo>
                  <a:pt x="227711" y="1249762"/>
                </a:lnTo>
                <a:lnTo>
                  <a:pt x="196313" y="1218364"/>
                </a:lnTo>
                <a:lnTo>
                  <a:pt x="166879" y="1185096"/>
                </a:lnTo>
                <a:lnTo>
                  <a:pt x="139504" y="1150054"/>
                </a:lnTo>
                <a:lnTo>
                  <a:pt x="114284" y="1113334"/>
                </a:lnTo>
                <a:lnTo>
                  <a:pt x="91315" y="1075031"/>
                </a:lnTo>
                <a:lnTo>
                  <a:pt x="70691" y="1035239"/>
                </a:lnTo>
                <a:lnTo>
                  <a:pt x="52508" y="994055"/>
                </a:lnTo>
                <a:lnTo>
                  <a:pt x="36860" y="951574"/>
                </a:lnTo>
                <a:lnTo>
                  <a:pt x="23845" y="907890"/>
                </a:lnTo>
                <a:lnTo>
                  <a:pt x="13555" y="863099"/>
                </a:lnTo>
                <a:lnTo>
                  <a:pt x="6088" y="817296"/>
                </a:lnTo>
                <a:lnTo>
                  <a:pt x="1537" y="770578"/>
                </a:lnTo>
                <a:lnTo>
                  <a:pt x="0" y="723038"/>
                </a:lnTo>
                <a:lnTo>
                  <a:pt x="1537" y="675498"/>
                </a:lnTo>
                <a:lnTo>
                  <a:pt x="6088" y="628779"/>
                </a:lnTo>
                <a:lnTo>
                  <a:pt x="13555" y="582976"/>
                </a:lnTo>
                <a:lnTo>
                  <a:pt x="23845" y="538186"/>
                </a:lnTo>
                <a:lnTo>
                  <a:pt x="36860" y="494502"/>
                </a:lnTo>
                <a:lnTo>
                  <a:pt x="52508" y="452020"/>
                </a:lnTo>
                <a:lnTo>
                  <a:pt x="70691" y="410836"/>
                </a:lnTo>
                <a:lnTo>
                  <a:pt x="91315" y="371044"/>
                </a:lnTo>
                <a:lnTo>
                  <a:pt x="114284" y="332741"/>
                </a:lnTo>
                <a:lnTo>
                  <a:pt x="139504" y="296021"/>
                </a:lnTo>
                <a:lnTo>
                  <a:pt x="166879" y="260979"/>
                </a:lnTo>
                <a:lnTo>
                  <a:pt x="196313" y="227711"/>
                </a:lnTo>
                <a:lnTo>
                  <a:pt x="227711" y="196313"/>
                </a:lnTo>
                <a:lnTo>
                  <a:pt x="260979" y="166879"/>
                </a:lnTo>
                <a:lnTo>
                  <a:pt x="296021" y="139504"/>
                </a:lnTo>
                <a:lnTo>
                  <a:pt x="332741" y="114284"/>
                </a:lnTo>
                <a:lnTo>
                  <a:pt x="371044" y="91315"/>
                </a:lnTo>
                <a:lnTo>
                  <a:pt x="410836" y="70691"/>
                </a:lnTo>
                <a:lnTo>
                  <a:pt x="452020" y="52508"/>
                </a:lnTo>
                <a:lnTo>
                  <a:pt x="494502" y="36860"/>
                </a:lnTo>
                <a:lnTo>
                  <a:pt x="538186" y="23845"/>
                </a:lnTo>
                <a:lnTo>
                  <a:pt x="582976" y="13555"/>
                </a:lnTo>
                <a:lnTo>
                  <a:pt x="628779" y="6088"/>
                </a:lnTo>
                <a:lnTo>
                  <a:pt x="675498" y="1537"/>
                </a:lnTo>
                <a:lnTo>
                  <a:pt x="723038" y="0"/>
                </a:lnTo>
                <a:lnTo>
                  <a:pt x="770578" y="1537"/>
                </a:lnTo>
                <a:lnTo>
                  <a:pt x="817297" y="6088"/>
                </a:lnTo>
                <a:lnTo>
                  <a:pt x="863099" y="13555"/>
                </a:lnTo>
                <a:lnTo>
                  <a:pt x="907890" y="23845"/>
                </a:lnTo>
                <a:lnTo>
                  <a:pt x="951574" y="36860"/>
                </a:lnTo>
                <a:lnTo>
                  <a:pt x="994055" y="52508"/>
                </a:lnTo>
                <a:lnTo>
                  <a:pt x="1035240" y="70691"/>
                </a:lnTo>
                <a:lnTo>
                  <a:pt x="1075031" y="91315"/>
                </a:lnTo>
                <a:lnTo>
                  <a:pt x="1113334" y="114284"/>
                </a:lnTo>
                <a:lnTo>
                  <a:pt x="1150055" y="139504"/>
                </a:lnTo>
                <a:lnTo>
                  <a:pt x="1185096" y="166879"/>
                </a:lnTo>
                <a:lnTo>
                  <a:pt x="1218364" y="196313"/>
                </a:lnTo>
                <a:lnTo>
                  <a:pt x="1249763" y="227711"/>
                </a:lnTo>
                <a:lnTo>
                  <a:pt x="1279197" y="260979"/>
                </a:lnTo>
                <a:lnTo>
                  <a:pt x="1306571" y="296021"/>
                </a:lnTo>
                <a:lnTo>
                  <a:pt x="1331791" y="332741"/>
                </a:lnTo>
                <a:lnTo>
                  <a:pt x="1354760" y="371044"/>
                </a:lnTo>
                <a:lnTo>
                  <a:pt x="1375384" y="410836"/>
                </a:lnTo>
                <a:lnTo>
                  <a:pt x="1393568" y="452020"/>
                </a:lnTo>
                <a:lnTo>
                  <a:pt x="1409215" y="494502"/>
                </a:lnTo>
                <a:lnTo>
                  <a:pt x="1422231" y="538186"/>
                </a:lnTo>
                <a:lnTo>
                  <a:pt x="1432520" y="582976"/>
                </a:lnTo>
                <a:lnTo>
                  <a:pt x="1439987" y="628779"/>
                </a:lnTo>
                <a:lnTo>
                  <a:pt x="1444538" y="675498"/>
                </a:lnTo>
                <a:lnTo>
                  <a:pt x="1446076" y="723036"/>
                </a:lnTo>
                <a:lnTo>
                  <a:pt x="1444538" y="770578"/>
                </a:lnTo>
                <a:lnTo>
                  <a:pt x="1439987" y="817296"/>
                </a:lnTo>
                <a:lnTo>
                  <a:pt x="1432520" y="863099"/>
                </a:lnTo>
                <a:lnTo>
                  <a:pt x="1422231" y="907890"/>
                </a:lnTo>
                <a:lnTo>
                  <a:pt x="1409215" y="951574"/>
                </a:lnTo>
                <a:lnTo>
                  <a:pt x="1393568" y="994055"/>
                </a:lnTo>
                <a:lnTo>
                  <a:pt x="1375384" y="1035239"/>
                </a:lnTo>
                <a:lnTo>
                  <a:pt x="1354760" y="1075031"/>
                </a:lnTo>
                <a:lnTo>
                  <a:pt x="1331791" y="1113334"/>
                </a:lnTo>
                <a:lnTo>
                  <a:pt x="1306571" y="1150054"/>
                </a:lnTo>
                <a:lnTo>
                  <a:pt x="1279197" y="1185096"/>
                </a:lnTo>
                <a:lnTo>
                  <a:pt x="1249763" y="1218364"/>
                </a:lnTo>
                <a:lnTo>
                  <a:pt x="1218364" y="1249762"/>
                </a:lnTo>
                <a:lnTo>
                  <a:pt x="1185096" y="1279197"/>
                </a:lnTo>
                <a:lnTo>
                  <a:pt x="1150055" y="1306571"/>
                </a:lnTo>
                <a:lnTo>
                  <a:pt x="1113334" y="1331791"/>
                </a:lnTo>
                <a:lnTo>
                  <a:pt x="1075031" y="1354760"/>
                </a:lnTo>
                <a:lnTo>
                  <a:pt x="1035240" y="1375384"/>
                </a:lnTo>
                <a:lnTo>
                  <a:pt x="994055" y="1393567"/>
                </a:lnTo>
                <a:lnTo>
                  <a:pt x="951574" y="1409215"/>
                </a:lnTo>
                <a:lnTo>
                  <a:pt x="907890" y="1422231"/>
                </a:lnTo>
                <a:lnTo>
                  <a:pt x="863099" y="1432520"/>
                </a:lnTo>
                <a:lnTo>
                  <a:pt x="817297" y="1439987"/>
                </a:lnTo>
                <a:lnTo>
                  <a:pt x="770578" y="1444538"/>
                </a:lnTo>
                <a:lnTo>
                  <a:pt x="723038" y="14460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44483" y="0"/>
            <a:ext cx="972819" cy="870585"/>
          </a:xfrm>
          <a:custGeom>
            <a:avLst/>
            <a:gdLst/>
            <a:ahLst/>
            <a:cxnLst/>
            <a:rect l="l" t="t" r="r" b="b"/>
            <a:pathLst>
              <a:path w="972820" h="870585">
                <a:moveTo>
                  <a:pt x="486284" y="870348"/>
                </a:moveTo>
                <a:lnTo>
                  <a:pt x="439451" y="868122"/>
                </a:lnTo>
                <a:lnTo>
                  <a:pt x="393878" y="861579"/>
                </a:lnTo>
                <a:lnTo>
                  <a:pt x="349768" y="850924"/>
                </a:lnTo>
                <a:lnTo>
                  <a:pt x="307326" y="836361"/>
                </a:lnTo>
                <a:lnTo>
                  <a:pt x="266754" y="818092"/>
                </a:lnTo>
                <a:lnTo>
                  <a:pt x="228257" y="796323"/>
                </a:lnTo>
                <a:lnTo>
                  <a:pt x="192039" y="771256"/>
                </a:lnTo>
                <a:lnTo>
                  <a:pt x="158302" y="743095"/>
                </a:lnTo>
                <a:lnTo>
                  <a:pt x="127252" y="712045"/>
                </a:lnTo>
                <a:lnTo>
                  <a:pt x="99091" y="678308"/>
                </a:lnTo>
                <a:lnTo>
                  <a:pt x="74024" y="642090"/>
                </a:lnTo>
                <a:lnTo>
                  <a:pt x="52255" y="603593"/>
                </a:lnTo>
                <a:lnTo>
                  <a:pt x="33986" y="563021"/>
                </a:lnTo>
                <a:lnTo>
                  <a:pt x="19423" y="520579"/>
                </a:lnTo>
                <a:lnTo>
                  <a:pt x="8768" y="476469"/>
                </a:lnTo>
                <a:lnTo>
                  <a:pt x="2226" y="430896"/>
                </a:lnTo>
                <a:lnTo>
                  <a:pt x="0" y="384064"/>
                </a:lnTo>
                <a:lnTo>
                  <a:pt x="2226" y="337231"/>
                </a:lnTo>
                <a:lnTo>
                  <a:pt x="8768" y="291659"/>
                </a:lnTo>
                <a:lnTo>
                  <a:pt x="19423" y="247549"/>
                </a:lnTo>
                <a:lnTo>
                  <a:pt x="33986" y="205107"/>
                </a:lnTo>
                <a:lnTo>
                  <a:pt x="52255" y="164535"/>
                </a:lnTo>
                <a:lnTo>
                  <a:pt x="74024" y="126038"/>
                </a:lnTo>
                <a:lnTo>
                  <a:pt x="99091" y="89819"/>
                </a:lnTo>
                <a:lnTo>
                  <a:pt x="127252" y="56083"/>
                </a:lnTo>
                <a:lnTo>
                  <a:pt x="158302" y="25033"/>
                </a:lnTo>
                <a:lnTo>
                  <a:pt x="188292" y="0"/>
                </a:lnTo>
                <a:lnTo>
                  <a:pt x="784274" y="0"/>
                </a:lnTo>
                <a:lnTo>
                  <a:pt x="814264" y="25033"/>
                </a:lnTo>
                <a:lnTo>
                  <a:pt x="845314" y="56083"/>
                </a:lnTo>
                <a:lnTo>
                  <a:pt x="873475" y="89819"/>
                </a:lnTo>
                <a:lnTo>
                  <a:pt x="898542" y="126038"/>
                </a:lnTo>
                <a:lnTo>
                  <a:pt x="920311" y="164535"/>
                </a:lnTo>
                <a:lnTo>
                  <a:pt x="938580" y="205107"/>
                </a:lnTo>
                <a:lnTo>
                  <a:pt x="953143" y="247549"/>
                </a:lnTo>
                <a:lnTo>
                  <a:pt x="963798" y="291659"/>
                </a:lnTo>
                <a:lnTo>
                  <a:pt x="970341" y="337231"/>
                </a:lnTo>
                <a:lnTo>
                  <a:pt x="972567" y="384064"/>
                </a:lnTo>
                <a:lnTo>
                  <a:pt x="970341" y="430896"/>
                </a:lnTo>
                <a:lnTo>
                  <a:pt x="963798" y="476469"/>
                </a:lnTo>
                <a:lnTo>
                  <a:pt x="953143" y="520579"/>
                </a:lnTo>
                <a:lnTo>
                  <a:pt x="938580" y="563021"/>
                </a:lnTo>
                <a:lnTo>
                  <a:pt x="920311" y="603593"/>
                </a:lnTo>
                <a:lnTo>
                  <a:pt x="898542" y="642090"/>
                </a:lnTo>
                <a:lnTo>
                  <a:pt x="873475" y="678308"/>
                </a:lnTo>
                <a:lnTo>
                  <a:pt x="845314" y="712045"/>
                </a:lnTo>
                <a:lnTo>
                  <a:pt x="814264" y="743095"/>
                </a:lnTo>
                <a:lnTo>
                  <a:pt x="780528" y="771256"/>
                </a:lnTo>
                <a:lnTo>
                  <a:pt x="744309" y="796323"/>
                </a:lnTo>
                <a:lnTo>
                  <a:pt x="705812" y="818092"/>
                </a:lnTo>
                <a:lnTo>
                  <a:pt x="665240" y="836361"/>
                </a:lnTo>
                <a:lnTo>
                  <a:pt x="622798" y="850924"/>
                </a:lnTo>
                <a:lnTo>
                  <a:pt x="578688" y="861579"/>
                </a:lnTo>
                <a:lnTo>
                  <a:pt x="533115" y="868122"/>
                </a:lnTo>
                <a:lnTo>
                  <a:pt x="486284" y="8703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983572"/>
            <a:ext cx="1231265" cy="1217930"/>
          </a:xfrm>
          <a:custGeom>
            <a:avLst/>
            <a:gdLst/>
            <a:ahLst/>
            <a:cxnLst/>
            <a:rect l="l" t="t" r="r" b="b"/>
            <a:pathLst>
              <a:path w="1231265" h="1217929">
                <a:moveTo>
                  <a:pt x="1222408" y="1217327"/>
                </a:moveTo>
                <a:lnTo>
                  <a:pt x="0" y="1217327"/>
                </a:lnTo>
                <a:lnTo>
                  <a:pt x="0" y="10649"/>
                </a:lnTo>
                <a:lnTo>
                  <a:pt x="8499" y="9338"/>
                </a:lnTo>
                <a:lnTo>
                  <a:pt x="55485" y="4179"/>
                </a:lnTo>
                <a:lnTo>
                  <a:pt x="103054" y="1052"/>
                </a:lnTo>
                <a:lnTo>
                  <a:pt x="151161" y="0"/>
                </a:lnTo>
                <a:lnTo>
                  <a:pt x="199268" y="1052"/>
                </a:lnTo>
                <a:lnTo>
                  <a:pt x="246837" y="4179"/>
                </a:lnTo>
                <a:lnTo>
                  <a:pt x="293823" y="9338"/>
                </a:lnTo>
                <a:lnTo>
                  <a:pt x="340182" y="16485"/>
                </a:lnTo>
                <a:lnTo>
                  <a:pt x="385871" y="25575"/>
                </a:lnTo>
                <a:lnTo>
                  <a:pt x="430845" y="36565"/>
                </a:lnTo>
                <a:lnTo>
                  <a:pt x="475060" y="49411"/>
                </a:lnTo>
                <a:lnTo>
                  <a:pt x="518474" y="64068"/>
                </a:lnTo>
                <a:lnTo>
                  <a:pt x="561041" y="80494"/>
                </a:lnTo>
                <a:lnTo>
                  <a:pt x="602719" y="98643"/>
                </a:lnTo>
                <a:lnTo>
                  <a:pt x="643462" y="118473"/>
                </a:lnTo>
                <a:lnTo>
                  <a:pt x="683227" y="139940"/>
                </a:lnTo>
                <a:lnTo>
                  <a:pt x="721971" y="162998"/>
                </a:lnTo>
                <a:lnTo>
                  <a:pt x="759649" y="187606"/>
                </a:lnTo>
                <a:lnTo>
                  <a:pt x="796218" y="213718"/>
                </a:lnTo>
                <a:lnTo>
                  <a:pt x="831633" y="241290"/>
                </a:lnTo>
                <a:lnTo>
                  <a:pt x="865851" y="270280"/>
                </a:lnTo>
                <a:lnTo>
                  <a:pt x="898827" y="300642"/>
                </a:lnTo>
                <a:lnTo>
                  <a:pt x="930519" y="332333"/>
                </a:lnTo>
                <a:lnTo>
                  <a:pt x="960881" y="365310"/>
                </a:lnTo>
                <a:lnTo>
                  <a:pt x="989871" y="399528"/>
                </a:lnTo>
                <a:lnTo>
                  <a:pt x="1017443" y="434943"/>
                </a:lnTo>
                <a:lnTo>
                  <a:pt x="1043555" y="471511"/>
                </a:lnTo>
                <a:lnTo>
                  <a:pt x="1068162" y="509189"/>
                </a:lnTo>
                <a:lnTo>
                  <a:pt x="1091221" y="547933"/>
                </a:lnTo>
                <a:lnTo>
                  <a:pt x="1112687" y="587699"/>
                </a:lnTo>
                <a:lnTo>
                  <a:pt x="1132517" y="628442"/>
                </a:lnTo>
                <a:lnTo>
                  <a:pt x="1150667" y="670119"/>
                </a:lnTo>
                <a:lnTo>
                  <a:pt x="1167092" y="712687"/>
                </a:lnTo>
                <a:lnTo>
                  <a:pt x="1181750" y="756100"/>
                </a:lnTo>
                <a:lnTo>
                  <a:pt x="1194596" y="800316"/>
                </a:lnTo>
                <a:lnTo>
                  <a:pt x="1205586" y="845290"/>
                </a:lnTo>
                <a:lnTo>
                  <a:pt x="1214676" y="890979"/>
                </a:lnTo>
                <a:lnTo>
                  <a:pt x="1221822" y="937338"/>
                </a:lnTo>
                <a:lnTo>
                  <a:pt x="1226981" y="984323"/>
                </a:lnTo>
                <a:lnTo>
                  <a:pt x="1230109" y="1031892"/>
                </a:lnTo>
                <a:lnTo>
                  <a:pt x="1231161" y="1079997"/>
                </a:lnTo>
                <a:lnTo>
                  <a:pt x="1230109" y="1128107"/>
                </a:lnTo>
                <a:lnTo>
                  <a:pt x="1226981" y="1175675"/>
                </a:lnTo>
                <a:lnTo>
                  <a:pt x="1222408" y="1217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8406" y="5029097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0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0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73276" y="972566"/>
            <a:ext cx="943610" cy="972819"/>
          </a:xfrm>
          <a:custGeom>
            <a:avLst/>
            <a:gdLst/>
            <a:ahLst/>
            <a:cxnLst/>
            <a:rect l="l" t="t" r="r" b="b"/>
            <a:pathLst>
              <a:path w="943610" h="972819">
                <a:moveTo>
                  <a:pt x="473594" y="972457"/>
                </a:moveTo>
                <a:lnTo>
                  <a:pt x="469394" y="972457"/>
                </a:lnTo>
                <a:lnTo>
                  <a:pt x="423287" y="970056"/>
                </a:lnTo>
                <a:lnTo>
                  <a:pt x="376472" y="962687"/>
                </a:lnTo>
                <a:lnTo>
                  <a:pt x="331286" y="950704"/>
                </a:lnTo>
                <a:lnTo>
                  <a:pt x="287967" y="934352"/>
                </a:lnTo>
                <a:lnTo>
                  <a:pt x="246752" y="913875"/>
                </a:lnTo>
                <a:lnTo>
                  <a:pt x="207877" y="889517"/>
                </a:lnTo>
                <a:lnTo>
                  <a:pt x="171580" y="861523"/>
                </a:lnTo>
                <a:lnTo>
                  <a:pt x="138097" y="830138"/>
                </a:lnTo>
                <a:lnTo>
                  <a:pt x="107666" y="795605"/>
                </a:lnTo>
                <a:lnTo>
                  <a:pt x="80523" y="758169"/>
                </a:lnTo>
                <a:lnTo>
                  <a:pt x="56906" y="718075"/>
                </a:lnTo>
                <a:lnTo>
                  <a:pt x="37052" y="675567"/>
                </a:lnTo>
                <a:lnTo>
                  <a:pt x="21197" y="630889"/>
                </a:lnTo>
                <a:lnTo>
                  <a:pt x="9578" y="584286"/>
                </a:lnTo>
                <a:lnTo>
                  <a:pt x="2434" y="536003"/>
                </a:lnTo>
                <a:lnTo>
                  <a:pt x="0" y="486279"/>
                </a:lnTo>
                <a:lnTo>
                  <a:pt x="2434" y="436564"/>
                </a:lnTo>
                <a:lnTo>
                  <a:pt x="9578" y="388280"/>
                </a:lnTo>
                <a:lnTo>
                  <a:pt x="21197" y="341677"/>
                </a:lnTo>
                <a:lnTo>
                  <a:pt x="37052" y="297000"/>
                </a:lnTo>
                <a:lnTo>
                  <a:pt x="56906" y="254491"/>
                </a:lnTo>
                <a:lnTo>
                  <a:pt x="80523" y="214397"/>
                </a:lnTo>
                <a:lnTo>
                  <a:pt x="107666" y="176962"/>
                </a:lnTo>
                <a:lnTo>
                  <a:pt x="138097" y="142429"/>
                </a:lnTo>
                <a:lnTo>
                  <a:pt x="171580" y="111043"/>
                </a:lnTo>
                <a:lnTo>
                  <a:pt x="207877" y="83049"/>
                </a:lnTo>
                <a:lnTo>
                  <a:pt x="246752" y="58691"/>
                </a:lnTo>
                <a:lnTo>
                  <a:pt x="287967" y="38214"/>
                </a:lnTo>
                <a:lnTo>
                  <a:pt x="331286" y="21862"/>
                </a:lnTo>
                <a:lnTo>
                  <a:pt x="376472" y="9879"/>
                </a:lnTo>
                <a:lnTo>
                  <a:pt x="423287" y="2510"/>
                </a:lnTo>
                <a:lnTo>
                  <a:pt x="471494" y="0"/>
                </a:lnTo>
                <a:lnTo>
                  <a:pt x="519702" y="2510"/>
                </a:lnTo>
                <a:lnTo>
                  <a:pt x="566517" y="9879"/>
                </a:lnTo>
                <a:lnTo>
                  <a:pt x="611702" y="21862"/>
                </a:lnTo>
                <a:lnTo>
                  <a:pt x="655021" y="38214"/>
                </a:lnTo>
                <a:lnTo>
                  <a:pt x="696237" y="58691"/>
                </a:lnTo>
                <a:lnTo>
                  <a:pt x="735111" y="83049"/>
                </a:lnTo>
                <a:lnTo>
                  <a:pt x="771409" y="111043"/>
                </a:lnTo>
                <a:lnTo>
                  <a:pt x="804891" y="142429"/>
                </a:lnTo>
                <a:lnTo>
                  <a:pt x="835322" y="176962"/>
                </a:lnTo>
                <a:lnTo>
                  <a:pt x="862465" y="214397"/>
                </a:lnTo>
                <a:lnTo>
                  <a:pt x="886082" y="254491"/>
                </a:lnTo>
                <a:lnTo>
                  <a:pt x="905937" y="297000"/>
                </a:lnTo>
                <a:lnTo>
                  <a:pt x="921791" y="341677"/>
                </a:lnTo>
                <a:lnTo>
                  <a:pt x="933410" y="388280"/>
                </a:lnTo>
                <a:lnTo>
                  <a:pt x="940555" y="436564"/>
                </a:lnTo>
                <a:lnTo>
                  <a:pt x="942989" y="486283"/>
                </a:lnTo>
                <a:lnTo>
                  <a:pt x="940555" y="536003"/>
                </a:lnTo>
                <a:lnTo>
                  <a:pt x="933410" y="584286"/>
                </a:lnTo>
                <a:lnTo>
                  <a:pt x="921791" y="630889"/>
                </a:lnTo>
                <a:lnTo>
                  <a:pt x="905937" y="675567"/>
                </a:lnTo>
                <a:lnTo>
                  <a:pt x="886082" y="718075"/>
                </a:lnTo>
                <a:lnTo>
                  <a:pt x="862465" y="758169"/>
                </a:lnTo>
                <a:lnTo>
                  <a:pt x="835322" y="795605"/>
                </a:lnTo>
                <a:lnTo>
                  <a:pt x="804891" y="830138"/>
                </a:lnTo>
                <a:lnTo>
                  <a:pt x="771409" y="861523"/>
                </a:lnTo>
                <a:lnTo>
                  <a:pt x="735111" y="889517"/>
                </a:lnTo>
                <a:lnTo>
                  <a:pt x="696237" y="913875"/>
                </a:lnTo>
                <a:lnTo>
                  <a:pt x="655021" y="934352"/>
                </a:lnTo>
                <a:lnTo>
                  <a:pt x="611702" y="950704"/>
                </a:lnTo>
                <a:lnTo>
                  <a:pt x="566517" y="962687"/>
                </a:lnTo>
                <a:lnTo>
                  <a:pt x="519702" y="970056"/>
                </a:lnTo>
                <a:lnTo>
                  <a:pt x="473594" y="9724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6016266" y="5983572"/>
            <a:ext cx="2921000" cy="1217930"/>
            <a:chOff x="6016266" y="5983572"/>
            <a:chExt cx="2921000" cy="1217930"/>
          </a:xfrm>
        </p:grpSpPr>
        <p:sp>
          <p:nvSpPr>
            <p:cNvPr id="9" name="object 9"/>
            <p:cNvSpPr/>
            <p:nvPr/>
          </p:nvSpPr>
          <p:spPr>
            <a:xfrm>
              <a:off x="6016256" y="5983579"/>
              <a:ext cx="2785110" cy="1217930"/>
            </a:xfrm>
            <a:custGeom>
              <a:avLst/>
              <a:gdLst/>
              <a:ahLst/>
              <a:cxnLst/>
              <a:rect l="l" t="t" r="r" b="b"/>
              <a:pathLst>
                <a:path w="2785109" h="1217929">
                  <a:moveTo>
                    <a:pt x="2290749" y="734949"/>
                  </a:moveTo>
                  <a:lnTo>
                    <a:pt x="2281212" y="671741"/>
                  </a:lnTo>
                  <a:lnTo>
                    <a:pt x="2271712" y="634034"/>
                  </a:lnTo>
                  <a:lnTo>
                    <a:pt x="2259647" y="596963"/>
                  </a:lnTo>
                  <a:lnTo>
                    <a:pt x="2245093" y="560565"/>
                  </a:lnTo>
                  <a:lnTo>
                    <a:pt x="2228088" y="524903"/>
                  </a:lnTo>
                  <a:lnTo>
                    <a:pt x="2208733" y="490004"/>
                  </a:lnTo>
                  <a:lnTo>
                    <a:pt x="2187054" y="455917"/>
                  </a:lnTo>
                  <a:lnTo>
                    <a:pt x="2163153" y="422706"/>
                  </a:lnTo>
                  <a:lnTo>
                    <a:pt x="2137067" y="390385"/>
                  </a:lnTo>
                  <a:lnTo>
                    <a:pt x="2108885" y="359016"/>
                  </a:lnTo>
                  <a:lnTo>
                    <a:pt x="2078659" y="328650"/>
                  </a:lnTo>
                  <a:lnTo>
                    <a:pt x="2046465" y="299326"/>
                  </a:lnTo>
                  <a:lnTo>
                    <a:pt x="2012353" y="271081"/>
                  </a:lnTo>
                  <a:lnTo>
                    <a:pt x="1976399" y="243979"/>
                  </a:lnTo>
                  <a:lnTo>
                    <a:pt x="1938667" y="218046"/>
                  </a:lnTo>
                  <a:lnTo>
                    <a:pt x="1899221" y="193332"/>
                  </a:lnTo>
                  <a:lnTo>
                    <a:pt x="1858137" y="169887"/>
                  </a:lnTo>
                  <a:lnTo>
                    <a:pt x="1815465" y="147764"/>
                  </a:lnTo>
                  <a:lnTo>
                    <a:pt x="1771281" y="126987"/>
                  </a:lnTo>
                  <a:lnTo>
                    <a:pt x="1725650" y="107619"/>
                  </a:lnTo>
                  <a:lnTo>
                    <a:pt x="1678635" y="89687"/>
                  </a:lnTo>
                  <a:lnTo>
                    <a:pt x="1630299" y="73253"/>
                  </a:lnTo>
                  <a:lnTo>
                    <a:pt x="1580705" y="58369"/>
                  </a:lnTo>
                  <a:lnTo>
                    <a:pt x="1529930" y="45059"/>
                  </a:lnTo>
                  <a:lnTo>
                    <a:pt x="1478038" y="33375"/>
                  </a:lnTo>
                  <a:lnTo>
                    <a:pt x="1425092" y="23368"/>
                  </a:lnTo>
                  <a:lnTo>
                    <a:pt x="1371155" y="15074"/>
                  </a:lnTo>
                  <a:lnTo>
                    <a:pt x="1316291" y="8547"/>
                  </a:lnTo>
                  <a:lnTo>
                    <a:pt x="1260576" y="3822"/>
                  </a:lnTo>
                  <a:lnTo>
                    <a:pt x="1204061" y="965"/>
                  </a:lnTo>
                  <a:lnTo>
                    <a:pt x="1146822" y="0"/>
                  </a:lnTo>
                  <a:lnTo>
                    <a:pt x="1089583" y="965"/>
                  </a:lnTo>
                  <a:lnTo>
                    <a:pt x="1033081" y="3822"/>
                  </a:lnTo>
                  <a:lnTo>
                    <a:pt x="977353" y="8547"/>
                  </a:lnTo>
                  <a:lnTo>
                    <a:pt x="922489" y="15074"/>
                  </a:lnTo>
                  <a:lnTo>
                    <a:pt x="868553" y="23368"/>
                  </a:lnTo>
                  <a:lnTo>
                    <a:pt x="815606" y="33375"/>
                  </a:lnTo>
                  <a:lnTo>
                    <a:pt x="763714" y="45059"/>
                  </a:lnTo>
                  <a:lnTo>
                    <a:pt x="712939" y="58369"/>
                  </a:lnTo>
                  <a:lnTo>
                    <a:pt x="663359" y="73253"/>
                  </a:lnTo>
                  <a:lnTo>
                    <a:pt x="615022" y="89687"/>
                  </a:lnTo>
                  <a:lnTo>
                    <a:pt x="568007" y="107619"/>
                  </a:lnTo>
                  <a:lnTo>
                    <a:pt x="522363" y="126987"/>
                  </a:lnTo>
                  <a:lnTo>
                    <a:pt x="478180" y="147764"/>
                  </a:lnTo>
                  <a:lnTo>
                    <a:pt x="435508" y="169887"/>
                  </a:lnTo>
                  <a:lnTo>
                    <a:pt x="394423" y="193332"/>
                  </a:lnTo>
                  <a:lnTo>
                    <a:pt x="354977" y="218046"/>
                  </a:lnTo>
                  <a:lnTo>
                    <a:pt x="317258" y="243979"/>
                  </a:lnTo>
                  <a:lnTo>
                    <a:pt x="281305" y="271081"/>
                  </a:lnTo>
                  <a:lnTo>
                    <a:pt x="247192" y="299326"/>
                  </a:lnTo>
                  <a:lnTo>
                    <a:pt x="214985" y="328650"/>
                  </a:lnTo>
                  <a:lnTo>
                    <a:pt x="184759" y="359016"/>
                  </a:lnTo>
                  <a:lnTo>
                    <a:pt x="156578" y="390385"/>
                  </a:lnTo>
                  <a:lnTo>
                    <a:pt x="130505" y="422706"/>
                  </a:lnTo>
                  <a:lnTo>
                    <a:pt x="106591" y="455917"/>
                  </a:lnTo>
                  <a:lnTo>
                    <a:pt x="84924" y="490004"/>
                  </a:lnTo>
                  <a:lnTo>
                    <a:pt x="65557" y="524903"/>
                  </a:lnTo>
                  <a:lnTo>
                    <a:pt x="48564" y="560565"/>
                  </a:lnTo>
                  <a:lnTo>
                    <a:pt x="33997" y="596963"/>
                  </a:lnTo>
                  <a:lnTo>
                    <a:pt x="21932" y="634034"/>
                  </a:lnTo>
                  <a:lnTo>
                    <a:pt x="12433" y="671741"/>
                  </a:lnTo>
                  <a:lnTo>
                    <a:pt x="5575" y="710031"/>
                  </a:lnTo>
                  <a:lnTo>
                    <a:pt x="1409" y="748868"/>
                  </a:lnTo>
                  <a:lnTo>
                    <a:pt x="0" y="788212"/>
                  </a:lnTo>
                  <a:lnTo>
                    <a:pt x="1409" y="827557"/>
                  </a:lnTo>
                  <a:lnTo>
                    <a:pt x="5575" y="866394"/>
                  </a:lnTo>
                  <a:lnTo>
                    <a:pt x="12433" y="904684"/>
                  </a:lnTo>
                  <a:lnTo>
                    <a:pt x="21932" y="942390"/>
                  </a:lnTo>
                  <a:lnTo>
                    <a:pt x="33997" y="979462"/>
                  </a:lnTo>
                  <a:lnTo>
                    <a:pt x="48564" y="1015860"/>
                  </a:lnTo>
                  <a:lnTo>
                    <a:pt x="65557" y="1051521"/>
                  </a:lnTo>
                  <a:lnTo>
                    <a:pt x="84924" y="1086421"/>
                  </a:lnTo>
                  <a:lnTo>
                    <a:pt x="106591" y="1120508"/>
                  </a:lnTo>
                  <a:lnTo>
                    <a:pt x="130505" y="1153718"/>
                  </a:lnTo>
                  <a:lnTo>
                    <a:pt x="156578" y="1186040"/>
                  </a:lnTo>
                  <a:lnTo>
                    <a:pt x="184696" y="1217333"/>
                  </a:lnTo>
                  <a:lnTo>
                    <a:pt x="2108949" y="1217333"/>
                  </a:lnTo>
                  <a:lnTo>
                    <a:pt x="2137067" y="1186040"/>
                  </a:lnTo>
                  <a:lnTo>
                    <a:pt x="2163153" y="1153718"/>
                  </a:lnTo>
                  <a:lnTo>
                    <a:pt x="2187054" y="1120508"/>
                  </a:lnTo>
                  <a:lnTo>
                    <a:pt x="2208733" y="1086421"/>
                  </a:lnTo>
                  <a:lnTo>
                    <a:pt x="2228088" y="1051521"/>
                  </a:lnTo>
                  <a:lnTo>
                    <a:pt x="2245093" y="1015860"/>
                  </a:lnTo>
                  <a:lnTo>
                    <a:pt x="2259647" y="979462"/>
                  </a:lnTo>
                  <a:lnTo>
                    <a:pt x="2271712" y="942390"/>
                  </a:lnTo>
                  <a:lnTo>
                    <a:pt x="2281212" y="904684"/>
                  </a:lnTo>
                  <a:lnTo>
                    <a:pt x="2288070" y="866394"/>
                  </a:lnTo>
                  <a:lnTo>
                    <a:pt x="2290749" y="841476"/>
                  </a:lnTo>
                  <a:lnTo>
                    <a:pt x="2290749" y="734949"/>
                  </a:lnTo>
                  <a:close/>
                </a:path>
                <a:path w="2785109" h="1217929">
                  <a:moveTo>
                    <a:pt x="2784983" y="310972"/>
                  </a:moveTo>
                  <a:lnTo>
                    <a:pt x="2778366" y="261670"/>
                  </a:lnTo>
                  <a:lnTo>
                    <a:pt x="2759672" y="217373"/>
                  </a:lnTo>
                  <a:lnTo>
                    <a:pt x="2730665" y="179844"/>
                  </a:lnTo>
                  <a:lnTo>
                    <a:pt x="2693136" y="150850"/>
                  </a:lnTo>
                  <a:lnTo>
                    <a:pt x="2648839" y="132143"/>
                  </a:lnTo>
                  <a:lnTo>
                    <a:pt x="2599537" y="125526"/>
                  </a:lnTo>
                  <a:lnTo>
                    <a:pt x="2550236" y="132143"/>
                  </a:lnTo>
                  <a:lnTo>
                    <a:pt x="2505938" y="150850"/>
                  </a:lnTo>
                  <a:lnTo>
                    <a:pt x="2468397" y="179844"/>
                  </a:lnTo>
                  <a:lnTo>
                    <a:pt x="2439403" y="217373"/>
                  </a:lnTo>
                  <a:lnTo>
                    <a:pt x="2420709" y="261670"/>
                  </a:lnTo>
                  <a:lnTo>
                    <a:pt x="2414079" y="310972"/>
                  </a:lnTo>
                  <a:lnTo>
                    <a:pt x="2420709" y="360273"/>
                  </a:lnTo>
                  <a:lnTo>
                    <a:pt x="2439403" y="404571"/>
                  </a:lnTo>
                  <a:lnTo>
                    <a:pt x="2468397" y="442112"/>
                  </a:lnTo>
                  <a:lnTo>
                    <a:pt x="2505938" y="471106"/>
                  </a:lnTo>
                  <a:lnTo>
                    <a:pt x="2550236" y="489800"/>
                  </a:lnTo>
                  <a:lnTo>
                    <a:pt x="2599537" y="496430"/>
                  </a:lnTo>
                  <a:lnTo>
                    <a:pt x="2648839" y="489800"/>
                  </a:lnTo>
                  <a:lnTo>
                    <a:pt x="2693136" y="471106"/>
                  </a:lnTo>
                  <a:lnTo>
                    <a:pt x="2730665" y="442112"/>
                  </a:lnTo>
                  <a:lnTo>
                    <a:pt x="2759672" y="404571"/>
                  </a:lnTo>
                  <a:lnTo>
                    <a:pt x="2778366" y="360273"/>
                  </a:lnTo>
                  <a:lnTo>
                    <a:pt x="2784983" y="3109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79999" y="6468860"/>
              <a:ext cx="657224" cy="657224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1868" y="2535239"/>
            <a:ext cx="85725" cy="8572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1868" y="2973389"/>
            <a:ext cx="85725" cy="85724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6860058" y="12"/>
            <a:ext cx="2141220" cy="1732914"/>
          </a:xfrm>
          <a:custGeom>
            <a:avLst/>
            <a:gdLst/>
            <a:ahLst/>
            <a:cxnLst/>
            <a:rect l="l" t="t" r="r" b="b"/>
            <a:pathLst>
              <a:path w="2141220" h="1732914">
                <a:moveTo>
                  <a:pt x="2141055" y="0"/>
                </a:moveTo>
                <a:lnTo>
                  <a:pt x="1255293" y="0"/>
                </a:lnTo>
                <a:lnTo>
                  <a:pt x="994664" y="0"/>
                </a:lnTo>
                <a:lnTo>
                  <a:pt x="984300" y="34759"/>
                </a:lnTo>
                <a:lnTo>
                  <a:pt x="974064" y="79362"/>
                </a:lnTo>
                <a:lnTo>
                  <a:pt x="966622" y="124968"/>
                </a:lnTo>
                <a:lnTo>
                  <a:pt x="962088" y="171488"/>
                </a:lnTo>
                <a:lnTo>
                  <a:pt x="960564" y="218833"/>
                </a:lnTo>
                <a:lnTo>
                  <a:pt x="962088" y="266179"/>
                </a:lnTo>
                <a:lnTo>
                  <a:pt x="966622" y="312699"/>
                </a:lnTo>
                <a:lnTo>
                  <a:pt x="974064" y="358305"/>
                </a:lnTo>
                <a:lnTo>
                  <a:pt x="984300" y="402907"/>
                </a:lnTo>
                <a:lnTo>
                  <a:pt x="997267" y="446405"/>
                </a:lnTo>
                <a:lnTo>
                  <a:pt x="1012850" y="488708"/>
                </a:lnTo>
                <a:lnTo>
                  <a:pt x="1030960" y="529729"/>
                </a:lnTo>
                <a:lnTo>
                  <a:pt x="1051496" y="569353"/>
                </a:lnTo>
                <a:lnTo>
                  <a:pt x="1074369" y="607491"/>
                </a:lnTo>
                <a:lnTo>
                  <a:pt x="1099477" y="644055"/>
                </a:lnTo>
                <a:lnTo>
                  <a:pt x="1126744" y="678954"/>
                </a:lnTo>
                <a:lnTo>
                  <a:pt x="1156055" y="712076"/>
                </a:lnTo>
                <a:lnTo>
                  <a:pt x="1187310" y="743343"/>
                </a:lnTo>
                <a:lnTo>
                  <a:pt x="1220444" y="772655"/>
                </a:lnTo>
                <a:lnTo>
                  <a:pt x="1255344" y="799909"/>
                </a:lnTo>
                <a:lnTo>
                  <a:pt x="1291907" y="825030"/>
                </a:lnTo>
                <a:lnTo>
                  <a:pt x="1330045" y="847902"/>
                </a:lnTo>
                <a:lnTo>
                  <a:pt x="1369669" y="868438"/>
                </a:lnTo>
                <a:lnTo>
                  <a:pt x="1373974" y="870343"/>
                </a:lnTo>
                <a:lnTo>
                  <a:pt x="342442" y="870343"/>
                </a:lnTo>
                <a:lnTo>
                  <a:pt x="295973" y="873391"/>
                </a:lnTo>
                <a:lnTo>
                  <a:pt x="251409" y="882294"/>
                </a:lnTo>
                <a:lnTo>
                  <a:pt x="209143" y="896632"/>
                </a:lnTo>
                <a:lnTo>
                  <a:pt x="169595" y="916012"/>
                </a:lnTo>
                <a:lnTo>
                  <a:pt x="133184" y="940041"/>
                </a:lnTo>
                <a:lnTo>
                  <a:pt x="100291" y="968324"/>
                </a:lnTo>
                <a:lnTo>
                  <a:pt x="71348" y="1000442"/>
                </a:lnTo>
                <a:lnTo>
                  <a:pt x="46748" y="1036015"/>
                </a:lnTo>
                <a:lnTo>
                  <a:pt x="26911" y="1074648"/>
                </a:lnTo>
                <a:lnTo>
                  <a:pt x="12230" y="1115923"/>
                </a:lnTo>
                <a:lnTo>
                  <a:pt x="3124" y="1159459"/>
                </a:lnTo>
                <a:lnTo>
                  <a:pt x="0" y="1204861"/>
                </a:lnTo>
                <a:lnTo>
                  <a:pt x="3683" y="1254074"/>
                </a:lnTo>
                <a:lnTo>
                  <a:pt x="14363" y="1301051"/>
                </a:lnTo>
                <a:lnTo>
                  <a:pt x="31546" y="1345285"/>
                </a:lnTo>
                <a:lnTo>
                  <a:pt x="54698" y="1386268"/>
                </a:lnTo>
                <a:lnTo>
                  <a:pt x="83286" y="1423492"/>
                </a:lnTo>
                <a:lnTo>
                  <a:pt x="116789" y="1456436"/>
                </a:lnTo>
                <a:lnTo>
                  <a:pt x="154698" y="1484617"/>
                </a:lnTo>
                <a:lnTo>
                  <a:pt x="196481" y="1507502"/>
                </a:lnTo>
                <a:lnTo>
                  <a:pt x="196481" y="1732737"/>
                </a:lnTo>
                <a:lnTo>
                  <a:pt x="429069" y="1539367"/>
                </a:lnTo>
                <a:lnTo>
                  <a:pt x="1595526" y="1539367"/>
                </a:lnTo>
                <a:lnTo>
                  <a:pt x="1645793" y="1536319"/>
                </a:lnTo>
                <a:lnTo>
                  <a:pt x="1693532" y="1527416"/>
                </a:lnTo>
                <a:lnTo>
                  <a:pt x="1738376" y="1513078"/>
                </a:lnTo>
                <a:lnTo>
                  <a:pt x="1780006" y="1493697"/>
                </a:lnTo>
                <a:lnTo>
                  <a:pt x="1818043" y="1469669"/>
                </a:lnTo>
                <a:lnTo>
                  <a:pt x="1852142" y="1441386"/>
                </a:lnTo>
                <a:lnTo>
                  <a:pt x="1881962" y="1409268"/>
                </a:lnTo>
                <a:lnTo>
                  <a:pt x="1907146" y="1373682"/>
                </a:lnTo>
                <a:lnTo>
                  <a:pt x="1927339" y="1335062"/>
                </a:lnTo>
                <a:lnTo>
                  <a:pt x="1942198" y="1293774"/>
                </a:lnTo>
                <a:lnTo>
                  <a:pt x="1951367" y="1250238"/>
                </a:lnTo>
                <a:lnTo>
                  <a:pt x="1953869" y="1214031"/>
                </a:lnTo>
                <a:lnTo>
                  <a:pt x="1953869" y="1195666"/>
                </a:lnTo>
                <a:lnTo>
                  <a:pt x="1942198" y="1115936"/>
                </a:lnTo>
                <a:lnTo>
                  <a:pt x="1927339" y="1074648"/>
                </a:lnTo>
                <a:lnTo>
                  <a:pt x="1907146" y="1036027"/>
                </a:lnTo>
                <a:lnTo>
                  <a:pt x="1881962" y="1000442"/>
                </a:lnTo>
                <a:lnTo>
                  <a:pt x="1852142" y="968324"/>
                </a:lnTo>
                <a:lnTo>
                  <a:pt x="1818043" y="940041"/>
                </a:lnTo>
                <a:lnTo>
                  <a:pt x="1799945" y="928624"/>
                </a:lnTo>
                <a:lnTo>
                  <a:pt x="1810867" y="926833"/>
                </a:lnTo>
                <a:lnTo>
                  <a:pt x="1847329" y="932776"/>
                </a:lnTo>
                <a:lnTo>
                  <a:pt x="1893849" y="937298"/>
                </a:lnTo>
                <a:lnTo>
                  <a:pt x="1941182" y="938834"/>
                </a:lnTo>
                <a:lnTo>
                  <a:pt x="1988527" y="937298"/>
                </a:lnTo>
                <a:lnTo>
                  <a:pt x="2035048" y="932776"/>
                </a:lnTo>
                <a:lnTo>
                  <a:pt x="2080653" y="925334"/>
                </a:lnTo>
                <a:lnTo>
                  <a:pt x="2125256" y="915085"/>
                </a:lnTo>
                <a:lnTo>
                  <a:pt x="2141055" y="910386"/>
                </a:lnTo>
                <a:lnTo>
                  <a:pt x="2141055" y="772312"/>
                </a:lnTo>
                <a:lnTo>
                  <a:pt x="21410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dirty="0"/>
              <a:t>continuing</a:t>
            </a:r>
            <a:r>
              <a:rPr spc="-110" dirty="0"/>
              <a:t> </a:t>
            </a:r>
            <a:r>
              <a:rPr spc="-20" dirty="0"/>
              <a:t>with</a:t>
            </a: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b="1" dirty="0">
                <a:latin typeface="Comic Sans MS"/>
                <a:cs typeface="Comic Sans MS"/>
              </a:rPr>
              <a:t>CREATING</a:t>
            </a:r>
            <a:r>
              <a:rPr b="1" spc="-45" dirty="0">
                <a:latin typeface="Comic Sans MS"/>
                <a:cs typeface="Comic Sans MS"/>
              </a:rPr>
              <a:t> </a:t>
            </a:r>
            <a:r>
              <a:rPr b="1" dirty="0">
                <a:latin typeface="Comic Sans MS"/>
                <a:cs typeface="Comic Sans MS"/>
              </a:rPr>
              <a:t>A</a:t>
            </a:r>
            <a:r>
              <a:rPr b="1" spc="-45" dirty="0">
                <a:latin typeface="Comic Sans MS"/>
                <a:cs typeface="Comic Sans MS"/>
              </a:rPr>
              <a:t> </a:t>
            </a:r>
            <a:r>
              <a:rPr b="1" dirty="0">
                <a:latin typeface="Comic Sans MS"/>
                <a:cs typeface="Comic Sans MS"/>
              </a:rPr>
              <a:t>DATA</a:t>
            </a:r>
            <a:r>
              <a:rPr b="1" spc="-45" dirty="0">
                <a:latin typeface="Comic Sans MS"/>
                <a:cs typeface="Comic Sans MS"/>
              </a:rPr>
              <a:t> </a:t>
            </a:r>
            <a:r>
              <a:rPr b="1" spc="-20" dirty="0">
                <a:latin typeface="Comic Sans MS"/>
                <a:cs typeface="Comic Sans MS"/>
              </a:rPr>
              <a:t>MODEL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b="1" spc="-20" dirty="0">
              <a:latin typeface="Comic Sans MS"/>
              <a:cs typeface="Comic Sans MS"/>
            </a:endParaRPr>
          </a:p>
          <a:p>
            <a:pPr marL="529590" marR="5080">
              <a:lnSpc>
                <a:spcPct val="151300"/>
              </a:lnSpc>
              <a:spcBef>
                <a:spcPts val="5"/>
              </a:spcBef>
            </a:pPr>
            <a:r>
              <a:rPr dirty="0"/>
              <a:t>ACTIVE</a:t>
            </a:r>
            <a:r>
              <a:rPr spc="-50" dirty="0"/>
              <a:t> </a:t>
            </a:r>
            <a:r>
              <a:rPr dirty="0"/>
              <a:t>&amp;</a:t>
            </a:r>
            <a:r>
              <a:rPr spc="-50" dirty="0"/>
              <a:t> </a:t>
            </a:r>
            <a:r>
              <a:rPr dirty="0"/>
              <a:t>INACTIVE</a:t>
            </a:r>
            <a:r>
              <a:rPr spc="-50" dirty="0"/>
              <a:t> </a:t>
            </a:r>
            <a:r>
              <a:rPr spc="-10" dirty="0"/>
              <a:t>RELATIONSHIPS </a:t>
            </a:r>
            <a:r>
              <a:rPr dirty="0"/>
              <a:t>RELATIONSHIP</a:t>
            </a:r>
            <a:r>
              <a:rPr spc="-110" dirty="0"/>
              <a:t> </a:t>
            </a:r>
            <a:r>
              <a:rPr spc="-10" dirty="0"/>
              <a:t>CARDINALITY</a:t>
            </a:r>
          </a:p>
          <a:p>
            <a:pPr marL="840105" marR="2212340">
              <a:lnSpc>
                <a:spcPct val="151300"/>
              </a:lnSpc>
            </a:pPr>
            <a:r>
              <a:rPr spc="-10" dirty="0"/>
              <a:t>ONE-TO-</a:t>
            </a:r>
            <a:r>
              <a:rPr spc="-25" dirty="0"/>
              <a:t>ONE </a:t>
            </a:r>
            <a:r>
              <a:rPr dirty="0"/>
              <a:t>ONE</a:t>
            </a:r>
            <a:r>
              <a:rPr spc="-10" dirty="0"/>
              <a:t> -TO-</a:t>
            </a:r>
            <a:r>
              <a:rPr spc="-20" dirty="0"/>
              <a:t>MANY </a:t>
            </a:r>
            <a:r>
              <a:rPr spc="-10" dirty="0"/>
              <a:t>MANY-TO-</a:t>
            </a:r>
            <a:r>
              <a:rPr spc="-25" dirty="0"/>
              <a:t>ONE </a:t>
            </a:r>
            <a:r>
              <a:rPr spc="-10" dirty="0"/>
              <a:t>MANY-TO-</a:t>
            </a:r>
            <a:r>
              <a:rPr spc="-20" dirty="0"/>
              <a:t>MANY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953624" y="1079961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5" dirty="0">
                <a:latin typeface="Arial Black"/>
                <a:cs typeface="Arial Black"/>
              </a:rPr>
              <a:t>Are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you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90" dirty="0">
                <a:latin typeface="Arial Black"/>
                <a:cs typeface="Arial Black"/>
              </a:rPr>
              <a:t>ready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90" dirty="0">
                <a:latin typeface="Arial Black"/>
                <a:cs typeface="Arial Black"/>
              </a:rPr>
              <a:t>guys?</a:t>
            </a:r>
            <a:endParaRPr sz="1400">
              <a:latin typeface="Arial Black"/>
              <a:cs typeface="Arial Black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230766" y="2038043"/>
            <a:ext cx="4707255" cy="3722370"/>
            <a:chOff x="4230766" y="2038043"/>
            <a:chExt cx="4707255" cy="3722370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18056" y="2038043"/>
              <a:ext cx="2419349" cy="350519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230763" y="4700282"/>
              <a:ext cx="2932430" cy="1060450"/>
            </a:xfrm>
            <a:custGeom>
              <a:avLst/>
              <a:gdLst/>
              <a:ahLst/>
              <a:cxnLst/>
              <a:rect l="l" t="t" r="r" b="b"/>
              <a:pathLst>
                <a:path w="2932429" h="1060450">
                  <a:moveTo>
                    <a:pt x="2932315" y="879779"/>
                  </a:moveTo>
                  <a:lnTo>
                    <a:pt x="2925889" y="831913"/>
                  </a:lnTo>
                  <a:lnTo>
                    <a:pt x="2907728" y="788898"/>
                  </a:lnTo>
                  <a:lnTo>
                    <a:pt x="2879572" y="752462"/>
                  </a:lnTo>
                  <a:lnTo>
                    <a:pt x="2843136" y="724306"/>
                  </a:lnTo>
                  <a:lnTo>
                    <a:pt x="2800121" y="706158"/>
                  </a:lnTo>
                  <a:lnTo>
                    <a:pt x="2752255" y="699719"/>
                  </a:lnTo>
                  <a:lnTo>
                    <a:pt x="2150529" y="699719"/>
                  </a:lnTo>
                  <a:lnTo>
                    <a:pt x="2154097" y="696798"/>
                  </a:lnTo>
                  <a:lnTo>
                    <a:pt x="2175446" y="670763"/>
                  </a:lnTo>
                  <a:lnTo>
                    <a:pt x="2191156" y="641350"/>
                  </a:lnTo>
                  <a:lnTo>
                    <a:pt x="2200846" y="609447"/>
                  </a:lnTo>
                  <a:lnTo>
                    <a:pt x="2203818" y="579399"/>
                  </a:lnTo>
                  <a:lnTo>
                    <a:pt x="2203818" y="572490"/>
                  </a:lnTo>
                  <a:lnTo>
                    <a:pt x="2191156" y="510527"/>
                  </a:lnTo>
                  <a:lnTo>
                    <a:pt x="2154097" y="455079"/>
                  </a:lnTo>
                  <a:lnTo>
                    <a:pt x="2098649" y="418033"/>
                  </a:lnTo>
                  <a:lnTo>
                    <a:pt x="2033244" y="405015"/>
                  </a:lnTo>
                  <a:lnTo>
                    <a:pt x="1450670" y="405015"/>
                  </a:lnTo>
                  <a:lnTo>
                    <a:pt x="1497101" y="399669"/>
                  </a:lnTo>
                  <a:lnTo>
                    <a:pt x="1539722" y="384441"/>
                  </a:lnTo>
                  <a:lnTo>
                    <a:pt x="1577327" y="360527"/>
                  </a:lnTo>
                  <a:lnTo>
                    <a:pt x="1608683" y="329171"/>
                  </a:lnTo>
                  <a:lnTo>
                    <a:pt x="1632597" y="291566"/>
                  </a:lnTo>
                  <a:lnTo>
                    <a:pt x="1647825" y="248945"/>
                  </a:lnTo>
                  <a:lnTo>
                    <a:pt x="1653171" y="202514"/>
                  </a:lnTo>
                  <a:lnTo>
                    <a:pt x="1647825" y="156083"/>
                  </a:lnTo>
                  <a:lnTo>
                    <a:pt x="1632597" y="113449"/>
                  </a:lnTo>
                  <a:lnTo>
                    <a:pt x="1608683" y="75857"/>
                  </a:lnTo>
                  <a:lnTo>
                    <a:pt x="1577327" y="44488"/>
                  </a:lnTo>
                  <a:lnTo>
                    <a:pt x="1539722" y="20586"/>
                  </a:lnTo>
                  <a:lnTo>
                    <a:pt x="1497101" y="5346"/>
                  </a:lnTo>
                  <a:lnTo>
                    <a:pt x="1450670" y="0"/>
                  </a:lnTo>
                  <a:lnTo>
                    <a:pt x="202501" y="0"/>
                  </a:lnTo>
                  <a:lnTo>
                    <a:pt x="156070" y="5346"/>
                  </a:lnTo>
                  <a:lnTo>
                    <a:pt x="113449" y="20586"/>
                  </a:lnTo>
                  <a:lnTo>
                    <a:pt x="75844" y="44488"/>
                  </a:lnTo>
                  <a:lnTo>
                    <a:pt x="44488" y="75857"/>
                  </a:lnTo>
                  <a:lnTo>
                    <a:pt x="20574" y="113449"/>
                  </a:lnTo>
                  <a:lnTo>
                    <a:pt x="5346" y="156083"/>
                  </a:lnTo>
                  <a:lnTo>
                    <a:pt x="0" y="202514"/>
                  </a:lnTo>
                  <a:lnTo>
                    <a:pt x="5346" y="248945"/>
                  </a:lnTo>
                  <a:lnTo>
                    <a:pt x="20574" y="291566"/>
                  </a:lnTo>
                  <a:lnTo>
                    <a:pt x="44488" y="329171"/>
                  </a:lnTo>
                  <a:lnTo>
                    <a:pt x="75844" y="360527"/>
                  </a:lnTo>
                  <a:lnTo>
                    <a:pt x="113449" y="384441"/>
                  </a:lnTo>
                  <a:lnTo>
                    <a:pt x="156070" y="399669"/>
                  </a:lnTo>
                  <a:lnTo>
                    <a:pt x="202501" y="405015"/>
                  </a:lnTo>
                  <a:lnTo>
                    <a:pt x="594766" y="405015"/>
                  </a:lnTo>
                  <a:lnTo>
                    <a:pt x="561263" y="408330"/>
                  </a:lnTo>
                  <a:lnTo>
                    <a:pt x="499935" y="433743"/>
                  </a:lnTo>
                  <a:lnTo>
                    <a:pt x="452551" y="481114"/>
                  </a:lnTo>
                  <a:lnTo>
                    <a:pt x="427151" y="542442"/>
                  </a:lnTo>
                  <a:lnTo>
                    <a:pt x="423837" y="575945"/>
                  </a:lnTo>
                  <a:lnTo>
                    <a:pt x="427151" y="609447"/>
                  </a:lnTo>
                  <a:lnTo>
                    <a:pt x="452551" y="670763"/>
                  </a:lnTo>
                  <a:lnTo>
                    <a:pt x="499935" y="718146"/>
                  </a:lnTo>
                  <a:lnTo>
                    <a:pt x="561263" y="743546"/>
                  </a:lnTo>
                  <a:lnTo>
                    <a:pt x="594766" y="746861"/>
                  </a:lnTo>
                  <a:lnTo>
                    <a:pt x="1228674" y="746861"/>
                  </a:lnTo>
                  <a:lnTo>
                    <a:pt x="1221435" y="752462"/>
                  </a:lnTo>
                  <a:lnTo>
                    <a:pt x="1193292" y="788898"/>
                  </a:lnTo>
                  <a:lnTo>
                    <a:pt x="1175131" y="831913"/>
                  </a:lnTo>
                  <a:lnTo>
                    <a:pt x="1168704" y="879779"/>
                  </a:lnTo>
                  <a:lnTo>
                    <a:pt x="1175131" y="927658"/>
                  </a:lnTo>
                  <a:lnTo>
                    <a:pt x="1193292" y="970661"/>
                  </a:lnTo>
                  <a:lnTo>
                    <a:pt x="1221435" y="1007110"/>
                  </a:lnTo>
                  <a:lnTo>
                    <a:pt x="1257884" y="1035265"/>
                  </a:lnTo>
                  <a:lnTo>
                    <a:pt x="1300899" y="1053414"/>
                  </a:lnTo>
                  <a:lnTo>
                    <a:pt x="1348765" y="1059840"/>
                  </a:lnTo>
                  <a:lnTo>
                    <a:pt x="2752255" y="1059840"/>
                  </a:lnTo>
                  <a:lnTo>
                    <a:pt x="2800121" y="1053414"/>
                  </a:lnTo>
                  <a:lnTo>
                    <a:pt x="2843136" y="1035265"/>
                  </a:lnTo>
                  <a:lnTo>
                    <a:pt x="2879572" y="1007110"/>
                  </a:lnTo>
                  <a:lnTo>
                    <a:pt x="2907728" y="970661"/>
                  </a:lnTo>
                  <a:lnTo>
                    <a:pt x="2925889" y="927658"/>
                  </a:lnTo>
                  <a:lnTo>
                    <a:pt x="2932315" y="8797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7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18374" y="1175797"/>
            <a:ext cx="1682750" cy="3213735"/>
            <a:chOff x="7318374" y="1175797"/>
            <a:chExt cx="1682750" cy="32137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18374" y="2122476"/>
              <a:ext cx="1682750" cy="226694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726709" y="1175797"/>
              <a:ext cx="1104900" cy="1017905"/>
            </a:xfrm>
            <a:custGeom>
              <a:avLst/>
              <a:gdLst/>
              <a:ahLst/>
              <a:cxnLst/>
              <a:rect l="l" t="t" r="r" b="b"/>
              <a:pathLst>
                <a:path w="1104900" h="1017905">
                  <a:moveTo>
                    <a:pt x="220603" y="1017403"/>
                  </a:moveTo>
                  <a:lnTo>
                    <a:pt x="220603" y="764517"/>
                  </a:lnTo>
                  <a:lnTo>
                    <a:pt x="178702" y="741950"/>
                  </a:lnTo>
                  <a:lnTo>
                    <a:pt x="140186" y="714456"/>
                  </a:lnTo>
                  <a:lnTo>
                    <a:pt x="105468" y="682255"/>
                  </a:lnTo>
                  <a:lnTo>
                    <a:pt x="74959" y="645562"/>
                  </a:lnTo>
                  <a:lnTo>
                    <a:pt x="49073" y="604595"/>
                  </a:lnTo>
                  <a:lnTo>
                    <a:pt x="28222" y="559572"/>
                  </a:lnTo>
                  <a:lnTo>
                    <a:pt x="12818" y="510710"/>
                  </a:lnTo>
                  <a:lnTo>
                    <a:pt x="3273" y="458226"/>
                  </a:lnTo>
                  <a:lnTo>
                    <a:pt x="0" y="402338"/>
                  </a:lnTo>
                  <a:lnTo>
                    <a:pt x="2589" y="353186"/>
                  </a:lnTo>
                  <a:lnTo>
                    <a:pt x="10157" y="306300"/>
                  </a:lnTo>
                  <a:lnTo>
                    <a:pt x="22417" y="261881"/>
                  </a:lnTo>
                  <a:lnTo>
                    <a:pt x="39080" y="220153"/>
                  </a:lnTo>
                  <a:lnTo>
                    <a:pt x="59859" y="181339"/>
                  </a:lnTo>
                  <a:lnTo>
                    <a:pt x="84464" y="145663"/>
                  </a:lnTo>
                  <a:lnTo>
                    <a:pt x="112608" y="113347"/>
                  </a:lnTo>
                  <a:lnTo>
                    <a:pt x="144003" y="84615"/>
                  </a:lnTo>
                  <a:lnTo>
                    <a:pt x="178359" y="59691"/>
                  </a:lnTo>
                  <a:lnTo>
                    <a:pt x="215390" y="38798"/>
                  </a:lnTo>
                  <a:lnTo>
                    <a:pt x="254805" y="22159"/>
                  </a:lnTo>
                  <a:lnTo>
                    <a:pt x="296318" y="9997"/>
                  </a:lnTo>
                  <a:lnTo>
                    <a:pt x="339639" y="2536"/>
                  </a:lnTo>
                  <a:lnTo>
                    <a:pt x="384481" y="0"/>
                  </a:lnTo>
                  <a:lnTo>
                    <a:pt x="722069" y="0"/>
                  </a:lnTo>
                  <a:lnTo>
                    <a:pt x="766914" y="2536"/>
                  </a:lnTo>
                  <a:lnTo>
                    <a:pt x="810239" y="9997"/>
                  </a:lnTo>
                  <a:lnTo>
                    <a:pt x="851756" y="22159"/>
                  </a:lnTo>
                  <a:lnTo>
                    <a:pt x="891177" y="38798"/>
                  </a:lnTo>
                  <a:lnTo>
                    <a:pt x="928212" y="59692"/>
                  </a:lnTo>
                  <a:lnTo>
                    <a:pt x="962573" y="84617"/>
                  </a:lnTo>
                  <a:lnTo>
                    <a:pt x="993972" y="113350"/>
                  </a:lnTo>
                  <a:lnTo>
                    <a:pt x="1022121" y="145667"/>
                  </a:lnTo>
                  <a:lnTo>
                    <a:pt x="1046729" y="181345"/>
                  </a:lnTo>
                  <a:lnTo>
                    <a:pt x="1067510" y="220161"/>
                  </a:lnTo>
                  <a:lnTo>
                    <a:pt x="1084174" y="261892"/>
                  </a:lnTo>
                  <a:lnTo>
                    <a:pt x="1096432" y="306313"/>
                  </a:lnTo>
                  <a:lnTo>
                    <a:pt x="1103997" y="353203"/>
                  </a:lnTo>
                  <a:lnTo>
                    <a:pt x="1104836" y="369168"/>
                  </a:lnTo>
                  <a:lnTo>
                    <a:pt x="1104836" y="432514"/>
                  </a:lnTo>
                  <a:lnTo>
                    <a:pt x="1094837" y="503623"/>
                  </a:lnTo>
                  <a:lnTo>
                    <a:pt x="1080699" y="550265"/>
                  </a:lnTo>
                  <a:lnTo>
                    <a:pt x="1061531" y="593845"/>
                  </a:lnTo>
                  <a:lnTo>
                    <a:pt x="1037692" y="634073"/>
                  </a:lnTo>
                  <a:lnTo>
                    <a:pt x="1009543" y="670657"/>
                  </a:lnTo>
                  <a:lnTo>
                    <a:pt x="977443" y="703306"/>
                  </a:lnTo>
                  <a:lnTo>
                    <a:pt x="941754" y="731731"/>
                  </a:lnTo>
                  <a:lnTo>
                    <a:pt x="902835" y="755639"/>
                  </a:lnTo>
                  <a:lnTo>
                    <a:pt x="861047" y="774741"/>
                  </a:lnTo>
                  <a:lnTo>
                    <a:pt x="816750" y="788745"/>
                  </a:lnTo>
                  <a:lnTo>
                    <a:pt x="770304" y="797361"/>
                  </a:lnTo>
                  <a:lnTo>
                    <a:pt x="722069" y="800298"/>
                  </a:lnTo>
                  <a:lnTo>
                    <a:pt x="481737" y="800298"/>
                  </a:lnTo>
                  <a:lnTo>
                    <a:pt x="220603" y="10174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830542" y="1262043"/>
            <a:ext cx="899160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5080" indent="-113030">
              <a:lnSpc>
                <a:spcPct val="113599"/>
              </a:lnSpc>
              <a:spcBef>
                <a:spcPts val="100"/>
              </a:spcBef>
            </a:pPr>
            <a:r>
              <a:rPr sz="1650" dirty="0">
                <a:latin typeface="Comic Sans MS"/>
                <a:cs typeface="Comic Sans MS"/>
              </a:rPr>
              <a:t>Have</a:t>
            </a:r>
            <a:r>
              <a:rPr sz="1650" spc="-30" dirty="0">
                <a:latin typeface="Comic Sans MS"/>
                <a:cs typeface="Comic Sans MS"/>
              </a:rPr>
              <a:t> </a:t>
            </a:r>
            <a:r>
              <a:rPr sz="1650" spc="-25" dirty="0">
                <a:latin typeface="Comic Sans MS"/>
                <a:cs typeface="Comic Sans MS"/>
              </a:rPr>
              <a:t>you </a:t>
            </a:r>
            <a:r>
              <a:rPr sz="1650" dirty="0">
                <a:latin typeface="Comic Sans MS"/>
                <a:cs typeface="Comic Sans MS"/>
              </a:rPr>
              <a:t>got</a:t>
            </a:r>
            <a:r>
              <a:rPr sz="1650" spc="-25" dirty="0">
                <a:latin typeface="Comic Sans MS"/>
                <a:cs typeface="Comic Sans MS"/>
              </a:rPr>
              <a:t> it?</a:t>
            </a:r>
            <a:endParaRPr sz="165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6300026"/>
            <a:ext cx="901065" cy="901065"/>
          </a:xfrm>
          <a:custGeom>
            <a:avLst/>
            <a:gdLst/>
            <a:ahLst/>
            <a:cxnLst/>
            <a:rect l="l" t="t" r="r" b="b"/>
            <a:pathLst>
              <a:path w="901065" h="901065">
                <a:moveTo>
                  <a:pt x="900799" y="900872"/>
                </a:moveTo>
                <a:lnTo>
                  <a:pt x="0" y="900872"/>
                </a:lnTo>
                <a:lnTo>
                  <a:pt x="0" y="0"/>
                </a:lnTo>
                <a:lnTo>
                  <a:pt x="68469" y="12601"/>
                </a:lnTo>
                <a:lnTo>
                  <a:pt x="113443" y="23591"/>
                </a:lnTo>
                <a:lnTo>
                  <a:pt x="157659" y="36437"/>
                </a:lnTo>
                <a:lnTo>
                  <a:pt x="201072" y="51095"/>
                </a:lnTo>
                <a:lnTo>
                  <a:pt x="243640" y="67520"/>
                </a:lnTo>
                <a:lnTo>
                  <a:pt x="285317" y="85670"/>
                </a:lnTo>
                <a:lnTo>
                  <a:pt x="326060" y="105500"/>
                </a:lnTo>
                <a:lnTo>
                  <a:pt x="365826" y="126966"/>
                </a:lnTo>
                <a:lnTo>
                  <a:pt x="404570" y="150025"/>
                </a:lnTo>
                <a:lnTo>
                  <a:pt x="442248" y="174632"/>
                </a:lnTo>
                <a:lnTo>
                  <a:pt x="478816" y="200744"/>
                </a:lnTo>
                <a:lnTo>
                  <a:pt x="514232" y="228316"/>
                </a:lnTo>
                <a:lnTo>
                  <a:pt x="548449" y="257306"/>
                </a:lnTo>
                <a:lnTo>
                  <a:pt x="581426" y="287668"/>
                </a:lnTo>
                <a:lnTo>
                  <a:pt x="613117" y="319360"/>
                </a:lnTo>
                <a:lnTo>
                  <a:pt x="643480" y="352336"/>
                </a:lnTo>
                <a:lnTo>
                  <a:pt x="672469" y="386554"/>
                </a:lnTo>
                <a:lnTo>
                  <a:pt x="700042" y="421969"/>
                </a:lnTo>
                <a:lnTo>
                  <a:pt x="726153" y="458538"/>
                </a:lnTo>
                <a:lnTo>
                  <a:pt x="750761" y="496216"/>
                </a:lnTo>
                <a:lnTo>
                  <a:pt x="773819" y="534960"/>
                </a:lnTo>
                <a:lnTo>
                  <a:pt x="795286" y="574725"/>
                </a:lnTo>
                <a:lnTo>
                  <a:pt x="815116" y="615469"/>
                </a:lnTo>
                <a:lnTo>
                  <a:pt x="833265" y="657146"/>
                </a:lnTo>
                <a:lnTo>
                  <a:pt x="849691" y="699713"/>
                </a:lnTo>
                <a:lnTo>
                  <a:pt x="864349" y="743127"/>
                </a:lnTo>
                <a:lnTo>
                  <a:pt x="877194" y="787343"/>
                </a:lnTo>
                <a:lnTo>
                  <a:pt x="888184" y="832317"/>
                </a:lnTo>
                <a:lnTo>
                  <a:pt x="897274" y="878005"/>
                </a:lnTo>
                <a:lnTo>
                  <a:pt x="900799" y="900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24" y="0"/>
            <a:ext cx="1181100" cy="859155"/>
          </a:xfrm>
          <a:custGeom>
            <a:avLst/>
            <a:gdLst/>
            <a:ahLst/>
            <a:cxnLst/>
            <a:rect l="l" t="t" r="r" b="b"/>
            <a:pathLst>
              <a:path w="1181100" h="859155">
                <a:moveTo>
                  <a:pt x="719999" y="859071"/>
                </a:moveTo>
                <a:lnTo>
                  <a:pt x="672659" y="857540"/>
                </a:lnTo>
                <a:lnTo>
                  <a:pt x="626137" y="853009"/>
                </a:lnTo>
                <a:lnTo>
                  <a:pt x="580527" y="845573"/>
                </a:lnTo>
                <a:lnTo>
                  <a:pt x="535924" y="835326"/>
                </a:lnTo>
                <a:lnTo>
                  <a:pt x="492424" y="822365"/>
                </a:lnTo>
                <a:lnTo>
                  <a:pt x="450120" y="806784"/>
                </a:lnTo>
                <a:lnTo>
                  <a:pt x="409109" y="788677"/>
                </a:lnTo>
                <a:lnTo>
                  <a:pt x="369485" y="768140"/>
                </a:lnTo>
                <a:lnTo>
                  <a:pt x="331343" y="745267"/>
                </a:lnTo>
                <a:lnTo>
                  <a:pt x="294777" y="720153"/>
                </a:lnTo>
                <a:lnTo>
                  <a:pt x="259882" y="692894"/>
                </a:lnTo>
                <a:lnTo>
                  <a:pt x="226754" y="663583"/>
                </a:lnTo>
                <a:lnTo>
                  <a:pt x="195488" y="632316"/>
                </a:lnTo>
                <a:lnTo>
                  <a:pt x="166177" y="599188"/>
                </a:lnTo>
                <a:lnTo>
                  <a:pt x="138918" y="564294"/>
                </a:lnTo>
                <a:lnTo>
                  <a:pt x="113804" y="527728"/>
                </a:lnTo>
                <a:lnTo>
                  <a:pt x="90931" y="489586"/>
                </a:lnTo>
                <a:lnTo>
                  <a:pt x="70394" y="449961"/>
                </a:lnTo>
                <a:lnTo>
                  <a:pt x="52287" y="408950"/>
                </a:lnTo>
                <a:lnTo>
                  <a:pt x="36706" y="366647"/>
                </a:lnTo>
                <a:lnTo>
                  <a:pt x="23744" y="323147"/>
                </a:lnTo>
                <a:lnTo>
                  <a:pt x="13498" y="278544"/>
                </a:lnTo>
                <a:lnTo>
                  <a:pt x="6062" y="232934"/>
                </a:lnTo>
                <a:lnTo>
                  <a:pt x="1531" y="186412"/>
                </a:lnTo>
                <a:lnTo>
                  <a:pt x="0" y="139071"/>
                </a:lnTo>
                <a:lnTo>
                  <a:pt x="1531" y="91731"/>
                </a:lnTo>
                <a:lnTo>
                  <a:pt x="6062" y="45209"/>
                </a:lnTo>
                <a:lnTo>
                  <a:pt x="13433" y="0"/>
                </a:lnTo>
                <a:lnTo>
                  <a:pt x="1180500" y="0"/>
                </a:lnTo>
                <a:lnTo>
                  <a:pt x="1180500" y="692554"/>
                </a:lnTo>
                <a:lnTo>
                  <a:pt x="1145222" y="720153"/>
                </a:lnTo>
                <a:lnTo>
                  <a:pt x="1108656" y="745267"/>
                </a:lnTo>
                <a:lnTo>
                  <a:pt x="1070514" y="768140"/>
                </a:lnTo>
                <a:lnTo>
                  <a:pt x="1030889" y="788677"/>
                </a:lnTo>
                <a:lnTo>
                  <a:pt x="989878" y="806784"/>
                </a:lnTo>
                <a:lnTo>
                  <a:pt x="947575" y="822365"/>
                </a:lnTo>
                <a:lnTo>
                  <a:pt x="904075" y="835326"/>
                </a:lnTo>
                <a:lnTo>
                  <a:pt x="859472" y="845573"/>
                </a:lnTo>
                <a:lnTo>
                  <a:pt x="813862" y="853009"/>
                </a:lnTo>
                <a:lnTo>
                  <a:pt x="767339" y="857540"/>
                </a:lnTo>
                <a:lnTo>
                  <a:pt x="719999" y="8590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0021" y="139071"/>
            <a:ext cx="5590540" cy="472440"/>
          </a:xfrm>
          <a:custGeom>
            <a:avLst/>
            <a:gdLst/>
            <a:ahLst/>
            <a:cxnLst/>
            <a:rect l="l" t="t" r="r" b="b"/>
            <a:pathLst>
              <a:path w="5590540" h="472440">
                <a:moveTo>
                  <a:pt x="5354212" y="471996"/>
                </a:moveTo>
                <a:lnTo>
                  <a:pt x="235977" y="471996"/>
                </a:lnTo>
                <a:lnTo>
                  <a:pt x="189721" y="467420"/>
                </a:lnTo>
                <a:lnTo>
                  <a:pt x="145664" y="454032"/>
                </a:lnTo>
                <a:lnTo>
                  <a:pt x="105045" y="432346"/>
                </a:lnTo>
                <a:lnTo>
                  <a:pt x="69101" y="402874"/>
                </a:lnTo>
                <a:lnTo>
                  <a:pt x="39629" y="366930"/>
                </a:lnTo>
                <a:lnTo>
                  <a:pt x="17943" y="326311"/>
                </a:lnTo>
                <a:lnTo>
                  <a:pt x="4555" y="282254"/>
                </a:lnTo>
                <a:lnTo>
                  <a:pt x="0" y="236211"/>
                </a:lnTo>
                <a:lnTo>
                  <a:pt x="0" y="235785"/>
                </a:lnTo>
                <a:lnTo>
                  <a:pt x="4555" y="189742"/>
                </a:lnTo>
                <a:lnTo>
                  <a:pt x="17943" y="145685"/>
                </a:lnTo>
                <a:lnTo>
                  <a:pt x="39629" y="105066"/>
                </a:lnTo>
                <a:lnTo>
                  <a:pt x="69101" y="69122"/>
                </a:lnTo>
                <a:lnTo>
                  <a:pt x="105045" y="39650"/>
                </a:lnTo>
                <a:lnTo>
                  <a:pt x="145664" y="17964"/>
                </a:lnTo>
                <a:lnTo>
                  <a:pt x="189721" y="4576"/>
                </a:lnTo>
                <a:lnTo>
                  <a:pt x="235977" y="0"/>
                </a:lnTo>
                <a:lnTo>
                  <a:pt x="5354212" y="0"/>
                </a:lnTo>
                <a:lnTo>
                  <a:pt x="5400469" y="4576"/>
                </a:lnTo>
                <a:lnTo>
                  <a:pt x="5444525" y="17964"/>
                </a:lnTo>
                <a:lnTo>
                  <a:pt x="5485145" y="39650"/>
                </a:lnTo>
                <a:lnTo>
                  <a:pt x="5521089" y="69122"/>
                </a:lnTo>
                <a:lnTo>
                  <a:pt x="5550561" y="105066"/>
                </a:lnTo>
                <a:lnTo>
                  <a:pt x="5572247" y="145685"/>
                </a:lnTo>
                <a:lnTo>
                  <a:pt x="5585635" y="189742"/>
                </a:lnTo>
                <a:lnTo>
                  <a:pt x="5590190" y="235785"/>
                </a:lnTo>
                <a:lnTo>
                  <a:pt x="5590190" y="236211"/>
                </a:lnTo>
                <a:lnTo>
                  <a:pt x="5585635" y="282254"/>
                </a:lnTo>
                <a:lnTo>
                  <a:pt x="5572247" y="326311"/>
                </a:lnTo>
                <a:lnTo>
                  <a:pt x="5550561" y="366930"/>
                </a:lnTo>
                <a:lnTo>
                  <a:pt x="5521089" y="402874"/>
                </a:lnTo>
                <a:lnTo>
                  <a:pt x="5485145" y="432346"/>
                </a:lnTo>
                <a:lnTo>
                  <a:pt x="5444525" y="454032"/>
                </a:lnTo>
                <a:lnTo>
                  <a:pt x="5400469" y="467420"/>
                </a:lnTo>
                <a:lnTo>
                  <a:pt x="5354212" y="4719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0" y="1840561"/>
            <a:ext cx="8937625" cy="5360670"/>
            <a:chOff x="0" y="1840561"/>
            <a:chExt cx="8937625" cy="5360670"/>
          </a:xfrm>
        </p:grpSpPr>
        <p:sp>
          <p:nvSpPr>
            <p:cNvPr id="10" name="object 10"/>
            <p:cNvSpPr/>
            <p:nvPr/>
          </p:nvSpPr>
          <p:spPr>
            <a:xfrm>
              <a:off x="0" y="1840572"/>
              <a:ext cx="8309609" cy="5360670"/>
            </a:xfrm>
            <a:custGeom>
              <a:avLst/>
              <a:gdLst/>
              <a:ahLst/>
              <a:cxnLst/>
              <a:rect l="l" t="t" r="r" b="b"/>
              <a:pathLst>
                <a:path w="8309609" h="5360670">
                  <a:moveTo>
                    <a:pt x="486283" y="486283"/>
                  </a:moveTo>
                  <a:lnTo>
                    <a:pt x="484047" y="439445"/>
                  </a:lnTo>
                  <a:lnTo>
                    <a:pt x="477507" y="393877"/>
                  </a:lnTo>
                  <a:lnTo>
                    <a:pt x="466852" y="349758"/>
                  </a:lnTo>
                  <a:lnTo>
                    <a:pt x="452285" y="307327"/>
                  </a:lnTo>
                  <a:lnTo>
                    <a:pt x="434022" y="266750"/>
                  </a:lnTo>
                  <a:lnTo>
                    <a:pt x="412254" y="228257"/>
                  </a:lnTo>
                  <a:lnTo>
                    <a:pt x="387184" y="192036"/>
                  </a:lnTo>
                  <a:lnTo>
                    <a:pt x="359029" y="158292"/>
                  </a:lnTo>
                  <a:lnTo>
                    <a:pt x="327977" y="127241"/>
                  </a:lnTo>
                  <a:lnTo>
                    <a:pt x="294233" y="99085"/>
                  </a:lnTo>
                  <a:lnTo>
                    <a:pt x="258025" y="74015"/>
                  </a:lnTo>
                  <a:lnTo>
                    <a:pt x="219519" y="52247"/>
                  </a:lnTo>
                  <a:lnTo>
                    <a:pt x="178955" y="33985"/>
                  </a:lnTo>
                  <a:lnTo>
                    <a:pt x="136512" y="19418"/>
                  </a:lnTo>
                  <a:lnTo>
                    <a:pt x="92405" y="8763"/>
                  </a:lnTo>
                  <a:lnTo>
                    <a:pt x="46824" y="2222"/>
                  </a:lnTo>
                  <a:lnTo>
                    <a:pt x="0" y="0"/>
                  </a:lnTo>
                  <a:lnTo>
                    <a:pt x="0" y="972566"/>
                  </a:lnTo>
                  <a:lnTo>
                    <a:pt x="46824" y="970330"/>
                  </a:lnTo>
                  <a:lnTo>
                    <a:pt x="92405" y="963790"/>
                  </a:lnTo>
                  <a:lnTo>
                    <a:pt x="136512" y="953135"/>
                  </a:lnTo>
                  <a:lnTo>
                    <a:pt x="178955" y="938580"/>
                  </a:lnTo>
                  <a:lnTo>
                    <a:pt x="219519" y="920305"/>
                  </a:lnTo>
                  <a:lnTo>
                    <a:pt x="258025" y="898537"/>
                  </a:lnTo>
                  <a:lnTo>
                    <a:pt x="294233" y="873467"/>
                  </a:lnTo>
                  <a:lnTo>
                    <a:pt x="327977" y="845312"/>
                  </a:lnTo>
                  <a:lnTo>
                    <a:pt x="359029" y="814260"/>
                  </a:lnTo>
                  <a:lnTo>
                    <a:pt x="387184" y="780529"/>
                  </a:lnTo>
                  <a:lnTo>
                    <a:pt x="412254" y="744308"/>
                  </a:lnTo>
                  <a:lnTo>
                    <a:pt x="434022" y="705802"/>
                  </a:lnTo>
                  <a:lnTo>
                    <a:pt x="452285" y="665238"/>
                  </a:lnTo>
                  <a:lnTo>
                    <a:pt x="466852" y="622795"/>
                  </a:lnTo>
                  <a:lnTo>
                    <a:pt x="477507" y="578688"/>
                  </a:lnTo>
                  <a:lnTo>
                    <a:pt x="484047" y="533107"/>
                  </a:lnTo>
                  <a:lnTo>
                    <a:pt x="486283" y="486283"/>
                  </a:lnTo>
                  <a:close/>
                </a:path>
                <a:path w="8309609" h="5360670">
                  <a:moveTo>
                    <a:pt x="6016256" y="4548530"/>
                  </a:moveTo>
                  <a:lnTo>
                    <a:pt x="6009640" y="4499229"/>
                  </a:lnTo>
                  <a:lnTo>
                    <a:pt x="5990945" y="4454931"/>
                  </a:lnTo>
                  <a:lnTo>
                    <a:pt x="5961939" y="4417390"/>
                  </a:lnTo>
                  <a:lnTo>
                    <a:pt x="5924410" y="4388396"/>
                  </a:lnTo>
                  <a:lnTo>
                    <a:pt x="5880112" y="4369701"/>
                  </a:lnTo>
                  <a:lnTo>
                    <a:pt x="5830811" y="4363072"/>
                  </a:lnTo>
                  <a:lnTo>
                    <a:pt x="5781510" y="4369701"/>
                  </a:lnTo>
                  <a:lnTo>
                    <a:pt x="5737212" y="4388396"/>
                  </a:lnTo>
                  <a:lnTo>
                    <a:pt x="5699671" y="4417390"/>
                  </a:lnTo>
                  <a:lnTo>
                    <a:pt x="5670677" y="4454931"/>
                  </a:lnTo>
                  <a:lnTo>
                    <a:pt x="5651982" y="4499229"/>
                  </a:lnTo>
                  <a:lnTo>
                    <a:pt x="5645353" y="4548530"/>
                  </a:lnTo>
                  <a:lnTo>
                    <a:pt x="5651982" y="4597832"/>
                  </a:lnTo>
                  <a:lnTo>
                    <a:pt x="5670677" y="4642129"/>
                  </a:lnTo>
                  <a:lnTo>
                    <a:pt x="5699671" y="4679658"/>
                  </a:lnTo>
                  <a:lnTo>
                    <a:pt x="5737212" y="4708652"/>
                  </a:lnTo>
                  <a:lnTo>
                    <a:pt x="5781510" y="4727359"/>
                  </a:lnTo>
                  <a:lnTo>
                    <a:pt x="5830811" y="4733976"/>
                  </a:lnTo>
                  <a:lnTo>
                    <a:pt x="5880112" y="4727359"/>
                  </a:lnTo>
                  <a:lnTo>
                    <a:pt x="5924410" y="4708652"/>
                  </a:lnTo>
                  <a:lnTo>
                    <a:pt x="5961939" y="4679658"/>
                  </a:lnTo>
                  <a:lnTo>
                    <a:pt x="5990945" y="4642129"/>
                  </a:lnTo>
                  <a:lnTo>
                    <a:pt x="6009640" y="4597832"/>
                  </a:lnTo>
                  <a:lnTo>
                    <a:pt x="6016256" y="4548530"/>
                  </a:lnTo>
                  <a:close/>
                </a:path>
                <a:path w="8309609" h="5360670">
                  <a:moveTo>
                    <a:pt x="8309394" y="5084953"/>
                  </a:moveTo>
                  <a:lnTo>
                    <a:pt x="8303171" y="5029644"/>
                  </a:lnTo>
                  <a:lnTo>
                    <a:pt x="8283448" y="4966665"/>
                  </a:lnTo>
                  <a:lnTo>
                    <a:pt x="8251431" y="4906073"/>
                  </a:lnTo>
                  <a:lnTo>
                    <a:pt x="8207832" y="4848250"/>
                  </a:lnTo>
                  <a:lnTo>
                    <a:pt x="8153324" y="4793539"/>
                  </a:lnTo>
                  <a:lnTo>
                    <a:pt x="8122209" y="4767465"/>
                  </a:lnTo>
                  <a:lnTo>
                    <a:pt x="8088630" y="4742307"/>
                  </a:lnTo>
                  <a:lnTo>
                    <a:pt x="8052676" y="4718113"/>
                  </a:lnTo>
                  <a:lnTo>
                    <a:pt x="8014449" y="4694923"/>
                  </a:lnTo>
                  <a:lnTo>
                    <a:pt x="7974012" y="4672787"/>
                  </a:lnTo>
                  <a:lnTo>
                    <a:pt x="7931455" y="4651756"/>
                  </a:lnTo>
                  <a:lnTo>
                    <a:pt x="7886890" y="4631868"/>
                  </a:lnTo>
                  <a:lnTo>
                    <a:pt x="7840383" y="4613160"/>
                  </a:lnTo>
                  <a:lnTo>
                    <a:pt x="7792021" y="4595698"/>
                  </a:lnTo>
                  <a:lnTo>
                    <a:pt x="7741907" y="4579505"/>
                  </a:lnTo>
                  <a:lnTo>
                    <a:pt x="7690117" y="4564646"/>
                  </a:lnTo>
                  <a:lnTo>
                    <a:pt x="7636738" y="4551159"/>
                  </a:lnTo>
                  <a:lnTo>
                    <a:pt x="7581862" y="4539081"/>
                  </a:lnTo>
                  <a:lnTo>
                    <a:pt x="7525563" y="4528464"/>
                  </a:lnTo>
                  <a:lnTo>
                    <a:pt x="7467955" y="4519371"/>
                  </a:lnTo>
                  <a:lnTo>
                    <a:pt x="7409104" y="4511814"/>
                  </a:lnTo>
                  <a:lnTo>
                    <a:pt x="7349096" y="4505858"/>
                  </a:lnTo>
                  <a:lnTo>
                    <a:pt x="7288035" y="4501553"/>
                  </a:lnTo>
                  <a:lnTo>
                    <a:pt x="7226008" y="4498937"/>
                  </a:lnTo>
                  <a:lnTo>
                    <a:pt x="7163079" y="4498060"/>
                  </a:lnTo>
                  <a:lnTo>
                    <a:pt x="7100163" y="4498937"/>
                  </a:lnTo>
                  <a:lnTo>
                    <a:pt x="7038124" y="4501553"/>
                  </a:lnTo>
                  <a:lnTo>
                    <a:pt x="6977062" y="4505858"/>
                  </a:lnTo>
                  <a:lnTo>
                    <a:pt x="6917068" y="4511814"/>
                  </a:lnTo>
                  <a:lnTo>
                    <a:pt x="6858216" y="4519371"/>
                  </a:lnTo>
                  <a:lnTo>
                    <a:pt x="6800596" y="4528464"/>
                  </a:lnTo>
                  <a:lnTo>
                    <a:pt x="6744309" y="4539081"/>
                  </a:lnTo>
                  <a:lnTo>
                    <a:pt x="6689433" y="4551159"/>
                  </a:lnTo>
                  <a:lnTo>
                    <a:pt x="6636055" y="4564646"/>
                  </a:lnTo>
                  <a:lnTo>
                    <a:pt x="6584264" y="4579505"/>
                  </a:lnTo>
                  <a:lnTo>
                    <a:pt x="6534137" y="4595698"/>
                  </a:lnTo>
                  <a:lnTo>
                    <a:pt x="6485788" y="4613160"/>
                  </a:lnTo>
                  <a:lnTo>
                    <a:pt x="6439281" y="4631868"/>
                  </a:lnTo>
                  <a:lnTo>
                    <a:pt x="6394704" y="4651756"/>
                  </a:lnTo>
                  <a:lnTo>
                    <a:pt x="6352159" y="4672787"/>
                  </a:lnTo>
                  <a:lnTo>
                    <a:pt x="6311722" y="4694923"/>
                  </a:lnTo>
                  <a:lnTo>
                    <a:pt x="6273482" y="4718113"/>
                  </a:lnTo>
                  <a:lnTo>
                    <a:pt x="6237529" y="4742307"/>
                  </a:lnTo>
                  <a:lnTo>
                    <a:pt x="6203950" y="4767465"/>
                  </a:lnTo>
                  <a:lnTo>
                    <a:pt x="6172835" y="4793539"/>
                  </a:lnTo>
                  <a:lnTo>
                    <a:pt x="6144272" y="4820475"/>
                  </a:lnTo>
                  <a:lnTo>
                    <a:pt x="6095123" y="4876800"/>
                  </a:lnTo>
                  <a:lnTo>
                    <a:pt x="6057227" y="4936045"/>
                  </a:lnTo>
                  <a:lnTo>
                    <a:pt x="6031268" y="4997869"/>
                  </a:lnTo>
                  <a:lnTo>
                    <a:pt x="6017958" y="5061915"/>
                  </a:lnTo>
                  <a:lnTo>
                    <a:pt x="6016256" y="5094643"/>
                  </a:lnTo>
                  <a:lnTo>
                    <a:pt x="6017958" y="5127383"/>
                  </a:lnTo>
                  <a:lnTo>
                    <a:pt x="6031268" y="5191417"/>
                  </a:lnTo>
                  <a:lnTo>
                    <a:pt x="6057227" y="5253240"/>
                  </a:lnTo>
                  <a:lnTo>
                    <a:pt x="6095123" y="5312499"/>
                  </a:lnTo>
                  <a:lnTo>
                    <a:pt x="6136348" y="5360340"/>
                  </a:lnTo>
                  <a:lnTo>
                    <a:pt x="8189811" y="5360340"/>
                  </a:lnTo>
                  <a:lnTo>
                    <a:pt x="8231035" y="5312499"/>
                  </a:lnTo>
                  <a:lnTo>
                    <a:pt x="8268932" y="5253240"/>
                  </a:lnTo>
                  <a:lnTo>
                    <a:pt x="8294891" y="5191417"/>
                  </a:lnTo>
                  <a:lnTo>
                    <a:pt x="8308200" y="5127383"/>
                  </a:lnTo>
                  <a:lnTo>
                    <a:pt x="8309394" y="5104346"/>
                  </a:lnTo>
                  <a:lnTo>
                    <a:pt x="8309394" y="50849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00" y="6389091"/>
              <a:ext cx="657224" cy="65722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3946381"/>
              <a:ext cx="3112770" cy="2257425"/>
            </a:xfrm>
            <a:custGeom>
              <a:avLst/>
              <a:gdLst/>
              <a:ahLst/>
              <a:cxnLst/>
              <a:rect l="l" t="t" r="r" b="b"/>
              <a:pathLst>
                <a:path w="3112770" h="2257425">
                  <a:moveTo>
                    <a:pt x="2780145" y="2257259"/>
                  </a:moveTo>
                  <a:lnTo>
                    <a:pt x="333374" y="2257259"/>
                  </a:lnTo>
                  <a:lnTo>
                    <a:pt x="284111" y="2253645"/>
                  </a:lnTo>
                  <a:lnTo>
                    <a:pt x="237091" y="2243144"/>
                  </a:lnTo>
                  <a:lnTo>
                    <a:pt x="192832" y="2226274"/>
                  </a:lnTo>
                  <a:lnTo>
                    <a:pt x="151848" y="2203550"/>
                  </a:lnTo>
                  <a:lnTo>
                    <a:pt x="114656" y="2175488"/>
                  </a:lnTo>
                  <a:lnTo>
                    <a:pt x="81771" y="2142603"/>
                  </a:lnTo>
                  <a:lnTo>
                    <a:pt x="53708" y="2105410"/>
                  </a:lnTo>
                  <a:lnTo>
                    <a:pt x="30984" y="2064427"/>
                  </a:lnTo>
                  <a:lnTo>
                    <a:pt x="14114" y="2020167"/>
                  </a:lnTo>
                  <a:lnTo>
                    <a:pt x="3614" y="1973148"/>
                  </a:lnTo>
                  <a:lnTo>
                    <a:pt x="0" y="1923884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2780144" y="0"/>
                  </a:lnTo>
                  <a:lnTo>
                    <a:pt x="2829408" y="3614"/>
                  </a:lnTo>
                  <a:lnTo>
                    <a:pt x="2876427" y="14114"/>
                  </a:lnTo>
                  <a:lnTo>
                    <a:pt x="2920687" y="30984"/>
                  </a:lnTo>
                  <a:lnTo>
                    <a:pt x="2961670" y="53708"/>
                  </a:lnTo>
                  <a:lnTo>
                    <a:pt x="2998863" y="81771"/>
                  </a:lnTo>
                  <a:lnTo>
                    <a:pt x="3031748" y="114656"/>
                  </a:lnTo>
                  <a:lnTo>
                    <a:pt x="3059810" y="151848"/>
                  </a:lnTo>
                  <a:lnTo>
                    <a:pt x="3082534" y="192832"/>
                  </a:lnTo>
                  <a:lnTo>
                    <a:pt x="3099404" y="237091"/>
                  </a:lnTo>
                  <a:lnTo>
                    <a:pt x="3109905" y="284111"/>
                  </a:lnTo>
                  <a:lnTo>
                    <a:pt x="3112549" y="320153"/>
                  </a:lnTo>
                  <a:lnTo>
                    <a:pt x="3112549" y="1937106"/>
                  </a:lnTo>
                  <a:lnTo>
                    <a:pt x="3099404" y="2020167"/>
                  </a:lnTo>
                  <a:lnTo>
                    <a:pt x="3082534" y="2064427"/>
                  </a:lnTo>
                  <a:lnTo>
                    <a:pt x="3059810" y="2105410"/>
                  </a:lnTo>
                  <a:lnTo>
                    <a:pt x="3031748" y="2142603"/>
                  </a:lnTo>
                  <a:lnTo>
                    <a:pt x="2998863" y="2175488"/>
                  </a:lnTo>
                  <a:lnTo>
                    <a:pt x="2961670" y="2203550"/>
                  </a:lnTo>
                  <a:lnTo>
                    <a:pt x="2920687" y="2226274"/>
                  </a:lnTo>
                  <a:lnTo>
                    <a:pt x="2876427" y="2243144"/>
                  </a:lnTo>
                  <a:lnTo>
                    <a:pt x="2829408" y="2253645"/>
                  </a:lnTo>
                  <a:lnTo>
                    <a:pt x="2780145" y="22572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dirty="0"/>
              <a:t>ACTIVE</a:t>
            </a:r>
            <a:r>
              <a:rPr sz="1950" spc="-65" dirty="0"/>
              <a:t> </a:t>
            </a:r>
            <a:r>
              <a:rPr sz="1950" dirty="0"/>
              <a:t>&amp;</a:t>
            </a:r>
            <a:r>
              <a:rPr sz="1950" spc="-60" dirty="0"/>
              <a:t> </a:t>
            </a:r>
            <a:r>
              <a:rPr sz="1950" dirty="0"/>
              <a:t>INACTIVE</a:t>
            </a:r>
            <a:r>
              <a:rPr sz="1950" spc="-60" dirty="0"/>
              <a:t> </a:t>
            </a:r>
            <a:r>
              <a:rPr sz="1950" spc="-10" dirty="0"/>
              <a:t>RELATIONSHIPS</a:t>
            </a:r>
            <a:endParaRPr sz="1950"/>
          </a:p>
        </p:txBody>
      </p:sp>
      <p:sp>
        <p:nvSpPr>
          <p:cNvPr id="14" name="object 14"/>
          <p:cNvSpPr txBox="1"/>
          <p:nvPr/>
        </p:nvSpPr>
        <p:spPr>
          <a:xfrm>
            <a:off x="68560" y="3968485"/>
            <a:ext cx="2976245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6040" algn="ctr">
              <a:lnSpc>
                <a:spcPct val="114300"/>
              </a:lnSpc>
              <a:spcBef>
                <a:spcPts val="100"/>
              </a:spcBef>
            </a:pPr>
            <a:r>
              <a:rPr sz="1750" dirty="0">
                <a:latin typeface="Comic Sans MS"/>
                <a:cs typeface="Comic Sans MS"/>
              </a:rPr>
              <a:t>The</a:t>
            </a:r>
            <a:r>
              <a:rPr sz="1750" spc="-6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Sales</a:t>
            </a:r>
            <a:r>
              <a:rPr sz="1750" spc="-5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Data</a:t>
            </a:r>
            <a:r>
              <a:rPr sz="1750" spc="-55" dirty="0">
                <a:latin typeface="Comic Sans MS"/>
                <a:cs typeface="Comic Sans MS"/>
              </a:rPr>
              <a:t> </a:t>
            </a:r>
            <a:r>
              <a:rPr sz="1750" spc="-20" dirty="0">
                <a:latin typeface="Comic Sans MS"/>
                <a:cs typeface="Comic Sans MS"/>
              </a:rPr>
              <a:t>table </a:t>
            </a:r>
            <a:r>
              <a:rPr sz="1750" dirty="0">
                <a:latin typeface="Comic Sans MS"/>
                <a:cs typeface="Comic Sans MS"/>
              </a:rPr>
              <a:t>contains</a:t>
            </a:r>
            <a:r>
              <a:rPr sz="1750" spc="-6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two</a:t>
            </a:r>
            <a:r>
              <a:rPr sz="1750" spc="-6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date</a:t>
            </a:r>
            <a:r>
              <a:rPr sz="1750" spc="-6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fields (OrderDateKey</a:t>
            </a:r>
            <a:r>
              <a:rPr sz="1750" spc="-30" dirty="0">
                <a:latin typeface="Comic Sans MS"/>
                <a:cs typeface="Comic Sans MS"/>
              </a:rPr>
              <a:t> </a:t>
            </a:r>
            <a:r>
              <a:rPr sz="1750" spc="-50" dirty="0">
                <a:latin typeface="Comic Sans MS"/>
                <a:cs typeface="Comic Sans MS"/>
              </a:rPr>
              <a:t>&amp; </a:t>
            </a:r>
            <a:r>
              <a:rPr sz="1750" spc="-10" dirty="0">
                <a:latin typeface="Comic Sans MS"/>
                <a:cs typeface="Comic Sans MS"/>
              </a:rPr>
              <a:t>ShipDateKey),</a:t>
            </a:r>
            <a:r>
              <a:rPr sz="1750" spc="-5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but</a:t>
            </a:r>
            <a:r>
              <a:rPr sz="1750" spc="-5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there</a:t>
            </a:r>
            <a:r>
              <a:rPr sz="1750" spc="-50" dirty="0">
                <a:latin typeface="Comic Sans MS"/>
                <a:cs typeface="Comic Sans MS"/>
              </a:rPr>
              <a:t> </a:t>
            </a:r>
            <a:r>
              <a:rPr sz="1750" spc="-25" dirty="0">
                <a:latin typeface="Comic Sans MS"/>
                <a:cs typeface="Comic Sans MS"/>
              </a:rPr>
              <a:t>can </a:t>
            </a:r>
            <a:r>
              <a:rPr sz="1750" dirty="0">
                <a:latin typeface="Comic Sans MS"/>
                <a:cs typeface="Comic Sans MS"/>
              </a:rPr>
              <a:t>only</a:t>
            </a:r>
            <a:r>
              <a:rPr sz="1750" spc="-3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be</a:t>
            </a:r>
            <a:r>
              <a:rPr sz="1750" spc="-25" dirty="0">
                <a:latin typeface="Comic Sans MS"/>
                <a:cs typeface="Comic Sans MS"/>
              </a:rPr>
              <a:t> </a:t>
            </a:r>
            <a:r>
              <a:rPr sz="1750" b="1" dirty="0">
                <a:latin typeface="Comic Sans MS"/>
                <a:cs typeface="Comic Sans MS"/>
              </a:rPr>
              <a:t>one</a:t>
            </a:r>
            <a:r>
              <a:rPr sz="1750" b="1" spc="-40" dirty="0">
                <a:latin typeface="Comic Sans MS"/>
                <a:cs typeface="Comic Sans MS"/>
              </a:rPr>
              <a:t> </a:t>
            </a:r>
            <a:r>
              <a:rPr sz="1750" b="1" spc="-10" dirty="0">
                <a:latin typeface="Comic Sans MS"/>
                <a:cs typeface="Comic Sans MS"/>
              </a:rPr>
              <a:t>active relationship</a:t>
            </a:r>
            <a:r>
              <a:rPr sz="1750" b="1" spc="-24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to</a:t>
            </a:r>
            <a:r>
              <a:rPr sz="1750" spc="-4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the</a:t>
            </a:r>
            <a:r>
              <a:rPr sz="1750" spc="-2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DateKey </a:t>
            </a:r>
            <a:r>
              <a:rPr sz="1750" dirty="0">
                <a:latin typeface="Comic Sans MS"/>
                <a:cs typeface="Comic Sans MS"/>
              </a:rPr>
              <a:t>in</a:t>
            </a:r>
            <a:r>
              <a:rPr sz="1750" spc="-4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the</a:t>
            </a:r>
            <a:r>
              <a:rPr sz="1750" spc="-3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Date</a:t>
            </a:r>
            <a:r>
              <a:rPr sz="1750" spc="-40" dirty="0">
                <a:latin typeface="Comic Sans MS"/>
                <a:cs typeface="Comic Sans MS"/>
              </a:rPr>
              <a:t> </a:t>
            </a:r>
            <a:r>
              <a:rPr sz="1750" spc="-20" dirty="0">
                <a:latin typeface="Comic Sans MS"/>
                <a:cs typeface="Comic Sans MS"/>
              </a:rPr>
              <a:t>table</a:t>
            </a:r>
            <a:endParaRPr sz="1750">
              <a:latin typeface="Comic Sans MS"/>
              <a:cs typeface="Comic Sans MS"/>
            </a:endParaRP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09299" y="3883702"/>
            <a:ext cx="1781174" cy="3133385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136403" y="719999"/>
            <a:ext cx="8803640" cy="5575300"/>
            <a:chOff x="136403" y="719999"/>
            <a:chExt cx="8803640" cy="5575300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403" y="719999"/>
              <a:ext cx="6753224" cy="305752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92430" y="3659491"/>
              <a:ext cx="521970" cy="314960"/>
            </a:xfrm>
            <a:custGeom>
              <a:avLst/>
              <a:gdLst/>
              <a:ahLst/>
              <a:cxnLst/>
              <a:rect l="l" t="t" r="r" b="b"/>
              <a:pathLst>
                <a:path w="521969" h="314960">
                  <a:moveTo>
                    <a:pt x="521830" y="26530"/>
                  </a:moveTo>
                  <a:lnTo>
                    <a:pt x="493293" y="0"/>
                  </a:lnTo>
                  <a:lnTo>
                    <a:pt x="486727" y="12"/>
                  </a:lnTo>
                  <a:lnTo>
                    <a:pt x="481012" y="965"/>
                  </a:lnTo>
                  <a:lnTo>
                    <a:pt x="474345" y="3822"/>
                  </a:lnTo>
                  <a:lnTo>
                    <a:pt x="473938" y="4330"/>
                  </a:lnTo>
                  <a:lnTo>
                    <a:pt x="472503" y="4813"/>
                  </a:lnTo>
                  <a:lnTo>
                    <a:pt x="461035" y="10858"/>
                  </a:lnTo>
                  <a:lnTo>
                    <a:pt x="418211" y="35763"/>
                  </a:lnTo>
                  <a:lnTo>
                    <a:pt x="381457" y="56210"/>
                  </a:lnTo>
                  <a:lnTo>
                    <a:pt x="330517" y="83273"/>
                  </a:lnTo>
                  <a:lnTo>
                    <a:pt x="262953" y="117589"/>
                  </a:lnTo>
                  <a:lnTo>
                    <a:pt x="175920" y="160045"/>
                  </a:lnTo>
                  <a:lnTo>
                    <a:pt x="90208" y="200393"/>
                  </a:lnTo>
                  <a:lnTo>
                    <a:pt x="58102" y="157175"/>
                  </a:lnTo>
                  <a:lnTo>
                    <a:pt x="52387" y="142887"/>
                  </a:lnTo>
                  <a:lnTo>
                    <a:pt x="46672" y="139077"/>
                  </a:lnTo>
                  <a:lnTo>
                    <a:pt x="41910" y="135267"/>
                  </a:lnTo>
                  <a:lnTo>
                    <a:pt x="33337" y="133362"/>
                  </a:lnTo>
                  <a:lnTo>
                    <a:pt x="26670" y="133362"/>
                  </a:lnTo>
                  <a:lnTo>
                    <a:pt x="0" y="160985"/>
                  </a:lnTo>
                  <a:lnTo>
                    <a:pt x="127" y="170103"/>
                  </a:lnTo>
                  <a:lnTo>
                    <a:pt x="16941" y="228892"/>
                  </a:lnTo>
                  <a:lnTo>
                    <a:pt x="41922" y="287172"/>
                  </a:lnTo>
                  <a:lnTo>
                    <a:pt x="73101" y="313270"/>
                  </a:lnTo>
                  <a:lnTo>
                    <a:pt x="91440" y="314337"/>
                  </a:lnTo>
                  <a:lnTo>
                    <a:pt x="101447" y="313639"/>
                  </a:lnTo>
                  <a:lnTo>
                    <a:pt x="147840" y="294487"/>
                  </a:lnTo>
                  <a:lnTo>
                    <a:pt x="163830" y="281724"/>
                  </a:lnTo>
                  <a:lnTo>
                    <a:pt x="179806" y="269303"/>
                  </a:lnTo>
                  <a:lnTo>
                    <a:pt x="195262" y="260997"/>
                  </a:lnTo>
                  <a:lnTo>
                    <a:pt x="205727" y="259816"/>
                  </a:lnTo>
                  <a:lnTo>
                    <a:pt x="205270" y="259473"/>
                  </a:lnTo>
                  <a:lnTo>
                    <a:pt x="208343" y="259511"/>
                  </a:lnTo>
                  <a:lnTo>
                    <a:pt x="242735" y="259511"/>
                  </a:lnTo>
                  <a:lnTo>
                    <a:pt x="242328" y="259816"/>
                  </a:lnTo>
                  <a:lnTo>
                    <a:pt x="210756" y="259816"/>
                  </a:lnTo>
                  <a:lnTo>
                    <a:pt x="205727" y="259816"/>
                  </a:lnTo>
                  <a:lnTo>
                    <a:pt x="212407" y="264807"/>
                  </a:lnTo>
                  <a:lnTo>
                    <a:pt x="220738" y="266001"/>
                  </a:lnTo>
                  <a:lnTo>
                    <a:pt x="231216" y="264337"/>
                  </a:lnTo>
                  <a:lnTo>
                    <a:pt x="235800" y="262610"/>
                  </a:lnTo>
                  <a:lnTo>
                    <a:pt x="239280" y="261302"/>
                  </a:lnTo>
                  <a:lnTo>
                    <a:pt x="243840" y="260045"/>
                  </a:lnTo>
                  <a:lnTo>
                    <a:pt x="245935" y="257200"/>
                  </a:lnTo>
                  <a:lnTo>
                    <a:pt x="248602" y="255282"/>
                  </a:lnTo>
                  <a:lnTo>
                    <a:pt x="252704" y="249618"/>
                  </a:lnTo>
                  <a:lnTo>
                    <a:pt x="255028" y="242074"/>
                  </a:lnTo>
                  <a:lnTo>
                    <a:pt x="255562" y="233997"/>
                  </a:lnTo>
                  <a:lnTo>
                    <a:pt x="254317" y="226707"/>
                  </a:lnTo>
                  <a:lnTo>
                    <a:pt x="253428" y="224917"/>
                  </a:lnTo>
                  <a:lnTo>
                    <a:pt x="253365" y="223850"/>
                  </a:lnTo>
                  <a:lnTo>
                    <a:pt x="251460" y="217182"/>
                  </a:lnTo>
                  <a:lnTo>
                    <a:pt x="245745" y="211467"/>
                  </a:lnTo>
                  <a:lnTo>
                    <a:pt x="240030" y="208610"/>
                  </a:lnTo>
                  <a:lnTo>
                    <a:pt x="236423" y="207391"/>
                  </a:lnTo>
                  <a:lnTo>
                    <a:pt x="233362" y="205752"/>
                  </a:lnTo>
                  <a:lnTo>
                    <a:pt x="231571" y="205282"/>
                  </a:lnTo>
                  <a:lnTo>
                    <a:pt x="223799" y="203212"/>
                  </a:lnTo>
                  <a:lnTo>
                    <a:pt x="212636" y="202539"/>
                  </a:lnTo>
                  <a:lnTo>
                    <a:pt x="201917" y="203365"/>
                  </a:lnTo>
                  <a:lnTo>
                    <a:pt x="208229" y="199555"/>
                  </a:lnTo>
                  <a:lnTo>
                    <a:pt x="256222" y="174320"/>
                  </a:lnTo>
                  <a:lnTo>
                    <a:pt x="307962" y="155511"/>
                  </a:lnTo>
                  <a:lnTo>
                    <a:pt x="363016" y="138849"/>
                  </a:lnTo>
                  <a:lnTo>
                    <a:pt x="414667" y="121818"/>
                  </a:lnTo>
                  <a:lnTo>
                    <a:pt x="456247" y="101930"/>
                  </a:lnTo>
                  <a:lnTo>
                    <a:pt x="478688" y="85471"/>
                  </a:lnTo>
                  <a:lnTo>
                    <a:pt x="498627" y="67411"/>
                  </a:lnTo>
                  <a:lnTo>
                    <a:pt x="507098" y="57365"/>
                  </a:lnTo>
                  <a:lnTo>
                    <a:pt x="512521" y="50939"/>
                  </a:lnTo>
                  <a:lnTo>
                    <a:pt x="515302" y="49542"/>
                  </a:lnTo>
                  <a:lnTo>
                    <a:pt x="519112" y="42875"/>
                  </a:lnTo>
                  <a:lnTo>
                    <a:pt x="521017" y="37160"/>
                  </a:lnTo>
                  <a:lnTo>
                    <a:pt x="521258" y="31953"/>
                  </a:lnTo>
                  <a:lnTo>
                    <a:pt x="521169" y="28943"/>
                  </a:lnTo>
                  <a:lnTo>
                    <a:pt x="521322" y="30594"/>
                  </a:lnTo>
                  <a:lnTo>
                    <a:pt x="521258" y="31953"/>
                  </a:lnTo>
                  <a:lnTo>
                    <a:pt x="521830" y="26530"/>
                  </a:lnTo>
                  <a:close/>
                </a:path>
              </a:pathLst>
            </a:custGeom>
            <a:solidFill>
              <a:srgbClr val="E718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558308" y="4340902"/>
              <a:ext cx="3381375" cy="1954530"/>
            </a:xfrm>
            <a:custGeom>
              <a:avLst/>
              <a:gdLst/>
              <a:ahLst/>
              <a:cxnLst/>
              <a:rect l="l" t="t" r="r" b="b"/>
              <a:pathLst>
                <a:path w="3381375" h="1954529">
                  <a:moveTo>
                    <a:pt x="3048875" y="1953912"/>
                  </a:moveTo>
                  <a:lnTo>
                    <a:pt x="333374" y="1953912"/>
                  </a:lnTo>
                  <a:lnTo>
                    <a:pt x="284111" y="1950297"/>
                  </a:lnTo>
                  <a:lnTo>
                    <a:pt x="237091" y="1939797"/>
                  </a:lnTo>
                  <a:lnTo>
                    <a:pt x="192832" y="1922927"/>
                  </a:lnTo>
                  <a:lnTo>
                    <a:pt x="151848" y="1900203"/>
                  </a:lnTo>
                  <a:lnTo>
                    <a:pt x="114656" y="1872141"/>
                  </a:lnTo>
                  <a:lnTo>
                    <a:pt x="81771" y="1839255"/>
                  </a:lnTo>
                  <a:lnTo>
                    <a:pt x="53708" y="1802063"/>
                  </a:lnTo>
                  <a:lnTo>
                    <a:pt x="30984" y="1761080"/>
                  </a:lnTo>
                  <a:lnTo>
                    <a:pt x="14114" y="1716820"/>
                  </a:lnTo>
                  <a:lnTo>
                    <a:pt x="3614" y="1669801"/>
                  </a:lnTo>
                  <a:lnTo>
                    <a:pt x="0" y="1620537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3048875" y="0"/>
                  </a:lnTo>
                  <a:lnTo>
                    <a:pt x="3098138" y="3614"/>
                  </a:lnTo>
                  <a:lnTo>
                    <a:pt x="3145158" y="14114"/>
                  </a:lnTo>
                  <a:lnTo>
                    <a:pt x="3189417" y="30984"/>
                  </a:lnTo>
                  <a:lnTo>
                    <a:pt x="3230401" y="53708"/>
                  </a:lnTo>
                  <a:lnTo>
                    <a:pt x="3267593" y="81771"/>
                  </a:lnTo>
                  <a:lnTo>
                    <a:pt x="3300478" y="114656"/>
                  </a:lnTo>
                  <a:lnTo>
                    <a:pt x="3328541" y="151848"/>
                  </a:lnTo>
                  <a:lnTo>
                    <a:pt x="3351265" y="192832"/>
                  </a:lnTo>
                  <a:lnTo>
                    <a:pt x="3368135" y="237091"/>
                  </a:lnTo>
                  <a:lnTo>
                    <a:pt x="3378635" y="284111"/>
                  </a:lnTo>
                  <a:lnTo>
                    <a:pt x="3381184" y="318852"/>
                  </a:lnTo>
                  <a:lnTo>
                    <a:pt x="3381184" y="1635059"/>
                  </a:lnTo>
                  <a:lnTo>
                    <a:pt x="3368135" y="1716820"/>
                  </a:lnTo>
                  <a:lnTo>
                    <a:pt x="3351265" y="1761080"/>
                  </a:lnTo>
                  <a:lnTo>
                    <a:pt x="3328541" y="1802063"/>
                  </a:lnTo>
                  <a:lnTo>
                    <a:pt x="3300478" y="1839255"/>
                  </a:lnTo>
                  <a:lnTo>
                    <a:pt x="3267593" y="1872141"/>
                  </a:lnTo>
                  <a:lnTo>
                    <a:pt x="3230401" y="1900203"/>
                  </a:lnTo>
                  <a:lnTo>
                    <a:pt x="3189417" y="1922927"/>
                  </a:lnTo>
                  <a:lnTo>
                    <a:pt x="3145158" y="1939797"/>
                  </a:lnTo>
                  <a:lnTo>
                    <a:pt x="3098138" y="1950297"/>
                  </a:lnTo>
                  <a:lnTo>
                    <a:pt x="3048875" y="19539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585048" y="4372531"/>
            <a:ext cx="332867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66040" algn="ctr">
              <a:lnSpc>
                <a:spcPct val="114300"/>
              </a:lnSpc>
              <a:spcBef>
                <a:spcPts val="100"/>
              </a:spcBef>
            </a:pPr>
            <a:r>
              <a:rPr sz="1750" dirty="0">
                <a:latin typeface="Comic Sans MS"/>
                <a:cs typeface="Comic Sans MS"/>
              </a:rPr>
              <a:t>You</a:t>
            </a:r>
            <a:r>
              <a:rPr sz="1750" spc="-3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can</a:t>
            </a:r>
            <a:r>
              <a:rPr sz="1750" spc="-3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set</a:t>
            </a:r>
            <a:r>
              <a:rPr sz="1750" spc="-3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relationships</a:t>
            </a:r>
            <a:r>
              <a:rPr sz="1750" spc="-35" dirty="0">
                <a:latin typeface="Comic Sans MS"/>
                <a:cs typeface="Comic Sans MS"/>
              </a:rPr>
              <a:t> </a:t>
            </a:r>
            <a:r>
              <a:rPr sz="1750" spc="-25" dirty="0">
                <a:latin typeface="Comic Sans MS"/>
                <a:cs typeface="Comic Sans MS"/>
              </a:rPr>
              <a:t>to </a:t>
            </a:r>
            <a:r>
              <a:rPr sz="1750" dirty="0">
                <a:latin typeface="Comic Sans MS"/>
                <a:cs typeface="Comic Sans MS"/>
              </a:rPr>
              <a:t>active</a:t>
            </a:r>
            <a:r>
              <a:rPr sz="1750" spc="-6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or</a:t>
            </a:r>
            <a:r>
              <a:rPr sz="1750" spc="-5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inactive</a:t>
            </a:r>
            <a:r>
              <a:rPr sz="1750" spc="-6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from</a:t>
            </a:r>
            <a:r>
              <a:rPr sz="1750" spc="-5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either </a:t>
            </a:r>
            <a:r>
              <a:rPr sz="1750" dirty="0">
                <a:latin typeface="Comic Sans MS"/>
                <a:cs typeface="Comic Sans MS"/>
              </a:rPr>
              <a:t>the</a:t>
            </a:r>
            <a:r>
              <a:rPr sz="1750" spc="10" dirty="0">
                <a:latin typeface="Comic Sans MS"/>
                <a:cs typeface="Comic Sans MS"/>
              </a:rPr>
              <a:t> </a:t>
            </a:r>
            <a:r>
              <a:rPr sz="1750" b="1" dirty="0">
                <a:latin typeface="Comic Sans MS"/>
                <a:cs typeface="Comic Sans MS"/>
              </a:rPr>
              <a:t>Edit</a:t>
            </a:r>
            <a:r>
              <a:rPr sz="1750" b="1" spc="25" dirty="0">
                <a:latin typeface="Comic Sans MS"/>
                <a:cs typeface="Comic Sans MS"/>
              </a:rPr>
              <a:t> </a:t>
            </a:r>
            <a:r>
              <a:rPr sz="1750" b="1" spc="-20" dirty="0">
                <a:latin typeface="Comic Sans MS"/>
                <a:cs typeface="Comic Sans MS"/>
              </a:rPr>
              <a:t>Relationships</a:t>
            </a:r>
            <a:r>
              <a:rPr sz="1750" b="1" spc="-22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dialog </a:t>
            </a:r>
            <a:r>
              <a:rPr sz="1750" dirty="0">
                <a:latin typeface="Comic Sans MS"/>
                <a:cs typeface="Comic Sans MS"/>
              </a:rPr>
              <a:t>box</a:t>
            </a:r>
            <a:r>
              <a:rPr sz="1750" spc="-5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or</a:t>
            </a:r>
            <a:r>
              <a:rPr sz="1750" spc="-3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the</a:t>
            </a:r>
            <a:r>
              <a:rPr sz="1750" spc="-30" dirty="0">
                <a:latin typeface="Comic Sans MS"/>
                <a:cs typeface="Comic Sans MS"/>
              </a:rPr>
              <a:t> </a:t>
            </a:r>
            <a:r>
              <a:rPr sz="1750" b="1" spc="-10" dirty="0">
                <a:latin typeface="Comic Sans MS"/>
                <a:cs typeface="Comic Sans MS"/>
              </a:rPr>
              <a:t>Properties</a:t>
            </a:r>
            <a:r>
              <a:rPr sz="1750" b="1" spc="-24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(you</a:t>
            </a:r>
            <a:r>
              <a:rPr sz="1750" spc="-30" dirty="0">
                <a:latin typeface="Comic Sans MS"/>
                <a:cs typeface="Comic Sans MS"/>
              </a:rPr>
              <a:t> </a:t>
            </a:r>
            <a:r>
              <a:rPr sz="1750" spc="-20" dirty="0">
                <a:latin typeface="Comic Sans MS"/>
                <a:cs typeface="Comic Sans MS"/>
              </a:rPr>
              <a:t>must </a:t>
            </a:r>
            <a:r>
              <a:rPr sz="1750" dirty="0">
                <a:latin typeface="Comic Sans MS"/>
                <a:cs typeface="Comic Sans MS"/>
              </a:rPr>
              <a:t>deactivate</a:t>
            </a:r>
            <a:r>
              <a:rPr sz="1750" spc="-8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one</a:t>
            </a:r>
            <a:r>
              <a:rPr sz="1750" spc="-8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before </a:t>
            </a:r>
            <a:r>
              <a:rPr sz="1750" dirty="0">
                <a:latin typeface="Comic Sans MS"/>
                <a:cs typeface="Comic Sans MS"/>
              </a:rPr>
              <a:t>activating</a:t>
            </a:r>
            <a:r>
              <a:rPr sz="1750" spc="-10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another</a:t>
            </a:r>
            <a:endParaRPr sz="175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61" y="2189326"/>
            <a:ext cx="1609724" cy="307657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35561" y="829071"/>
            <a:ext cx="1429385" cy="1275080"/>
          </a:xfrm>
          <a:custGeom>
            <a:avLst/>
            <a:gdLst/>
            <a:ahLst/>
            <a:cxnLst/>
            <a:rect l="l" t="t" r="r" b="b"/>
            <a:pathLst>
              <a:path w="1429385" h="1275080">
                <a:moveTo>
                  <a:pt x="318852" y="1274529"/>
                </a:moveTo>
                <a:lnTo>
                  <a:pt x="318852" y="909017"/>
                </a:lnTo>
                <a:lnTo>
                  <a:pt x="272995" y="885285"/>
                </a:lnTo>
                <a:lnTo>
                  <a:pt x="229806" y="857814"/>
                </a:lnTo>
                <a:lnTo>
                  <a:pt x="189537" y="827046"/>
                </a:lnTo>
                <a:lnTo>
                  <a:pt x="152440" y="793425"/>
                </a:lnTo>
                <a:lnTo>
                  <a:pt x="118765" y="757393"/>
                </a:lnTo>
                <a:lnTo>
                  <a:pt x="88764" y="719391"/>
                </a:lnTo>
                <a:lnTo>
                  <a:pt x="62689" y="679864"/>
                </a:lnTo>
                <a:lnTo>
                  <a:pt x="40792" y="639253"/>
                </a:lnTo>
                <a:lnTo>
                  <a:pt x="23322" y="598001"/>
                </a:lnTo>
                <a:lnTo>
                  <a:pt x="10533" y="556551"/>
                </a:lnTo>
                <a:lnTo>
                  <a:pt x="2675" y="515344"/>
                </a:lnTo>
                <a:lnTo>
                  <a:pt x="0" y="474824"/>
                </a:lnTo>
                <a:lnTo>
                  <a:pt x="2543" y="433857"/>
                </a:lnTo>
                <a:lnTo>
                  <a:pt x="10019" y="392966"/>
                </a:lnTo>
                <a:lnTo>
                  <a:pt x="22194" y="352462"/>
                </a:lnTo>
                <a:lnTo>
                  <a:pt x="38836" y="312657"/>
                </a:lnTo>
                <a:lnTo>
                  <a:pt x="59712" y="273859"/>
                </a:lnTo>
                <a:lnTo>
                  <a:pt x="84588" y="236381"/>
                </a:lnTo>
                <a:lnTo>
                  <a:pt x="113233" y="200532"/>
                </a:lnTo>
                <a:lnTo>
                  <a:pt x="145413" y="166624"/>
                </a:lnTo>
                <a:lnTo>
                  <a:pt x="180896" y="134966"/>
                </a:lnTo>
                <a:lnTo>
                  <a:pt x="219448" y="105870"/>
                </a:lnTo>
                <a:lnTo>
                  <a:pt x="260837" y="79645"/>
                </a:lnTo>
                <a:lnTo>
                  <a:pt x="304831" y="56603"/>
                </a:lnTo>
                <a:lnTo>
                  <a:pt x="351196" y="37054"/>
                </a:lnTo>
                <a:lnTo>
                  <a:pt x="399700" y="21308"/>
                </a:lnTo>
                <a:lnTo>
                  <a:pt x="450109" y="9677"/>
                </a:lnTo>
                <a:lnTo>
                  <a:pt x="502192" y="2471"/>
                </a:lnTo>
                <a:lnTo>
                  <a:pt x="555715" y="0"/>
                </a:lnTo>
                <a:lnTo>
                  <a:pt x="878151" y="0"/>
                </a:lnTo>
                <a:lnTo>
                  <a:pt x="931201" y="2471"/>
                </a:lnTo>
                <a:lnTo>
                  <a:pt x="982867" y="9677"/>
                </a:lnTo>
                <a:lnTo>
                  <a:pt x="1032912" y="21308"/>
                </a:lnTo>
                <a:lnTo>
                  <a:pt x="1081101" y="37054"/>
                </a:lnTo>
                <a:lnTo>
                  <a:pt x="1127197" y="56603"/>
                </a:lnTo>
                <a:lnTo>
                  <a:pt x="1170964" y="79645"/>
                </a:lnTo>
                <a:lnTo>
                  <a:pt x="1212164" y="105870"/>
                </a:lnTo>
                <a:lnTo>
                  <a:pt x="1250563" y="134966"/>
                </a:lnTo>
                <a:lnTo>
                  <a:pt x="1285923" y="166624"/>
                </a:lnTo>
                <a:lnTo>
                  <a:pt x="1318008" y="200532"/>
                </a:lnTo>
                <a:lnTo>
                  <a:pt x="1346581" y="236381"/>
                </a:lnTo>
                <a:lnTo>
                  <a:pt x="1371406" y="273859"/>
                </a:lnTo>
                <a:lnTo>
                  <a:pt x="1392247" y="312657"/>
                </a:lnTo>
                <a:lnTo>
                  <a:pt x="1408868" y="352462"/>
                </a:lnTo>
                <a:lnTo>
                  <a:pt x="1421031" y="392966"/>
                </a:lnTo>
                <a:lnTo>
                  <a:pt x="1428501" y="433857"/>
                </a:lnTo>
                <a:lnTo>
                  <a:pt x="1428867" y="439766"/>
                </a:lnTo>
                <a:lnTo>
                  <a:pt x="1428756" y="515344"/>
                </a:lnTo>
                <a:lnTo>
                  <a:pt x="1422091" y="555452"/>
                </a:lnTo>
                <a:lnTo>
                  <a:pt x="1411203" y="595145"/>
                </a:lnTo>
                <a:lnTo>
                  <a:pt x="1396305" y="634091"/>
                </a:lnTo>
                <a:lnTo>
                  <a:pt x="1377595" y="672039"/>
                </a:lnTo>
                <a:lnTo>
                  <a:pt x="1355274" y="708740"/>
                </a:lnTo>
                <a:lnTo>
                  <a:pt x="1329540" y="743942"/>
                </a:lnTo>
                <a:lnTo>
                  <a:pt x="1300592" y="777396"/>
                </a:lnTo>
                <a:lnTo>
                  <a:pt x="1268629" y="808852"/>
                </a:lnTo>
                <a:lnTo>
                  <a:pt x="1233851" y="838059"/>
                </a:lnTo>
                <a:lnTo>
                  <a:pt x="1196456" y="864767"/>
                </a:lnTo>
                <a:lnTo>
                  <a:pt x="1156643" y="888726"/>
                </a:lnTo>
                <a:lnTo>
                  <a:pt x="1114613" y="909685"/>
                </a:lnTo>
                <a:lnTo>
                  <a:pt x="1070563" y="927395"/>
                </a:lnTo>
                <a:lnTo>
                  <a:pt x="1024692" y="941605"/>
                </a:lnTo>
                <a:lnTo>
                  <a:pt x="977201" y="952065"/>
                </a:lnTo>
                <a:lnTo>
                  <a:pt x="928288" y="958524"/>
                </a:lnTo>
                <a:lnTo>
                  <a:pt x="878151" y="960733"/>
                </a:lnTo>
                <a:lnTo>
                  <a:pt x="696285" y="960733"/>
                </a:lnTo>
                <a:lnTo>
                  <a:pt x="318852" y="12745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8146" y="1153556"/>
            <a:ext cx="1186180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b="1" dirty="0">
                <a:latin typeface="Comic Sans MS"/>
                <a:cs typeface="Comic Sans MS"/>
              </a:rPr>
              <a:t>check</a:t>
            </a:r>
            <a:r>
              <a:rPr sz="1850" b="1" spc="-65" dirty="0">
                <a:latin typeface="Comic Sans MS"/>
                <a:cs typeface="Comic Sans MS"/>
              </a:rPr>
              <a:t> </a:t>
            </a:r>
            <a:r>
              <a:rPr sz="1850" b="1" spc="-20" dirty="0">
                <a:latin typeface="Comic Sans MS"/>
                <a:cs typeface="Comic Sans MS"/>
              </a:rPr>
              <a:t>this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124459" y="249581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0" y="370902"/>
                </a:moveTo>
                <a:lnTo>
                  <a:pt x="136150" y="364277"/>
                </a:lnTo>
                <a:lnTo>
                  <a:pt x="91849" y="345582"/>
                </a:lnTo>
                <a:lnTo>
                  <a:pt x="54316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48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6" y="54317"/>
                </a:lnTo>
                <a:lnTo>
                  <a:pt x="91849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0" y="364277"/>
                </a:lnTo>
                <a:lnTo>
                  <a:pt x="185450" y="3709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56792" y="6628245"/>
            <a:ext cx="1409700" cy="572770"/>
          </a:xfrm>
          <a:custGeom>
            <a:avLst/>
            <a:gdLst/>
            <a:ahLst/>
            <a:cxnLst/>
            <a:rect l="l" t="t" r="r" b="b"/>
            <a:pathLst>
              <a:path w="1409700" h="572770">
                <a:moveTo>
                  <a:pt x="1409384" y="572654"/>
                </a:moveTo>
                <a:lnTo>
                  <a:pt x="0" y="572654"/>
                </a:lnTo>
                <a:lnTo>
                  <a:pt x="8437" y="535924"/>
                </a:lnTo>
                <a:lnTo>
                  <a:pt x="21398" y="492424"/>
                </a:lnTo>
                <a:lnTo>
                  <a:pt x="36980" y="450121"/>
                </a:lnTo>
                <a:lnTo>
                  <a:pt x="55086" y="409110"/>
                </a:lnTo>
                <a:lnTo>
                  <a:pt x="75624" y="369485"/>
                </a:lnTo>
                <a:lnTo>
                  <a:pt x="98497" y="331343"/>
                </a:lnTo>
                <a:lnTo>
                  <a:pt x="123610" y="294777"/>
                </a:lnTo>
                <a:lnTo>
                  <a:pt x="150870" y="259883"/>
                </a:lnTo>
                <a:lnTo>
                  <a:pt x="180180" y="226755"/>
                </a:lnTo>
                <a:lnTo>
                  <a:pt x="211447" y="195488"/>
                </a:lnTo>
                <a:lnTo>
                  <a:pt x="244575" y="166177"/>
                </a:lnTo>
                <a:lnTo>
                  <a:pt x="279469" y="138918"/>
                </a:lnTo>
                <a:lnTo>
                  <a:pt x="316035" y="113804"/>
                </a:lnTo>
                <a:lnTo>
                  <a:pt x="354178" y="90931"/>
                </a:lnTo>
                <a:lnTo>
                  <a:pt x="393802" y="70394"/>
                </a:lnTo>
                <a:lnTo>
                  <a:pt x="434813" y="52287"/>
                </a:lnTo>
                <a:lnTo>
                  <a:pt x="477116" y="36706"/>
                </a:lnTo>
                <a:lnTo>
                  <a:pt x="520617" y="23744"/>
                </a:lnTo>
                <a:lnTo>
                  <a:pt x="565219" y="13498"/>
                </a:lnTo>
                <a:lnTo>
                  <a:pt x="610829" y="6062"/>
                </a:lnTo>
                <a:lnTo>
                  <a:pt x="657352" y="1531"/>
                </a:lnTo>
                <a:lnTo>
                  <a:pt x="704692" y="0"/>
                </a:lnTo>
                <a:lnTo>
                  <a:pt x="752032" y="1531"/>
                </a:lnTo>
                <a:lnTo>
                  <a:pt x="798555" y="6062"/>
                </a:lnTo>
                <a:lnTo>
                  <a:pt x="844165" y="13498"/>
                </a:lnTo>
                <a:lnTo>
                  <a:pt x="888767" y="23744"/>
                </a:lnTo>
                <a:lnTo>
                  <a:pt x="932268" y="36706"/>
                </a:lnTo>
                <a:lnTo>
                  <a:pt x="974571" y="52287"/>
                </a:lnTo>
                <a:lnTo>
                  <a:pt x="1015582" y="70394"/>
                </a:lnTo>
                <a:lnTo>
                  <a:pt x="1055206" y="90931"/>
                </a:lnTo>
                <a:lnTo>
                  <a:pt x="1093349" y="113804"/>
                </a:lnTo>
                <a:lnTo>
                  <a:pt x="1129914" y="138918"/>
                </a:lnTo>
                <a:lnTo>
                  <a:pt x="1164809" y="166177"/>
                </a:lnTo>
                <a:lnTo>
                  <a:pt x="1197937" y="195488"/>
                </a:lnTo>
                <a:lnTo>
                  <a:pt x="1229203" y="226755"/>
                </a:lnTo>
                <a:lnTo>
                  <a:pt x="1258514" y="259883"/>
                </a:lnTo>
                <a:lnTo>
                  <a:pt x="1285774" y="294777"/>
                </a:lnTo>
                <a:lnTo>
                  <a:pt x="1310887" y="331343"/>
                </a:lnTo>
                <a:lnTo>
                  <a:pt x="1333760" y="369485"/>
                </a:lnTo>
                <a:lnTo>
                  <a:pt x="1354297" y="409110"/>
                </a:lnTo>
                <a:lnTo>
                  <a:pt x="1372404" y="450121"/>
                </a:lnTo>
                <a:lnTo>
                  <a:pt x="1387986" y="492424"/>
                </a:lnTo>
                <a:lnTo>
                  <a:pt x="1400947" y="535924"/>
                </a:lnTo>
                <a:lnTo>
                  <a:pt x="1409384" y="5726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68667" y="12"/>
            <a:ext cx="6733540" cy="743585"/>
          </a:xfrm>
          <a:custGeom>
            <a:avLst/>
            <a:gdLst/>
            <a:ahLst/>
            <a:cxnLst/>
            <a:rect l="l" t="t" r="r" b="b"/>
            <a:pathLst>
              <a:path w="6733540" h="743585">
                <a:moveTo>
                  <a:pt x="6733337" y="494296"/>
                </a:moveTo>
                <a:lnTo>
                  <a:pt x="6728765" y="448068"/>
                </a:lnTo>
                <a:lnTo>
                  <a:pt x="6714769" y="401980"/>
                </a:lnTo>
                <a:lnTo>
                  <a:pt x="6692074" y="359486"/>
                </a:lnTo>
                <a:lnTo>
                  <a:pt x="6661251" y="321881"/>
                </a:lnTo>
                <a:lnTo>
                  <a:pt x="6623647" y="291058"/>
                </a:lnTo>
                <a:lnTo>
                  <a:pt x="6581153" y="268363"/>
                </a:lnTo>
                <a:lnTo>
                  <a:pt x="6535064" y="254368"/>
                </a:lnTo>
                <a:lnTo>
                  <a:pt x="6486677" y="249580"/>
                </a:lnTo>
                <a:lnTo>
                  <a:pt x="5401449" y="249580"/>
                </a:lnTo>
                <a:lnTo>
                  <a:pt x="5418455" y="219519"/>
                </a:lnTo>
                <a:lnTo>
                  <a:pt x="5436717" y="178955"/>
                </a:lnTo>
                <a:lnTo>
                  <a:pt x="5451284" y="136512"/>
                </a:lnTo>
                <a:lnTo>
                  <a:pt x="5461940" y="92405"/>
                </a:lnTo>
                <a:lnTo>
                  <a:pt x="5468480" y="46824"/>
                </a:lnTo>
                <a:lnTo>
                  <a:pt x="5470703" y="0"/>
                </a:lnTo>
                <a:lnTo>
                  <a:pt x="4498137" y="0"/>
                </a:lnTo>
                <a:lnTo>
                  <a:pt x="4500359" y="46824"/>
                </a:lnTo>
                <a:lnTo>
                  <a:pt x="4506912" y="92405"/>
                </a:lnTo>
                <a:lnTo>
                  <a:pt x="4517568" y="136512"/>
                </a:lnTo>
                <a:lnTo>
                  <a:pt x="4532122" y="178955"/>
                </a:lnTo>
                <a:lnTo>
                  <a:pt x="4550397" y="219519"/>
                </a:lnTo>
                <a:lnTo>
                  <a:pt x="4567390" y="249580"/>
                </a:lnTo>
                <a:lnTo>
                  <a:pt x="246888" y="249580"/>
                </a:lnTo>
                <a:lnTo>
                  <a:pt x="198501" y="254368"/>
                </a:lnTo>
                <a:lnTo>
                  <a:pt x="152412" y="268363"/>
                </a:lnTo>
                <a:lnTo>
                  <a:pt x="109918" y="291058"/>
                </a:lnTo>
                <a:lnTo>
                  <a:pt x="72313" y="321881"/>
                </a:lnTo>
                <a:lnTo>
                  <a:pt x="41478" y="359486"/>
                </a:lnTo>
                <a:lnTo>
                  <a:pt x="18796" y="401980"/>
                </a:lnTo>
                <a:lnTo>
                  <a:pt x="4787" y="448068"/>
                </a:lnTo>
                <a:lnTo>
                  <a:pt x="0" y="496455"/>
                </a:lnTo>
                <a:lnTo>
                  <a:pt x="4787" y="544842"/>
                </a:lnTo>
                <a:lnTo>
                  <a:pt x="18796" y="590931"/>
                </a:lnTo>
                <a:lnTo>
                  <a:pt x="41478" y="633425"/>
                </a:lnTo>
                <a:lnTo>
                  <a:pt x="72313" y="671029"/>
                </a:lnTo>
                <a:lnTo>
                  <a:pt x="109918" y="701865"/>
                </a:lnTo>
                <a:lnTo>
                  <a:pt x="152412" y="724547"/>
                </a:lnTo>
                <a:lnTo>
                  <a:pt x="198501" y="738555"/>
                </a:lnTo>
                <a:lnTo>
                  <a:pt x="246888" y="743343"/>
                </a:lnTo>
                <a:lnTo>
                  <a:pt x="6486677" y="743343"/>
                </a:lnTo>
                <a:lnTo>
                  <a:pt x="6535064" y="738555"/>
                </a:lnTo>
                <a:lnTo>
                  <a:pt x="6581153" y="724547"/>
                </a:lnTo>
                <a:lnTo>
                  <a:pt x="6623647" y="701865"/>
                </a:lnTo>
                <a:lnTo>
                  <a:pt x="6661251" y="671029"/>
                </a:lnTo>
                <a:lnTo>
                  <a:pt x="6692074" y="633425"/>
                </a:lnTo>
                <a:lnTo>
                  <a:pt x="6714769" y="590931"/>
                </a:lnTo>
                <a:lnTo>
                  <a:pt x="6728765" y="544842"/>
                </a:lnTo>
                <a:lnTo>
                  <a:pt x="6733337" y="498627"/>
                </a:lnTo>
                <a:lnTo>
                  <a:pt x="6733337" y="4942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6036142" y="6468860"/>
            <a:ext cx="2901315" cy="732155"/>
            <a:chOff x="6036142" y="6468860"/>
            <a:chExt cx="2901315" cy="732155"/>
          </a:xfrm>
        </p:grpSpPr>
        <p:sp>
          <p:nvSpPr>
            <p:cNvPr id="9" name="object 9"/>
            <p:cNvSpPr/>
            <p:nvPr/>
          </p:nvSpPr>
          <p:spPr>
            <a:xfrm>
              <a:off x="6036142" y="6552919"/>
              <a:ext cx="2254250" cy="648335"/>
            </a:xfrm>
            <a:custGeom>
              <a:avLst/>
              <a:gdLst/>
              <a:ahLst/>
              <a:cxnLst/>
              <a:rect l="l" t="t" r="r" b="b"/>
              <a:pathLst>
                <a:path w="2254250" h="648334">
                  <a:moveTo>
                    <a:pt x="2253888" y="647980"/>
                  </a:moveTo>
                  <a:lnTo>
                    <a:pt x="0" y="647980"/>
                  </a:lnTo>
                  <a:lnTo>
                    <a:pt x="2053" y="639752"/>
                  </a:lnTo>
                  <a:lnTo>
                    <a:pt x="14115" y="602345"/>
                  </a:lnTo>
                  <a:lnTo>
                    <a:pt x="28678" y="565625"/>
                  </a:lnTo>
                  <a:lnTo>
                    <a:pt x="45675" y="529637"/>
                  </a:lnTo>
                  <a:lnTo>
                    <a:pt x="65042" y="494425"/>
                  </a:lnTo>
                  <a:lnTo>
                    <a:pt x="86711" y="460036"/>
                  </a:lnTo>
                  <a:lnTo>
                    <a:pt x="110618" y="426516"/>
                  </a:lnTo>
                  <a:lnTo>
                    <a:pt x="136697" y="393910"/>
                  </a:lnTo>
                  <a:lnTo>
                    <a:pt x="164883" y="362262"/>
                  </a:lnTo>
                  <a:lnTo>
                    <a:pt x="195108" y="331620"/>
                  </a:lnTo>
                  <a:lnTo>
                    <a:pt x="227309" y="302029"/>
                  </a:lnTo>
                  <a:lnTo>
                    <a:pt x="261419" y="273533"/>
                  </a:lnTo>
                  <a:lnTo>
                    <a:pt x="297372" y="246180"/>
                  </a:lnTo>
                  <a:lnTo>
                    <a:pt x="335102" y="220013"/>
                  </a:lnTo>
                  <a:lnTo>
                    <a:pt x="374545" y="195080"/>
                  </a:lnTo>
                  <a:lnTo>
                    <a:pt x="415634" y="171425"/>
                  </a:lnTo>
                  <a:lnTo>
                    <a:pt x="458303" y="149093"/>
                  </a:lnTo>
                  <a:lnTo>
                    <a:pt x="502488" y="128132"/>
                  </a:lnTo>
                  <a:lnTo>
                    <a:pt x="548121" y="108585"/>
                  </a:lnTo>
                  <a:lnTo>
                    <a:pt x="595138" y="90499"/>
                  </a:lnTo>
                  <a:lnTo>
                    <a:pt x="643473" y="73919"/>
                  </a:lnTo>
                  <a:lnTo>
                    <a:pt x="693060" y="58891"/>
                  </a:lnTo>
                  <a:lnTo>
                    <a:pt x="743833" y="45461"/>
                  </a:lnTo>
                  <a:lnTo>
                    <a:pt x="795727" y="33673"/>
                  </a:lnTo>
                  <a:lnTo>
                    <a:pt x="848676" y="23574"/>
                  </a:lnTo>
                  <a:lnTo>
                    <a:pt x="902614" y="15208"/>
                  </a:lnTo>
                  <a:lnTo>
                    <a:pt x="957475" y="8623"/>
                  </a:lnTo>
                  <a:lnTo>
                    <a:pt x="1013195" y="3862"/>
                  </a:lnTo>
                  <a:lnTo>
                    <a:pt x="1069706" y="973"/>
                  </a:lnTo>
                  <a:lnTo>
                    <a:pt x="1126944" y="0"/>
                  </a:lnTo>
                  <a:lnTo>
                    <a:pt x="1184182" y="973"/>
                  </a:lnTo>
                  <a:lnTo>
                    <a:pt x="1240694" y="3862"/>
                  </a:lnTo>
                  <a:lnTo>
                    <a:pt x="1296413" y="8623"/>
                  </a:lnTo>
                  <a:lnTo>
                    <a:pt x="1351274" y="15208"/>
                  </a:lnTo>
                  <a:lnTo>
                    <a:pt x="1405212" y="23574"/>
                  </a:lnTo>
                  <a:lnTo>
                    <a:pt x="1458161" y="33673"/>
                  </a:lnTo>
                  <a:lnTo>
                    <a:pt x="1510055" y="45461"/>
                  </a:lnTo>
                  <a:lnTo>
                    <a:pt x="1560828" y="58891"/>
                  </a:lnTo>
                  <a:lnTo>
                    <a:pt x="1610415" y="73919"/>
                  </a:lnTo>
                  <a:lnTo>
                    <a:pt x="1658750" y="90499"/>
                  </a:lnTo>
                  <a:lnTo>
                    <a:pt x="1705767" y="108585"/>
                  </a:lnTo>
                  <a:lnTo>
                    <a:pt x="1751400" y="128132"/>
                  </a:lnTo>
                  <a:lnTo>
                    <a:pt x="1795584" y="149093"/>
                  </a:lnTo>
                  <a:lnTo>
                    <a:pt x="1838254" y="171425"/>
                  </a:lnTo>
                  <a:lnTo>
                    <a:pt x="1879343" y="195080"/>
                  </a:lnTo>
                  <a:lnTo>
                    <a:pt x="1918785" y="220013"/>
                  </a:lnTo>
                  <a:lnTo>
                    <a:pt x="1956516" y="246180"/>
                  </a:lnTo>
                  <a:lnTo>
                    <a:pt x="1992469" y="273533"/>
                  </a:lnTo>
                  <a:lnTo>
                    <a:pt x="2026579" y="302029"/>
                  </a:lnTo>
                  <a:lnTo>
                    <a:pt x="2058779" y="331620"/>
                  </a:lnTo>
                  <a:lnTo>
                    <a:pt x="2089005" y="362262"/>
                  </a:lnTo>
                  <a:lnTo>
                    <a:pt x="2117190" y="393910"/>
                  </a:lnTo>
                  <a:lnTo>
                    <a:pt x="2143269" y="426516"/>
                  </a:lnTo>
                  <a:lnTo>
                    <a:pt x="2167177" y="460036"/>
                  </a:lnTo>
                  <a:lnTo>
                    <a:pt x="2188846" y="494425"/>
                  </a:lnTo>
                  <a:lnTo>
                    <a:pt x="2208212" y="529637"/>
                  </a:lnTo>
                  <a:lnTo>
                    <a:pt x="2225210" y="565625"/>
                  </a:lnTo>
                  <a:lnTo>
                    <a:pt x="2239772" y="602345"/>
                  </a:lnTo>
                  <a:lnTo>
                    <a:pt x="2251834" y="639752"/>
                  </a:lnTo>
                  <a:lnTo>
                    <a:pt x="2253888" y="6479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468860"/>
              <a:ext cx="657224" cy="657224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2055323" y="829070"/>
            <a:ext cx="6254115" cy="1137920"/>
          </a:xfrm>
          <a:custGeom>
            <a:avLst/>
            <a:gdLst/>
            <a:ahLst/>
            <a:cxnLst/>
            <a:rect l="l" t="t" r="r" b="b"/>
            <a:pathLst>
              <a:path w="6254115" h="1137920">
                <a:moveTo>
                  <a:pt x="5921210" y="1137920"/>
                </a:moveTo>
                <a:lnTo>
                  <a:pt x="333374" y="1137920"/>
                </a:lnTo>
                <a:lnTo>
                  <a:pt x="284111" y="1134305"/>
                </a:lnTo>
                <a:lnTo>
                  <a:pt x="237091" y="1123805"/>
                </a:lnTo>
                <a:lnTo>
                  <a:pt x="192832" y="1106935"/>
                </a:lnTo>
                <a:lnTo>
                  <a:pt x="151848" y="1084211"/>
                </a:lnTo>
                <a:lnTo>
                  <a:pt x="114656" y="1056149"/>
                </a:lnTo>
                <a:lnTo>
                  <a:pt x="81771" y="1023263"/>
                </a:lnTo>
                <a:lnTo>
                  <a:pt x="53708" y="986071"/>
                </a:lnTo>
                <a:lnTo>
                  <a:pt x="30984" y="945087"/>
                </a:lnTo>
                <a:lnTo>
                  <a:pt x="14114" y="900828"/>
                </a:lnTo>
                <a:lnTo>
                  <a:pt x="3614" y="853809"/>
                </a:lnTo>
                <a:lnTo>
                  <a:pt x="0" y="804545"/>
                </a:lnTo>
                <a:lnTo>
                  <a:pt x="0" y="333375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5" y="0"/>
                </a:lnTo>
                <a:lnTo>
                  <a:pt x="5921210" y="0"/>
                </a:lnTo>
                <a:lnTo>
                  <a:pt x="5970473" y="3614"/>
                </a:lnTo>
                <a:lnTo>
                  <a:pt x="6017493" y="14114"/>
                </a:lnTo>
                <a:lnTo>
                  <a:pt x="6061752" y="30984"/>
                </a:lnTo>
                <a:lnTo>
                  <a:pt x="6102736" y="53708"/>
                </a:lnTo>
                <a:lnTo>
                  <a:pt x="6139928" y="81771"/>
                </a:lnTo>
                <a:lnTo>
                  <a:pt x="6172814" y="114656"/>
                </a:lnTo>
                <a:lnTo>
                  <a:pt x="6200876" y="151848"/>
                </a:lnTo>
                <a:lnTo>
                  <a:pt x="6223600" y="192832"/>
                </a:lnTo>
                <a:lnTo>
                  <a:pt x="6240470" y="237091"/>
                </a:lnTo>
                <a:lnTo>
                  <a:pt x="6250970" y="284111"/>
                </a:lnTo>
                <a:lnTo>
                  <a:pt x="6254116" y="326989"/>
                </a:lnTo>
                <a:lnTo>
                  <a:pt x="6254116" y="810930"/>
                </a:lnTo>
                <a:lnTo>
                  <a:pt x="6250970" y="853809"/>
                </a:lnTo>
                <a:lnTo>
                  <a:pt x="6240470" y="900828"/>
                </a:lnTo>
                <a:lnTo>
                  <a:pt x="6223600" y="945087"/>
                </a:lnTo>
                <a:lnTo>
                  <a:pt x="6200876" y="986071"/>
                </a:lnTo>
                <a:lnTo>
                  <a:pt x="6172814" y="1023263"/>
                </a:lnTo>
                <a:lnTo>
                  <a:pt x="6139928" y="1056149"/>
                </a:lnTo>
                <a:lnTo>
                  <a:pt x="6102736" y="1084211"/>
                </a:lnTo>
                <a:lnTo>
                  <a:pt x="6061752" y="1106935"/>
                </a:lnTo>
                <a:lnTo>
                  <a:pt x="6017493" y="1123805"/>
                </a:lnTo>
                <a:lnTo>
                  <a:pt x="5970473" y="1134305"/>
                </a:lnTo>
                <a:lnTo>
                  <a:pt x="5921210" y="1137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0" y="2027309"/>
            <a:ext cx="8460105" cy="5173980"/>
            <a:chOff x="0" y="2027309"/>
            <a:chExt cx="8460105" cy="5173980"/>
          </a:xfrm>
        </p:grpSpPr>
        <p:sp>
          <p:nvSpPr>
            <p:cNvPr id="13" name="object 13"/>
            <p:cNvSpPr/>
            <p:nvPr/>
          </p:nvSpPr>
          <p:spPr>
            <a:xfrm>
              <a:off x="0" y="5472919"/>
              <a:ext cx="1948814" cy="1728470"/>
            </a:xfrm>
            <a:custGeom>
              <a:avLst/>
              <a:gdLst/>
              <a:ahLst/>
              <a:cxnLst/>
              <a:rect l="l" t="t" r="r" b="b"/>
              <a:pathLst>
                <a:path w="1948814" h="1728470">
                  <a:moveTo>
                    <a:pt x="1732683" y="1727980"/>
                  </a:moveTo>
                  <a:lnTo>
                    <a:pt x="4671" y="1727980"/>
                  </a:lnTo>
                  <a:lnTo>
                    <a:pt x="2395" y="1725056"/>
                  </a:lnTo>
                  <a:lnTo>
                    <a:pt x="0" y="1721702"/>
                  </a:lnTo>
                  <a:lnTo>
                    <a:pt x="0" y="438297"/>
                  </a:lnTo>
                  <a:lnTo>
                    <a:pt x="29968" y="399528"/>
                  </a:lnTo>
                  <a:lnTo>
                    <a:pt x="58957" y="365310"/>
                  </a:lnTo>
                  <a:lnTo>
                    <a:pt x="89319" y="332333"/>
                  </a:lnTo>
                  <a:lnTo>
                    <a:pt x="121011" y="300642"/>
                  </a:lnTo>
                  <a:lnTo>
                    <a:pt x="153987" y="270280"/>
                  </a:lnTo>
                  <a:lnTo>
                    <a:pt x="188205" y="241290"/>
                  </a:lnTo>
                  <a:lnTo>
                    <a:pt x="223620" y="213718"/>
                  </a:lnTo>
                  <a:lnTo>
                    <a:pt x="260189" y="187606"/>
                  </a:lnTo>
                  <a:lnTo>
                    <a:pt x="297867" y="162998"/>
                  </a:lnTo>
                  <a:lnTo>
                    <a:pt x="336611" y="139940"/>
                  </a:lnTo>
                  <a:lnTo>
                    <a:pt x="376376" y="118473"/>
                  </a:lnTo>
                  <a:lnTo>
                    <a:pt x="417119" y="98643"/>
                  </a:lnTo>
                  <a:lnTo>
                    <a:pt x="458797" y="80494"/>
                  </a:lnTo>
                  <a:lnTo>
                    <a:pt x="501364" y="64068"/>
                  </a:lnTo>
                  <a:lnTo>
                    <a:pt x="544778" y="49411"/>
                  </a:lnTo>
                  <a:lnTo>
                    <a:pt x="588993" y="36565"/>
                  </a:lnTo>
                  <a:lnTo>
                    <a:pt x="633967" y="25575"/>
                  </a:lnTo>
                  <a:lnTo>
                    <a:pt x="679656" y="16485"/>
                  </a:lnTo>
                  <a:lnTo>
                    <a:pt x="726015" y="9338"/>
                  </a:lnTo>
                  <a:lnTo>
                    <a:pt x="773001" y="4179"/>
                  </a:lnTo>
                  <a:lnTo>
                    <a:pt x="820570" y="1052"/>
                  </a:lnTo>
                  <a:lnTo>
                    <a:pt x="868677" y="0"/>
                  </a:lnTo>
                  <a:lnTo>
                    <a:pt x="916784" y="1052"/>
                  </a:lnTo>
                  <a:lnTo>
                    <a:pt x="964353" y="4179"/>
                  </a:lnTo>
                  <a:lnTo>
                    <a:pt x="1011339" y="9338"/>
                  </a:lnTo>
                  <a:lnTo>
                    <a:pt x="1057698" y="16485"/>
                  </a:lnTo>
                  <a:lnTo>
                    <a:pt x="1103387" y="25575"/>
                  </a:lnTo>
                  <a:lnTo>
                    <a:pt x="1148361" y="36565"/>
                  </a:lnTo>
                  <a:lnTo>
                    <a:pt x="1192576" y="49411"/>
                  </a:lnTo>
                  <a:lnTo>
                    <a:pt x="1235990" y="64068"/>
                  </a:lnTo>
                  <a:lnTo>
                    <a:pt x="1278557" y="80494"/>
                  </a:lnTo>
                  <a:lnTo>
                    <a:pt x="1320235" y="98643"/>
                  </a:lnTo>
                  <a:lnTo>
                    <a:pt x="1360978" y="118473"/>
                  </a:lnTo>
                  <a:lnTo>
                    <a:pt x="1400743" y="139940"/>
                  </a:lnTo>
                  <a:lnTo>
                    <a:pt x="1439487" y="162998"/>
                  </a:lnTo>
                  <a:lnTo>
                    <a:pt x="1477165" y="187606"/>
                  </a:lnTo>
                  <a:lnTo>
                    <a:pt x="1513734" y="213718"/>
                  </a:lnTo>
                  <a:lnTo>
                    <a:pt x="1549149" y="241290"/>
                  </a:lnTo>
                  <a:lnTo>
                    <a:pt x="1583367" y="270280"/>
                  </a:lnTo>
                  <a:lnTo>
                    <a:pt x="1616343" y="300642"/>
                  </a:lnTo>
                  <a:lnTo>
                    <a:pt x="1648035" y="332333"/>
                  </a:lnTo>
                  <a:lnTo>
                    <a:pt x="1678397" y="365310"/>
                  </a:lnTo>
                  <a:lnTo>
                    <a:pt x="1707386" y="399528"/>
                  </a:lnTo>
                  <a:lnTo>
                    <a:pt x="1734959" y="434943"/>
                  </a:lnTo>
                  <a:lnTo>
                    <a:pt x="1761071" y="471511"/>
                  </a:lnTo>
                  <a:lnTo>
                    <a:pt x="1785678" y="509189"/>
                  </a:lnTo>
                  <a:lnTo>
                    <a:pt x="1808737" y="547933"/>
                  </a:lnTo>
                  <a:lnTo>
                    <a:pt x="1830203" y="587699"/>
                  </a:lnTo>
                  <a:lnTo>
                    <a:pt x="1850033" y="628442"/>
                  </a:lnTo>
                  <a:lnTo>
                    <a:pt x="1868183" y="670119"/>
                  </a:lnTo>
                  <a:lnTo>
                    <a:pt x="1884608" y="712687"/>
                  </a:lnTo>
                  <a:lnTo>
                    <a:pt x="1899266" y="756100"/>
                  </a:lnTo>
                  <a:lnTo>
                    <a:pt x="1912112" y="800316"/>
                  </a:lnTo>
                  <a:lnTo>
                    <a:pt x="1923101" y="845290"/>
                  </a:lnTo>
                  <a:lnTo>
                    <a:pt x="1932192" y="890979"/>
                  </a:lnTo>
                  <a:lnTo>
                    <a:pt x="1939338" y="937338"/>
                  </a:lnTo>
                  <a:lnTo>
                    <a:pt x="1944497" y="984323"/>
                  </a:lnTo>
                  <a:lnTo>
                    <a:pt x="1947625" y="1031892"/>
                  </a:lnTo>
                  <a:lnTo>
                    <a:pt x="1948677" y="1079997"/>
                  </a:lnTo>
                  <a:lnTo>
                    <a:pt x="1947625" y="1128107"/>
                  </a:lnTo>
                  <a:lnTo>
                    <a:pt x="1944497" y="1175675"/>
                  </a:lnTo>
                  <a:lnTo>
                    <a:pt x="1939338" y="1222661"/>
                  </a:lnTo>
                  <a:lnTo>
                    <a:pt x="1932192" y="1269020"/>
                  </a:lnTo>
                  <a:lnTo>
                    <a:pt x="1923101" y="1314709"/>
                  </a:lnTo>
                  <a:lnTo>
                    <a:pt x="1912112" y="1359683"/>
                  </a:lnTo>
                  <a:lnTo>
                    <a:pt x="1899266" y="1403899"/>
                  </a:lnTo>
                  <a:lnTo>
                    <a:pt x="1884608" y="1447312"/>
                  </a:lnTo>
                  <a:lnTo>
                    <a:pt x="1868183" y="1489880"/>
                  </a:lnTo>
                  <a:lnTo>
                    <a:pt x="1850033" y="1531557"/>
                  </a:lnTo>
                  <a:lnTo>
                    <a:pt x="1830203" y="1572300"/>
                  </a:lnTo>
                  <a:lnTo>
                    <a:pt x="1808737" y="1612066"/>
                  </a:lnTo>
                  <a:lnTo>
                    <a:pt x="1785678" y="1650810"/>
                  </a:lnTo>
                  <a:lnTo>
                    <a:pt x="1761071" y="1688488"/>
                  </a:lnTo>
                  <a:lnTo>
                    <a:pt x="1734959" y="1725056"/>
                  </a:lnTo>
                  <a:lnTo>
                    <a:pt x="1732683" y="17279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81495" y="2052716"/>
              <a:ext cx="3120857" cy="298132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116985" y="2027309"/>
              <a:ext cx="3342640" cy="3157855"/>
            </a:xfrm>
            <a:custGeom>
              <a:avLst/>
              <a:gdLst/>
              <a:ahLst/>
              <a:cxnLst/>
              <a:rect l="l" t="t" r="r" b="b"/>
              <a:pathLst>
                <a:path w="3342640" h="3157854">
                  <a:moveTo>
                    <a:pt x="3011911" y="3157587"/>
                  </a:moveTo>
                  <a:lnTo>
                    <a:pt x="333372" y="3157587"/>
                  </a:lnTo>
                  <a:lnTo>
                    <a:pt x="284111" y="3153973"/>
                  </a:lnTo>
                  <a:lnTo>
                    <a:pt x="237091" y="3143472"/>
                  </a:lnTo>
                  <a:lnTo>
                    <a:pt x="192832" y="3126603"/>
                  </a:lnTo>
                  <a:lnTo>
                    <a:pt x="151848" y="3103878"/>
                  </a:lnTo>
                  <a:lnTo>
                    <a:pt x="114656" y="3075816"/>
                  </a:lnTo>
                  <a:lnTo>
                    <a:pt x="81771" y="3042931"/>
                  </a:lnTo>
                  <a:lnTo>
                    <a:pt x="53708" y="3005738"/>
                  </a:lnTo>
                  <a:lnTo>
                    <a:pt x="30984" y="2964755"/>
                  </a:lnTo>
                  <a:lnTo>
                    <a:pt x="14114" y="2920495"/>
                  </a:lnTo>
                  <a:lnTo>
                    <a:pt x="3614" y="2873476"/>
                  </a:lnTo>
                  <a:lnTo>
                    <a:pt x="0" y="2824212"/>
                  </a:lnTo>
                  <a:lnTo>
                    <a:pt x="0" y="333375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5" y="0"/>
                  </a:lnTo>
                  <a:lnTo>
                    <a:pt x="3011908" y="0"/>
                  </a:lnTo>
                  <a:lnTo>
                    <a:pt x="3061172" y="3614"/>
                  </a:lnTo>
                  <a:lnTo>
                    <a:pt x="3108191" y="14114"/>
                  </a:lnTo>
                  <a:lnTo>
                    <a:pt x="3152451" y="30984"/>
                  </a:lnTo>
                  <a:lnTo>
                    <a:pt x="3193434" y="53708"/>
                  </a:lnTo>
                  <a:lnTo>
                    <a:pt x="3230626" y="81771"/>
                  </a:lnTo>
                  <a:lnTo>
                    <a:pt x="3263512" y="114656"/>
                  </a:lnTo>
                  <a:lnTo>
                    <a:pt x="3291574" y="151848"/>
                  </a:lnTo>
                  <a:lnTo>
                    <a:pt x="3314298" y="192832"/>
                  </a:lnTo>
                  <a:lnTo>
                    <a:pt x="3331168" y="237091"/>
                  </a:lnTo>
                  <a:lnTo>
                    <a:pt x="3341668" y="284111"/>
                  </a:lnTo>
                  <a:lnTo>
                    <a:pt x="3342602" y="296836"/>
                  </a:lnTo>
                  <a:lnTo>
                    <a:pt x="3342602" y="2860751"/>
                  </a:lnTo>
                  <a:lnTo>
                    <a:pt x="3331168" y="2920495"/>
                  </a:lnTo>
                  <a:lnTo>
                    <a:pt x="3314298" y="2964755"/>
                  </a:lnTo>
                  <a:lnTo>
                    <a:pt x="3291574" y="3005738"/>
                  </a:lnTo>
                  <a:lnTo>
                    <a:pt x="3263512" y="3042931"/>
                  </a:lnTo>
                  <a:lnTo>
                    <a:pt x="3230626" y="3075816"/>
                  </a:lnTo>
                  <a:lnTo>
                    <a:pt x="3193434" y="3103878"/>
                  </a:lnTo>
                  <a:lnTo>
                    <a:pt x="3152451" y="3126603"/>
                  </a:lnTo>
                  <a:lnTo>
                    <a:pt x="3108191" y="3143472"/>
                  </a:lnTo>
                  <a:lnTo>
                    <a:pt x="3061172" y="3153973"/>
                  </a:lnTo>
                  <a:lnTo>
                    <a:pt x="3011911" y="31575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6602" y="5121253"/>
              <a:ext cx="2352675" cy="2033532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2406" rIns="0" bIns="0" rtlCol="0">
            <a:spAutoFit/>
          </a:bodyPr>
          <a:lstStyle/>
          <a:p>
            <a:pPr marL="707390">
              <a:lnSpc>
                <a:spcPct val="100000"/>
              </a:lnSpc>
              <a:spcBef>
                <a:spcPts val="130"/>
              </a:spcBef>
            </a:pPr>
            <a:r>
              <a:rPr sz="2500" dirty="0"/>
              <a:t>RELATIONSHIP</a:t>
            </a:r>
            <a:r>
              <a:rPr sz="2500" spc="195" dirty="0"/>
              <a:t> </a:t>
            </a:r>
            <a:r>
              <a:rPr sz="2500" spc="-10" dirty="0"/>
              <a:t>CARDINALITY</a:t>
            </a:r>
            <a:endParaRPr sz="2500"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7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18" name="object 18"/>
          <p:cNvSpPr txBox="1"/>
          <p:nvPr/>
        </p:nvSpPr>
        <p:spPr>
          <a:xfrm>
            <a:off x="2125520" y="771273"/>
            <a:ext cx="6202045" cy="429387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R="135255" algn="ctr">
              <a:lnSpc>
                <a:spcPct val="100000"/>
              </a:lnSpc>
              <a:spcBef>
                <a:spcPts val="385"/>
              </a:spcBef>
            </a:pPr>
            <a:r>
              <a:rPr sz="1700" b="1" spc="-10" dirty="0">
                <a:latin typeface="Comic Sans MS"/>
                <a:cs typeface="Comic Sans MS"/>
              </a:rPr>
              <a:t>Cardinality</a:t>
            </a:r>
            <a:r>
              <a:rPr sz="1700" b="1" spc="-229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refers</a:t>
            </a:r>
            <a:r>
              <a:rPr sz="1700" spc="-60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to</a:t>
            </a:r>
            <a:r>
              <a:rPr sz="1700" spc="-30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the</a:t>
            </a:r>
            <a:r>
              <a:rPr sz="1700" spc="-30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uniqueness</a:t>
            </a:r>
            <a:r>
              <a:rPr sz="1700" spc="-30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of</a:t>
            </a:r>
            <a:r>
              <a:rPr sz="1700" spc="-30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values</a:t>
            </a:r>
            <a:r>
              <a:rPr sz="1700" spc="-30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in</a:t>
            </a:r>
            <a:r>
              <a:rPr sz="1700" spc="-30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a</a:t>
            </a:r>
            <a:r>
              <a:rPr sz="1700" spc="-30" dirty="0">
                <a:latin typeface="Comic Sans MS"/>
                <a:cs typeface="Comic Sans MS"/>
              </a:rPr>
              <a:t> </a:t>
            </a:r>
            <a:r>
              <a:rPr sz="1700" spc="-10" dirty="0">
                <a:latin typeface="Comic Sans MS"/>
                <a:cs typeface="Comic Sans MS"/>
              </a:rPr>
              <a:t>column.</a:t>
            </a:r>
            <a:endParaRPr sz="1700">
              <a:latin typeface="Comic Sans MS"/>
              <a:cs typeface="Comic Sans MS"/>
            </a:endParaRPr>
          </a:p>
          <a:p>
            <a:pPr marL="147955" marR="70485" indent="-147955" algn="ctr">
              <a:lnSpc>
                <a:spcPct val="100000"/>
              </a:lnSpc>
              <a:spcBef>
                <a:spcPts val="285"/>
              </a:spcBef>
              <a:buChar char="•"/>
              <a:tabLst>
                <a:tab pos="147955" algn="l"/>
              </a:tabLst>
            </a:pPr>
            <a:r>
              <a:rPr sz="1700" dirty="0">
                <a:latin typeface="Comic Sans MS"/>
                <a:cs typeface="Comic Sans MS"/>
              </a:rPr>
              <a:t>Ideally,</a:t>
            </a:r>
            <a:r>
              <a:rPr sz="1700" spc="-55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all</a:t>
            </a:r>
            <a:r>
              <a:rPr sz="1700" spc="-55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relationships</a:t>
            </a:r>
            <a:r>
              <a:rPr sz="1700" spc="-55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in</a:t>
            </a:r>
            <a:r>
              <a:rPr sz="1700" spc="-55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the</a:t>
            </a:r>
            <a:r>
              <a:rPr sz="1700" spc="-55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data</a:t>
            </a:r>
            <a:r>
              <a:rPr sz="1700" spc="-55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model</a:t>
            </a:r>
            <a:r>
              <a:rPr sz="1700" spc="-55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should</a:t>
            </a:r>
            <a:r>
              <a:rPr sz="1700" spc="-55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follow</a:t>
            </a:r>
            <a:r>
              <a:rPr sz="1700" spc="-55" dirty="0">
                <a:latin typeface="Comic Sans MS"/>
                <a:cs typeface="Comic Sans MS"/>
              </a:rPr>
              <a:t> </a:t>
            </a:r>
            <a:r>
              <a:rPr sz="1700" spc="-50" dirty="0">
                <a:latin typeface="Comic Sans MS"/>
                <a:cs typeface="Comic Sans MS"/>
              </a:rPr>
              <a:t>a</a:t>
            </a:r>
            <a:endParaRPr sz="1700">
              <a:latin typeface="Comic Sans MS"/>
              <a:cs typeface="Comic Sans MS"/>
            </a:endParaRPr>
          </a:p>
          <a:p>
            <a:pPr marL="12065" marR="147320" algn="ctr">
              <a:lnSpc>
                <a:spcPct val="113999"/>
              </a:lnSpc>
            </a:pPr>
            <a:r>
              <a:rPr sz="1700" b="1" spc="-10" dirty="0">
                <a:latin typeface="Comic Sans MS"/>
                <a:cs typeface="Comic Sans MS"/>
              </a:rPr>
              <a:t>one-to-</a:t>
            </a:r>
            <a:r>
              <a:rPr sz="1700" b="1" dirty="0">
                <a:latin typeface="Comic Sans MS"/>
                <a:cs typeface="Comic Sans MS"/>
              </a:rPr>
              <a:t>many</a:t>
            </a:r>
            <a:r>
              <a:rPr sz="1700" b="1" spc="-105" dirty="0">
                <a:latin typeface="Comic Sans MS"/>
                <a:cs typeface="Comic Sans MS"/>
              </a:rPr>
              <a:t> </a:t>
            </a:r>
            <a:r>
              <a:rPr sz="1700" b="1" dirty="0">
                <a:latin typeface="Comic Sans MS"/>
                <a:cs typeface="Comic Sans MS"/>
              </a:rPr>
              <a:t>cardinality</a:t>
            </a:r>
            <a:r>
              <a:rPr sz="1700" dirty="0">
                <a:latin typeface="Comic Sans MS"/>
                <a:cs typeface="Comic Sans MS"/>
              </a:rPr>
              <a:t>:</a:t>
            </a:r>
            <a:r>
              <a:rPr sz="1700" spc="-40" dirty="0">
                <a:latin typeface="Comic Sans MS"/>
                <a:cs typeface="Comic Sans MS"/>
              </a:rPr>
              <a:t> </a:t>
            </a:r>
            <a:r>
              <a:rPr sz="1700" b="1" spc="-10" dirty="0">
                <a:latin typeface="Comic Sans MS"/>
                <a:cs typeface="Comic Sans MS"/>
              </a:rPr>
              <a:t>one</a:t>
            </a:r>
            <a:r>
              <a:rPr sz="1700" b="1" spc="-229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instance</a:t>
            </a:r>
            <a:r>
              <a:rPr sz="1700" spc="-45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of</a:t>
            </a:r>
            <a:r>
              <a:rPr sz="1700" spc="-45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each</a:t>
            </a:r>
            <a:r>
              <a:rPr sz="1700" spc="-45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primary</a:t>
            </a:r>
            <a:r>
              <a:rPr sz="1700" spc="-50" dirty="0">
                <a:latin typeface="Comic Sans MS"/>
                <a:cs typeface="Comic Sans MS"/>
              </a:rPr>
              <a:t> </a:t>
            </a:r>
            <a:r>
              <a:rPr sz="1700" spc="-20" dirty="0">
                <a:latin typeface="Comic Sans MS"/>
                <a:cs typeface="Comic Sans MS"/>
              </a:rPr>
              <a:t>key, </a:t>
            </a:r>
            <a:r>
              <a:rPr sz="1700" dirty="0">
                <a:latin typeface="Comic Sans MS"/>
                <a:cs typeface="Comic Sans MS"/>
              </a:rPr>
              <a:t>and</a:t>
            </a:r>
            <a:r>
              <a:rPr sz="1700" spc="-70" dirty="0">
                <a:latin typeface="Comic Sans MS"/>
                <a:cs typeface="Comic Sans MS"/>
              </a:rPr>
              <a:t> </a:t>
            </a:r>
            <a:r>
              <a:rPr sz="1700" b="1" spc="-10" dirty="0">
                <a:latin typeface="Comic Sans MS"/>
                <a:cs typeface="Comic Sans MS"/>
              </a:rPr>
              <a:t>many</a:t>
            </a:r>
            <a:r>
              <a:rPr sz="1700" b="1" spc="-229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instances</a:t>
            </a:r>
            <a:r>
              <a:rPr sz="1700" spc="-40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of</a:t>
            </a:r>
            <a:r>
              <a:rPr sz="1700" spc="-40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each</a:t>
            </a:r>
            <a:r>
              <a:rPr sz="1700" spc="-40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foreign</a:t>
            </a:r>
            <a:r>
              <a:rPr sz="1700" spc="-40" dirty="0">
                <a:latin typeface="Comic Sans MS"/>
                <a:cs typeface="Comic Sans MS"/>
              </a:rPr>
              <a:t> </a:t>
            </a:r>
            <a:r>
              <a:rPr sz="1700" spc="-20" dirty="0">
                <a:latin typeface="Comic Sans MS"/>
                <a:cs typeface="Comic Sans MS"/>
              </a:rPr>
              <a:t>key.</a:t>
            </a:r>
            <a:endParaRPr sz="1700">
              <a:latin typeface="Comic Sans MS"/>
              <a:cs typeface="Comic Sans MS"/>
            </a:endParaRPr>
          </a:p>
          <a:p>
            <a:pPr marL="3081020" marR="9525" indent="-635" algn="ctr">
              <a:lnSpc>
                <a:spcPct val="116100"/>
              </a:lnSpc>
              <a:spcBef>
                <a:spcPts val="900"/>
              </a:spcBef>
            </a:pPr>
            <a:r>
              <a:rPr sz="1400" dirty="0">
                <a:latin typeface="Comic Sans MS"/>
                <a:cs typeface="Comic Sans MS"/>
              </a:rPr>
              <a:t>In</a:t>
            </a:r>
            <a:r>
              <a:rPr sz="1400" spc="-15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this</a:t>
            </a:r>
            <a:r>
              <a:rPr sz="1400" spc="-10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example</a:t>
            </a:r>
            <a:r>
              <a:rPr sz="1400" spc="-15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there</a:t>
            </a:r>
            <a:r>
              <a:rPr sz="1400" spc="-10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is</a:t>
            </a:r>
            <a:r>
              <a:rPr sz="1400" spc="-15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only</a:t>
            </a:r>
            <a:r>
              <a:rPr sz="1400" spc="-10" dirty="0">
                <a:latin typeface="Comic Sans MS"/>
                <a:cs typeface="Comic Sans MS"/>
              </a:rPr>
              <a:t> </a:t>
            </a:r>
            <a:r>
              <a:rPr sz="1400" b="1" spc="-25" dirty="0">
                <a:latin typeface="Comic Sans MS"/>
                <a:cs typeface="Comic Sans MS"/>
              </a:rPr>
              <a:t>ONE </a:t>
            </a:r>
            <a:r>
              <a:rPr sz="1400" b="1" dirty="0">
                <a:latin typeface="Comic Sans MS"/>
                <a:cs typeface="Comic Sans MS"/>
              </a:rPr>
              <a:t>instance</a:t>
            </a:r>
            <a:r>
              <a:rPr sz="1400" b="1" spc="-3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of</a:t>
            </a:r>
            <a:r>
              <a:rPr sz="1400" b="1" spc="-3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each</a:t>
            </a:r>
            <a:r>
              <a:rPr sz="1400" b="1" spc="-3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Product</a:t>
            </a:r>
            <a:r>
              <a:rPr sz="1400" b="1" spc="-3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Key</a:t>
            </a:r>
            <a:r>
              <a:rPr sz="1400" b="1" spc="-30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in</a:t>
            </a:r>
            <a:r>
              <a:rPr sz="1400" spc="-20" dirty="0">
                <a:latin typeface="Comic Sans MS"/>
                <a:cs typeface="Comic Sans MS"/>
              </a:rPr>
              <a:t> </a:t>
            </a:r>
            <a:r>
              <a:rPr sz="1400" spc="-25" dirty="0">
                <a:latin typeface="Comic Sans MS"/>
                <a:cs typeface="Comic Sans MS"/>
              </a:rPr>
              <a:t>the </a:t>
            </a:r>
            <a:r>
              <a:rPr sz="1400" spc="-10" dirty="0">
                <a:latin typeface="Comic Sans MS"/>
                <a:cs typeface="Comic Sans MS"/>
              </a:rPr>
              <a:t>Product</a:t>
            </a:r>
            <a:endParaRPr sz="1400">
              <a:latin typeface="Comic Sans MS"/>
              <a:cs typeface="Comic Sans MS"/>
            </a:endParaRPr>
          </a:p>
          <a:p>
            <a:pPr marL="3081020" marR="9525" algn="ctr">
              <a:lnSpc>
                <a:spcPct val="116100"/>
              </a:lnSpc>
            </a:pPr>
            <a:r>
              <a:rPr sz="1400" dirty="0">
                <a:latin typeface="Comic Sans MS"/>
                <a:cs typeface="Comic Sans MS"/>
              </a:rPr>
              <a:t>table</a:t>
            </a:r>
            <a:r>
              <a:rPr sz="1400" spc="-10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(noted</a:t>
            </a:r>
            <a:r>
              <a:rPr sz="1400" spc="-5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by</a:t>
            </a:r>
            <a:r>
              <a:rPr sz="1400" spc="-10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a</a:t>
            </a:r>
            <a:r>
              <a:rPr sz="1400" spc="-5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“</a:t>
            </a:r>
            <a:r>
              <a:rPr sz="1400" b="1" dirty="0">
                <a:latin typeface="Comic Sans MS"/>
                <a:cs typeface="Comic Sans MS"/>
              </a:rPr>
              <a:t>1</a:t>
            </a:r>
            <a:r>
              <a:rPr sz="1400" dirty="0">
                <a:latin typeface="Comic Sans MS"/>
                <a:cs typeface="Comic Sans MS"/>
              </a:rPr>
              <a:t>”),</a:t>
            </a:r>
            <a:r>
              <a:rPr sz="1400" spc="-5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since</a:t>
            </a:r>
            <a:r>
              <a:rPr sz="1400" spc="-10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each</a:t>
            </a:r>
            <a:r>
              <a:rPr sz="1400" spc="-5" dirty="0">
                <a:latin typeface="Comic Sans MS"/>
                <a:cs typeface="Comic Sans MS"/>
              </a:rPr>
              <a:t> </a:t>
            </a:r>
            <a:r>
              <a:rPr sz="1400" spc="-25" dirty="0">
                <a:latin typeface="Comic Sans MS"/>
                <a:cs typeface="Comic Sans MS"/>
              </a:rPr>
              <a:t>row </a:t>
            </a:r>
            <a:r>
              <a:rPr sz="1400" dirty="0">
                <a:latin typeface="Comic Sans MS"/>
                <a:cs typeface="Comic Sans MS"/>
              </a:rPr>
              <a:t>contains</a:t>
            </a:r>
            <a:r>
              <a:rPr sz="1400" spc="-2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attributes</a:t>
            </a:r>
            <a:r>
              <a:rPr sz="1400" b="1" spc="-3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of</a:t>
            </a:r>
            <a:r>
              <a:rPr sz="1400" b="1" spc="-3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a</a:t>
            </a:r>
            <a:r>
              <a:rPr sz="1400" b="1" spc="-30" dirty="0">
                <a:latin typeface="Comic Sans MS"/>
                <a:cs typeface="Comic Sans MS"/>
              </a:rPr>
              <a:t> </a:t>
            </a:r>
            <a:r>
              <a:rPr sz="1400" b="1" spc="-10" dirty="0">
                <a:latin typeface="Comic Sans MS"/>
                <a:cs typeface="Comic Sans MS"/>
              </a:rPr>
              <a:t>single product</a:t>
            </a:r>
            <a:endParaRPr sz="1400">
              <a:latin typeface="Comic Sans MS"/>
              <a:cs typeface="Comic Sans MS"/>
            </a:endParaRPr>
          </a:p>
          <a:p>
            <a:pPr marL="3076575" marR="5080" indent="53340" algn="ctr">
              <a:lnSpc>
                <a:spcPct val="116100"/>
              </a:lnSpc>
            </a:pPr>
            <a:r>
              <a:rPr sz="1400" dirty="0">
                <a:latin typeface="Comic Sans MS"/>
                <a:cs typeface="Comic Sans MS"/>
              </a:rPr>
              <a:t>(name,</a:t>
            </a:r>
            <a:r>
              <a:rPr sz="1400" spc="-30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SKU,</a:t>
            </a:r>
            <a:r>
              <a:rPr sz="1400" spc="-30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description,</a:t>
            </a:r>
            <a:r>
              <a:rPr sz="1400" spc="-30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price,</a:t>
            </a:r>
            <a:r>
              <a:rPr sz="1400" spc="-30" dirty="0">
                <a:latin typeface="Comic Sans MS"/>
                <a:cs typeface="Comic Sans MS"/>
              </a:rPr>
              <a:t> </a:t>
            </a:r>
            <a:r>
              <a:rPr sz="1400" spc="-20" dirty="0">
                <a:latin typeface="Comic Sans MS"/>
                <a:cs typeface="Comic Sans MS"/>
              </a:rPr>
              <a:t>etc.) </a:t>
            </a:r>
            <a:r>
              <a:rPr sz="1400" dirty="0">
                <a:latin typeface="Comic Sans MS"/>
                <a:cs typeface="Comic Sans MS"/>
              </a:rPr>
              <a:t>There</a:t>
            </a:r>
            <a:r>
              <a:rPr sz="1400" spc="-15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are</a:t>
            </a:r>
            <a:r>
              <a:rPr sz="1400" spc="-10" dirty="0">
                <a:latin typeface="Comic Sans MS"/>
                <a:cs typeface="Comic Sans MS"/>
              </a:rPr>
              <a:t> </a:t>
            </a:r>
            <a:r>
              <a:rPr sz="1400" b="1" spc="-10" dirty="0">
                <a:latin typeface="Comic Sans MS"/>
                <a:cs typeface="Comic Sans MS"/>
              </a:rPr>
              <a:t>MANY</a:t>
            </a:r>
            <a:r>
              <a:rPr sz="1400" b="1" spc="-190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instances</a:t>
            </a:r>
            <a:r>
              <a:rPr sz="1400" spc="-5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of</a:t>
            </a:r>
            <a:r>
              <a:rPr sz="1400" spc="-10" dirty="0">
                <a:latin typeface="Comic Sans MS"/>
                <a:cs typeface="Comic Sans MS"/>
              </a:rPr>
              <a:t> </a:t>
            </a:r>
            <a:r>
              <a:rPr sz="1400" spc="-20" dirty="0">
                <a:latin typeface="Comic Sans MS"/>
                <a:cs typeface="Comic Sans MS"/>
              </a:rPr>
              <a:t>each </a:t>
            </a:r>
            <a:r>
              <a:rPr sz="1400" dirty="0">
                <a:latin typeface="Comic Sans MS"/>
                <a:cs typeface="Comic Sans MS"/>
              </a:rPr>
              <a:t>Product</a:t>
            </a:r>
            <a:r>
              <a:rPr sz="1400" spc="-10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Key</a:t>
            </a:r>
            <a:r>
              <a:rPr sz="1400" spc="-5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in</a:t>
            </a:r>
            <a:r>
              <a:rPr sz="1400" spc="-10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the</a:t>
            </a:r>
            <a:r>
              <a:rPr sz="1400" spc="-5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Sales</a:t>
            </a:r>
            <a:r>
              <a:rPr sz="1400" spc="-10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table</a:t>
            </a:r>
            <a:r>
              <a:rPr sz="1400" spc="-5" dirty="0">
                <a:latin typeface="Comic Sans MS"/>
                <a:cs typeface="Comic Sans MS"/>
              </a:rPr>
              <a:t> </a:t>
            </a:r>
            <a:r>
              <a:rPr sz="1400" spc="-10" dirty="0">
                <a:latin typeface="Comic Sans MS"/>
                <a:cs typeface="Comic Sans MS"/>
              </a:rPr>
              <a:t>(noted </a:t>
            </a:r>
            <a:r>
              <a:rPr sz="1400" dirty="0">
                <a:latin typeface="Comic Sans MS"/>
                <a:cs typeface="Comic Sans MS"/>
              </a:rPr>
              <a:t>by</a:t>
            </a:r>
            <a:r>
              <a:rPr sz="1400" spc="10" dirty="0">
                <a:latin typeface="Comic Sans MS"/>
                <a:cs typeface="Comic Sans MS"/>
              </a:rPr>
              <a:t> </a:t>
            </a:r>
            <a:r>
              <a:rPr sz="1400" spc="-25" dirty="0">
                <a:latin typeface="Comic Sans MS"/>
                <a:cs typeface="Comic Sans MS"/>
              </a:rPr>
              <a:t>an</a:t>
            </a:r>
            <a:endParaRPr sz="1400">
              <a:latin typeface="Comic Sans MS"/>
              <a:cs typeface="Comic Sans MS"/>
            </a:endParaRPr>
          </a:p>
          <a:p>
            <a:pPr marL="3126105" marR="54610" algn="ctr">
              <a:lnSpc>
                <a:spcPct val="116100"/>
              </a:lnSpc>
            </a:pPr>
            <a:r>
              <a:rPr sz="1400" b="1" dirty="0">
                <a:latin typeface="Comic Sans MS"/>
                <a:cs typeface="Comic Sans MS"/>
              </a:rPr>
              <a:t>asterisk</a:t>
            </a:r>
            <a:r>
              <a:rPr sz="1400" b="1" spc="-2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*</a:t>
            </a:r>
            <a:r>
              <a:rPr sz="1400" dirty="0">
                <a:latin typeface="Comic Sans MS"/>
                <a:cs typeface="Comic Sans MS"/>
              </a:rPr>
              <a:t>),</a:t>
            </a:r>
            <a:r>
              <a:rPr sz="1400" spc="-15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since</a:t>
            </a:r>
            <a:r>
              <a:rPr sz="1400" spc="-15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there</a:t>
            </a:r>
            <a:r>
              <a:rPr sz="1400" spc="-10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are</a:t>
            </a:r>
            <a:r>
              <a:rPr sz="1400" spc="-15" dirty="0">
                <a:latin typeface="Comic Sans MS"/>
                <a:cs typeface="Comic Sans MS"/>
              </a:rPr>
              <a:t> </a:t>
            </a:r>
            <a:r>
              <a:rPr sz="1400" b="1" spc="-10" dirty="0">
                <a:latin typeface="Comic Sans MS"/>
                <a:cs typeface="Comic Sans MS"/>
              </a:rPr>
              <a:t>multiple </a:t>
            </a:r>
            <a:r>
              <a:rPr sz="1400" b="1" dirty="0">
                <a:latin typeface="Comic Sans MS"/>
                <a:cs typeface="Comic Sans MS"/>
              </a:rPr>
              <a:t>sales</a:t>
            </a:r>
            <a:r>
              <a:rPr sz="1400" b="1" spc="-3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for</a:t>
            </a:r>
            <a:r>
              <a:rPr sz="1400" b="1" spc="-3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each</a:t>
            </a:r>
            <a:r>
              <a:rPr sz="1400" b="1" spc="-30" dirty="0">
                <a:latin typeface="Comic Sans MS"/>
                <a:cs typeface="Comic Sans MS"/>
              </a:rPr>
              <a:t> </a:t>
            </a:r>
            <a:r>
              <a:rPr sz="1400" b="1" spc="-10" dirty="0">
                <a:latin typeface="Comic Sans MS"/>
                <a:cs typeface="Comic Sans MS"/>
              </a:rPr>
              <a:t>product</a:t>
            </a:r>
            <a:endParaRPr sz="1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98917" y="2665440"/>
            <a:ext cx="2000249" cy="402907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367384" y="233716"/>
            <a:ext cx="5456555" cy="391160"/>
          </a:xfrm>
          <a:custGeom>
            <a:avLst/>
            <a:gdLst/>
            <a:ahLst/>
            <a:cxnLst/>
            <a:rect l="l" t="t" r="r" b="b"/>
            <a:pathLst>
              <a:path w="5456555" h="391159">
                <a:moveTo>
                  <a:pt x="5260777" y="391160"/>
                </a:moveTo>
                <a:lnTo>
                  <a:pt x="195580" y="391160"/>
                </a:lnTo>
                <a:lnTo>
                  <a:pt x="157246" y="387368"/>
                </a:lnTo>
                <a:lnTo>
                  <a:pt x="120735" y="376273"/>
                </a:lnTo>
                <a:lnTo>
                  <a:pt x="87072" y="358301"/>
                </a:lnTo>
                <a:lnTo>
                  <a:pt x="57284" y="333876"/>
                </a:lnTo>
                <a:lnTo>
                  <a:pt x="32859" y="304088"/>
                </a:lnTo>
                <a:lnTo>
                  <a:pt x="14887" y="270425"/>
                </a:lnTo>
                <a:lnTo>
                  <a:pt x="3792" y="233914"/>
                </a:lnTo>
                <a:lnTo>
                  <a:pt x="0" y="195580"/>
                </a:lnTo>
                <a:lnTo>
                  <a:pt x="3792" y="157246"/>
                </a:lnTo>
                <a:lnTo>
                  <a:pt x="14887" y="120735"/>
                </a:lnTo>
                <a:lnTo>
                  <a:pt x="32859" y="87072"/>
                </a:lnTo>
                <a:lnTo>
                  <a:pt x="57284" y="57284"/>
                </a:lnTo>
                <a:lnTo>
                  <a:pt x="87072" y="32859"/>
                </a:lnTo>
                <a:lnTo>
                  <a:pt x="120735" y="14887"/>
                </a:lnTo>
                <a:lnTo>
                  <a:pt x="157246" y="3792"/>
                </a:lnTo>
                <a:lnTo>
                  <a:pt x="195580" y="0"/>
                </a:lnTo>
                <a:lnTo>
                  <a:pt x="5260777" y="0"/>
                </a:lnTo>
                <a:lnTo>
                  <a:pt x="5299112" y="3792"/>
                </a:lnTo>
                <a:lnTo>
                  <a:pt x="5335623" y="14887"/>
                </a:lnTo>
                <a:lnTo>
                  <a:pt x="5369286" y="32859"/>
                </a:lnTo>
                <a:lnTo>
                  <a:pt x="5399074" y="57284"/>
                </a:lnTo>
                <a:lnTo>
                  <a:pt x="5423498" y="87072"/>
                </a:lnTo>
                <a:lnTo>
                  <a:pt x="5441470" y="120735"/>
                </a:lnTo>
                <a:lnTo>
                  <a:pt x="5452565" y="157246"/>
                </a:lnTo>
                <a:lnTo>
                  <a:pt x="5456358" y="195580"/>
                </a:lnTo>
                <a:lnTo>
                  <a:pt x="5452565" y="233914"/>
                </a:lnTo>
                <a:lnTo>
                  <a:pt x="5441470" y="270425"/>
                </a:lnTo>
                <a:lnTo>
                  <a:pt x="5423498" y="304088"/>
                </a:lnTo>
                <a:lnTo>
                  <a:pt x="5399074" y="333876"/>
                </a:lnTo>
                <a:lnTo>
                  <a:pt x="5369286" y="358301"/>
                </a:lnTo>
                <a:lnTo>
                  <a:pt x="5335623" y="376273"/>
                </a:lnTo>
                <a:lnTo>
                  <a:pt x="5299112" y="387368"/>
                </a:lnTo>
                <a:lnTo>
                  <a:pt x="5260777" y="391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86377" y="6120000"/>
            <a:ext cx="2293620" cy="1081405"/>
          </a:xfrm>
          <a:custGeom>
            <a:avLst/>
            <a:gdLst/>
            <a:ahLst/>
            <a:cxnLst/>
            <a:rect l="l" t="t" r="r" b="b"/>
            <a:pathLst>
              <a:path w="2293620" h="1081404">
                <a:moveTo>
                  <a:pt x="2293601" y="1080899"/>
                </a:moveTo>
                <a:lnTo>
                  <a:pt x="0" y="1080899"/>
                </a:lnTo>
                <a:lnTo>
                  <a:pt x="1039" y="1033151"/>
                </a:lnTo>
                <a:lnTo>
                  <a:pt x="4189" y="986813"/>
                </a:lnTo>
                <a:lnTo>
                  <a:pt x="9386" y="941025"/>
                </a:lnTo>
                <a:lnTo>
                  <a:pt x="16588" y="895828"/>
                </a:lnTo>
                <a:lnTo>
                  <a:pt x="25751" y="851262"/>
                </a:lnTo>
                <a:lnTo>
                  <a:pt x="36832" y="807368"/>
                </a:lnTo>
                <a:lnTo>
                  <a:pt x="49789" y="764186"/>
                </a:lnTo>
                <a:lnTo>
                  <a:pt x="64577" y="721757"/>
                </a:lnTo>
                <a:lnTo>
                  <a:pt x="81155" y="680122"/>
                </a:lnTo>
                <a:lnTo>
                  <a:pt x="99480" y="639321"/>
                </a:lnTo>
                <a:lnTo>
                  <a:pt x="119507" y="599394"/>
                </a:lnTo>
                <a:lnTo>
                  <a:pt x="141194" y="560382"/>
                </a:lnTo>
                <a:lnTo>
                  <a:pt x="164499" y="522326"/>
                </a:lnTo>
                <a:lnTo>
                  <a:pt x="189378" y="485266"/>
                </a:lnTo>
                <a:lnTo>
                  <a:pt x="215787" y="449242"/>
                </a:lnTo>
                <a:lnTo>
                  <a:pt x="243685" y="414296"/>
                </a:lnTo>
                <a:lnTo>
                  <a:pt x="273027" y="380467"/>
                </a:lnTo>
                <a:lnTo>
                  <a:pt x="303772" y="347796"/>
                </a:lnTo>
                <a:lnTo>
                  <a:pt x="335875" y="316324"/>
                </a:lnTo>
                <a:lnTo>
                  <a:pt x="369294" y="286091"/>
                </a:lnTo>
                <a:lnTo>
                  <a:pt x="403987" y="257138"/>
                </a:lnTo>
                <a:lnTo>
                  <a:pt x="439908" y="229505"/>
                </a:lnTo>
                <a:lnTo>
                  <a:pt x="477017" y="203233"/>
                </a:lnTo>
                <a:lnTo>
                  <a:pt x="515270" y="178362"/>
                </a:lnTo>
                <a:lnTo>
                  <a:pt x="554623" y="154933"/>
                </a:lnTo>
                <a:lnTo>
                  <a:pt x="595034" y="132987"/>
                </a:lnTo>
                <a:lnTo>
                  <a:pt x="636459" y="112563"/>
                </a:lnTo>
                <a:lnTo>
                  <a:pt x="678856" y="93703"/>
                </a:lnTo>
                <a:lnTo>
                  <a:pt x="722182" y="76446"/>
                </a:lnTo>
                <a:lnTo>
                  <a:pt x="766393" y="60834"/>
                </a:lnTo>
                <a:lnTo>
                  <a:pt x="811447" y="46907"/>
                </a:lnTo>
                <a:lnTo>
                  <a:pt x="857300" y="34705"/>
                </a:lnTo>
                <a:lnTo>
                  <a:pt x="903910" y="24269"/>
                </a:lnTo>
                <a:lnTo>
                  <a:pt x="951233" y="15640"/>
                </a:lnTo>
                <a:lnTo>
                  <a:pt x="999227" y="8858"/>
                </a:lnTo>
                <a:lnTo>
                  <a:pt x="1047848" y="3964"/>
                </a:lnTo>
                <a:lnTo>
                  <a:pt x="1097054" y="997"/>
                </a:lnTo>
                <a:lnTo>
                  <a:pt x="1146800" y="0"/>
                </a:lnTo>
                <a:lnTo>
                  <a:pt x="1196547" y="997"/>
                </a:lnTo>
                <a:lnTo>
                  <a:pt x="1245753" y="3964"/>
                </a:lnTo>
                <a:lnTo>
                  <a:pt x="1294374" y="8858"/>
                </a:lnTo>
                <a:lnTo>
                  <a:pt x="1342367" y="15640"/>
                </a:lnTo>
                <a:lnTo>
                  <a:pt x="1389690" y="24269"/>
                </a:lnTo>
                <a:lnTo>
                  <a:pt x="1436300" y="34705"/>
                </a:lnTo>
                <a:lnTo>
                  <a:pt x="1482154" y="46907"/>
                </a:lnTo>
                <a:lnTo>
                  <a:pt x="1527207" y="60834"/>
                </a:lnTo>
                <a:lnTo>
                  <a:pt x="1571419" y="76446"/>
                </a:lnTo>
                <a:lnTo>
                  <a:pt x="1614744" y="93703"/>
                </a:lnTo>
                <a:lnTo>
                  <a:pt x="1657142" y="112563"/>
                </a:lnTo>
                <a:lnTo>
                  <a:pt x="1698567" y="132987"/>
                </a:lnTo>
                <a:lnTo>
                  <a:pt x="1738978" y="154933"/>
                </a:lnTo>
                <a:lnTo>
                  <a:pt x="1778331" y="178362"/>
                </a:lnTo>
                <a:lnTo>
                  <a:pt x="1816583" y="203233"/>
                </a:lnTo>
                <a:lnTo>
                  <a:pt x="1853692" y="229505"/>
                </a:lnTo>
                <a:lnTo>
                  <a:pt x="1889614" y="257138"/>
                </a:lnTo>
                <a:lnTo>
                  <a:pt x="1924306" y="286091"/>
                </a:lnTo>
                <a:lnTo>
                  <a:pt x="1957725" y="316324"/>
                </a:lnTo>
                <a:lnTo>
                  <a:pt x="1989829" y="347796"/>
                </a:lnTo>
                <a:lnTo>
                  <a:pt x="2020573" y="380467"/>
                </a:lnTo>
                <a:lnTo>
                  <a:pt x="2049916" y="414296"/>
                </a:lnTo>
                <a:lnTo>
                  <a:pt x="2077813" y="449242"/>
                </a:lnTo>
                <a:lnTo>
                  <a:pt x="2104223" y="485266"/>
                </a:lnTo>
                <a:lnTo>
                  <a:pt x="2129102" y="522326"/>
                </a:lnTo>
                <a:lnTo>
                  <a:pt x="2152406" y="560382"/>
                </a:lnTo>
                <a:lnTo>
                  <a:pt x="2174094" y="599394"/>
                </a:lnTo>
                <a:lnTo>
                  <a:pt x="2194121" y="639321"/>
                </a:lnTo>
                <a:lnTo>
                  <a:pt x="2212445" y="680122"/>
                </a:lnTo>
                <a:lnTo>
                  <a:pt x="2229023" y="721757"/>
                </a:lnTo>
                <a:lnTo>
                  <a:pt x="2243812" y="764186"/>
                </a:lnTo>
                <a:lnTo>
                  <a:pt x="2256769" y="807368"/>
                </a:lnTo>
                <a:lnTo>
                  <a:pt x="2267850" y="851262"/>
                </a:lnTo>
                <a:lnTo>
                  <a:pt x="2277013" y="895828"/>
                </a:lnTo>
                <a:lnTo>
                  <a:pt x="2284215" y="941025"/>
                </a:lnTo>
                <a:lnTo>
                  <a:pt x="2289412" y="986813"/>
                </a:lnTo>
                <a:lnTo>
                  <a:pt x="2292562" y="1033151"/>
                </a:lnTo>
                <a:lnTo>
                  <a:pt x="2293601" y="10808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935198"/>
            <a:ext cx="1080135" cy="1266190"/>
          </a:xfrm>
          <a:custGeom>
            <a:avLst/>
            <a:gdLst/>
            <a:ahLst/>
            <a:cxnLst/>
            <a:rect l="l" t="t" r="r" b="b"/>
            <a:pathLst>
              <a:path w="1080135" h="1266190">
                <a:moveTo>
                  <a:pt x="1064026" y="1265701"/>
                </a:moveTo>
                <a:lnTo>
                  <a:pt x="0" y="1265701"/>
                </a:lnTo>
                <a:lnTo>
                  <a:pt x="0" y="0"/>
                </a:lnTo>
                <a:lnTo>
                  <a:pt x="48107" y="1052"/>
                </a:lnTo>
                <a:lnTo>
                  <a:pt x="95675" y="4179"/>
                </a:lnTo>
                <a:lnTo>
                  <a:pt x="142661" y="9338"/>
                </a:lnTo>
                <a:lnTo>
                  <a:pt x="189020" y="16485"/>
                </a:lnTo>
                <a:lnTo>
                  <a:pt x="234709" y="25575"/>
                </a:lnTo>
                <a:lnTo>
                  <a:pt x="279683" y="36565"/>
                </a:lnTo>
                <a:lnTo>
                  <a:pt x="323899" y="49411"/>
                </a:lnTo>
                <a:lnTo>
                  <a:pt x="367312" y="64068"/>
                </a:lnTo>
                <a:lnTo>
                  <a:pt x="409880" y="80494"/>
                </a:lnTo>
                <a:lnTo>
                  <a:pt x="451557" y="98643"/>
                </a:lnTo>
                <a:lnTo>
                  <a:pt x="492300" y="118473"/>
                </a:lnTo>
                <a:lnTo>
                  <a:pt x="532066" y="139940"/>
                </a:lnTo>
                <a:lnTo>
                  <a:pt x="570810" y="162998"/>
                </a:lnTo>
                <a:lnTo>
                  <a:pt x="608488" y="187606"/>
                </a:lnTo>
                <a:lnTo>
                  <a:pt x="645056" y="213717"/>
                </a:lnTo>
                <a:lnTo>
                  <a:pt x="680471" y="241290"/>
                </a:lnTo>
                <a:lnTo>
                  <a:pt x="714689" y="270279"/>
                </a:lnTo>
                <a:lnTo>
                  <a:pt x="747666" y="300642"/>
                </a:lnTo>
                <a:lnTo>
                  <a:pt x="779357" y="332333"/>
                </a:lnTo>
                <a:lnTo>
                  <a:pt x="809720" y="365310"/>
                </a:lnTo>
                <a:lnTo>
                  <a:pt x="838709" y="399527"/>
                </a:lnTo>
                <a:lnTo>
                  <a:pt x="866282" y="434943"/>
                </a:lnTo>
                <a:lnTo>
                  <a:pt x="892393" y="471511"/>
                </a:lnTo>
                <a:lnTo>
                  <a:pt x="917001" y="509189"/>
                </a:lnTo>
                <a:lnTo>
                  <a:pt x="940059" y="547933"/>
                </a:lnTo>
                <a:lnTo>
                  <a:pt x="961526" y="587698"/>
                </a:lnTo>
                <a:lnTo>
                  <a:pt x="981356" y="628442"/>
                </a:lnTo>
                <a:lnTo>
                  <a:pt x="999505" y="670119"/>
                </a:lnTo>
                <a:lnTo>
                  <a:pt x="1015931" y="712687"/>
                </a:lnTo>
                <a:lnTo>
                  <a:pt x="1030588" y="756100"/>
                </a:lnTo>
                <a:lnTo>
                  <a:pt x="1043434" y="800316"/>
                </a:lnTo>
                <a:lnTo>
                  <a:pt x="1054424" y="845290"/>
                </a:lnTo>
                <a:lnTo>
                  <a:pt x="1063514" y="890979"/>
                </a:lnTo>
                <a:lnTo>
                  <a:pt x="1070661" y="937338"/>
                </a:lnTo>
                <a:lnTo>
                  <a:pt x="1075820" y="984324"/>
                </a:lnTo>
                <a:lnTo>
                  <a:pt x="1078947" y="1031892"/>
                </a:lnTo>
                <a:lnTo>
                  <a:pt x="1079999" y="1079997"/>
                </a:lnTo>
                <a:lnTo>
                  <a:pt x="1078947" y="1128107"/>
                </a:lnTo>
                <a:lnTo>
                  <a:pt x="1075820" y="1175676"/>
                </a:lnTo>
                <a:lnTo>
                  <a:pt x="1070661" y="1222662"/>
                </a:lnTo>
                <a:lnTo>
                  <a:pt x="1064026" y="12657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20624" y="0"/>
            <a:ext cx="1181100" cy="939165"/>
          </a:xfrm>
          <a:custGeom>
            <a:avLst/>
            <a:gdLst/>
            <a:ahLst/>
            <a:cxnLst/>
            <a:rect l="l" t="t" r="r" b="b"/>
            <a:pathLst>
              <a:path w="1181100" h="939165">
                <a:moveTo>
                  <a:pt x="719999" y="938839"/>
                </a:moveTo>
                <a:lnTo>
                  <a:pt x="672659" y="937308"/>
                </a:lnTo>
                <a:lnTo>
                  <a:pt x="626137" y="932777"/>
                </a:lnTo>
                <a:lnTo>
                  <a:pt x="580527" y="925341"/>
                </a:lnTo>
                <a:lnTo>
                  <a:pt x="535924" y="915094"/>
                </a:lnTo>
                <a:lnTo>
                  <a:pt x="492424" y="902133"/>
                </a:lnTo>
                <a:lnTo>
                  <a:pt x="450120" y="886552"/>
                </a:lnTo>
                <a:lnTo>
                  <a:pt x="409109" y="868445"/>
                </a:lnTo>
                <a:lnTo>
                  <a:pt x="369485" y="847908"/>
                </a:lnTo>
                <a:lnTo>
                  <a:pt x="331343" y="825035"/>
                </a:lnTo>
                <a:lnTo>
                  <a:pt x="294777" y="799921"/>
                </a:lnTo>
                <a:lnTo>
                  <a:pt x="259882" y="772662"/>
                </a:lnTo>
                <a:lnTo>
                  <a:pt x="226754" y="743351"/>
                </a:lnTo>
                <a:lnTo>
                  <a:pt x="195488" y="712084"/>
                </a:lnTo>
                <a:lnTo>
                  <a:pt x="166177" y="678956"/>
                </a:lnTo>
                <a:lnTo>
                  <a:pt x="138918" y="644062"/>
                </a:lnTo>
                <a:lnTo>
                  <a:pt x="113804" y="607496"/>
                </a:lnTo>
                <a:lnTo>
                  <a:pt x="90931" y="569354"/>
                </a:lnTo>
                <a:lnTo>
                  <a:pt x="70394" y="529729"/>
                </a:lnTo>
                <a:lnTo>
                  <a:pt x="52287" y="488718"/>
                </a:lnTo>
                <a:lnTo>
                  <a:pt x="36706" y="446415"/>
                </a:lnTo>
                <a:lnTo>
                  <a:pt x="23744" y="402915"/>
                </a:lnTo>
                <a:lnTo>
                  <a:pt x="13498" y="358312"/>
                </a:lnTo>
                <a:lnTo>
                  <a:pt x="6062" y="312702"/>
                </a:lnTo>
                <a:lnTo>
                  <a:pt x="1531" y="266180"/>
                </a:lnTo>
                <a:lnTo>
                  <a:pt x="0" y="218839"/>
                </a:lnTo>
                <a:lnTo>
                  <a:pt x="1531" y="171499"/>
                </a:lnTo>
                <a:lnTo>
                  <a:pt x="6062" y="124977"/>
                </a:lnTo>
                <a:lnTo>
                  <a:pt x="13498" y="79367"/>
                </a:lnTo>
                <a:lnTo>
                  <a:pt x="23744" y="34764"/>
                </a:lnTo>
                <a:lnTo>
                  <a:pt x="34103" y="0"/>
                </a:lnTo>
                <a:lnTo>
                  <a:pt x="1180500" y="0"/>
                </a:lnTo>
                <a:lnTo>
                  <a:pt x="1180500" y="772322"/>
                </a:lnTo>
                <a:lnTo>
                  <a:pt x="1145222" y="799921"/>
                </a:lnTo>
                <a:lnTo>
                  <a:pt x="1108656" y="825035"/>
                </a:lnTo>
                <a:lnTo>
                  <a:pt x="1070514" y="847908"/>
                </a:lnTo>
                <a:lnTo>
                  <a:pt x="1030889" y="868445"/>
                </a:lnTo>
                <a:lnTo>
                  <a:pt x="989878" y="886552"/>
                </a:lnTo>
                <a:lnTo>
                  <a:pt x="947575" y="902133"/>
                </a:lnTo>
                <a:lnTo>
                  <a:pt x="904075" y="915094"/>
                </a:lnTo>
                <a:lnTo>
                  <a:pt x="859472" y="925341"/>
                </a:lnTo>
                <a:lnTo>
                  <a:pt x="813862" y="932777"/>
                </a:lnTo>
                <a:lnTo>
                  <a:pt x="767339" y="937308"/>
                </a:lnTo>
                <a:lnTo>
                  <a:pt x="719999" y="938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972819" cy="720090"/>
          </a:xfrm>
          <a:custGeom>
            <a:avLst/>
            <a:gdLst/>
            <a:ahLst/>
            <a:cxnLst/>
            <a:rect l="l" t="t" r="r" b="b"/>
            <a:pathLst>
              <a:path w="972819" h="720090">
                <a:moveTo>
                  <a:pt x="486284" y="719999"/>
                </a:moveTo>
                <a:lnTo>
                  <a:pt x="439451" y="717773"/>
                </a:lnTo>
                <a:lnTo>
                  <a:pt x="393878" y="711231"/>
                </a:lnTo>
                <a:lnTo>
                  <a:pt x="349768" y="700576"/>
                </a:lnTo>
                <a:lnTo>
                  <a:pt x="307326" y="686013"/>
                </a:lnTo>
                <a:lnTo>
                  <a:pt x="266754" y="667744"/>
                </a:lnTo>
                <a:lnTo>
                  <a:pt x="228257" y="645975"/>
                </a:lnTo>
                <a:lnTo>
                  <a:pt x="192039" y="620908"/>
                </a:lnTo>
                <a:lnTo>
                  <a:pt x="158302" y="592747"/>
                </a:lnTo>
                <a:lnTo>
                  <a:pt x="127252" y="561697"/>
                </a:lnTo>
                <a:lnTo>
                  <a:pt x="99091" y="527960"/>
                </a:lnTo>
                <a:lnTo>
                  <a:pt x="74024" y="491742"/>
                </a:lnTo>
                <a:lnTo>
                  <a:pt x="52255" y="453245"/>
                </a:lnTo>
                <a:lnTo>
                  <a:pt x="33986" y="412673"/>
                </a:lnTo>
                <a:lnTo>
                  <a:pt x="19423" y="370231"/>
                </a:lnTo>
                <a:lnTo>
                  <a:pt x="8768" y="326121"/>
                </a:lnTo>
                <a:lnTo>
                  <a:pt x="2226" y="280548"/>
                </a:lnTo>
                <a:lnTo>
                  <a:pt x="0" y="233715"/>
                </a:lnTo>
                <a:lnTo>
                  <a:pt x="2226" y="186883"/>
                </a:lnTo>
                <a:lnTo>
                  <a:pt x="8768" y="141311"/>
                </a:lnTo>
                <a:lnTo>
                  <a:pt x="19423" y="97201"/>
                </a:lnTo>
                <a:lnTo>
                  <a:pt x="33986" y="54759"/>
                </a:lnTo>
                <a:lnTo>
                  <a:pt x="52255" y="14187"/>
                </a:lnTo>
                <a:lnTo>
                  <a:pt x="60278" y="0"/>
                </a:lnTo>
                <a:lnTo>
                  <a:pt x="912289" y="0"/>
                </a:lnTo>
                <a:lnTo>
                  <a:pt x="938580" y="54759"/>
                </a:lnTo>
                <a:lnTo>
                  <a:pt x="953144" y="97201"/>
                </a:lnTo>
                <a:lnTo>
                  <a:pt x="963798" y="141311"/>
                </a:lnTo>
                <a:lnTo>
                  <a:pt x="970341" y="186883"/>
                </a:lnTo>
                <a:lnTo>
                  <a:pt x="972567" y="233716"/>
                </a:lnTo>
                <a:lnTo>
                  <a:pt x="970341" y="280548"/>
                </a:lnTo>
                <a:lnTo>
                  <a:pt x="963798" y="326121"/>
                </a:lnTo>
                <a:lnTo>
                  <a:pt x="953144" y="370231"/>
                </a:lnTo>
                <a:lnTo>
                  <a:pt x="938580" y="412673"/>
                </a:lnTo>
                <a:lnTo>
                  <a:pt x="920311" y="453245"/>
                </a:lnTo>
                <a:lnTo>
                  <a:pt x="898542" y="491742"/>
                </a:lnTo>
                <a:lnTo>
                  <a:pt x="873475" y="527960"/>
                </a:lnTo>
                <a:lnTo>
                  <a:pt x="845314" y="561697"/>
                </a:lnTo>
                <a:lnTo>
                  <a:pt x="814264" y="592747"/>
                </a:lnTo>
                <a:lnTo>
                  <a:pt x="780528" y="620908"/>
                </a:lnTo>
                <a:lnTo>
                  <a:pt x="744309" y="645975"/>
                </a:lnTo>
                <a:lnTo>
                  <a:pt x="705812" y="667744"/>
                </a:lnTo>
                <a:lnTo>
                  <a:pt x="665240" y="686013"/>
                </a:lnTo>
                <a:lnTo>
                  <a:pt x="622798" y="700576"/>
                </a:lnTo>
                <a:lnTo>
                  <a:pt x="578688" y="711231"/>
                </a:lnTo>
                <a:lnTo>
                  <a:pt x="533116" y="717773"/>
                </a:lnTo>
                <a:lnTo>
                  <a:pt x="486284" y="719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00" y="6468860"/>
            <a:ext cx="657224" cy="657224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7523622" y="1465024"/>
            <a:ext cx="1416050" cy="1098550"/>
          </a:xfrm>
          <a:custGeom>
            <a:avLst/>
            <a:gdLst/>
            <a:ahLst/>
            <a:cxnLst/>
            <a:rect l="l" t="t" r="r" b="b"/>
            <a:pathLst>
              <a:path w="1416050" h="1098550">
                <a:moveTo>
                  <a:pt x="209424" y="1098228"/>
                </a:moveTo>
                <a:lnTo>
                  <a:pt x="209424" y="858157"/>
                </a:lnTo>
                <a:lnTo>
                  <a:pt x="173486" y="839029"/>
                </a:lnTo>
                <a:lnTo>
                  <a:pt x="140119" y="815735"/>
                </a:lnTo>
                <a:lnTo>
                  <a:pt x="109609" y="788063"/>
                </a:lnTo>
                <a:lnTo>
                  <a:pt x="82241" y="755802"/>
                </a:lnTo>
                <a:lnTo>
                  <a:pt x="58301" y="718740"/>
                </a:lnTo>
                <a:lnTo>
                  <a:pt x="38073" y="676666"/>
                </a:lnTo>
                <a:lnTo>
                  <a:pt x="21844" y="629369"/>
                </a:lnTo>
                <a:lnTo>
                  <a:pt x="9898" y="576636"/>
                </a:lnTo>
                <a:lnTo>
                  <a:pt x="2522" y="518257"/>
                </a:lnTo>
                <a:lnTo>
                  <a:pt x="0" y="454021"/>
                </a:lnTo>
                <a:lnTo>
                  <a:pt x="2459" y="392976"/>
                </a:lnTo>
                <a:lnTo>
                  <a:pt x="9644" y="336151"/>
                </a:lnTo>
                <a:lnTo>
                  <a:pt x="21283" y="283559"/>
                </a:lnTo>
                <a:lnTo>
                  <a:pt x="37102" y="235254"/>
                </a:lnTo>
                <a:lnTo>
                  <a:pt x="56828" y="191291"/>
                </a:lnTo>
                <a:lnTo>
                  <a:pt x="80187" y="151725"/>
                </a:lnTo>
                <a:lnTo>
                  <a:pt x="106904" y="116609"/>
                </a:lnTo>
                <a:lnTo>
                  <a:pt x="136707" y="85999"/>
                </a:lnTo>
                <a:lnTo>
                  <a:pt x="169323" y="59948"/>
                </a:lnTo>
                <a:lnTo>
                  <a:pt x="204476" y="38512"/>
                </a:lnTo>
                <a:lnTo>
                  <a:pt x="241894" y="21745"/>
                </a:lnTo>
                <a:lnTo>
                  <a:pt x="281302" y="9700"/>
                </a:lnTo>
                <a:lnTo>
                  <a:pt x="322428" y="2434"/>
                </a:lnTo>
                <a:lnTo>
                  <a:pt x="364997" y="0"/>
                </a:lnTo>
                <a:lnTo>
                  <a:pt x="1045669" y="0"/>
                </a:lnTo>
                <a:lnTo>
                  <a:pt x="1089486" y="2434"/>
                </a:lnTo>
                <a:lnTo>
                  <a:pt x="1131683" y="9700"/>
                </a:lnTo>
                <a:lnTo>
                  <a:pt x="1171999" y="21745"/>
                </a:lnTo>
                <a:lnTo>
                  <a:pt x="1210176" y="38513"/>
                </a:lnTo>
                <a:lnTo>
                  <a:pt x="1245951" y="59950"/>
                </a:lnTo>
                <a:lnTo>
                  <a:pt x="1279065" y="86002"/>
                </a:lnTo>
                <a:lnTo>
                  <a:pt x="1309258" y="116615"/>
                </a:lnTo>
                <a:lnTo>
                  <a:pt x="1336269" y="151733"/>
                </a:lnTo>
                <a:lnTo>
                  <a:pt x="1359837" y="191303"/>
                </a:lnTo>
                <a:lnTo>
                  <a:pt x="1379704" y="235269"/>
                </a:lnTo>
                <a:lnTo>
                  <a:pt x="1395607" y="283579"/>
                </a:lnTo>
                <a:lnTo>
                  <a:pt x="1407287" y="336177"/>
                </a:lnTo>
                <a:lnTo>
                  <a:pt x="1414483" y="393009"/>
                </a:lnTo>
                <a:lnTo>
                  <a:pt x="1415684" y="422857"/>
                </a:lnTo>
                <a:lnTo>
                  <a:pt x="1415684" y="483457"/>
                </a:lnTo>
                <a:lnTo>
                  <a:pt x="1407279" y="565944"/>
                </a:lnTo>
                <a:lnTo>
                  <a:pt x="1395596" y="616245"/>
                </a:lnTo>
                <a:lnTo>
                  <a:pt x="1379692" y="662639"/>
                </a:lnTo>
                <a:lnTo>
                  <a:pt x="1359826" y="705038"/>
                </a:lnTo>
                <a:lnTo>
                  <a:pt x="1336258" y="743353"/>
                </a:lnTo>
                <a:lnTo>
                  <a:pt x="1309248" y="777493"/>
                </a:lnTo>
                <a:lnTo>
                  <a:pt x="1279057" y="807371"/>
                </a:lnTo>
                <a:lnTo>
                  <a:pt x="1245945" y="832896"/>
                </a:lnTo>
                <a:lnTo>
                  <a:pt x="1210171" y="853981"/>
                </a:lnTo>
                <a:lnTo>
                  <a:pt x="1171997" y="870535"/>
                </a:lnTo>
                <a:lnTo>
                  <a:pt x="1131682" y="882469"/>
                </a:lnTo>
                <a:lnTo>
                  <a:pt x="1089485" y="889696"/>
                </a:lnTo>
                <a:lnTo>
                  <a:pt x="1045669" y="892124"/>
                </a:lnTo>
                <a:lnTo>
                  <a:pt x="457324" y="892124"/>
                </a:lnTo>
                <a:lnTo>
                  <a:pt x="209424" y="10982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731633" y="1572853"/>
            <a:ext cx="100139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6525" marR="5080" indent="-124460">
              <a:lnSpc>
                <a:spcPct val="114300"/>
              </a:lnSpc>
              <a:spcBef>
                <a:spcPts val="100"/>
              </a:spcBef>
            </a:pPr>
            <a:r>
              <a:rPr sz="1750" b="1" dirty="0">
                <a:latin typeface="Comic Sans MS"/>
                <a:cs typeface="Comic Sans MS"/>
              </a:rPr>
              <a:t>Have</a:t>
            </a:r>
            <a:r>
              <a:rPr sz="1750" b="1" spc="-55" dirty="0">
                <a:latin typeface="Comic Sans MS"/>
                <a:cs typeface="Comic Sans MS"/>
              </a:rPr>
              <a:t> </a:t>
            </a:r>
            <a:r>
              <a:rPr sz="1750" b="1" spc="-25" dirty="0">
                <a:latin typeface="Comic Sans MS"/>
                <a:cs typeface="Comic Sans MS"/>
              </a:rPr>
              <a:t>you </a:t>
            </a:r>
            <a:r>
              <a:rPr sz="1750" b="1" dirty="0">
                <a:latin typeface="Comic Sans MS"/>
                <a:cs typeface="Comic Sans MS"/>
              </a:rPr>
              <a:t>got</a:t>
            </a:r>
            <a:r>
              <a:rPr sz="1750" b="1" spc="-35" dirty="0">
                <a:latin typeface="Comic Sans MS"/>
                <a:cs typeface="Comic Sans MS"/>
              </a:rPr>
              <a:t> </a:t>
            </a:r>
            <a:r>
              <a:rPr sz="1750" b="1" spc="-25" dirty="0">
                <a:latin typeface="Comic Sans MS"/>
                <a:cs typeface="Comic Sans MS"/>
              </a:rPr>
              <a:t>it?</a:t>
            </a:r>
            <a:endParaRPr sz="1750">
              <a:latin typeface="Comic Sans MS"/>
              <a:cs typeface="Comic Sans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86630" y="988755"/>
            <a:ext cx="1371599" cy="187642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959478"/>
            <a:ext cx="3876674" cy="1904999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5493208" y="740403"/>
            <a:ext cx="1670050" cy="1955164"/>
          </a:xfrm>
          <a:custGeom>
            <a:avLst/>
            <a:gdLst/>
            <a:ahLst/>
            <a:cxnLst/>
            <a:rect l="l" t="t" r="r" b="b"/>
            <a:pathLst>
              <a:path w="1670050" h="1955164">
                <a:moveTo>
                  <a:pt x="1336503" y="1954574"/>
                </a:moveTo>
                <a:lnTo>
                  <a:pt x="333374" y="1954574"/>
                </a:lnTo>
                <a:lnTo>
                  <a:pt x="284111" y="1950959"/>
                </a:lnTo>
                <a:lnTo>
                  <a:pt x="237091" y="1940459"/>
                </a:lnTo>
                <a:lnTo>
                  <a:pt x="192832" y="1923589"/>
                </a:lnTo>
                <a:lnTo>
                  <a:pt x="151848" y="1900865"/>
                </a:lnTo>
                <a:lnTo>
                  <a:pt x="114656" y="1872803"/>
                </a:lnTo>
                <a:lnTo>
                  <a:pt x="81771" y="1839917"/>
                </a:lnTo>
                <a:lnTo>
                  <a:pt x="53708" y="1802725"/>
                </a:lnTo>
                <a:lnTo>
                  <a:pt x="30984" y="1761741"/>
                </a:lnTo>
                <a:lnTo>
                  <a:pt x="14114" y="1717482"/>
                </a:lnTo>
                <a:lnTo>
                  <a:pt x="3614" y="1670463"/>
                </a:lnTo>
                <a:lnTo>
                  <a:pt x="0" y="1621199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1336503" y="0"/>
                </a:lnTo>
                <a:lnTo>
                  <a:pt x="1385766" y="3614"/>
                </a:lnTo>
                <a:lnTo>
                  <a:pt x="1432786" y="14114"/>
                </a:lnTo>
                <a:lnTo>
                  <a:pt x="1477045" y="30984"/>
                </a:lnTo>
                <a:lnTo>
                  <a:pt x="1518029" y="53708"/>
                </a:lnTo>
                <a:lnTo>
                  <a:pt x="1555221" y="81771"/>
                </a:lnTo>
                <a:lnTo>
                  <a:pt x="1588107" y="114656"/>
                </a:lnTo>
                <a:lnTo>
                  <a:pt x="1616169" y="151848"/>
                </a:lnTo>
                <a:lnTo>
                  <a:pt x="1638893" y="192832"/>
                </a:lnTo>
                <a:lnTo>
                  <a:pt x="1655763" y="237091"/>
                </a:lnTo>
                <a:lnTo>
                  <a:pt x="1666263" y="284111"/>
                </a:lnTo>
                <a:lnTo>
                  <a:pt x="1669878" y="333374"/>
                </a:lnTo>
                <a:lnTo>
                  <a:pt x="1669878" y="1621199"/>
                </a:lnTo>
                <a:lnTo>
                  <a:pt x="1666263" y="1670463"/>
                </a:lnTo>
                <a:lnTo>
                  <a:pt x="1655763" y="1717482"/>
                </a:lnTo>
                <a:lnTo>
                  <a:pt x="1638893" y="1761741"/>
                </a:lnTo>
                <a:lnTo>
                  <a:pt x="1616169" y="1802725"/>
                </a:lnTo>
                <a:lnTo>
                  <a:pt x="1588107" y="1839917"/>
                </a:lnTo>
                <a:lnTo>
                  <a:pt x="1555221" y="1872803"/>
                </a:lnTo>
                <a:lnTo>
                  <a:pt x="1518029" y="1900865"/>
                </a:lnTo>
                <a:lnTo>
                  <a:pt x="1477045" y="1923589"/>
                </a:lnTo>
                <a:lnTo>
                  <a:pt x="1432786" y="1940459"/>
                </a:lnTo>
                <a:lnTo>
                  <a:pt x="1385766" y="1950959"/>
                </a:lnTo>
                <a:lnTo>
                  <a:pt x="1336503" y="19545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5730" y="4450577"/>
            <a:ext cx="5191124" cy="2019299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820467" y="194805"/>
            <a:ext cx="4550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/>
              <a:t>ONE-</a:t>
            </a:r>
            <a:r>
              <a:rPr sz="2400" spc="-20" dirty="0"/>
              <a:t>TO-</a:t>
            </a:r>
            <a:r>
              <a:rPr sz="2400" dirty="0"/>
              <a:t>ONE </a:t>
            </a:r>
            <a:r>
              <a:rPr sz="2400" spc="-10" dirty="0"/>
              <a:t>CARDINALITY</a:t>
            </a:r>
            <a:endParaRPr sz="2400"/>
          </a:p>
        </p:txBody>
      </p:sp>
      <p:sp>
        <p:nvSpPr>
          <p:cNvPr id="16" name="object 16"/>
          <p:cNvSpPr txBox="1"/>
          <p:nvPr/>
        </p:nvSpPr>
        <p:spPr>
          <a:xfrm>
            <a:off x="1469728" y="701763"/>
            <a:ext cx="126619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omic Sans MS"/>
                <a:cs typeface="Comic Sans MS"/>
              </a:rPr>
              <a:t>Product</a:t>
            </a:r>
            <a:r>
              <a:rPr sz="1500" b="1" spc="-70" dirty="0">
                <a:latin typeface="Comic Sans MS"/>
                <a:cs typeface="Comic Sans MS"/>
              </a:rPr>
              <a:t> </a:t>
            </a:r>
            <a:r>
              <a:rPr sz="1500" b="1" spc="-20" dirty="0">
                <a:latin typeface="Comic Sans MS"/>
                <a:cs typeface="Comic Sans MS"/>
              </a:rPr>
              <a:t>table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06080" y="718273"/>
            <a:ext cx="10255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omic Sans MS"/>
                <a:cs typeface="Comic Sans MS"/>
              </a:rPr>
              <a:t>Price</a:t>
            </a:r>
            <a:r>
              <a:rPr sz="1500" b="1" spc="-60" dirty="0">
                <a:latin typeface="Comic Sans MS"/>
                <a:cs typeface="Comic Sans MS"/>
              </a:rPr>
              <a:t> </a:t>
            </a:r>
            <a:r>
              <a:rPr sz="1500" b="1" spc="-20" dirty="0">
                <a:latin typeface="Comic Sans MS"/>
                <a:cs typeface="Comic Sans MS"/>
              </a:rPr>
              <a:t>table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39378" y="697254"/>
            <a:ext cx="1577975" cy="200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45110">
              <a:lnSpc>
                <a:spcPct val="116100"/>
              </a:lnSpc>
              <a:spcBef>
                <a:spcPts val="100"/>
              </a:spcBef>
              <a:buChar char="•"/>
              <a:tabLst>
                <a:tab pos="257810" algn="l"/>
              </a:tabLst>
            </a:pPr>
            <a:r>
              <a:rPr sz="1400" dirty="0">
                <a:latin typeface="Comic Sans MS"/>
                <a:cs typeface="Comic Sans MS"/>
              </a:rPr>
              <a:t>Connecting</a:t>
            </a:r>
            <a:r>
              <a:rPr sz="1400" spc="-90" dirty="0">
                <a:latin typeface="Comic Sans MS"/>
                <a:cs typeface="Comic Sans MS"/>
              </a:rPr>
              <a:t> </a:t>
            </a:r>
            <a:r>
              <a:rPr sz="1400" spc="-25" dirty="0">
                <a:latin typeface="Comic Sans MS"/>
                <a:cs typeface="Comic Sans MS"/>
              </a:rPr>
              <a:t>the </a:t>
            </a:r>
            <a:r>
              <a:rPr sz="1400" dirty="0">
                <a:latin typeface="Comic Sans MS"/>
                <a:cs typeface="Comic Sans MS"/>
              </a:rPr>
              <a:t>two</a:t>
            </a:r>
            <a:r>
              <a:rPr sz="1400" spc="-45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tables</a:t>
            </a:r>
            <a:r>
              <a:rPr sz="1400" spc="-45" dirty="0">
                <a:latin typeface="Comic Sans MS"/>
                <a:cs typeface="Comic Sans MS"/>
              </a:rPr>
              <a:t> </a:t>
            </a:r>
            <a:r>
              <a:rPr sz="1400" spc="-20" dirty="0">
                <a:latin typeface="Comic Sans MS"/>
                <a:cs typeface="Comic Sans MS"/>
              </a:rPr>
              <a:t>above </a:t>
            </a:r>
            <a:r>
              <a:rPr sz="1400" dirty="0">
                <a:latin typeface="Comic Sans MS"/>
                <a:cs typeface="Comic Sans MS"/>
              </a:rPr>
              <a:t>using</a:t>
            </a:r>
            <a:r>
              <a:rPr sz="1400" spc="-35" dirty="0">
                <a:latin typeface="Comic Sans MS"/>
                <a:cs typeface="Comic Sans MS"/>
              </a:rPr>
              <a:t> </a:t>
            </a:r>
            <a:r>
              <a:rPr sz="1400" b="1" spc="-10" dirty="0">
                <a:latin typeface="Comic Sans MS"/>
                <a:cs typeface="Comic Sans MS"/>
              </a:rPr>
              <a:t>product_id </a:t>
            </a:r>
            <a:r>
              <a:rPr sz="1400" dirty="0">
                <a:latin typeface="Comic Sans MS"/>
                <a:cs typeface="Comic Sans MS"/>
              </a:rPr>
              <a:t>creates</a:t>
            </a:r>
            <a:r>
              <a:rPr sz="1400" spc="-20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a</a:t>
            </a:r>
            <a:r>
              <a:rPr sz="1400" spc="-15" dirty="0">
                <a:latin typeface="Comic Sans MS"/>
                <a:cs typeface="Comic Sans MS"/>
              </a:rPr>
              <a:t> </a:t>
            </a:r>
            <a:r>
              <a:rPr sz="1400" b="1" spc="-20" dirty="0">
                <a:latin typeface="Comic Sans MS"/>
                <a:cs typeface="Comic Sans MS"/>
              </a:rPr>
              <a:t>one-</a:t>
            </a:r>
            <a:r>
              <a:rPr sz="1400" b="1" spc="-25" dirty="0">
                <a:latin typeface="Comic Sans MS"/>
                <a:cs typeface="Comic Sans MS"/>
              </a:rPr>
              <a:t>to- </a:t>
            </a:r>
            <a:r>
              <a:rPr sz="1400" b="1" dirty="0">
                <a:latin typeface="Comic Sans MS"/>
                <a:cs typeface="Comic Sans MS"/>
              </a:rPr>
              <a:t>one</a:t>
            </a:r>
            <a:r>
              <a:rPr sz="1400" b="1" spc="-40" dirty="0">
                <a:latin typeface="Comic Sans MS"/>
                <a:cs typeface="Comic Sans MS"/>
              </a:rPr>
              <a:t> </a:t>
            </a:r>
            <a:r>
              <a:rPr sz="1400" b="1" spc="-10" dirty="0">
                <a:latin typeface="Comic Sans MS"/>
                <a:cs typeface="Comic Sans MS"/>
              </a:rPr>
              <a:t>relationship</a:t>
            </a:r>
            <a:r>
              <a:rPr sz="1400" spc="-10" dirty="0">
                <a:latin typeface="Comic Sans MS"/>
                <a:cs typeface="Comic Sans MS"/>
              </a:rPr>
              <a:t>, </a:t>
            </a:r>
            <a:r>
              <a:rPr sz="1400" dirty="0">
                <a:latin typeface="Comic Sans MS"/>
                <a:cs typeface="Comic Sans MS"/>
              </a:rPr>
              <a:t>since</a:t>
            </a:r>
            <a:r>
              <a:rPr sz="1400" spc="-40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each</a:t>
            </a:r>
            <a:r>
              <a:rPr sz="1400" spc="-40" dirty="0">
                <a:latin typeface="Comic Sans MS"/>
                <a:cs typeface="Comic Sans MS"/>
              </a:rPr>
              <a:t> </a:t>
            </a:r>
            <a:r>
              <a:rPr sz="1400" spc="-10" dirty="0">
                <a:latin typeface="Comic Sans MS"/>
                <a:cs typeface="Comic Sans MS"/>
              </a:rPr>
              <a:t>product</a:t>
            </a:r>
            <a:endParaRPr sz="1400">
              <a:latin typeface="Comic Sans MS"/>
              <a:cs typeface="Comic Sans MS"/>
            </a:endParaRPr>
          </a:p>
          <a:p>
            <a:pPr marL="45720" marR="38100" indent="92710">
              <a:lnSpc>
                <a:spcPct val="116100"/>
              </a:lnSpc>
            </a:pPr>
            <a:r>
              <a:rPr sz="1400" dirty="0">
                <a:latin typeface="Comic Sans MS"/>
                <a:cs typeface="Comic Sans MS"/>
              </a:rPr>
              <a:t>ID</a:t>
            </a:r>
            <a:r>
              <a:rPr sz="1400" spc="-35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only</a:t>
            </a:r>
            <a:r>
              <a:rPr sz="1400" spc="-30" dirty="0">
                <a:latin typeface="Comic Sans MS"/>
                <a:cs typeface="Comic Sans MS"/>
              </a:rPr>
              <a:t> </a:t>
            </a:r>
            <a:r>
              <a:rPr sz="1400" spc="-10" dirty="0">
                <a:latin typeface="Comic Sans MS"/>
                <a:cs typeface="Comic Sans MS"/>
              </a:rPr>
              <a:t>appears </a:t>
            </a:r>
            <a:r>
              <a:rPr sz="1400" dirty="0">
                <a:latin typeface="Comic Sans MS"/>
                <a:cs typeface="Comic Sans MS"/>
              </a:rPr>
              <a:t>once</a:t>
            </a:r>
            <a:r>
              <a:rPr sz="1400" spc="-35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in</a:t>
            </a:r>
            <a:r>
              <a:rPr sz="1400" spc="-30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each</a:t>
            </a:r>
            <a:r>
              <a:rPr sz="1400" spc="-30" dirty="0">
                <a:latin typeface="Comic Sans MS"/>
                <a:cs typeface="Comic Sans MS"/>
              </a:rPr>
              <a:t> </a:t>
            </a:r>
            <a:r>
              <a:rPr sz="1400" spc="-20" dirty="0">
                <a:latin typeface="Comic Sans MS"/>
                <a:cs typeface="Comic Sans MS"/>
              </a:rPr>
              <a:t>table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3600000"/>
            <a:ext cx="6645275" cy="692785"/>
          </a:xfrm>
          <a:custGeom>
            <a:avLst/>
            <a:gdLst/>
            <a:ahLst/>
            <a:cxnLst/>
            <a:rect l="l" t="t" r="r" b="b"/>
            <a:pathLst>
              <a:path w="6645275" h="692785">
                <a:moveTo>
                  <a:pt x="6311473" y="692441"/>
                </a:moveTo>
                <a:lnTo>
                  <a:pt x="333374" y="692441"/>
                </a:lnTo>
                <a:lnTo>
                  <a:pt x="284111" y="688826"/>
                </a:lnTo>
                <a:lnTo>
                  <a:pt x="237091" y="678326"/>
                </a:lnTo>
                <a:lnTo>
                  <a:pt x="192832" y="661456"/>
                </a:lnTo>
                <a:lnTo>
                  <a:pt x="151848" y="638732"/>
                </a:lnTo>
                <a:lnTo>
                  <a:pt x="114656" y="610669"/>
                </a:lnTo>
                <a:lnTo>
                  <a:pt x="81771" y="577784"/>
                </a:lnTo>
                <a:lnTo>
                  <a:pt x="53708" y="540592"/>
                </a:lnTo>
                <a:lnTo>
                  <a:pt x="30984" y="499608"/>
                </a:lnTo>
                <a:lnTo>
                  <a:pt x="14114" y="455349"/>
                </a:lnTo>
                <a:lnTo>
                  <a:pt x="3614" y="408329"/>
                </a:lnTo>
                <a:lnTo>
                  <a:pt x="0" y="359066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6311473" y="0"/>
                </a:lnTo>
                <a:lnTo>
                  <a:pt x="6360736" y="3614"/>
                </a:lnTo>
                <a:lnTo>
                  <a:pt x="6407756" y="14114"/>
                </a:lnTo>
                <a:lnTo>
                  <a:pt x="6452015" y="30984"/>
                </a:lnTo>
                <a:lnTo>
                  <a:pt x="6492999" y="53708"/>
                </a:lnTo>
                <a:lnTo>
                  <a:pt x="6530191" y="81771"/>
                </a:lnTo>
                <a:lnTo>
                  <a:pt x="6563076" y="114656"/>
                </a:lnTo>
                <a:lnTo>
                  <a:pt x="6591139" y="151848"/>
                </a:lnTo>
                <a:lnTo>
                  <a:pt x="6613863" y="192832"/>
                </a:lnTo>
                <a:lnTo>
                  <a:pt x="6630733" y="237091"/>
                </a:lnTo>
                <a:lnTo>
                  <a:pt x="6641233" y="284111"/>
                </a:lnTo>
                <a:lnTo>
                  <a:pt x="6644848" y="333374"/>
                </a:lnTo>
                <a:lnTo>
                  <a:pt x="6644848" y="359066"/>
                </a:lnTo>
                <a:lnTo>
                  <a:pt x="6641233" y="408329"/>
                </a:lnTo>
                <a:lnTo>
                  <a:pt x="6630733" y="455349"/>
                </a:lnTo>
                <a:lnTo>
                  <a:pt x="6613863" y="499608"/>
                </a:lnTo>
                <a:lnTo>
                  <a:pt x="6591139" y="540592"/>
                </a:lnTo>
                <a:lnTo>
                  <a:pt x="6563076" y="577784"/>
                </a:lnTo>
                <a:lnTo>
                  <a:pt x="6530191" y="610669"/>
                </a:lnTo>
                <a:lnTo>
                  <a:pt x="6492999" y="638732"/>
                </a:lnTo>
                <a:lnTo>
                  <a:pt x="6452015" y="661456"/>
                </a:lnTo>
                <a:lnTo>
                  <a:pt x="6407756" y="678326"/>
                </a:lnTo>
                <a:lnTo>
                  <a:pt x="6360736" y="688826"/>
                </a:lnTo>
                <a:lnTo>
                  <a:pt x="6311473" y="6924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2486" y="3619570"/>
            <a:ext cx="6539865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97180">
              <a:lnSpc>
                <a:spcPct val="113599"/>
              </a:lnSpc>
              <a:spcBef>
                <a:spcPts val="100"/>
              </a:spcBef>
              <a:buChar char="•"/>
              <a:tabLst>
                <a:tab pos="309880" algn="l"/>
              </a:tabLst>
            </a:pPr>
            <a:r>
              <a:rPr sz="1650" dirty="0">
                <a:latin typeface="Comic Sans MS"/>
                <a:cs typeface="Comic Sans MS"/>
              </a:rPr>
              <a:t>This</a:t>
            </a:r>
            <a:r>
              <a:rPr sz="1650" spc="-5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isn’t</a:t>
            </a:r>
            <a:r>
              <a:rPr sz="1650" spc="-4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necessarily</a:t>
            </a:r>
            <a:r>
              <a:rPr sz="1650" spc="-5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a</a:t>
            </a:r>
            <a:r>
              <a:rPr sz="1650" spc="-4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“</a:t>
            </a:r>
            <a:r>
              <a:rPr sz="1650" b="1" dirty="0">
                <a:latin typeface="Comic Sans MS"/>
                <a:cs typeface="Comic Sans MS"/>
              </a:rPr>
              <a:t>bad</a:t>
            </a:r>
            <a:r>
              <a:rPr sz="1650" dirty="0">
                <a:latin typeface="Comic Sans MS"/>
                <a:cs typeface="Comic Sans MS"/>
              </a:rPr>
              <a:t>”</a:t>
            </a:r>
            <a:r>
              <a:rPr sz="1650" spc="-5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relationship,</a:t>
            </a:r>
            <a:r>
              <a:rPr sz="1650" spc="-4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but</a:t>
            </a:r>
            <a:r>
              <a:rPr sz="1650" spc="-5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you</a:t>
            </a:r>
            <a:r>
              <a:rPr sz="1650" spc="-4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can</a:t>
            </a:r>
            <a:r>
              <a:rPr sz="1650" spc="-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simplify </a:t>
            </a:r>
            <a:r>
              <a:rPr sz="1650" dirty="0">
                <a:latin typeface="Comic Sans MS"/>
                <a:cs typeface="Comic Sans MS"/>
              </a:rPr>
              <a:t>the</a:t>
            </a:r>
            <a:r>
              <a:rPr sz="1650" spc="-6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model</a:t>
            </a:r>
            <a:r>
              <a:rPr sz="1650" spc="-3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by</a:t>
            </a:r>
            <a:r>
              <a:rPr sz="1650" spc="-30" dirty="0">
                <a:latin typeface="Comic Sans MS"/>
                <a:cs typeface="Comic Sans MS"/>
              </a:rPr>
              <a:t> </a:t>
            </a:r>
            <a:r>
              <a:rPr sz="1650" b="1" spc="-20" dirty="0">
                <a:latin typeface="Comic Sans MS"/>
                <a:cs typeface="Comic Sans MS"/>
              </a:rPr>
              <a:t>merging</a:t>
            </a:r>
            <a:r>
              <a:rPr sz="1650" b="1" spc="-22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the</a:t>
            </a:r>
            <a:r>
              <a:rPr sz="1650" spc="-3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tables</a:t>
            </a:r>
            <a:r>
              <a:rPr sz="1650" spc="-3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into</a:t>
            </a:r>
            <a:r>
              <a:rPr sz="1650" spc="-3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a</a:t>
            </a:r>
            <a:r>
              <a:rPr sz="1650" spc="-3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single,</a:t>
            </a:r>
            <a:r>
              <a:rPr sz="1650" spc="-3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valid</a:t>
            </a:r>
            <a:r>
              <a:rPr sz="1650" spc="-3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dimension</a:t>
            </a:r>
            <a:r>
              <a:rPr sz="1650" spc="-3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table</a:t>
            </a:r>
            <a:endParaRPr sz="1650">
              <a:latin typeface="Comic Sans MS"/>
              <a:cs typeface="Comic Sans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70939" y="2870775"/>
            <a:ext cx="53975" cy="45720"/>
          </a:xfrm>
          <a:custGeom>
            <a:avLst/>
            <a:gdLst/>
            <a:ahLst/>
            <a:cxnLst/>
            <a:rect l="l" t="t" r="r" b="b"/>
            <a:pathLst>
              <a:path w="53975" h="45719">
                <a:moveTo>
                  <a:pt x="20657" y="45303"/>
                </a:moveTo>
                <a:lnTo>
                  <a:pt x="9004" y="44916"/>
                </a:lnTo>
                <a:lnTo>
                  <a:pt x="2440" y="40064"/>
                </a:lnTo>
                <a:lnTo>
                  <a:pt x="0" y="31432"/>
                </a:lnTo>
                <a:lnTo>
                  <a:pt x="773" y="20300"/>
                </a:lnTo>
                <a:lnTo>
                  <a:pt x="4048" y="9524"/>
                </a:lnTo>
                <a:lnTo>
                  <a:pt x="9108" y="1964"/>
                </a:lnTo>
                <a:lnTo>
                  <a:pt x="18127" y="0"/>
                </a:lnTo>
                <a:lnTo>
                  <a:pt x="30539" y="1250"/>
                </a:lnTo>
                <a:lnTo>
                  <a:pt x="41523" y="3571"/>
                </a:lnTo>
                <a:lnTo>
                  <a:pt x="46255" y="4822"/>
                </a:lnTo>
                <a:lnTo>
                  <a:pt x="53875" y="16252"/>
                </a:lnTo>
                <a:lnTo>
                  <a:pt x="36061" y="37117"/>
                </a:lnTo>
                <a:lnTo>
                  <a:pt x="20657" y="45303"/>
                </a:lnTo>
                <a:close/>
              </a:path>
            </a:pathLst>
          </a:custGeom>
          <a:solidFill>
            <a:srgbClr val="E718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365789" y="4848094"/>
            <a:ext cx="1627505" cy="128270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0"/>
              </a:spcBef>
            </a:pPr>
            <a:r>
              <a:rPr sz="1200" b="1" dirty="0">
                <a:latin typeface="Comic Sans MS"/>
                <a:cs typeface="Comic Sans MS"/>
              </a:rPr>
              <a:t>NOTE:</a:t>
            </a:r>
            <a:r>
              <a:rPr sz="1200" b="1" spc="-2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this</a:t>
            </a:r>
            <a:r>
              <a:rPr sz="1200" spc="-20" dirty="0">
                <a:latin typeface="Comic Sans MS"/>
                <a:cs typeface="Comic Sans MS"/>
              </a:rPr>
              <a:t> </a:t>
            </a:r>
            <a:r>
              <a:rPr sz="1200" spc="-10" dirty="0">
                <a:latin typeface="Comic Sans MS"/>
                <a:cs typeface="Comic Sans MS"/>
              </a:rPr>
              <a:t>still</a:t>
            </a:r>
            <a:endParaRPr sz="1200">
              <a:latin typeface="Comic Sans MS"/>
              <a:cs typeface="Comic Sans MS"/>
            </a:endParaRPr>
          </a:p>
          <a:p>
            <a:pPr marL="12700" marR="5080" algn="ctr">
              <a:lnSpc>
                <a:spcPct val="114599"/>
              </a:lnSpc>
            </a:pPr>
            <a:r>
              <a:rPr sz="1200" dirty="0">
                <a:latin typeface="Comic Sans MS"/>
                <a:cs typeface="Comic Sans MS"/>
              </a:rPr>
              <a:t>respects</a:t>
            </a:r>
            <a:r>
              <a:rPr sz="1200" spc="-3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the</a:t>
            </a:r>
            <a:r>
              <a:rPr sz="1200" spc="-2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rules</a:t>
            </a:r>
            <a:r>
              <a:rPr sz="1200" spc="-25" dirty="0">
                <a:latin typeface="Comic Sans MS"/>
                <a:cs typeface="Comic Sans MS"/>
              </a:rPr>
              <a:t> of </a:t>
            </a:r>
            <a:r>
              <a:rPr sz="1200" dirty="0">
                <a:latin typeface="Comic Sans MS"/>
                <a:cs typeface="Comic Sans MS"/>
              </a:rPr>
              <a:t>normalization,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since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spc="-25" dirty="0">
                <a:latin typeface="Comic Sans MS"/>
                <a:cs typeface="Comic Sans MS"/>
              </a:rPr>
              <a:t>all </a:t>
            </a:r>
            <a:r>
              <a:rPr sz="1200" dirty="0">
                <a:latin typeface="Comic Sans MS"/>
                <a:cs typeface="Comic Sans MS"/>
              </a:rPr>
              <a:t>rows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are</a:t>
            </a:r>
            <a:r>
              <a:rPr sz="1200" spc="-10" dirty="0">
                <a:latin typeface="Comic Sans MS"/>
                <a:cs typeface="Comic Sans MS"/>
              </a:rPr>
              <a:t> unique</a:t>
            </a:r>
            <a:endParaRPr sz="1200">
              <a:latin typeface="Comic Sans MS"/>
              <a:cs typeface="Comic Sans MS"/>
            </a:endParaRPr>
          </a:p>
          <a:p>
            <a:pPr marL="62865" marR="55244" algn="ctr">
              <a:lnSpc>
                <a:spcPct val="114599"/>
              </a:lnSpc>
            </a:pPr>
            <a:r>
              <a:rPr sz="1200" dirty="0">
                <a:latin typeface="Comic Sans MS"/>
                <a:cs typeface="Comic Sans MS"/>
              </a:rPr>
              <a:t>and capture </a:t>
            </a:r>
            <a:r>
              <a:rPr sz="1200" spc="-10" dirty="0">
                <a:latin typeface="Comic Sans MS"/>
                <a:cs typeface="Comic Sans MS"/>
              </a:rPr>
              <a:t>product- </a:t>
            </a:r>
            <a:r>
              <a:rPr sz="1200" dirty="0">
                <a:latin typeface="Comic Sans MS"/>
                <a:cs typeface="Comic Sans MS"/>
              </a:rPr>
              <a:t>specific</a:t>
            </a:r>
            <a:r>
              <a:rPr sz="1200" spc="-45" dirty="0">
                <a:latin typeface="Comic Sans MS"/>
                <a:cs typeface="Comic Sans MS"/>
              </a:rPr>
              <a:t> </a:t>
            </a:r>
            <a:r>
              <a:rPr sz="1200" spc="-10" dirty="0">
                <a:latin typeface="Comic Sans MS"/>
                <a:cs typeface="Comic Sans MS"/>
              </a:rPr>
              <a:t>attributes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7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59542" y="2863215"/>
            <a:ext cx="1741582" cy="402907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614490" y="352097"/>
            <a:ext cx="5946775" cy="391160"/>
          </a:xfrm>
          <a:custGeom>
            <a:avLst/>
            <a:gdLst/>
            <a:ahLst/>
            <a:cxnLst/>
            <a:rect l="l" t="t" r="r" b="b"/>
            <a:pathLst>
              <a:path w="5946775" h="391159">
                <a:moveTo>
                  <a:pt x="5750806" y="391160"/>
                </a:moveTo>
                <a:lnTo>
                  <a:pt x="195580" y="391160"/>
                </a:lnTo>
                <a:lnTo>
                  <a:pt x="157246" y="387368"/>
                </a:lnTo>
                <a:lnTo>
                  <a:pt x="120735" y="376273"/>
                </a:lnTo>
                <a:lnTo>
                  <a:pt x="87072" y="358301"/>
                </a:lnTo>
                <a:lnTo>
                  <a:pt x="57284" y="333876"/>
                </a:lnTo>
                <a:lnTo>
                  <a:pt x="32859" y="304088"/>
                </a:lnTo>
                <a:lnTo>
                  <a:pt x="14887" y="270425"/>
                </a:lnTo>
                <a:lnTo>
                  <a:pt x="3792" y="233914"/>
                </a:lnTo>
                <a:lnTo>
                  <a:pt x="0" y="195580"/>
                </a:lnTo>
                <a:lnTo>
                  <a:pt x="3792" y="157246"/>
                </a:lnTo>
                <a:lnTo>
                  <a:pt x="14887" y="120735"/>
                </a:lnTo>
                <a:lnTo>
                  <a:pt x="32859" y="87072"/>
                </a:lnTo>
                <a:lnTo>
                  <a:pt x="57284" y="57284"/>
                </a:lnTo>
                <a:lnTo>
                  <a:pt x="87072" y="32859"/>
                </a:lnTo>
                <a:lnTo>
                  <a:pt x="120735" y="14887"/>
                </a:lnTo>
                <a:lnTo>
                  <a:pt x="157246" y="3792"/>
                </a:lnTo>
                <a:lnTo>
                  <a:pt x="195580" y="0"/>
                </a:lnTo>
                <a:lnTo>
                  <a:pt x="5750806" y="0"/>
                </a:lnTo>
                <a:lnTo>
                  <a:pt x="5789140" y="3792"/>
                </a:lnTo>
                <a:lnTo>
                  <a:pt x="5825652" y="14887"/>
                </a:lnTo>
                <a:lnTo>
                  <a:pt x="5859314" y="32859"/>
                </a:lnTo>
                <a:lnTo>
                  <a:pt x="5889102" y="57284"/>
                </a:lnTo>
                <a:lnTo>
                  <a:pt x="5913527" y="87072"/>
                </a:lnTo>
                <a:lnTo>
                  <a:pt x="5931499" y="120735"/>
                </a:lnTo>
                <a:lnTo>
                  <a:pt x="5942594" y="157246"/>
                </a:lnTo>
                <a:lnTo>
                  <a:pt x="5946387" y="195580"/>
                </a:lnTo>
                <a:lnTo>
                  <a:pt x="5942594" y="233914"/>
                </a:lnTo>
                <a:lnTo>
                  <a:pt x="5931499" y="270425"/>
                </a:lnTo>
                <a:lnTo>
                  <a:pt x="5913527" y="304088"/>
                </a:lnTo>
                <a:lnTo>
                  <a:pt x="5889102" y="333876"/>
                </a:lnTo>
                <a:lnTo>
                  <a:pt x="5859314" y="358301"/>
                </a:lnTo>
                <a:lnTo>
                  <a:pt x="5825652" y="376273"/>
                </a:lnTo>
                <a:lnTo>
                  <a:pt x="5789140" y="387368"/>
                </a:lnTo>
                <a:lnTo>
                  <a:pt x="5750806" y="391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86377" y="6120000"/>
            <a:ext cx="2293620" cy="1081405"/>
          </a:xfrm>
          <a:custGeom>
            <a:avLst/>
            <a:gdLst/>
            <a:ahLst/>
            <a:cxnLst/>
            <a:rect l="l" t="t" r="r" b="b"/>
            <a:pathLst>
              <a:path w="2293620" h="1081404">
                <a:moveTo>
                  <a:pt x="2293601" y="1080899"/>
                </a:moveTo>
                <a:lnTo>
                  <a:pt x="0" y="1080899"/>
                </a:lnTo>
                <a:lnTo>
                  <a:pt x="1039" y="1033151"/>
                </a:lnTo>
                <a:lnTo>
                  <a:pt x="4189" y="986813"/>
                </a:lnTo>
                <a:lnTo>
                  <a:pt x="9386" y="941025"/>
                </a:lnTo>
                <a:lnTo>
                  <a:pt x="16588" y="895828"/>
                </a:lnTo>
                <a:lnTo>
                  <a:pt x="25751" y="851262"/>
                </a:lnTo>
                <a:lnTo>
                  <a:pt x="36832" y="807368"/>
                </a:lnTo>
                <a:lnTo>
                  <a:pt x="49789" y="764186"/>
                </a:lnTo>
                <a:lnTo>
                  <a:pt x="64577" y="721757"/>
                </a:lnTo>
                <a:lnTo>
                  <a:pt x="81155" y="680122"/>
                </a:lnTo>
                <a:lnTo>
                  <a:pt x="99480" y="639321"/>
                </a:lnTo>
                <a:lnTo>
                  <a:pt x="119507" y="599394"/>
                </a:lnTo>
                <a:lnTo>
                  <a:pt x="141194" y="560382"/>
                </a:lnTo>
                <a:lnTo>
                  <a:pt x="164499" y="522326"/>
                </a:lnTo>
                <a:lnTo>
                  <a:pt x="189378" y="485266"/>
                </a:lnTo>
                <a:lnTo>
                  <a:pt x="215787" y="449242"/>
                </a:lnTo>
                <a:lnTo>
                  <a:pt x="243685" y="414296"/>
                </a:lnTo>
                <a:lnTo>
                  <a:pt x="273027" y="380467"/>
                </a:lnTo>
                <a:lnTo>
                  <a:pt x="303772" y="347796"/>
                </a:lnTo>
                <a:lnTo>
                  <a:pt x="335875" y="316324"/>
                </a:lnTo>
                <a:lnTo>
                  <a:pt x="369294" y="286091"/>
                </a:lnTo>
                <a:lnTo>
                  <a:pt x="403987" y="257138"/>
                </a:lnTo>
                <a:lnTo>
                  <a:pt x="439908" y="229505"/>
                </a:lnTo>
                <a:lnTo>
                  <a:pt x="477017" y="203233"/>
                </a:lnTo>
                <a:lnTo>
                  <a:pt x="515270" y="178362"/>
                </a:lnTo>
                <a:lnTo>
                  <a:pt x="554623" y="154933"/>
                </a:lnTo>
                <a:lnTo>
                  <a:pt x="595034" y="132987"/>
                </a:lnTo>
                <a:lnTo>
                  <a:pt x="636459" y="112563"/>
                </a:lnTo>
                <a:lnTo>
                  <a:pt x="678856" y="93703"/>
                </a:lnTo>
                <a:lnTo>
                  <a:pt x="722182" y="76446"/>
                </a:lnTo>
                <a:lnTo>
                  <a:pt x="766393" y="60834"/>
                </a:lnTo>
                <a:lnTo>
                  <a:pt x="811447" y="46907"/>
                </a:lnTo>
                <a:lnTo>
                  <a:pt x="857300" y="34705"/>
                </a:lnTo>
                <a:lnTo>
                  <a:pt x="903910" y="24269"/>
                </a:lnTo>
                <a:lnTo>
                  <a:pt x="951233" y="15640"/>
                </a:lnTo>
                <a:lnTo>
                  <a:pt x="999227" y="8858"/>
                </a:lnTo>
                <a:lnTo>
                  <a:pt x="1047848" y="3964"/>
                </a:lnTo>
                <a:lnTo>
                  <a:pt x="1097054" y="997"/>
                </a:lnTo>
                <a:lnTo>
                  <a:pt x="1146800" y="0"/>
                </a:lnTo>
                <a:lnTo>
                  <a:pt x="1196547" y="997"/>
                </a:lnTo>
                <a:lnTo>
                  <a:pt x="1245753" y="3964"/>
                </a:lnTo>
                <a:lnTo>
                  <a:pt x="1294374" y="8858"/>
                </a:lnTo>
                <a:lnTo>
                  <a:pt x="1342367" y="15640"/>
                </a:lnTo>
                <a:lnTo>
                  <a:pt x="1389690" y="24269"/>
                </a:lnTo>
                <a:lnTo>
                  <a:pt x="1436300" y="34705"/>
                </a:lnTo>
                <a:lnTo>
                  <a:pt x="1482154" y="46907"/>
                </a:lnTo>
                <a:lnTo>
                  <a:pt x="1527207" y="60834"/>
                </a:lnTo>
                <a:lnTo>
                  <a:pt x="1571419" y="76446"/>
                </a:lnTo>
                <a:lnTo>
                  <a:pt x="1614744" y="93703"/>
                </a:lnTo>
                <a:lnTo>
                  <a:pt x="1657142" y="112563"/>
                </a:lnTo>
                <a:lnTo>
                  <a:pt x="1698567" y="132987"/>
                </a:lnTo>
                <a:lnTo>
                  <a:pt x="1738978" y="154933"/>
                </a:lnTo>
                <a:lnTo>
                  <a:pt x="1778331" y="178362"/>
                </a:lnTo>
                <a:lnTo>
                  <a:pt x="1816583" y="203233"/>
                </a:lnTo>
                <a:lnTo>
                  <a:pt x="1853692" y="229505"/>
                </a:lnTo>
                <a:lnTo>
                  <a:pt x="1889614" y="257138"/>
                </a:lnTo>
                <a:lnTo>
                  <a:pt x="1924306" y="286091"/>
                </a:lnTo>
                <a:lnTo>
                  <a:pt x="1957725" y="316324"/>
                </a:lnTo>
                <a:lnTo>
                  <a:pt x="1989829" y="347796"/>
                </a:lnTo>
                <a:lnTo>
                  <a:pt x="2020573" y="380467"/>
                </a:lnTo>
                <a:lnTo>
                  <a:pt x="2049916" y="414296"/>
                </a:lnTo>
                <a:lnTo>
                  <a:pt x="2077813" y="449242"/>
                </a:lnTo>
                <a:lnTo>
                  <a:pt x="2104223" y="485266"/>
                </a:lnTo>
                <a:lnTo>
                  <a:pt x="2129102" y="522326"/>
                </a:lnTo>
                <a:lnTo>
                  <a:pt x="2152406" y="560382"/>
                </a:lnTo>
                <a:lnTo>
                  <a:pt x="2174094" y="599394"/>
                </a:lnTo>
                <a:lnTo>
                  <a:pt x="2194121" y="639321"/>
                </a:lnTo>
                <a:lnTo>
                  <a:pt x="2212445" y="680122"/>
                </a:lnTo>
                <a:lnTo>
                  <a:pt x="2229023" y="721757"/>
                </a:lnTo>
                <a:lnTo>
                  <a:pt x="2243812" y="764186"/>
                </a:lnTo>
                <a:lnTo>
                  <a:pt x="2256769" y="807368"/>
                </a:lnTo>
                <a:lnTo>
                  <a:pt x="2267850" y="851262"/>
                </a:lnTo>
                <a:lnTo>
                  <a:pt x="2277013" y="895828"/>
                </a:lnTo>
                <a:lnTo>
                  <a:pt x="2284215" y="941025"/>
                </a:lnTo>
                <a:lnTo>
                  <a:pt x="2289412" y="986813"/>
                </a:lnTo>
                <a:lnTo>
                  <a:pt x="2292562" y="1033151"/>
                </a:lnTo>
                <a:lnTo>
                  <a:pt x="2293601" y="10808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935198"/>
            <a:ext cx="1080135" cy="1266190"/>
          </a:xfrm>
          <a:custGeom>
            <a:avLst/>
            <a:gdLst/>
            <a:ahLst/>
            <a:cxnLst/>
            <a:rect l="l" t="t" r="r" b="b"/>
            <a:pathLst>
              <a:path w="1080135" h="1266190">
                <a:moveTo>
                  <a:pt x="1064026" y="1265701"/>
                </a:moveTo>
                <a:lnTo>
                  <a:pt x="0" y="1265701"/>
                </a:lnTo>
                <a:lnTo>
                  <a:pt x="0" y="0"/>
                </a:lnTo>
                <a:lnTo>
                  <a:pt x="48107" y="1052"/>
                </a:lnTo>
                <a:lnTo>
                  <a:pt x="95675" y="4179"/>
                </a:lnTo>
                <a:lnTo>
                  <a:pt x="142661" y="9338"/>
                </a:lnTo>
                <a:lnTo>
                  <a:pt x="189020" y="16485"/>
                </a:lnTo>
                <a:lnTo>
                  <a:pt x="234709" y="25575"/>
                </a:lnTo>
                <a:lnTo>
                  <a:pt x="279683" y="36565"/>
                </a:lnTo>
                <a:lnTo>
                  <a:pt x="323899" y="49411"/>
                </a:lnTo>
                <a:lnTo>
                  <a:pt x="367312" y="64068"/>
                </a:lnTo>
                <a:lnTo>
                  <a:pt x="409880" y="80494"/>
                </a:lnTo>
                <a:lnTo>
                  <a:pt x="451557" y="98643"/>
                </a:lnTo>
                <a:lnTo>
                  <a:pt x="492300" y="118473"/>
                </a:lnTo>
                <a:lnTo>
                  <a:pt x="532066" y="139940"/>
                </a:lnTo>
                <a:lnTo>
                  <a:pt x="570810" y="162998"/>
                </a:lnTo>
                <a:lnTo>
                  <a:pt x="608488" y="187606"/>
                </a:lnTo>
                <a:lnTo>
                  <a:pt x="645056" y="213717"/>
                </a:lnTo>
                <a:lnTo>
                  <a:pt x="680471" y="241290"/>
                </a:lnTo>
                <a:lnTo>
                  <a:pt x="714689" y="270279"/>
                </a:lnTo>
                <a:lnTo>
                  <a:pt x="747666" y="300642"/>
                </a:lnTo>
                <a:lnTo>
                  <a:pt x="779357" y="332333"/>
                </a:lnTo>
                <a:lnTo>
                  <a:pt x="809720" y="365310"/>
                </a:lnTo>
                <a:lnTo>
                  <a:pt x="838709" y="399527"/>
                </a:lnTo>
                <a:lnTo>
                  <a:pt x="866282" y="434943"/>
                </a:lnTo>
                <a:lnTo>
                  <a:pt x="892393" y="471511"/>
                </a:lnTo>
                <a:lnTo>
                  <a:pt x="917001" y="509189"/>
                </a:lnTo>
                <a:lnTo>
                  <a:pt x="940059" y="547933"/>
                </a:lnTo>
                <a:lnTo>
                  <a:pt x="961526" y="587698"/>
                </a:lnTo>
                <a:lnTo>
                  <a:pt x="981356" y="628442"/>
                </a:lnTo>
                <a:lnTo>
                  <a:pt x="999505" y="670119"/>
                </a:lnTo>
                <a:lnTo>
                  <a:pt x="1015931" y="712687"/>
                </a:lnTo>
                <a:lnTo>
                  <a:pt x="1030588" y="756100"/>
                </a:lnTo>
                <a:lnTo>
                  <a:pt x="1043434" y="800316"/>
                </a:lnTo>
                <a:lnTo>
                  <a:pt x="1054424" y="845290"/>
                </a:lnTo>
                <a:lnTo>
                  <a:pt x="1063514" y="890979"/>
                </a:lnTo>
                <a:lnTo>
                  <a:pt x="1070661" y="937338"/>
                </a:lnTo>
                <a:lnTo>
                  <a:pt x="1075820" y="984324"/>
                </a:lnTo>
                <a:lnTo>
                  <a:pt x="1078947" y="1031892"/>
                </a:lnTo>
                <a:lnTo>
                  <a:pt x="1079999" y="1079997"/>
                </a:lnTo>
                <a:lnTo>
                  <a:pt x="1078947" y="1128107"/>
                </a:lnTo>
                <a:lnTo>
                  <a:pt x="1075820" y="1175676"/>
                </a:lnTo>
                <a:lnTo>
                  <a:pt x="1070661" y="1222662"/>
                </a:lnTo>
                <a:lnTo>
                  <a:pt x="1064026" y="12657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45582" y="6468860"/>
            <a:ext cx="419734" cy="419734"/>
          </a:xfrm>
          <a:custGeom>
            <a:avLst/>
            <a:gdLst/>
            <a:ahLst/>
            <a:cxnLst/>
            <a:rect l="l" t="t" r="r" b="b"/>
            <a:pathLst>
              <a:path w="419735" h="419734">
                <a:moveTo>
                  <a:pt x="209637" y="419275"/>
                </a:moveTo>
                <a:lnTo>
                  <a:pt x="161569" y="413738"/>
                </a:lnTo>
                <a:lnTo>
                  <a:pt x="117444" y="397967"/>
                </a:lnTo>
                <a:lnTo>
                  <a:pt x="78520" y="373220"/>
                </a:lnTo>
                <a:lnTo>
                  <a:pt x="46055" y="340755"/>
                </a:lnTo>
                <a:lnTo>
                  <a:pt x="21307" y="301831"/>
                </a:lnTo>
                <a:lnTo>
                  <a:pt x="5536" y="257705"/>
                </a:lnTo>
                <a:lnTo>
                  <a:pt x="0" y="209637"/>
                </a:lnTo>
                <a:lnTo>
                  <a:pt x="5536" y="161569"/>
                </a:lnTo>
                <a:lnTo>
                  <a:pt x="21307" y="117444"/>
                </a:lnTo>
                <a:lnTo>
                  <a:pt x="46055" y="78519"/>
                </a:lnTo>
                <a:lnTo>
                  <a:pt x="78520" y="46054"/>
                </a:lnTo>
                <a:lnTo>
                  <a:pt x="117444" y="21307"/>
                </a:lnTo>
                <a:lnTo>
                  <a:pt x="161569" y="5536"/>
                </a:lnTo>
                <a:lnTo>
                  <a:pt x="209637" y="0"/>
                </a:lnTo>
                <a:lnTo>
                  <a:pt x="257705" y="5536"/>
                </a:lnTo>
                <a:lnTo>
                  <a:pt x="301831" y="21307"/>
                </a:lnTo>
                <a:lnTo>
                  <a:pt x="340755" y="46054"/>
                </a:lnTo>
                <a:lnTo>
                  <a:pt x="373220" y="78519"/>
                </a:lnTo>
                <a:lnTo>
                  <a:pt x="397967" y="117444"/>
                </a:lnTo>
                <a:lnTo>
                  <a:pt x="413738" y="161569"/>
                </a:lnTo>
                <a:lnTo>
                  <a:pt x="419275" y="209637"/>
                </a:lnTo>
                <a:lnTo>
                  <a:pt x="413738" y="257705"/>
                </a:lnTo>
                <a:lnTo>
                  <a:pt x="397967" y="301831"/>
                </a:lnTo>
                <a:lnTo>
                  <a:pt x="373220" y="340755"/>
                </a:lnTo>
                <a:lnTo>
                  <a:pt x="340755" y="373220"/>
                </a:lnTo>
                <a:lnTo>
                  <a:pt x="301831" y="397967"/>
                </a:lnTo>
                <a:lnTo>
                  <a:pt x="257705" y="413738"/>
                </a:lnTo>
                <a:lnTo>
                  <a:pt x="209637" y="4192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24" y="0"/>
            <a:ext cx="1181100" cy="939165"/>
          </a:xfrm>
          <a:custGeom>
            <a:avLst/>
            <a:gdLst/>
            <a:ahLst/>
            <a:cxnLst/>
            <a:rect l="l" t="t" r="r" b="b"/>
            <a:pathLst>
              <a:path w="1181100" h="939165">
                <a:moveTo>
                  <a:pt x="719999" y="938839"/>
                </a:moveTo>
                <a:lnTo>
                  <a:pt x="672659" y="937308"/>
                </a:lnTo>
                <a:lnTo>
                  <a:pt x="626137" y="932777"/>
                </a:lnTo>
                <a:lnTo>
                  <a:pt x="580527" y="925341"/>
                </a:lnTo>
                <a:lnTo>
                  <a:pt x="535924" y="915094"/>
                </a:lnTo>
                <a:lnTo>
                  <a:pt x="492424" y="902133"/>
                </a:lnTo>
                <a:lnTo>
                  <a:pt x="450120" y="886552"/>
                </a:lnTo>
                <a:lnTo>
                  <a:pt x="409109" y="868445"/>
                </a:lnTo>
                <a:lnTo>
                  <a:pt x="369485" y="847908"/>
                </a:lnTo>
                <a:lnTo>
                  <a:pt x="331343" y="825035"/>
                </a:lnTo>
                <a:lnTo>
                  <a:pt x="294777" y="799921"/>
                </a:lnTo>
                <a:lnTo>
                  <a:pt x="259882" y="772662"/>
                </a:lnTo>
                <a:lnTo>
                  <a:pt x="226754" y="743351"/>
                </a:lnTo>
                <a:lnTo>
                  <a:pt x="195488" y="712084"/>
                </a:lnTo>
                <a:lnTo>
                  <a:pt x="166177" y="678956"/>
                </a:lnTo>
                <a:lnTo>
                  <a:pt x="138918" y="644062"/>
                </a:lnTo>
                <a:lnTo>
                  <a:pt x="113804" y="607496"/>
                </a:lnTo>
                <a:lnTo>
                  <a:pt x="90931" y="569354"/>
                </a:lnTo>
                <a:lnTo>
                  <a:pt x="70394" y="529729"/>
                </a:lnTo>
                <a:lnTo>
                  <a:pt x="52287" y="488718"/>
                </a:lnTo>
                <a:lnTo>
                  <a:pt x="36706" y="446415"/>
                </a:lnTo>
                <a:lnTo>
                  <a:pt x="23744" y="402915"/>
                </a:lnTo>
                <a:lnTo>
                  <a:pt x="13498" y="358312"/>
                </a:lnTo>
                <a:lnTo>
                  <a:pt x="6062" y="312702"/>
                </a:lnTo>
                <a:lnTo>
                  <a:pt x="1531" y="266180"/>
                </a:lnTo>
                <a:lnTo>
                  <a:pt x="0" y="218839"/>
                </a:lnTo>
                <a:lnTo>
                  <a:pt x="1531" y="171499"/>
                </a:lnTo>
                <a:lnTo>
                  <a:pt x="6062" y="124977"/>
                </a:lnTo>
                <a:lnTo>
                  <a:pt x="13498" y="79367"/>
                </a:lnTo>
                <a:lnTo>
                  <a:pt x="23744" y="34764"/>
                </a:lnTo>
                <a:lnTo>
                  <a:pt x="34103" y="0"/>
                </a:lnTo>
                <a:lnTo>
                  <a:pt x="1180500" y="0"/>
                </a:lnTo>
                <a:lnTo>
                  <a:pt x="1180500" y="772322"/>
                </a:lnTo>
                <a:lnTo>
                  <a:pt x="1145222" y="799921"/>
                </a:lnTo>
                <a:lnTo>
                  <a:pt x="1108656" y="825035"/>
                </a:lnTo>
                <a:lnTo>
                  <a:pt x="1070514" y="847908"/>
                </a:lnTo>
                <a:lnTo>
                  <a:pt x="1030889" y="868445"/>
                </a:lnTo>
                <a:lnTo>
                  <a:pt x="989878" y="886552"/>
                </a:lnTo>
                <a:lnTo>
                  <a:pt x="947575" y="902133"/>
                </a:lnTo>
                <a:lnTo>
                  <a:pt x="904075" y="915094"/>
                </a:lnTo>
                <a:lnTo>
                  <a:pt x="859472" y="925341"/>
                </a:lnTo>
                <a:lnTo>
                  <a:pt x="813862" y="932777"/>
                </a:lnTo>
                <a:lnTo>
                  <a:pt x="767339" y="937308"/>
                </a:lnTo>
                <a:lnTo>
                  <a:pt x="719999" y="938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972819" cy="720090"/>
          </a:xfrm>
          <a:custGeom>
            <a:avLst/>
            <a:gdLst/>
            <a:ahLst/>
            <a:cxnLst/>
            <a:rect l="l" t="t" r="r" b="b"/>
            <a:pathLst>
              <a:path w="972819" h="720090">
                <a:moveTo>
                  <a:pt x="486284" y="719999"/>
                </a:moveTo>
                <a:lnTo>
                  <a:pt x="439451" y="717773"/>
                </a:lnTo>
                <a:lnTo>
                  <a:pt x="393878" y="711231"/>
                </a:lnTo>
                <a:lnTo>
                  <a:pt x="349768" y="700576"/>
                </a:lnTo>
                <a:lnTo>
                  <a:pt x="307326" y="686013"/>
                </a:lnTo>
                <a:lnTo>
                  <a:pt x="266754" y="667744"/>
                </a:lnTo>
                <a:lnTo>
                  <a:pt x="228257" y="645975"/>
                </a:lnTo>
                <a:lnTo>
                  <a:pt x="192039" y="620908"/>
                </a:lnTo>
                <a:lnTo>
                  <a:pt x="158302" y="592747"/>
                </a:lnTo>
                <a:lnTo>
                  <a:pt x="127252" y="561697"/>
                </a:lnTo>
                <a:lnTo>
                  <a:pt x="99091" y="527960"/>
                </a:lnTo>
                <a:lnTo>
                  <a:pt x="74024" y="491742"/>
                </a:lnTo>
                <a:lnTo>
                  <a:pt x="52255" y="453245"/>
                </a:lnTo>
                <a:lnTo>
                  <a:pt x="33986" y="412673"/>
                </a:lnTo>
                <a:lnTo>
                  <a:pt x="19423" y="370231"/>
                </a:lnTo>
                <a:lnTo>
                  <a:pt x="8768" y="326121"/>
                </a:lnTo>
                <a:lnTo>
                  <a:pt x="2226" y="280548"/>
                </a:lnTo>
                <a:lnTo>
                  <a:pt x="0" y="233715"/>
                </a:lnTo>
                <a:lnTo>
                  <a:pt x="2226" y="186883"/>
                </a:lnTo>
                <a:lnTo>
                  <a:pt x="8768" y="141311"/>
                </a:lnTo>
                <a:lnTo>
                  <a:pt x="19423" y="97201"/>
                </a:lnTo>
                <a:lnTo>
                  <a:pt x="33986" y="54759"/>
                </a:lnTo>
                <a:lnTo>
                  <a:pt x="52255" y="14187"/>
                </a:lnTo>
                <a:lnTo>
                  <a:pt x="60278" y="0"/>
                </a:lnTo>
                <a:lnTo>
                  <a:pt x="912289" y="0"/>
                </a:lnTo>
                <a:lnTo>
                  <a:pt x="938580" y="54759"/>
                </a:lnTo>
                <a:lnTo>
                  <a:pt x="953144" y="97201"/>
                </a:lnTo>
                <a:lnTo>
                  <a:pt x="963798" y="141311"/>
                </a:lnTo>
                <a:lnTo>
                  <a:pt x="970341" y="186883"/>
                </a:lnTo>
                <a:lnTo>
                  <a:pt x="972567" y="233716"/>
                </a:lnTo>
                <a:lnTo>
                  <a:pt x="970341" y="280548"/>
                </a:lnTo>
                <a:lnTo>
                  <a:pt x="963798" y="326121"/>
                </a:lnTo>
                <a:lnTo>
                  <a:pt x="953144" y="370231"/>
                </a:lnTo>
                <a:lnTo>
                  <a:pt x="938580" y="412673"/>
                </a:lnTo>
                <a:lnTo>
                  <a:pt x="920311" y="453245"/>
                </a:lnTo>
                <a:lnTo>
                  <a:pt x="898542" y="491742"/>
                </a:lnTo>
                <a:lnTo>
                  <a:pt x="873475" y="527960"/>
                </a:lnTo>
                <a:lnTo>
                  <a:pt x="845314" y="561697"/>
                </a:lnTo>
                <a:lnTo>
                  <a:pt x="814264" y="592747"/>
                </a:lnTo>
                <a:lnTo>
                  <a:pt x="780528" y="620908"/>
                </a:lnTo>
                <a:lnTo>
                  <a:pt x="744309" y="645975"/>
                </a:lnTo>
                <a:lnTo>
                  <a:pt x="705812" y="667744"/>
                </a:lnTo>
                <a:lnTo>
                  <a:pt x="665240" y="686013"/>
                </a:lnTo>
                <a:lnTo>
                  <a:pt x="622798" y="700576"/>
                </a:lnTo>
                <a:lnTo>
                  <a:pt x="578688" y="711231"/>
                </a:lnTo>
                <a:lnTo>
                  <a:pt x="533116" y="717773"/>
                </a:lnTo>
                <a:lnTo>
                  <a:pt x="486284" y="719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00" y="6468860"/>
            <a:ext cx="657224" cy="657224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7163088" y="1433561"/>
            <a:ext cx="1838325" cy="1430020"/>
          </a:xfrm>
          <a:custGeom>
            <a:avLst/>
            <a:gdLst/>
            <a:ahLst/>
            <a:cxnLst/>
            <a:rect l="l" t="t" r="r" b="b"/>
            <a:pathLst>
              <a:path w="1838325" h="1430020">
                <a:moveTo>
                  <a:pt x="272624" y="1429653"/>
                </a:moveTo>
                <a:lnTo>
                  <a:pt x="272624" y="1117133"/>
                </a:lnTo>
                <a:lnTo>
                  <a:pt x="236353" y="1098450"/>
                </a:lnTo>
                <a:lnTo>
                  <a:pt x="202012" y="1076596"/>
                </a:lnTo>
                <a:lnTo>
                  <a:pt x="169770" y="1051445"/>
                </a:lnTo>
                <a:lnTo>
                  <a:pt x="139797" y="1022871"/>
                </a:lnTo>
                <a:lnTo>
                  <a:pt x="112260" y="990750"/>
                </a:lnTo>
                <a:lnTo>
                  <a:pt x="87330" y="954956"/>
                </a:lnTo>
                <a:lnTo>
                  <a:pt x="65175" y="915364"/>
                </a:lnTo>
                <a:lnTo>
                  <a:pt x="45965" y="871849"/>
                </a:lnTo>
                <a:lnTo>
                  <a:pt x="29868" y="824285"/>
                </a:lnTo>
                <a:lnTo>
                  <a:pt x="17054" y="772547"/>
                </a:lnTo>
                <a:lnTo>
                  <a:pt x="7692" y="716509"/>
                </a:lnTo>
                <a:lnTo>
                  <a:pt x="1951" y="656048"/>
                </a:lnTo>
                <a:lnTo>
                  <a:pt x="0" y="591036"/>
                </a:lnTo>
                <a:lnTo>
                  <a:pt x="1743" y="531988"/>
                </a:lnTo>
                <a:lnTo>
                  <a:pt x="6880" y="475885"/>
                </a:lnTo>
                <a:lnTo>
                  <a:pt x="15267" y="422754"/>
                </a:lnTo>
                <a:lnTo>
                  <a:pt x="26762" y="372623"/>
                </a:lnTo>
                <a:lnTo>
                  <a:pt x="41221" y="325522"/>
                </a:lnTo>
                <a:lnTo>
                  <a:pt x="58503" y="281477"/>
                </a:lnTo>
                <a:lnTo>
                  <a:pt x="78465" y="240519"/>
                </a:lnTo>
                <a:lnTo>
                  <a:pt x="100964" y="202674"/>
                </a:lnTo>
                <a:lnTo>
                  <a:pt x="125859" y="167971"/>
                </a:lnTo>
                <a:lnTo>
                  <a:pt x="153005" y="136439"/>
                </a:lnTo>
                <a:lnTo>
                  <a:pt x="182261" y="108106"/>
                </a:lnTo>
                <a:lnTo>
                  <a:pt x="213484" y="83000"/>
                </a:lnTo>
                <a:lnTo>
                  <a:pt x="246531" y="61149"/>
                </a:lnTo>
                <a:lnTo>
                  <a:pt x="281261" y="42583"/>
                </a:lnTo>
                <a:lnTo>
                  <a:pt x="317529" y="27328"/>
                </a:lnTo>
                <a:lnTo>
                  <a:pt x="355195" y="15414"/>
                </a:lnTo>
                <a:lnTo>
                  <a:pt x="394114" y="6869"/>
                </a:lnTo>
                <a:lnTo>
                  <a:pt x="434146" y="1722"/>
                </a:lnTo>
                <a:lnTo>
                  <a:pt x="475146" y="0"/>
                </a:lnTo>
                <a:lnTo>
                  <a:pt x="1361233" y="0"/>
                </a:lnTo>
                <a:lnTo>
                  <a:pt x="1403453" y="1722"/>
                </a:lnTo>
                <a:lnTo>
                  <a:pt x="1444576" y="6869"/>
                </a:lnTo>
                <a:lnTo>
                  <a:pt x="1484467" y="15414"/>
                </a:lnTo>
                <a:lnTo>
                  <a:pt x="1522990" y="27328"/>
                </a:lnTo>
                <a:lnTo>
                  <a:pt x="1560010" y="42582"/>
                </a:lnTo>
                <a:lnTo>
                  <a:pt x="1595391" y="61147"/>
                </a:lnTo>
                <a:lnTo>
                  <a:pt x="1628998" y="82997"/>
                </a:lnTo>
                <a:lnTo>
                  <a:pt x="1660695" y="108102"/>
                </a:lnTo>
                <a:lnTo>
                  <a:pt x="1690346" y="136433"/>
                </a:lnTo>
                <a:lnTo>
                  <a:pt x="1717817" y="167963"/>
                </a:lnTo>
                <a:lnTo>
                  <a:pt x="1742970" y="202663"/>
                </a:lnTo>
                <a:lnTo>
                  <a:pt x="1765672" y="240505"/>
                </a:lnTo>
                <a:lnTo>
                  <a:pt x="1785786" y="281460"/>
                </a:lnTo>
                <a:lnTo>
                  <a:pt x="1803177" y="325500"/>
                </a:lnTo>
                <a:lnTo>
                  <a:pt x="1817710" y="372597"/>
                </a:lnTo>
                <a:lnTo>
                  <a:pt x="1829248" y="422721"/>
                </a:lnTo>
                <a:lnTo>
                  <a:pt x="1837657" y="475846"/>
                </a:lnTo>
                <a:lnTo>
                  <a:pt x="1838037" y="479989"/>
                </a:lnTo>
                <a:lnTo>
                  <a:pt x="1838037" y="694663"/>
                </a:lnTo>
                <a:lnTo>
                  <a:pt x="1827532" y="759120"/>
                </a:lnTo>
                <a:lnTo>
                  <a:pt x="1814727" y="809180"/>
                </a:lnTo>
                <a:lnTo>
                  <a:pt x="1798619" y="856156"/>
                </a:lnTo>
                <a:lnTo>
                  <a:pt x="1779369" y="899994"/>
                </a:lnTo>
                <a:lnTo>
                  <a:pt x="1757135" y="940637"/>
                </a:lnTo>
                <a:lnTo>
                  <a:pt x="1732078" y="978033"/>
                </a:lnTo>
                <a:lnTo>
                  <a:pt x="1704355" y="1012127"/>
                </a:lnTo>
                <a:lnTo>
                  <a:pt x="1674127" y="1042863"/>
                </a:lnTo>
                <a:lnTo>
                  <a:pt x="1641554" y="1070188"/>
                </a:lnTo>
                <a:lnTo>
                  <a:pt x="1606793" y="1094047"/>
                </a:lnTo>
                <a:lnTo>
                  <a:pt x="1570005" y="1114385"/>
                </a:lnTo>
                <a:lnTo>
                  <a:pt x="1531349" y="1131147"/>
                </a:lnTo>
                <a:lnTo>
                  <a:pt x="1490985" y="1144280"/>
                </a:lnTo>
                <a:lnTo>
                  <a:pt x="1449071" y="1153727"/>
                </a:lnTo>
                <a:lnTo>
                  <a:pt x="1405767" y="1159436"/>
                </a:lnTo>
                <a:lnTo>
                  <a:pt x="1361233" y="1161351"/>
                </a:lnTo>
                <a:lnTo>
                  <a:pt x="595336" y="1161351"/>
                </a:lnTo>
                <a:lnTo>
                  <a:pt x="272624" y="14296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324516" y="1531865"/>
            <a:ext cx="152209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14300"/>
              </a:lnSpc>
              <a:spcBef>
                <a:spcPts val="100"/>
              </a:spcBef>
            </a:pPr>
            <a:r>
              <a:rPr sz="1750" b="1" spc="-10" dirty="0">
                <a:latin typeface="Comic Sans MS"/>
                <a:cs typeface="Comic Sans MS"/>
              </a:rPr>
              <a:t>Which </a:t>
            </a:r>
            <a:r>
              <a:rPr sz="1750" b="1" dirty="0">
                <a:latin typeface="Comic Sans MS"/>
                <a:cs typeface="Comic Sans MS"/>
              </a:rPr>
              <a:t>cardinality</a:t>
            </a:r>
            <a:r>
              <a:rPr sz="1750" b="1" spc="-95" dirty="0">
                <a:latin typeface="Comic Sans MS"/>
                <a:cs typeface="Comic Sans MS"/>
              </a:rPr>
              <a:t> </a:t>
            </a:r>
            <a:r>
              <a:rPr sz="1750" b="1" spc="-25" dirty="0">
                <a:latin typeface="Comic Sans MS"/>
                <a:cs typeface="Comic Sans MS"/>
              </a:rPr>
              <a:t>we </a:t>
            </a:r>
            <a:r>
              <a:rPr sz="1750" b="1" dirty="0">
                <a:latin typeface="Comic Sans MS"/>
                <a:cs typeface="Comic Sans MS"/>
              </a:rPr>
              <a:t>should</a:t>
            </a:r>
            <a:r>
              <a:rPr sz="1750" b="1" spc="-70" dirty="0">
                <a:latin typeface="Comic Sans MS"/>
                <a:cs typeface="Comic Sans MS"/>
              </a:rPr>
              <a:t> </a:t>
            </a:r>
            <a:r>
              <a:rPr sz="1750" b="1" spc="-20" dirty="0">
                <a:latin typeface="Comic Sans MS"/>
                <a:cs typeface="Comic Sans MS"/>
              </a:rPr>
              <a:t>use?</a:t>
            </a:r>
            <a:endParaRPr sz="1750">
              <a:latin typeface="Comic Sans MS"/>
              <a:cs typeface="Comic Sans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67664" y="1172537"/>
            <a:ext cx="6638925" cy="1933575"/>
            <a:chOff x="367664" y="1172537"/>
            <a:chExt cx="6638925" cy="1933575"/>
          </a:xfrm>
        </p:grpSpPr>
        <p:sp>
          <p:nvSpPr>
            <p:cNvPr id="13" name="object 13"/>
            <p:cNvSpPr/>
            <p:nvPr/>
          </p:nvSpPr>
          <p:spPr>
            <a:xfrm>
              <a:off x="403874" y="2173545"/>
              <a:ext cx="54610" cy="45720"/>
            </a:xfrm>
            <a:custGeom>
              <a:avLst/>
              <a:gdLst/>
              <a:ahLst/>
              <a:cxnLst/>
              <a:rect l="l" t="t" r="r" b="b"/>
              <a:pathLst>
                <a:path w="54609" h="45719">
                  <a:moveTo>
                    <a:pt x="20940" y="45303"/>
                  </a:moveTo>
                  <a:lnTo>
                    <a:pt x="9004" y="44916"/>
                  </a:lnTo>
                  <a:lnTo>
                    <a:pt x="1890" y="40064"/>
                  </a:lnTo>
                  <a:lnTo>
                    <a:pt x="0" y="31432"/>
                  </a:lnTo>
                  <a:lnTo>
                    <a:pt x="1056" y="20300"/>
                  </a:lnTo>
                  <a:lnTo>
                    <a:pt x="4435" y="9524"/>
                  </a:lnTo>
                  <a:lnTo>
                    <a:pt x="9510" y="1964"/>
                  </a:lnTo>
                  <a:lnTo>
                    <a:pt x="18127" y="0"/>
                  </a:lnTo>
                  <a:lnTo>
                    <a:pt x="30584" y="1250"/>
                  </a:lnTo>
                  <a:lnTo>
                    <a:pt x="41790" y="3571"/>
                  </a:lnTo>
                  <a:lnTo>
                    <a:pt x="46657" y="4822"/>
                  </a:lnTo>
                  <a:lnTo>
                    <a:pt x="54277" y="16252"/>
                  </a:lnTo>
                  <a:lnTo>
                    <a:pt x="36448" y="37117"/>
                  </a:lnTo>
                  <a:lnTo>
                    <a:pt x="20940" y="45303"/>
                  </a:lnTo>
                  <a:close/>
                </a:path>
              </a:pathLst>
            </a:custGeom>
            <a:solidFill>
              <a:srgbClr val="E718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7664" y="1172537"/>
              <a:ext cx="6638924" cy="1933574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561" rIns="0" bIns="0" rtlCol="0">
            <a:spAutoFit/>
          </a:bodyPr>
          <a:lstStyle/>
          <a:p>
            <a:pPr marL="710565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MANY-</a:t>
            </a:r>
            <a:r>
              <a:rPr spc="-25" dirty="0"/>
              <a:t>TO-</a:t>
            </a:r>
            <a:r>
              <a:rPr dirty="0"/>
              <a:t>MANY</a:t>
            </a:r>
            <a:r>
              <a:rPr spc="15" dirty="0"/>
              <a:t> </a:t>
            </a:r>
            <a:r>
              <a:rPr spc="-10" dirty="0"/>
              <a:t>CARDINALITY</a:t>
            </a:r>
          </a:p>
        </p:txBody>
      </p:sp>
      <p:sp>
        <p:nvSpPr>
          <p:cNvPr id="16" name="object 16"/>
          <p:cNvSpPr/>
          <p:nvPr/>
        </p:nvSpPr>
        <p:spPr>
          <a:xfrm>
            <a:off x="367664" y="3307639"/>
            <a:ext cx="6206490" cy="3756025"/>
          </a:xfrm>
          <a:custGeom>
            <a:avLst/>
            <a:gdLst/>
            <a:ahLst/>
            <a:cxnLst/>
            <a:rect l="l" t="t" r="r" b="b"/>
            <a:pathLst>
              <a:path w="6206490" h="3756025">
                <a:moveTo>
                  <a:pt x="5879518" y="3755932"/>
                </a:moveTo>
                <a:lnTo>
                  <a:pt x="333370" y="3755932"/>
                </a:lnTo>
                <a:lnTo>
                  <a:pt x="284111" y="3752317"/>
                </a:lnTo>
                <a:lnTo>
                  <a:pt x="237091" y="3741817"/>
                </a:lnTo>
                <a:lnTo>
                  <a:pt x="192832" y="3724947"/>
                </a:lnTo>
                <a:lnTo>
                  <a:pt x="151848" y="3702223"/>
                </a:lnTo>
                <a:lnTo>
                  <a:pt x="114656" y="3674161"/>
                </a:lnTo>
                <a:lnTo>
                  <a:pt x="81771" y="3641275"/>
                </a:lnTo>
                <a:lnTo>
                  <a:pt x="53708" y="3604083"/>
                </a:lnTo>
                <a:lnTo>
                  <a:pt x="30984" y="3563099"/>
                </a:lnTo>
                <a:lnTo>
                  <a:pt x="14114" y="3518840"/>
                </a:lnTo>
                <a:lnTo>
                  <a:pt x="3614" y="3471821"/>
                </a:lnTo>
                <a:lnTo>
                  <a:pt x="0" y="3422557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5" y="0"/>
                </a:lnTo>
                <a:lnTo>
                  <a:pt x="5879514" y="0"/>
                </a:lnTo>
                <a:lnTo>
                  <a:pt x="5928778" y="3614"/>
                </a:lnTo>
                <a:lnTo>
                  <a:pt x="5975797" y="14114"/>
                </a:lnTo>
                <a:lnTo>
                  <a:pt x="6020056" y="30984"/>
                </a:lnTo>
                <a:lnTo>
                  <a:pt x="6061040" y="53708"/>
                </a:lnTo>
                <a:lnTo>
                  <a:pt x="6098232" y="81771"/>
                </a:lnTo>
                <a:lnTo>
                  <a:pt x="6131118" y="114656"/>
                </a:lnTo>
                <a:lnTo>
                  <a:pt x="6159180" y="151848"/>
                </a:lnTo>
                <a:lnTo>
                  <a:pt x="6181904" y="192832"/>
                </a:lnTo>
                <a:lnTo>
                  <a:pt x="6198774" y="237091"/>
                </a:lnTo>
                <a:lnTo>
                  <a:pt x="6206091" y="269855"/>
                </a:lnTo>
                <a:lnTo>
                  <a:pt x="6206091" y="3486076"/>
                </a:lnTo>
                <a:lnTo>
                  <a:pt x="6181904" y="3563099"/>
                </a:lnTo>
                <a:lnTo>
                  <a:pt x="6159180" y="3604083"/>
                </a:lnTo>
                <a:lnTo>
                  <a:pt x="6131118" y="3641275"/>
                </a:lnTo>
                <a:lnTo>
                  <a:pt x="6098232" y="3674161"/>
                </a:lnTo>
                <a:lnTo>
                  <a:pt x="6061040" y="3702223"/>
                </a:lnTo>
                <a:lnTo>
                  <a:pt x="6020056" y="3724947"/>
                </a:lnTo>
                <a:lnTo>
                  <a:pt x="5975797" y="3741817"/>
                </a:lnTo>
                <a:lnTo>
                  <a:pt x="5928778" y="3752317"/>
                </a:lnTo>
                <a:lnTo>
                  <a:pt x="5879518" y="3755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18824" y="3280858"/>
            <a:ext cx="6043295" cy="3482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 marR="82550" algn="ctr">
              <a:lnSpc>
                <a:spcPct val="114599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If</a:t>
            </a:r>
            <a:r>
              <a:rPr sz="1800" spc="-4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we</a:t>
            </a:r>
            <a:r>
              <a:rPr sz="1800" spc="-4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try</a:t>
            </a:r>
            <a:r>
              <a:rPr sz="1800" spc="-4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to</a:t>
            </a:r>
            <a:r>
              <a:rPr sz="1800" spc="-4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connect</a:t>
            </a:r>
            <a:r>
              <a:rPr sz="1800" spc="-4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the</a:t>
            </a:r>
            <a:r>
              <a:rPr sz="1800" spc="-4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tables</a:t>
            </a:r>
            <a:r>
              <a:rPr sz="1800" spc="-4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above</a:t>
            </a:r>
            <a:r>
              <a:rPr sz="1800" spc="-4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using</a:t>
            </a:r>
            <a:r>
              <a:rPr sz="1800" spc="-40" dirty="0">
                <a:latin typeface="Comic Sans MS"/>
                <a:cs typeface="Comic Sans MS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product_id</a:t>
            </a:r>
            <a:r>
              <a:rPr sz="1800" spc="-10" dirty="0">
                <a:latin typeface="Comic Sans MS"/>
                <a:cs typeface="Comic Sans MS"/>
              </a:rPr>
              <a:t>, </a:t>
            </a:r>
            <a:r>
              <a:rPr sz="1800" dirty="0">
                <a:latin typeface="Comic Sans MS"/>
                <a:cs typeface="Comic Sans MS"/>
              </a:rPr>
              <a:t>we’ll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get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b="1" spc="-20" dirty="0">
                <a:latin typeface="Comic Sans MS"/>
                <a:cs typeface="Comic Sans MS"/>
              </a:rPr>
              <a:t>many-to-</a:t>
            </a:r>
            <a:r>
              <a:rPr sz="1800" b="1" dirty="0">
                <a:latin typeface="Comic Sans MS"/>
                <a:cs typeface="Comic Sans MS"/>
              </a:rPr>
              <a:t>many</a:t>
            </a:r>
            <a:r>
              <a:rPr sz="1800" b="1" spc="-25" dirty="0">
                <a:latin typeface="Comic Sans MS"/>
                <a:cs typeface="Comic Sans MS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relationship</a:t>
            </a:r>
            <a:endParaRPr sz="1800">
              <a:latin typeface="Comic Sans MS"/>
              <a:cs typeface="Comic Sans MS"/>
            </a:endParaRPr>
          </a:p>
          <a:p>
            <a:pPr marL="12065" marR="5080" algn="ctr">
              <a:lnSpc>
                <a:spcPct val="114599"/>
              </a:lnSpc>
            </a:pPr>
            <a:r>
              <a:rPr sz="1800" dirty="0">
                <a:latin typeface="Comic Sans MS"/>
                <a:cs typeface="Comic Sans MS"/>
              </a:rPr>
              <a:t>warning</a:t>
            </a:r>
            <a:r>
              <a:rPr sz="1800" spc="-8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since</a:t>
            </a:r>
            <a:r>
              <a:rPr sz="1800" spc="-4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there</a:t>
            </a:r>
            <a:r>
              <a:rPr sz="1800" spc="-4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are</a:t>
            </a:r>
            <a:r>
              <a:rPr sz="1800" spc="-35" dirty="0">
                <a:latin typeface="Comic Sans MS"/>
                <a:cs typeface="Comic Sans MS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multiple</a:t>
            </a:r>
            <a:r>
              <a:rPr sz="1800" b="1" spc="-24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instances</a:t>
            </a:r>
            <a:r>
              <a:rPr sz="1800" spc="-4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of</a:t>
            </a:r>
            <a:r>
              <a:rPr sz="1800" spc="-45" dirty="0">
                <a:latin typeface="Comic Sans MS"/>
                <a:cs typeface="Comic Sans MS"/>
              </a:rPr>
              <a:t> </a:t>
            </a:r>
            <a:r>
              <a:rPr sz="1800" spc="-10" dirty="0">
                <a:latin typeface="Comic Sans MS"/>
                <a:cs typeface="Comic Sans MS"/>
              </a:rPr>
              <a:t>product_id </a:t>
            </a:r>
            <a:r>
              <a:rPr sz="1800" dirty="0">
                <a:latin typeface="Comic Sans MS"/>
                <a:cs typeface="Comic Sans MS"/>
              </a:rPr>
              <a:t>in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both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spc="-10" dirty="0">
                <a:latin typeface="Comic Sans MS"/>
                <a:cs typeface="Comic Sans MS"/>
              </a:rPr>
              <a:t>tables.</a:t>
            </a:r>
            <a:endParaRPr sz="1800">
              <a:latin typeface="Comic Sans MS"/>
              <a:cs typeface="Comic Sans MS"/>
            </a:endParaRPr>
          </a:p>
          <a:p>
            <a:pPr marL="172085" marR="165100" algn="ctr">
              <a:lnSpc>
                <a:spcPct val="114599"/>
              </a:lnSpc>
              <a:spcBef>
                <a:spcPts val="2475"/>
              </a:spcBef>
            </a:pPr>
            <a:r>
              <a:rPr sz="1800" dirty="0">
                <a:latin typeface="Comic Sans MS"/>
                <a:cs typeface="Comic Sans MS"/>
              </a:rPr>
              <a:t>Even</a:t>
            </a:r>
            <a:r>
              <a:rPr sz="1800" spc="-5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if</a:t>
            </a:r>
            <a:r>
              <a:rPr sz="1800" spc="-4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we</a:t>
            </a:r>
            <a:r>
              <a:rPr sz="1800" spc="-4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force</a:t>
            </a:r>
            <a:r>
              <a:rPr sz="1800" spc="-4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this</a:t>
            </a:r>
            <a:r>
              <a:rPr sz="1800" spc="-4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relationship,</a:t>
            </a:r>
            <a:r>
              <a:rPr sz="1800" spc="-4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how</a:t>
            </a:r>
            <a:r>
              <a:rPr sz="1800" spc="-4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would</a:t>
            </a:r>
            <a:r>
              <a:rPr sz="1800" spc="-4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we</a:t>
            </a:r>
            <a:r>
              <a:rPr sz="1800" spc="-45" dirty="0">
                <a:latin typeface="Comic Sans MS"/>
                <a:cs typeface="Comic Sans MS"/>
              </a:rPr>
              <a:t> </a:t>
            </a:r>
            <a:r>
              <a:rPr sz="1800" spc="-20" dirty="0">
                <a:latin typeface="Comic Sans MS"/>
                <a:cs typeface="Comic Sans MS"/>
              </a:rPr>
              <a:t>know </a:t>
            </a:r>
            <a:r>
              <a:rPr sz="1800" dirty="0">
                <a:latin typeface="Comic Sans MS"/>
                <a:cs typeface="Comic Sans MS"/>
              </a:rPr>
              <a:t>which</a:t>
            </a:r>
            <a:r>
              <a:rPr sz="1800" spc="-5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product</a:t>
            </a:r>
            <a:r>
              <a:rPr sz="1800" spc="-5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was</a:t>
            </a:r>
            <a:r>
              <a:rPr sz="1800" spc="-5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actually</a:t>
            </a:r>
            <a:r>
              <a:rPr sz="1800" spc="-5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sold</a:t>
            </a:r>
            <a:r>
              <a:rPr sz="1800" spc="-5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on</a:t>
            </a:r>
            <a:r>
              <a:rPr sz="1800" spc="-55" dirty="0">
                <a:latin typeface="Comic Sans MS"/>
                <a:cs typeface="Comic Sans MS"/>
              </a:rPr>
              <a:t> </a:t>
            </a:r>
            <a:r>
              <a:rPr sz="1800" spc="-20" dirty="0">
                <a:latin typeface="Comic Sans MS"/>
                <a:cs typeface="Comic Sans MS"/>
              </a:rPr>
              <a:t>each</a:t>
            </a:r>
            <a:endParaRPr sz="1800">
              <a:latin typeface="Comic Sans MS"/>
              <a:cs typeface="Comic Sans MS"/>
            </a:endParaRPr>
          </a:p>
          <a:p>
            <a:pPr marR="60325" algn="ctr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Comic Sans MS"/>
                <a:cs typeface="Comic Sans MS"/>
              </a:rPr>
              <a:t>date</a:t>
            </a:r>
            <a:r>
              <a:rPr sz="1800" spc="-3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–</a:t>
            </a:r>
            <a:r>
              <a:rPr sz="1800" spc="-30" dirty="0">
                <a:latin typeface="Comic Sans MS"/>
                <a:cs typeface="Comic Sans MS"/>
              </a:rPr>
              <a:t> </a:t>
            </a:r>
            <a:r>
              <a:rPr sz="1800" b="1" dirty="0">
                <a:latin typeface="Comic Sans MS"/>
                <a:cs typeface="Comic Sans MS"/>
              </a:rPr>
              <a:t>Cream</a:t>
            </a:r>
            <a:r>
              <a:rPr sz="1800" b="1" spc="-45" dirty="0">
                <a:latin typeface="Comic Sans MS"/>
                <a:cs typeface="Comic Sans MS"/>
              </a:rPr>
              <a:t> </a:t>
            </a:r>
            <a:r>
              <a:rPr sz="1800" b="1" dirty="0">
                <a:latin typeface="Comic Sans MS"/>
                <a:cs typeface="Comic Sans MS"/>
              </a:rPr>
              <a:t>Soda</a:t>
            </a:r>
            <a:r>
              <a:rPr sz="1800" b="1" spc="-45" dirty="0">
                <a:latin typeface="Comic Sans MS"/>
                <a:cs typeface="Comic Sans MS"/>
              </a:rPr>
              <a:t> </a:t>
            </a:r>
            <a:r>
              <a:rPr sz="1800" b="1" dirty="0">
                <a:latin typeface="Comic Sans MS"/>
                <a:cs typeface="Comic Sans MS"/>
              </a:rPr>
              <a:t>or</a:t>
            </a:r>
            <a:r>
              <a:rPr sz="1800" b="1" spc="-45" dirty="0">
                <a:latin typeface="Comic Sans MS"/>
                <a:cs typeface="Comic Sans MS"/>
              </a:rPr>
              <a:t> </a:t>
            </a:r>
            <a:r>
              <a:rPr sz="1800" b="1" dirty="0">
                <a:latin typeface="Comic Sans MS"/>
                <a:cs typeface="Comic Sans MS"/>
              </a:rPr>
              <a:t>Diet</a:t>
            </a:r>
            <a:r>
              <a:rPr sz="1800" b="1" spc="-45" dirty="0">
                <a:latin typeface="Comic Sans MS"/>
                <a:cs typeface="Comic Sans MS"/>
              </a:rPr>
              <a:t> </a:t>
            </a:r>
            <a:r>
              <a:rPr sz="1800" b="1" dirty="0">
                <a:latin typeface="Comic Sans MS"/>
                <a:cs typeface="Comic Sans MS"/>
              </a:rPr>
              <a:t>Cream</a:t>
            </a:r>
            <a:r>
              <a:rPr sz="1800" b="1" spc="-45" dirty="0">
                <a:latin typeface="Comic Sans MS"/>
                <a:cs typeface="Comic Sans MS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Soda</a:t>
            </a:r>
            <a:r>
              <a:rPr sz="1800" spc="-10" dirty="0">
                <a:latin typeface="Comic Sans MS"/>
                <a:cs typeface="Comic Sans MS"/>
              </a:rPr>
              <a:t>?</a:t>
            </a:r>
            <a:endParaRPr sz="1800">
              <a:latin typeface="Comic Sans MS"/>
              <a:cs typeface="Comic Sans MS"/>
            </a:endParaRPr>
          </a:p>
          <a:p>
            <a:pPr marL="174625" marR="235585" algn="ctr">
              <a:lnSpc>
                <a:spcPct val="114599"/>
              </a:lnSpc>
              <a:spcBef>
                <a:spcPts val="2470"/>
              </a:spcBef>
            </a:pPr>
            <a:r>
              <a:rPr sz="1800" dirty="0">
                <a:latin typeface="Comic Sans MS"/>
                <a:cs typeface="Comic Sans MS"/>
              </a:rPr>
              <a:t>In</a:t>
            </a:r>
            <a:r>
              <a:rPr sz="1800" spc="-5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this</a:t>
            </a:r>
            <a:r>
              <a:rPr sz="1800" spc="-5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situation,</a:t>
            </a:r>
            <a:r>
              <a:rPr sz="1800" spc="-5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we</a:t>
            </a:r>
            <a:r>
              <a:rPr sz="1800" spc="-5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should</a:t>
            </a:r>
            <a:r>
              <a:rPr sz="1800" spc="-5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create</a:t>
            </a:r>
            <a:r>
              <a:rPr sz="1800" spc="-5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</a:t>
            </a:r>
            <a:r>
              <a:rPr sz="1800" spc="-50" dirty="0">
                <a:latin typeface="Comic Sans MS"/>
                <a:cs typeface="Comic Sans MS"/>
              </a:rPr>
              <a:t> </a:t>
            </a:r>
            <a:r>
              <a:rPr sz="1800" b="1" dirty="0">
                <a:latin typeface="Comic Sans MS"/>
                <a:cs typeface="Comic Sans MS"/>
              </a:rPr>
              <a:t>BRIDGE</a:t>
            </a:r>
            <a:r>
              <a:rPr sz="1800" b="1" spc="-65" dirty="0">
                <a:latin typeface="Comic Sans MS"/>
                <a:cs typeface="Comic Sans MS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TABLE </a:t>
            </a:r>
            <a:r>
              <a:rPr sz="1800" b="1" dirty="0">
                <a:latin typeface="Comic Sans MS"/>
                <a:cs typeface="Comic Sans MS"/>
              </a:rPr>
              <a:t>with</a:t>
            </a:r>
            <a:r>
              <a:rPr sz="1800" b="1" spc="-65" dirty="0">
                <a:latin typeface="Comic Sans MS"/>
                <a:cs typeface="Comic Sans MS"/>
              </a:rPr>
              <a:t> </a:t>
            </a:r>
            <a:r>
              <a:rPr sz="1800" b="1" dirty="0">
                <a:latin typeface="Comic Sans MS"/>
                <a:cs typeface="Comic Sans MS"/>
              </a:rPr>
              <a:t>unique</a:t>
            </a:r>
            <a:r>
              <a:rPr sz="1800" b="1" spc="-6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values</a:t>
            </a:r>
            <a:r>
              <a:rPr sz="1800" spc="-4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between</a:t>
            </a:r>
            <a:r>
              <a:rPr sz="1800" spc="-4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this</a:t>
            </a:r>
            <a:r>
              <a:rPr sz="1800" spc="-4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2</a:t>
            </a:r>
            <a:r>
              <a:rPr sz="1800" spc="-45" dirty="0">
                <a:latin typeface="Comic Sans MS"/>
                <a:cs typeface="Comic Sans MS"/>
              </a:rPr>
              <a:t> </a:t>
            </a:r>
            <a:r>
              <a:rPr sz="1800" spc="-10" dirty="0">
                <a:latin typeface="Comic Sans MS"/>
                <a:cs typeface="Comic Sans MS"/>
              </a:rPr>
              <a:t>tables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7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04628" y="458888"/>
            <a:ext cx="5845810" cy="2884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2447925" algn="ctr">
              <a:lnSpc>
                <a:spcPct val="114900"/>
              </a:lnSpc>
              <a:spcBef>
                <a:spcPts val="100"/>
              </a:spcBef>
            </a:pPr>
            <a:r>
              <a:rPr sz="1850" dirty="0">
                <a:latin typeface="Comic Sans MS"/>
                <a:cs typeface="Comic Sans MS"/>
              </a:rPr>
              <a:t>Thank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you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joining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me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today </a:t>
            </a:r>
            <a:r>
              <a:rPr sz="1850" dirty="0">
                <a:latin typeface="Comic Sans MS"/>
                <a:cs typeface="Comic Sans MS"/>
              </a:rPr>
              <a:t>to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learn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about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Part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-</a:t>
            </a:r>
            <a:r>
              <a:rPr sz="1850" dirty="0">
                <a:latin typeface="Comic Sans MS"/>
                <a:cs typeface="Comic Sans MS"/>
              </a:rPr>
              <a:t>12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of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8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BI!</a:t>
            </a:r>
            <a:endParaRPr sz="18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075"/>
              </a:spcBef>
            </a:pPr>
            <a:endParaRPr sz="1850">
              <a:latin typeface="Comic Sans MS"/>
              <a:cs typeface="Comic Sans MS"/>
            </a:endParaRPr>
          </a:p>
          <a:p>
            <a:pPr marL="1145540" marR="5080" algn="ctr">
              <a:lnSpc>
                <a:spcPct val="114900"/>
              </a:lnSpc>
              <a:tabLst>
                <a:tab pos="2498090" algn="l"/>
              </a:tabLst>
            </a:pPr>
            <a:r>
              <a:rPr sz="1850" spc="-10" dirty="0">
                <a:latin typeface="Comic Sans MS"/>
                <a:cs typeface="Comic Sans MS"/>
              </a:rPr>
              <a:t>Remember,</a:t>
            </a:r>
            <a:r>
              <a:rPr sz="1850" dirty="0">
                <a:latin typeface="Comic Sans MS"/>
                <a:cs typeface="Comic Sans MS"/>
              </a:rPr>
              <a:t>	mastering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relationships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in</a:t>
            </a:r>
            <a:r>
              <a:rPr sz="1850" spc="50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your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data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model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is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key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to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unlocking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the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full </a:t>
            </a:r>
            <a:r>
              <a:rPr sz="1850" dirty="0">
                <a:latin typeface="Comic Sans MS"/>
                <a:cs typeface="Comic Sans MS"/>
              </a:rPr>
              <a:t>potential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of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BI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insightful </a:t>
            </a:r>
            <a:r>
              <a:rPr sz="1850" dirty="0">
                <a:latin typeface="Comic Sans MS"/>
                <a:cs typeface="Comic Sans MS"/>
              </a:rPr>
              <a:t>reporting</a:t>
            </a:r>
            <a:r>
              <a:rPr sz="1850" spc="-7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and</a:t>
            </a:r>
            <a:r>
              <a:rPr sz="1850" spc="-7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visualization..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87725" y="3903860"/>
            <a:ext cx="4331970" cy="1286510"/>
          </a:xfrm>
          <a:custGeom>
            <a:avLst/>
            <a:gdLst/>
            <a:ahLst/>
            <a:cxnLst/>
            <a:rect l="l" t="t" r="r" b="b"/>
            <a:pathLst>
              <a:path w="4331970" h="1286510">
                <a:moveTo>
                  <a:pt x="269929" y="1286440"/>
                </a:moveTo>
                <a:lnTo>
                  <a:pt x="269929" y="977010"/>
                </a:lnTo>
                <a:lnTo>
                  <a:pt x="231108" y="956865"/>
                </a:lnTo>
                <a:lnTo>
                  <a:pt x="194546" y="933226"/>
                </a:lnTo>
                <a:lnTo>
                  <a:pt x="160455" y="906140"/>
                </a:lnTo>
                <a:lnTo>
                  <a:pt x="129050" y="875653"/>
                </a:lnTo>
                <a:lnTo>
                  <a:pt x="100542" y="841813"/>
                </a:lnTo>
                <a:lnTo>
                  <a:pt x="75145" y="804665"/>
                </a:lnTo>
                <a:lnTo>
                  <a:pt x="53071" y="764256"/>
                </a:lnTo>
                <a:lnTo>
                  <a:pt x="34533" y="720632"/>
                </a:lnTo>
                <a:lnTo>
                  <a:pt x="19744" y="673840"/>
                </a:lnTo>
                <a:lnTo>
                  <a:pt x="8917" y="623926"/>
                </a:lnTo>
                <a:lnTo>
                  <a:pt x="2264" y="570937"/>
                </a:lnTo>
                <a:lnTo>
                  <a:pt x="0" y="514919"/>
                </a:lnTo>
                <a:lnTo>
                  <a:pt x="2153" y="461455"/>
                </a:lnTo>
                <a:lnTo>
                  <a:pt x="8482" y="410262"/>
                </a:lnTo>
                <a:lnTo>
                  <a:pt x="18789" y="361467"/>
                </a:lnTo>
                <a:lnTo>
                  <a:pt x="32877" y="315193"/>
                </a:lnTo>
                <a:lnTo>
                  <a:pt x="50550" y="271566"/>
                </a:lnTo>
                <a:lnTo>
                  <a:pt x="71609" y="230711"/>
                </a:lnTo>
                <a:lnTo>
                  <a:pt x="95859" y="192754"/>
                </a:lnTo>
                <a:lnTo>
                  <a:pt x="123101" y="157817"/>
                </a:lnTo>
                <a:lnTo>
                  <a:pt x="153140" y="126028"/>
                </a:lnTo>
                <a:lnTo>
                  <a:pt x="185777" y="97511"/>
                </a:lnTo>
                <a:lnTo>
                  <a:pt x="220816" y="72390"/>
                </a:lnTo>
                <a:lnTo>
                  <a:pt x="258059" y="50792"/>
                </a:lnTo>
                <a:lnTo>
                  <a:pt x="297310" y="32840"/>
                </a:lnTo>
                <a:lnTo>
                  <a:pt x="338372" y="18660"/>
                </a:lnTo>
                <a:lnTo>
                  <a:pt x="381047" y="8376"/>
                </a:lnTo>
                <a:lnTo>
                  <a:pt x="425138" y="2115"/>
                </a:lnTo>
                <a:lnTo>
                  <a:pt x="470448" y="0"/>
                </a:lnTo>
                <a:lnTo>
                  <a:pt x="3811667" y="0"/>
                </a:lnTo>
                <a:lnTo>
                  <a:pt x="3862491" y="1887"/>
                </a:lnTo>
                <a:lnTo>
                  <a:pt x="3911349" y="7480"/>
                </a:lnTo>
                <a:lnTo>
                  <a:pt x="3958128" y="16672"/>
                </a:lnTo>
                <a:lnTo>
                  <a:pt x="4002714" y="29358"/>
                </a:lnTo>
                <a:lnTo>
                  <a:pt x="4044994" y="45433"/>
                </a:lnTo>
                <a:lnTo>
                  <a:pt x="4084853" y="64792"/>
                </a:lnTo>
                <a:lnTo>
                  <a:pt x="4122178" y="87329"/>
                </a:lnTo>
                <a:lnTo>
                  <a:pt x="4156854" y="112940"/>
                </a:lnTo>
                <a:lnTo>
                  <a:pt x="4188768" y="141518"/>
                </a:lnTo>
                <a:lnTo>
                  <a:pt x="4217806" y="172958"/>
                </a:lnTo>
                <a:lnTo>
                  <a:pt x="4243853" y="207155"/>
                </a:lnTo>
                <a:lnTo>
                  <a:pt x="4266797" y="244004"/>
                </a:lnTo>
                <a:lnTo>
                  <a:pt x="4286523" y="283400"/>
                </a:lnTo>
                <a:lnTo>
                  <a:pt x="4302917" y="325236"/>
                </a:lnTo>
                <a:lnTo>
                  <a:pt x="4315866" y="369408"/>
                </a:lnTo>
                <a:lnTo>
                  <a:pt x="4325255" y="415811"/>
                </a:lnTo>
                <a:lnTo>
                  <a:pt x="4330971" y="464339"/>
                </a:lnTo>
                <a:lnTo>
                  <a:pt x="4331686" y="483076"/>
                </a:lnTo>
                <a:lnTo>
                  <a:pt x="4331686" y="545760"/>
                </a:lnTo>
                <a:lnTo>
                  <a:pt x="4325250" y="611288"/>
                </a:lnTo>
                <a:lnTo>
                  <a:pt x="4315859" y="656580"/>
                </a:lnTo>
                <a:lnTo>
                  <a:pt x="4302910" y="699780"/>
                </a:lnTo>
                <a:lnTo>
                  <a:pt x="4286515" y="740774"/>
                </a:lnTo>
                <a:lnTo>
                  <a:pt x="4266789" y="779447"/>
                </a:lnTo>
                <a:lnTo>
                  <a:pt x="4243845" y="815685"/>
                </a:lnTo>
                <a:lnTo>
                  <a:pt x="4217798" y="849372"/>
                </a:lnTo>
                <a:lnTo>
                  <a:pt x="4188761" y="880395"/>
                </a:lnTo>
                <a:lnTo>
                  <a:pt x="4156847" y="908639"/>
                </a:lnTo>
                <a:lnTo>
                  <a:pt x="4122172" y="933989"/>
                </a:lnTo>
                <a:lnTo>
                  <a:pt x="4084849" y="956330"/>
                </a:lnTo>
                <a:lnTo>
                  <a:pt x="4044991" y="975549"/>
                </a:lnTo>
                <a:lnTo>
                  <a:pt x="4002712" y="991531"/>
                </a:lnTo>
                <a:lnTo>
                  <a:pt x="3958127" y="1004160"/>
                </a:lnTo>
                <a:lnTo>
                  <a:pt x="3911348" y="1013323"/>
                </a:lnTo>
                <a:lnTo>
                  <a:pt x="3862490" y="1018905"/>
                </a:lnTo>
                <a:lnTo>
                  <a:pt x="3811667" y="1020791"/>
                </a:lnTo>
                <a:lnTo>
                  <a:pt x="589450" y="1020791"/>
                </a:lnTo>
                <a:lnTo>
                  <a:pt x="269929" y="1286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24596" y="4052323"/>
            <a:ext cx="4129404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660" marR="5080" indent="-315595">
              <a:lnSpc>
                <a:spcPct val="114900"/>
              </a:lnSpc>
              <a:spcBef>
                <a:spcPts val="100"/>
              </a:spcBef>
            </a:pPr>
            <a:r>
              <a:rPr sz="1850" dirty="0">
                <a:latin typeface="Comic Sans MS"/>
                <a:cs typeface="Comic Sans MS"/>
              </a:rPr>
              <a:t>Stay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tuned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more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insights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and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tips </a:t>
            </a:r>
            <a:r>
              <a:rPr sz="1850" dirty="0">
                <a:latin typeface="Comic Sans MS"/>
                <a:cs typeface="Comic Sans MS"/>
              </a:rPr>
              <a:t>on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BI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our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next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Series.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9001125" cy="7200900"/>
            <a:chOff x="0" y="0"/>
            <a:chExt cx="9001125" cy="7200900"/>
          </a:xfrm>
        </p:grpSpPr>
        <p:sp>
          <p:nvSpPr>
            <p:cNvPr id="7" name="object 7"/>
            <p:cNvSpPr/>
            <p:nvPr/>
          </p:nvSpPr>
          <p:spPr>
            <a:xfrm>
              <a:off x="0" y="12"/>
              <a:ext cx="9001125" cy="7200900"/>
            </a:xfrm>
            <a:custGeom>
              <a:avLst/>
              <a:gdLst/>
              <a:ahLst/>
              <a:cxnLst/>
              <a:rect l="l" t="t" r="r" b="b"/>
              <a:pathLst>
                <a:path w="9001125" h="7200900">
                  <a:moveTo>
                    <a:pt x="1430921" y="719988"/>
                  </a:moveTo>
                  <a:lnTo>
                    <a:pt x="1428699" y="673163"/>
                  </a:lnTo>
                  <a:lnTo>
                    <a:pt x="1422158" y="627583"/>
                  </a:lnTo>
                  <a:lnTo>
                    <a:pt x="1411503" y="583476"/>
                  </a:lnTo>
                  <a:lnTo>
                    <a:pt x="1396936" y="541032"/>
                  </a:lnTo>
                  <a:lnTo>
                    <a:pt x="1378673" y="500468"/>
                  </a:lnTo>
                  <a:lnTo>
                    <a:pt x="1356893" y="461962"/>
                  </a:lnTo>
                  <a:lnTo>
                    <a:pt x="1331836" y="425754"/>
                  </a:lnTo>
                  <a:lnTo>
                    <a:pt x="1303667" y="392010"/>
                  </a:lnTo>
                  <a:lnTo>
                    <a:pt x="1272616" y="360959"/>
                  </a:lnTo>
                  <a:lnTo>
                    <a:pt x="1238885" y="332803"/>
                  </a:lnTo>
                  <a:lnTo>
                    <a:pt x="1202664" y="307733"/>
                  </a:lnTo>
                  <a:lnTo>
                    <a:pt x="1164170" y="285965"/>
                  </a:lnTo>
                  <a:lnTo>
                    <a:pt x="1123594" y="267703"/>
                  </a:lnTo>
                  <a:lnTo>
                    <a:pt x="1081151" y="253136"/>
                  </a:lnTo>
                  <a:lnTo>
                    <a:pt x="1037043" y="242481"/>
                  </a:lnTo>
                  <a:lnTo>
                    <a:pt x="991476" y="235940"/>
                  </a:lnTo>
                  <a:lnTo>
                    <a:pt x="944638" y="233705"/>
                  </a:lnTo>
                  <a:lnTo>
                    <a:pt x="897813" y="235940"/>
                  </a:lnTo>
                  <a:lnTo>
                    <a:pt x="852233" y="242481"/>
                  </a:lnTo>
                  <a:lnTo>
                    <a:pt x="808126" y="253136"/>
                  </a:lnTo>
                  <a:lnTo>
                    <a:pt x="765683" y="267703"/>
                  </a:lnTo>
                  <a:lnTo>
                    <a:pt x="725106" y="285965"/>
                  </a:lnTo>
                  <a:lnTo>
                    <a:pt x="686612" y="307733"/>
                  </a:lnTo>
                  <a:lnTo>
                    <a:pt x="650392" y="332803"/>
                  </a:lnTo>
                  <a:lnTo>
                    <a:pt x="616661" y="360959"/>
                  </a:lnTo>
                  <a:lnTo>
                    <a:pt x="585609" y="392010"/>
                  </a:lnTo>
                  <a:lnTo>
                    <a:pt x="557453" y="425754"/>
                  </a:lnTo>
                  <a:lnTo>
                    <a:pt x="532384" y="461962"/>
                  </a:lnTo>
                  <a:lnTo>
                    <a:pt x="510616" y="500468"/>
                  </a:lnTo>
                  <a:lnTo>
                    <a:pt x="492340" y="541032"/>
                  </a:lnTo>
                  <a:lnTo>
                    <a:pt x="477774" y="583476"/>
                  </a:lnTo>
                  <a:lnTo>
                    <a:pt x="467131" y="627583"/>
                  </a:lnTo>
                  <a:lnTo>
                    <a:pt x="460578" y="673163"/>
                  </a:lnTo>
                  <a:lnTo>
                    <a:pt x="458355" y="719988"/>
                  </a:lnTo>
                  <a:lnTo>
                    <a:pt x="460578" y="766826"/>
                  </a:lnTo>
                  <a:lnTo>
                    <a:pt x="467131" y="812393"/>
                  </a:lnTo>
                  <a:lnTo>
                    <a:pt x="477774" y="856513"/>
                  </a:lnTo>
                  <a:lnTo>
                    <a:pt x="492340" y="898956"/>
                  </a:lnTo>
                  <a:lnTo>
                    <a:pt x="510616" y="939520"/>
                  </a:lnTo>
                  <a:lnTo>
                    <a:pt x="532384" y="978014"/>
                  </a:lnTo>
                  <a:lnTo>
                    <a:pt x="557453" y="1014234"/>
                  </a:lnTo>
                  <a:lnTo>
                    <a:pt x="585609" y="1047978"/>
                  </a:lnTo>
                  <a:lnTo>
                    <a:pt x="616661" y="1079030"/>
                  </a:lnTo>
                  <a:lnTo>
                    <a:pt x="650392" y="1107186"/>
                  </a:lnTo>
                  <a:lnTo>
                    <a:pt x="686612" y="1132255"/>
                  </a:lnTo>
                  <a:lnTo>
                    <a:pt x="725106" y="1154023"/>
                  </a:lnTo>
                  <a:lnTo>
                    <a:pt x="765683" y="1172286"/>
                  </a:lnTo>
                  <a:lnTo>
                    <a:pt x="808126" y="1186853"/>
                  </a:lnTo>
                  <a:lnTo>
                    <a:pt x="852233" y="1197508"/>
                  </a:lnTo>
                  <a:lnTo>
                    <a:pt x="897813" y="1204048"/>
                  </a:lnTo>
                  <a:lnTo>
                    <a:pt x="944638" y="1206284"/>
                  </a:lnTo>
                  <a:lnTo>
                    <a:pt x="991476" y="1204048"/>
                  </a:lnTo>
                  <a:lnTo>
                    <a:pt x="1037043" y="1197508"/>
                  </a:lnTo>
                  <a:lnTo>
                    <a:pt x="1081151" y="1186853"/>
                  </a:lnTo>
                  <a:lnTo>
                    <a:pt x="1123594" y="1172286"/>
                  </a:lnTo>
                  <a:lnTo>
                    <a:pt x="1164170" y="1154023"/>
                  </a:lnTo>
                  <a:lnTo>
                    <a:pt x="1202664" y="1132255"/>
                  </a:lnTo>
                  <a:lnTo>
                    <a:pt x="1238885" y="1107186"/>
                  </a:lnTo>
                  <a:lnTo>
                    <a:pt x="1272616" y="1079030"/>
                  </a:lnTo>
                  <a:lnTo>
                    <a:pt x="1303667" y="1047978"/>
                  </a:lnTo>
                  <a:lnTo>
                    <a:pt x="1331836" y="1014234"/>
                  </a:lnTo>
                  <a:lnTo>
                    <a:pt x="1356893" y="978014"/>
                  </a:lnTo>
                  <a:lnTo>
                    <a:pt x="1378673" y="939520"/>
                  </a:lnTo>
                  <a:lnTo>
                    <a:pt x="1396936" y="898956"/>
                  </a:lnTo>
                  <a:lnTo>
                    <a:pt x="1411503" y="856513"/>
                  </a:lnTo>
                  <a:lnTo>
                    <a:pt x="1422158" y="812393"/>
                  </a:lnTo>
                  <a:lnTo>
                    <a:pt x="1428699" y="766826"/>
                  </a:lnTo>
                  <a:lnTo>
                    <a:pt x="1430921" y="719988"/>
                  </a:lnTo>
                  <a:close/>
                </a:path>
                <a:path w="9001125" h="7200900">
                  <a:moveTo>
                    <a:pt x="1665490" y="6612318"/>
                  </a:moveTo>
                  <a:lnTo>
                    <a:pt x="1664436" y="6564211"/>
                  </a:lnTo>
                  <a:lnTo>
                    <a:pt x="1661312" y="6516637"/>
                  </a:lnTo>
                  <a:lnTo>
                    <a:pt x="1656156" y="6469659"/>
                  </a:lnTo>
                  <a:lnTo>
                    <a:pt x="1649006" y="6423292"/>
                  </a:lnTo>
                  <a:lnTo>
                    <a:pt x="1639912" y="6377610"/>
                  </a:lnTo>
                  <a:lnTo>
                    <a:pt x="1628927" y="6332639"/>
                  </a:lnTo>
                  <a:lnTo>
                    <a:pt x="1616087" y="6288417"/>
                  </a:lnTo>
                  <a:lnTo>
                    <a:pt x="1601419" y="6245009"/>
                  </a:lnTo>
                  <a:lnTo>
                    <a:pt x="1584998" y="6202438"/>
                  </a:lnTo>
                  <a:lnTo>
                    <a:pt x="1566849" y="6160757"/>
                  </a:lnTo>
                  <a:lnTo>
                    <a:pt x="1547025" y="6120015"/>
                  </a:lnTo>
                  <a:lnTo>
                    <a:pt x="1525549" y="6080252"/>
                  </a:lnTo>
                  <a:lnTo>
                    <a:pt x="1502498" y="6041504"/>
                  </a:lnTo>
                  <a:lnTo>
                    <a:pt x="1477886" y="6003823"/>
                  </a:lnTo>
                  <a:lnTo>
                    <a:pt x="1451775" y="5967260"/>
                  </a:lnTo>
                  <a:lnTo>
                    <a:pt x="1424203" y="5931840"/>
                  </a:lnTo>
                  <a:lnTo>
                    <a:pt x="1395209" y="5897626"/>
                  </a:lnTo>
                  <a:lnTo>
                    <a:pt x="1364856" y="5864644"/>
                  </a:lnTo>
                  <a:lnTo>
                    <a:pt x="1333157" y="5832957"/>
                  </a:lnTo>
                  <a:lnTo>
                    <a:pt x="1300187" y="5802592"/>
                  </a:lnTo>
                  <a:lnTo>
                    <a:pt x="1265961" y="5773610"/>
                  </a:lnTo>
                  <a:lnTo>
                    <a:pt x="1230553" y="5746039"/>
                  </a:lnTo>
                  <a:lnTo>
                    <a:pt x="1193977" y="5719927"/>
                  </a:lnTo>
                  <a:lnTo>
                    <a:pt x="1156309" y="5695315"/>
                  </a:lnTo>
                  <a:lnTo>
                    <a:pt x="1117561" y="5672252"/>
                  </a:lnTo>
                  <a:lnTo>
                    <a:pt x="1077798" y="5650789"/>
                  </a:lnTo>
                  <a:lnTo>
                    <a:pt x="1037056" y="5630964"/>
                  </a:lnTo>
                  <a:lnTo>
                    <a:pt x="995375" y="5612816"/>
                  </a:lnTo>
                  <a:lnTo>
                    <a:pt x="952804" y="5596382"/>
                  </a:lnTo>
                  <a:lnTo>
                    <a:pt x="909396" y="5581726"/>
                  </a:lnTo>
                  <a:lnTo>
                    <a:pt x="865174" y="5568886"/>
                  </a:lnTo>
                  <a:lnTo>
                    <a:pt x="820204" y="5557888"/>
                  </a:lnTo>
                  <a:lnTo>
                    <a:pt x="774509" y="5548808"/>
                  </a:lnTo>
                  <a:lnTo>
                    <a:pt x="728154" y="5541657"/>
                  </a:lnTo>
                  <a:lnTo>
                    <a:pt x="681164" y="5536501"/>
                  </a:lnTo>
                  <a:lnTo>
                    <a:pt x="633603" y="5533364"/>
                  </a:lnTo>
                  <a:lnTo>
                    <a:pt x="585495" y="5532310"/>
                  </a:lnTo>
                  <a:lnTo>
                    <a:pt x="537387" y="5533364"/>
                  </a:lnTo>
                  <a:lnTo>
                    <a:pt x="489813" y="5536501"/>
                  </a:lnTo>
                  <a:lnTo>
                    <a:pt x="442836" y="5541657"/>
                  </a:lnTo>
                  <a:lnTo>
                    <a:pt x="396468" y="5548808"/>
                  </a:lnTo>
                  <a:lnTo>
                    <a:pt x="350786" y="5557888"/>
                  </a:lnTo>
                  <a:lnTo>
                    <a:pt x="305816" y="5568886"/>
                  </a:lnTo>
                  <a:lnTo>
                    <a:pt x="261594" y="5581726"/>
                  </a:lnTo>
                  <a:lnTo>
                    <a:pt x="218186" y="5596382"/>
                  </a:lnTo>
                  <a:lnTo>
                    <a:pt x="175615" y="5612816"/>
                  </a:lnTo>
                  <a:lnTo>
                    <a:pt x="133934" y="5630964"/>
                  </a:lnTo>
                  <a:lnTo>
                    <a:pt x="93192" y="5650789"/>
                  </a:lnTo>
                  <a:lnTo>
                    <a:pt x="53428" y="5672252"/>
                  </a:lnTo>
                  <a:lnTo>
                    <a:pt x="14681" y="5695315"/>
                  </a:lnTo>
                  <a:lnTo>
                    <a:pt x="0" y="5704903"/>
                  </a:lnTo>
                  <a:lnTo>
                    <a:pt x="0" y="7200900"/>
                  </a:lnTo>
                  <a:lnTo>
                    <a:pt x="1490891" y="7200900"/>
                  </a:lnTo>
                  <a:lnTo>
                    <a:pt x="1502498" y="7183133"/>
                  </a:lnTo>
                  <a:lnTo>
                    <a:pt x="1525549" y="7144385"/>
                  </a:lnTo>
                  <a:lnTo>
                    <a:pt x="1547025" y="7104621"/>
                  </a:lnTo>
                  <a:lnTo>
                    <a:pt x="1566849" y="7063880"/>
                  </a:lnTo>
                  <a:lnTo>
                    <a:pt x="1584998" y="7022198"/>
                  </a:lnTo>
                  <a:lnTo>
                    <a:pt x="1601419" y="6979628"/>
                  </a:lnTo>
                  <a:lnTo>
                    <a:pt x="1616087" y="6936219"/>
                  </a:lnTo>
                  <a:lnTo>
                    <a:pt x="1628927" y="6891998"/>
                  </a:lnTo>
                  <a:lnTo>
                    <a:pt x="1639912" y="6847027"/>
                  </a:lnTo>
                  <a:lnTo>
                    <a:pt x="1649006" y="6801332"/>
                  </a:lnTo>
                  <a:lnTo>
                    <a:pt x="1656156" y="6754977"/>
                  </a:lnTo>
                  <a:lnTo>
                    <a:pt x="1661312" y="6707987"/>
                  </a:lnTo>
                  <a:lnTo>
                    <a:pt x="1664436" y="6660426"/>
                  </a:lnTo>
                  <a:lnTo>
                    <a:pt x="1665490" y="6612318"/>
                  </a:lnTo>
                  <a:close/>
                </a:path>
                <a:path w="9001125" h="7200900">
                  <a:moveTo>
                    <a:pt x="3160712" y="6283401"/>
                  </a:moveTo>
                  <a:lnTo>
                    <a:pt x="3154083" y="6234100"/>
                  </a:lnTo>
                  <a:lnTo>
                    <a:pt x="3135388" y="6189802"/>
                  </a:lnTo>
                  <a:lnTo>
                    <a:pt x="3106394" y="6152273"/>
                  </a:lnTo>
                  <a:lnTo>
                    <a:pt x="3068866" y="6123267"/>
                  </a:lnTo>
                  <a:lnTo>
                    <a:pt x="3024568" y="6104572"/>
                  </a:lnTo>
                  <a:lnTo>
                    <a:pt x="2975267" y="6097956"/>
                  </a:lnTo>
                  <a:lnTo>
                    <a:pt x="2925965" y="6104572"/>
                  </a:lnTo>
                  <a:lnTo>
                    <a:pt x="2881655" y="6123267"/>
                  </a:lnTo>
                  <a:lnTo>
                    <a:pt x="2844127" y="6152273"/>
                  </a:lnTo>
                  <a:lnTo>
                    <a:pt x="2815132" y="6189802"/>
                  </a:lnTo>
                  <a:lnTo>
                    <a:pt x="2796438" y="6234100"/>
                  </a:lnTo>
                  <a:lnTo>
                    <a:pt x="2789809" y="6283401"/>
                  </a:lnTo>
                  <a:lnTo>
                    <a:pt x="2796438" y="6332702"/>
                  </a:lnTo>
                  <a:lnTo>
                    <a:pt x="2815132" y="6377000"/>
                  </a:lnTo>
                  <a:lnTo>
                    <a:pt x="2844127" y="6414541"/>
                  </a:lnTo>
                  <a:lnTo>
                    <a:pt x="2881655" y="6443535"/>
                  </a:lnTo>
                  <a:lnTo>
                    <a:pt x="2925965" y="6462230"/>
                  </a:lnTo>
                  <a:lnTo>
                    <a:pt x="2975267" y="6468859"/>
                  </a:lnTo>
                  <a:lnTo>
                    <a:pt x="3024568" y="6462230"/>
                  </a:lnTo>
                  <a:lnTo>
                    <a:pt x="3068866" y="6443535"/>
                  </a:lnTo>
                  <a:lnTo>
                    <a:pt x="3106394" y="6414541"/>
                  </a:lnTo>
                  <a:lnTo>
                    <a:pt x="3135388" y="6377000"/>
                  </a:lnTo>
                  <a:lnTo>
                    <a:pt x="3154083" y="6332702"/>
                  </a:lnTo>
                  <a:lnTo>
                    <a:pt x="3160712" y="6283401"/>
                  </a:lnTo>
                  <a:close/>
                </a:path>
                <a:path w="9001125" h="7200900">
                  <a:moveTo>
                    <a:pt x="9001112" y="0"/>
                  </a:moveTo>
                  <a:lnTo>
                    <a:pt x="7854721" y="0"/>
                  </a:lnTo>
                  <a:lnTo>
                    <a:pt x="7844358" y="34759"/>
                  </a:lnTo>
                  <a:lnTo>
                    <a:pt x="7834122" y="79362"/>
                  </a:lnTo>
                  <a:lnTo>
                    <a:pt x="7826680" y="124968"/>
                  </a:lnTo>
                  <a:lnTo>
                    <a:pt x="7822146" y="171488"/>
                  </a:lnTo>
                  <a:lnTo>
                    <a:pt x="7820622" y="218833"/>
                  </a:lnTo>
                  <a:lnTo>
                    <a:pt x="7822146" y="266179"/>
                  </a:lnTo>
                  <a:lnTo>
                    <a:pt x="7826680" y="312699"/>
                  </a:lnTo>
                  <a:lnTo>
                    <a:pt x="7834122" y="358305"/>
                  </a:lnTo>
                  <a:lnTo>
                    <a:pt x="7844358" y="402907"/>
                  </a:lnTo>
                  <a:lnTo>
                    <a:pt x="7857325" y="446405"/>
                  </a:lnTo>
                  <a:lnTo>
                    <a:pt x="7872908" y="488708"/>
                  </a:lnTo>
                  <a:lnTo>
                    <a:pt x="7891018" y="529729"/>
                  </a:lnTo>
                  <a:lnTo>
                    <a:pt x="7911554" y="569353"/>
                  </a:lnTo>
                  <a:lnTo>
                    <a:pt x="7934426" y="607491"/>
                  </a:lnTo>
                  <a:lnTo>
                    <a:pt x="7959534" y="644055"/>
                  </a:lnTo>
                  <a:lnTo>
                    <a:pt x="7986801" y="678954"/>
                  </a:lnTo>
                  <a:lnTo>
                    <a:pt x="8016113" y="712076"/>
                  </a:lnTo>
                  <a:lnTo>
                    <a:pt x="8047368" y="743343"/>
                  </a:lnTo>
                  <a:lnTo>
                    <a:pt x="8080502" y="772655"/>
                  </a:lnTo>
                  <a:lnTo>
                    <a:pt x="8115401" y="799909"/>
                  </a:lnTo>
                  <a:lnTo>
                    <a:pt x="8151965" y="825030"/>
                  </a:lnTo>
                  <a:lnTo>
                    <a:pt x="8190103" y="847902"/>
                  </a:lnTo>
                  <a:lnTo>
                    <a:pt x="8229727" y="868438"/>
                  </a:lnTo>
                  <a:lnTo>
                    <a:pt x="8270735" y="886548"/>
                  </a:lnTo>
                  <a:lnTo>
                    <a:pt x="8313039" y="902131"/>
                  </a:lnTo>
                  <a:lnTo>
                    <a:pt x="8356549" y="915085"/>
                  </a:lnTo>
                  <a:lnTo>
                    <a:pt x="8401151" y="925334"/>
                  </a:lnTo>
                  <a:lnTo>
                    <a:pt x="8446757" y="932776"/>
                  </a:lnTo>
                  <a:lnTo>
                    <a:pt x="8493277" y="937298"/>
                  </a:lnTo>
                  <a:lnTo>
                    <a:pt x="8540623" y="938834"/>
                  </a:lnTo>
                  <a:lnTo>
                    <a:pt x="8587956" y="937298"/>
                  </a:lnTo>
                  <a:lnTo>
                    <a:pt x="8634476" y="932776"/>
                  </a:lnTo>
                  <a:lnTo>
                    <a:pt x="8680094" y="925334"/>
                  </a:lnTo>
                  <a:lnTo>
                    <a:pt x="8724697" y="915085"/>
                  </a:lnTo>
                  <a:lnTo>
                    <a:pt x="8768194" y="902131"/>
                  </a:lnTo>
                  <a:lnTo>
                    <a:pt x="8810498" y="886548"/>
                  </a:lnTo>
                  <a:lnTo>
                    <a:pt x="8851506" y="868438"/>
                  </a:lnTo>
                  <a:lnTo>
                    <a:pt x="8891130" y="847902"/>
                  </a:lnTo>
                  <a:lnTo>
                    <a:pt x="8929281" y="825030"/>
                  </a:lnTo>
                  <a:lnTo>
                    <a:pt x="8965844" y="799909"/>
                  </a:lnTo>
                  <a:lnTo>
                    <a:pt x="9001112" y="772312"/>
                  </a:lnTo>
                  <a:lnTo>
                    <a:pt x="9001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80000" y="6468860"/>
              <a:ext cx="657224" cy="65722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250276" y="5345915"/>
              <a:ext cx="4570095" cy="589280"/>
            </a:xfrm>
            <a:custGeom>
              <a:avLst/>
              <a:gdLst/>
              <a:ahLst/>
              <a:cxnLst/>
              <a:rect l="l" t="t" r="r" b="b"/>
              <a:pathLst>
                <a:path w="4570095" h="589279">
                  <a:moveTo>
                    <a:pt x="4275964" y="588775"/>
                  </a:moveTo>
                  <a:lnTo>
                    <a:pt x="294383" y="588775"/>
                  </a:lnTo>
                  <a:lnTo>
                    <a:pt x="248057" y="585108"/>
                  </a:lnTo>
                  <a:lnTo>
                    <a:pt x="203285" y="574325"/>
                  </a:lnTo>
                  <a:lnTo>
                    <a:pt x="160861" y="556752"/>
                  </a:lnTo>
                  <a:lnTo>
                    <a:pt x="121578" y="532719"/>
                  </a:lnTo>
                  <a:lnTo>
                    <a:pt x="86224" y="502551"/>
                  </a:lnTo>
                  <a:lnTo>
                    <a:pt x="56056" y="467197"/>
                  </a:lnTo>
                  <a:lnTo>
                    <a:pt x="32023" y="427913"/>
                  </a:lnTo>
                  <a:lnTo>
                    <a:pt x="14450" y="385490"/>
                  </a:lnTo>
                  <a:lnTo>
                    <a:pt x="3667" y="340718"/>
                  </a:lnTo>
                  <a:lnTo>
                    <a:pt x="0" y="294388"/>
                  </a:lnTo>
                  <a:lnTo>
                    <a:pt x="3667" y="248057"/>
                  </a:lnTo>
                  <a:lnTo>
                    <a:pt x="14450" y="203285"/>
                  </a:lnTo>
                  <a:lnTo>
                    <a:pt x="32023" y="160861"/>
                  </a:lnTo>
                  <a:lnTo>
                    <a:pt x="56056" y="121577"/>
                  </a:lnTo>
                  <a:lnTo>
                    <a:pt x="86224" y="86224"/>
                  </a:lnTo>
                  <a:lnTo>
                    <a:pt x="121578" y="56056"/>
                  </a:lnTo>
                  <a:lnTo>
                    <a:pt x="160861" y="32023"/>
                  </a:lnTo>
                  <a:lnTo>
                    <a:pt x="203285" y="14450"/>
                  </a:lnTo>
                  <a:lnTo>
                    <a:pt x="248057" y="3667"/>
                  </a:lnTo>
                  <a:lnTo>
                    <a:pt x="294387" y="0"/>
                  </a:lnTo>
                  <a:lnTo>
                    <a:pt x="4275960" y="0"/>
                  </a:lnTo>
                  <a:lnTo>
                    <a:pt x="4322290" y="3667"/>
                  </a:lnTo>
                  <a:lnTo>
                    <a:pt x="4367062" y="14450"/>
                  </a:lnTo>
                  <a:lnTo>
                    <a:pt x="4409486" y="32023"/>
                  </a:lnTo>
                  <a:lnTo>
                    <a:pt x="4448770" y="56056"/>
                  </a:lnTo>
                  <a:lnTo>
                    <a:pt x="4484124" y="86224"/>
                  </a:lnTo>
                  <a:lnTo>
                    <a:pt x="4514291" y="121577"/>
                  </a:lnTo>
                  <a:lnTo>
                    <a:pt x="4538325" y="160861"/>
                  </a:lnTo>
                  <a:lnTo>
                    <a:pt x="4555897" y="203285"/>
                  </a:lnTo>
                  <a:lnTo>
                    <a:pt x="4566681" y="248057"/>
                  </a:lnTo>
                  <a:lnTo>
                    <a:pt x="4569911" y="288870"/>
                  </a:lnTo>
                  <a:lnTo>
                    <a:pt x="4569911" y="299905"/>
                  </a:lnTo>
                  <a:lnTo>
                    <a:pt x="4566681" y="340718"/>
                  </a:lnTo>
                  <a:lnTo>
                    <a:pt x="4555897" y="385490"/>
                  </a:lnTo>
                  <a:lnTo>
                    <a:pt x="4538325" y="427913"/>
                  </a:lnTo>
                  <a:lnTo>
                    <a:pt x="4514291" y="467197"/>
                  </a:lnTo>
                  <a:lnTo>
                    <a:pt x="4484124" y="502551"/>
                  </a:lnTo>
                  <a:lnTo>
                    <a:pt x="4448770" y="532719"/>
                  </a:lnTo>
                  <a:lnTo>
                    <a:pt x="4409486" y="556752"/>
                  </a:lnTo>
                  <a:lnTo>
                    <a:pt x="4367062" y="574325"/>
                  </a:lnTo>
                  <a:lnTo>
                    <a:pt x="4322290" y="585108"/>
                  </a:lnTo>
                  <a:lnTo>
                    <a:pt x="4275964" y="5887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716481" y="5479900"/>
            <a:ext cx="212788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850" b="1" u="sng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Siddhika Shah</a:t>
            </a:r>
            <a:endParaRPr sz="1850" dirty="0">
              <a:latin typeface="Comic Sans MS"/>
              <a:cs typeface="Comic Sans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292472" y="5440649"/>
            <a:ext cx="400050" cy="400050"/>
            <a:chOff x="4292472" y="5440649"/>
            <a:chExt cx="400050" cy="400050"/>
          </a:xfrm>
        </p:grpSpPr>
        <p:sp>
          <p:nvSpPr>
            <p:cNvPr id="12" name="object 12"/>
            <p:cNvSpPr/>
            <p:nvPr/>
          </p:nvSpPr>
          <p:spPr>
            <a:xfrm>
              <a:off x="4292472" y="5440649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39244" y="400035"/>
                  </a:moveTo>
                  <a:lnTo>
                    <a:pt x="60786" y="400035"/>
                  </a:lnTo>
                  <a:lnTo>
                    <a:pt x="37125" y="395258"/>
                  </a:lnTo>
                  <a:lnTo>
                    <a:pt x="17803" y="382231"/>
                  </a:lnTo>
                  <a:lnTo>
                    <a:pt x="4776" y="362908"/>
                  </a:lnTo>
                  <a:lnTo>
                    <a:pt x="0" y="339247"/>
                  </a:lnTo>
                  <a:lnTo>
                    <a:pt x="0" y="60788"/>
                  </a:lnTo>
                  <a:lnTo>
                    <a:pt x="4776" y="37126"/>
                  </a:lnTo>
                  <a:lnTo>
                    <a:pt x="17803" y="17804"/>
                  </a:lnTo>
                  <a:lnTo>
                    <a:pt x="37125" y="4776"/>
                  </a:lnTo>
                  <a:lnTo>
                    <a:pt x="60786" y="0"/>
                  </a:lnTo>
                  <a:lnTo>
                    <a:pt x="339244" y="0"/>
                  </a:lnTo>
                  <a:lnTo>
                    <a:pt x="362907" y="4776"/>
                  </a:lnTo>
                  <a:lnTo>
                    <a:pt x="382230" y="17804"/>
                  </a:lnTo>
                  <a:lnTo>
                    <a:pt x="395258" y="37126"/>
                  </a:lnTo>
                  <a:lnTo>
                    <a:pt x="400035" y="60788"/>
                  </a:lnTo>
                  <a:lnTo>
                    <a:pt x="400035" y="339247"/>
                  </a:lnTo>
                  <a:lnTo>
                    <a:pt x="395257" y="362908"/>
                  </a:lnTo>
                  <a:lnTo>
                    <a:pt x="382230" y="382231"/>
                  </a:lnTo>
                  <a:lnTo>
                    <a:pt x="362906" y="395258"/>
                  </a:lnTo>
                  <a:lnTo>
                    <a:pt x="339244" y="400035"/>
                  </a:lnTo>
                  <a:close/>
                </a:path>
              </a:pathLst>
            </a:custGeom>
            <a:solidFill>
              <a:srgbClr val="209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90885" y="5553493"/>
              <a:ext cx="60325" cy="247015"/>
            </a:xfrm>
            <a:custGeom>
              <a:avLst/>
              <a:gdLst/>
              <a:ahLst/>
              <a:cxnLst/>
              <a:rect l="l" t="t" r="r" b="b"/>
              <a:pathLst>
                <a:path w="60325" h="247014">
                  <a:moveTo>
                    <a:pt x="55460" y="81800"/>
                  </a:moveTo>
                  <a:lnTo>
                    <a:pt x="4114" y="81800"/>
                  </a:lnTo>
                  <a:lnTo>
                    <a:pt x="4114" y="246964"/>
                  </a:lnTo>
                  <a:lnTo>
                    <a:pt x="55460" y="246964"/>
                  </a:lnTo>
                  <a:lnTo>
                    <a:pt x="55460" y="81800"/>
                  </a:lnTo>
                  <a:close/>
                </a:path>
                <a:path w="60325" h="247014">
                  <a:moveTo>
                    <a:pt x="59766" y="25920"/>
                  </a:moveTo>
                  <a:lnTo>
                    <a:pt x="33845" y="0"/>
                  </a:lnTo>
                  <a:lnTo>
                    <a:pt x="25920" y="0"/>
                  </a:lnTo>
                  <a:lnTo>
                    <a:pt x="0" y="25920"/>
                  </a:lnTo>
                  <a:lnTo>
                    <a:pt x="0" y="33845"/>
                  </a:lnTo>
                  <a:lnTo>
                    <a:pt x="25920" y="59766"/>
                  </a:lnTo>
                  <a:lnTo>
                    <a:pt x="33845" y="59766"/>
                  </a:lnTo>
                  <a:lnTo>
                    <a:pt x="59766" y="33845"/>
                  </a:lnTo>
                  <a:lnTo>
                    <a:pt x="59766" y="29883"/>
                  </a:lnTo>
                  <a:lnTo>
                    <a:pt x="59766" y="259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78637" y="5631358"/>
              <a:ext cx="159747" cy="169088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328361" y="5476822"/>
            <a:ext cx="7232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10" dirty="0">
                <a:latin typeface="Comic Sans MS"/>
                <a:cs typeface="Comic Sans MS"/>
              </a:rPr>
              <a:t>Follow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83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452</Words>
  <Application>Microsoft Office PowerPoint</Application>
  <PresentationFormat>Custom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 Black</vt:lpstr>
      <vt:lpstr>Calibri</vt:lpstr>
      <vt:lpstr>Comic Sans MS</vt:lpstr>
      <vt:lpstr>Office Theme</vt:lpstr>
      <vt:lpstr>Hii, Iam Siddhika</vt:lpstr>
      <vt:lpstr>Today Content</vt:lpstr>
      <vt:lpstr>ACTIVE &amp; INACTIVE RELATIONSHIPS</vt:lpstr>
      <vt:lpstr>RELATIONSHIP CARDINALITY</vt:lpstr>
      <vt:lpstr>ONE-TO-ONE CARDINALITY</vt:lpstr>
      <vt:lpstr>MANY-TO-MANY CARDINALITY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siddhika shah</cp:lastModifiedBy>
  <cp:revision>2</cp:revision>
  <dcterms:created xsi:type="dcterms:W3CDTF">2024-09-14T06:40:10Z</dcterms:created>
  <dcterms:modified xsi:type="dcterms:W3CDTF">2024-09-19T14:57:03Z</dcterms:modified>
</cp:coreProperties>
</file>