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004300" cy="7200900"/>
  <p:notesSz cx="9004300" cy="72009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47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00638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C5372D-BCFF-42B3-80BE-E9BC83756259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2913" y="900113"/>
            <a:ext cx="3038475" cy="243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0113" y="3465513"/>
            <a:ext cx="7204075" cy="283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00638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B089E-DF46-44DB-B490-F093C5E814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1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5322" y="2232279"/>
            <a:ext cx="7653655" cy="1512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0645" y="4032504"/>
            <a:ext cx="6303010" cy="180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Siddhika Shah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5994B-505E-476E-ACCF-AE8934C7ECD1}" type="datetime1">
              <a:rPr lang="en-US" smtClean="0"/>
              <a:t>10/8/2024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Siddhika Shah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232D3-8E83-4493-9823-DAD762B04B79}" type="datetime1">
              <a:rPr lang="en-US" smtClean="0"/>
              <a:t>10/8/2024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0215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37214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Siddhika Shah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A8FDC-B775-44DF-9A0D-97FFDD524C1F}" type="datetime1">
              <a:rPr lang="en-US" smtClean="0"/>
              <a:t>10/8/2024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Siddhika Shah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66087-F94F-424B-B9C9-0F51440D8D54}" type="datetime1">
              <a:rPr lang="en-US" smtClean="0"/>
              <a:t>10/8/2024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Siddhika Shah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A8E12-3334-4250-A931-7B07113A3D4A}" type="datetime1">
              <a:rPr lang="en-US" smtClean="0"/>
              <a:t>10/8/2024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5" y="7200900"/>
                </a:moveTo>
                <a:lnTo>
                  <a:pt x="0" y="7200900"/>
                </a:lnTo>
                <a:lnTo>
                  <a:pt x="0" y="0"/>
                </a:lnTo>
                <a:lnTo>
                  <a:pt x="9001125" y="0"/>
                </a:lnTo>
                <a:lnTo>
                  <a:pt x="9001125" y="7200900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57776" y="291091"/>
            <a:ext cx="5161915" cy="3666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9511" y="1382694"/>
            <a:ext cx="5235575" cy="1509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061462" y="6696837"/>
            <a:ext cx="2881376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Siddhika Shah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0215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7F65B-F982-4116-99E5-F1D4F8C3DDC5}" type="datetime1">
              <a:rPr lang="en-US" smtClean="0"/>
              <a:t>10/8/2024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83096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124" y="1622087"/>
            <a:ext cx="1762124" cy="315279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95574" y="1723544"/>
            <a:ext cx="2307590" cy="1642116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534035">
              <a:lnSpc>
                <a:spcPct val="100000"/>
              </a:lnSpc>
              <a:spcBef>
                <a:spcPts val="765"/>
              </a:spcBef>
            </a:pPr>
            <a:r>
              <a:rPr sz="3150" u="none" spc="-20" dirty="0"/>
              <a:t>Hii,</a:t>
            </a:r>
            <a:endParaRPr sz="3150" dirty="0"/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3150" u="none" dirty="0" err="1"/>
              <a:t>Iam</a:t>
            </a:r>
            <a:r>
              <a:rPr lang="en-US" sz="3150" u="none" dirty="0"/>
              <a:t> Siddhika</a:t>
            </a:r>
            <a:endParaRPr sz="3150" dirty="0"/>
          </a:p>
        </p:txBody>
      </p:sp>
      <p:sp>
        <p:nvSpPr>
          <p:cNvPr id="4" name="object 4"/>
          <p:cNvSpPr txBox="1"/>
          <p:nvPr/>
        </p:nvSpPr>
        <p:spPr>
          <a:xfrm>
            <a:off x="2713849" y="2926058"/>
            <a:ext cx="5441950" cy="1322070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Welcome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to</a:t>
            </a:r>
            <a:r>
              <a:rPr sz="3150" spc="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Power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BI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-10" dirty="0">
                <a:solidFill>
                  <a:srgbClr val="010000"/>
                </a:solidFill>
                <a:latin typeface="Comic Sans MS"/>
                <a:cs typeface="Comic Sans MS"/>
              </a:rPr>
              <a:t>Series</a:t>
            </a:r>
            <a:endParaRPr sz="3150">
              <a:latin typeface="Comic Sans MS"/>
              <a:cs typeface="Comic Sans MS"/>
            </a:endParaRPr>
          </a:p>
          <a:p>
            <a:pPr marL="1477010">
              <a:lnSpc>
                <a:spcPct val="100000"/>
              </a:lnSpc>
              <a:spcBef>
                <a:spcPts val="1520"/>
              </a:spcBef>
            </a:pPr>
            <a:r>
              <a:rPr sz="2400" b="1" dirty="0">
                <a:latin typeface="Comic Sans MS"/>
                <a:cs typeface="Comic Sans MS"/>
              </a:rPr>
              <a:t>Part -</a:t>
            </a:r>
            <a:r>
              <a:rPr sz="2400" b="1" spc="-25" dirty="0">
                <a:latin typeface="Comic Sans MS"/>
                <a:cs typeface="Comic Sans MS"/>
              </a:rPr>
              <a:t>69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470580"/>
            <a:ext cx="1899920" cy="1730375"/>
          </a:xfrm>
          <a:custGeom>
            <a:avLst/>
            <a:gdLst/>
            <a:ahLst/>
            <a:cxnLst/>
            <a:rect l="l" t="t" r="r" b="b"/>
            <a:pathLst>
              <a:path w="1899920" h="1730375">
                <a:moveTo>
                  <a:pt x="1681556" y="1730318"/>
                </a:moveTo>
                <a:lnTo>
                  <a:pt x="0" y="1730318"/>
                </a:lnTo>
                <a:lnTo>
                  <a:pt x="0" y="376707"/>
                </a:lnTo>
                <a:lnTo>
                  <a:pt x="40017" y="332334"/>
                </a:lnTo>
                <a:lnTo>
                  <a:pt x="71708" y="300642"/>
                </a:lnTo>
                <a:lnTo>
                  <a:pt x="104685" y="270280"/>
                </a:lnTo>
                <a:lnTo>
                  <a:pt x="138903" y="241290"/>
                </a:lnTo>
                <a:lnTo>
                  <a:pt x="174318" y="213718"/>
                </a:lnTo>
                <a:lnTo>
                  <a:pt x="210886" y="187606"/>
                </a:lnTo>
                <a:lnTo>
                  <a:pt x="248565" y="162999"/>
                </a:lnTo>
                <a:lnTo>
                  <a:pt x="287308" y="139940"/>
                </a:lnTo>
                <a:lnTo>
                  <a:pt x="327074" y="118474"/>
                </a:lnTo>
                <a:lnTo>
                  <a:pt x="367817" y="98644"/>
                </a:lnTo>
                <a:lnTo>
                  <a:pt x="409495" y="80494"/>
                </a:lnTo>
                <a:lnTo>
                  <a:pt x="452062" y="64068"/>
                </a:lnTo>
                <a:lnTo>
                  <a:pt x="495475" y="49411"/>
                </a:lnTo>
                <a:lnTo>
                  <a:pt x="539691" y="36565"/>
                </a:lnTo>
                <a:lnTo>
                  <a:pt x="584665" y="25575"/>
                </a:lnTo>
                <a:lnTo>
                  <a:pt x="630354" y="16485"/>
                </a:lnTo>
                <a:lnTo>
                  <a:pt x="676713" y="9338"/>
                </a:lnTo>
                <a:lnTo>
                  <a:pt x="723699" y="4179"/>
                </a:lnTo>
                <a:lnTo>
                  <a:pt x="771268" y="1052"/>
                </a:lnTo>
                <a:lnTo>
                  <a:pt x="819369" y="0"/>
                </a:lnTo>
                <a:lnTo>
                  <a:pt x="867482" y="1052"/>
                </a:lnTo>
                <a:lnTo>
                  <a:pt x="915051" y="4179"/>
                </a:lnTo>
                <a:lnTo>
                  <a:pt x="962037" y="9338"/>
                </a:lnTo>
                <a:lnTo>
                  <a:pt x="1008396" y="16485"/>
                </a:lnTo>
                <a:lnTo>
                  <a:pt x="1054084" y="25575"/>
                </a:lnTo>
                <a:lnTo>
                  <a:pt x="1099058" y="36565"/>
                </a:lnTo>
                <a:lnTo>
                  <a:pt x="1143274" y="49411"/>
                </a:lnTo>
                <a:lnTo>
                  <a:pt x="1186687" y="64068"/>
                </a:lnTo>
                <a:lnTo>
                  <a:pt x="1229255" y="80494"/>
                </a:lnTo>
                <a:lnTo>
                  <a:pt x="1270932" y="98644"/>
                </a:lnTo>
                <a:lnTo>
                  <a:pt x="1311676" y="118474"/>
                </a:lnTo>
                <a:lnTo>
                  <a:pt x="1351441" y="139940"/>
                </a:lnTo>
                <a:lnTo>
                  <a:pt x="1390185" y="162999"/>
                </a:lnTo>
                <a:lnTo>
                  <a:pt x="1427863" y="187606"/>
                </a:lnTo>
                <a:lnTo>
                  <a:pt x="1464432" y="213718"/>
                </a:lnTo>
                <a:lnTo>
                  <a:pt x="1499847" y="241290"/>
                </a:lnTo>
                <a:lnTo>
                  <a:pt x="1534065" y="270280"/>
                </a:lnTo>
                <a:lnTo>
                  <a:pt x="1567041" y="300642"/>
                </a:lnTo>
                <a:lnTo>
                  <a:pt x="1598733" y="332334"/>
                </a:lnTo>
                <a:lnTo>
                  <a:pt x="1629095" y="365310"/>
                </a:lnTo>
                <a:lnTo>
                  <a:pt x="1658085" y="399528"/>
                </a:lnTo>
                <a:lnTo>
                  <a:pt x="1685657" y="434943"/>
                </a:lnTo>
                <a:lnTo>
                  <a:pt x="1711769" y="471512"/>
                </a:lnTo>
                <a:lnTo>
                  <a:pt x="1736376" y="509190"/>
                </a:lnTo>
                <a:lnTo>
                  <a:pt x="1759435" y="547933"/>
                </a:lnTo>
                <a:lnTo>
                  <a:pt x="1780902" y="587699"/>
                </a:lnTo>
                <a:lnTo>
                  <a:pt x="1800732" y="628442"/>
                </a:lnTo>
                <a:lnTo>
                  <a:pt x="1818881" y="670119"/>
                </a:lnTo>
                <a:lnTo>
                  <a:pt x="1835307" y="712686"/>
                </a:lnTo>
                <a:lnTo>
                  <a:pt x="1849965" y="756100"/>
                </a:lnTo>
                <a:lnTo>
                  <a:pt x="1862810" y="800315"/>
                </a:lnTo>
                <a:lnTo>
                  <a:pt x="1873800" y="845289"/>
                </a:lnTo>
                <a:lnTo>
                  <a:pt x="1882890" y="890977"/>
                </a:lnTo>
                <a:lnTo>
                  <a:pt x="1890037" y="937336"/>
                </a:lnTo>
                <a:lnTo>
                  <a:pt x="1895196" y="984322"/>
                </a:lnTo>
                <a:lnTo>
                  <a:pt x="1898324" y="1031890"/>
                </a:lnTo>
                <a:lnTo>
                  <a:pt x="1899373" y="1079872"/>
                </a:lnTo>
                <a:lnTo>
                  <a:pt x="1898324" y="1128104"/>
                </a:lnTo>
                <a:lnTo>
                  <a:pt x="1895196" y="1175673"/>
                </a:lnTo>
                <a:lnTo>
                  <a:pt x="1890037" y="1222658"/>
                </a:lnTo>
                <a:lnTo>
                  <a:pt x="1882890" y="1269017"/>
                </a:lnTo>
                <a:lnTo>
                  <a:pt x="1873800" y="1314705"/>
                </a:lnTo>
                <a:lnTo>
                  <a:pt x="1862810" y="1359679"/>
                </a:lnTo>
                <a:lnTo>
                  <a:pt x="1849965" y="1403895"/>
                </a:lnTo>
                <a:lnTo>
                  <a:pt x="1835307" y="1447308"/>
                </a:lnTo>
                <a:lnTo>
                  <a:pt x="1818881" y="1489875"/>
                </a:lnTo>
                <a:lnTo>
                  <a:pt x="1800732" y="1531552"/>
                </a:lnTo>
                <a:lnTo>
                  <a:pt x="1780902" y="1572296"/>
                </a:lnTo>
                <a:lnTo>
                  <a:pt x="1759435" y="1612061"/>
                </a:lnTo>
                <a:lnTo>
                  <a:pt x="1736376" y="1650805"/>
                </a:lnTo>
                <a:lnTo>
                  <a:pt x="1711769" y="1688483"/>
                </a:lnTo>
                <a:lnTo>
                  <a:pt x="1685657" y="1725051"/>
                </a:lnTo>
                <a:lnTo>
                  <a:pt x="1681556" y="17303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8402" y="5099669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529" y="370901"/>
                </a:moveTo>
                <a:lnTo>
                  <a:pt x="185393" y="370901"/>
                </a:lnTo>
                <a:lnTo>
                  <a:pt x="136163" y="364286"/>
                </a:lnTo>
                <a:lnTo>
                  <a:pt x="91859" y="345592"/>
                </a:lnTo>
                <a:lnTo>
                  <a:pt x="54321" y="316595"/>
                </a:lnTo>
                <a:lnTo>
                  <a:pt x="25317" y="279064"/>
                </a:lnTo>
                <a:lnTo>
                  <a:pt x="6617" y="234766"/>
                </a:lnTo>
                <a:lnTo>
                  <a:pt x="0" y="185538"/>
                </a:lnTo>
                <a:lnTo>
                  <a:pt x="0" y="185402"/>
                </a:lnTo>
                <a:lnTo>
                  <a:pt x="6617" y="136161"/>
                </a:lnTo>
                <a:lnTo>
                  <a:pt x="25317" y="91855"/>
                </a:lnTo>
                <a:lnTo>
                  <a:pt x="54321" y="54319"/>
                </a:lnTo>
                <a:lnTo>
                  <a:pt x="91859" y="25319"/>
                </a:lnTo>
                <a:lnTo>
                  <a:pt x="136163" y="6624"/>
                </a:lnTo>
                <a:lnTo>
                  <a:pt x="185460" y="0"/>
                </a:lnTo>
                <a:lnTo>
                  <a:pt x="234757" y="6624"/>
                </a:lnTo>
                <a:lnTo>
                  <a:pt x="279055" y="25319"/>
                </a:lnTo>
                <a:lnTo>
                  <a:pt x="316586" y="54319"/>
                </a:lnTo>
                <a:lnTo>
                  <a:pt x="345583" y="91855"/>
                </a:lnTo>
                <a:lnTo>
                  <a:pt x="364277" y="136161"/>
                </a:lnTo>
                <a:lnTo>
                  <a:pt x="370892" y="185402"/>
                </a:lnTo>
                <a:lnTo>
                  <a:pt x="370892" y="185538"/>
                </a:lnTo>
                <a:lnTo>
                  <a:pt x="364277" y="234766"/>
                </a:lnTo>
                <a:lnTo>
                  <a:pt x="345583" y="279064"/>
                </a:lnTo>
                <a:lnTo>
                  <a:pt x="316586" y="316595"/>
                </a:lnTo>
                <a:lnTo>
                  <a:pt x="279055" y="345592"/>
                </a:lnTo>
                <a:lnTo>
                  <a:pt x="234757" y="364286"/>
                </a:lnTo>
                <a:lnTo>
                  <a:pt x="185529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18" y="0"/>
            <a:ext cx="1181100" cy="1009650"/>
          </a:xfrm>
          <a:custGeom>
            <a:avLst/>
            <a:gdLst/>
            <a:ahLst/>
            <a:cxnLst/>
            <a:rect l="l" t="t" r="r" b="b"/>
            <a:pathLst>
              <a:path w="1181100" h="1009650">
                <a:moveTo>
                  <a:pt x="720063" y="1009418"/>
                </a:moveTo>
                <a:lnTo>
                  <a:pt x="672658" y="1007889"/>
                </a:lnTo>
                <a:lnTo>
                  <a:pt x="626136" y="1003358"/>
                </a:lnTo>
                <a:lnTo>
                  <a:pt x="580526" y="995922"/>
                </a:lnTo>
                <a:lnTo>
                  <a:pt x="535924" y="985676"/>
                </a:lnTo>
                <a:lnTo>
                  <a:pt x="492423" y="972714"/>
                </a:lnTo>
                <a:lnTo>
                  <a:pt x="450120" y="957133"/>
                </a:lnTo>
                <a:lnTo>
                  <a:pt x="409109" y="939026"/>
                </a:lnTo>
                <a:lnTo>
                  <a:pt x="369485" y="918489"/>
                </a:lnTo>
                <a:lnTo>
                  <a:pt x="331343" y="895616"/>
                </a:lnTo>
                <a:lnTo>
                  <a:pt x="294777" y="870502"/>
                </a:lnTo>
                <a:lnTo>
                  <a:pt x="259883" y="843242"/>
                </a:lnTo>
                <a:lnTo>
                  <a:pt x="226755" y="813932"/>
                </a:lnTo>
                <a:lnTo>
                  <a:pt x="195488" y="782665"/>
                </a:lnTo>
                <a:lnTo>
                  <a:pt x="166177" y="749537"/>
                </a:lnTo>
                <a:lnTo>
                  <a:pt x="138918" y="714642"/>
                </a:lnTo>
                <a:lnTo>
                  <a:pt x="113804" y="678076"/>
                </a:lnTo>
                <a:lnTo>
                  <a:pt x="90931" y="639934"/>
                </a:lnTo>
                <a:lnTo>
                  <a:pt x="70394" y="600309"/>
                </a:lnTo>
                <a:lnTo>
                  <a:pt x="52287" y="559298"/>
                </a:lnTo>
                <a:lnTo>
                  <a:pt x="36706" y="516995"/>
                </a:lnTo>
                <a:lnTo>
                  <a:pt x="23744" y="473495"/>
                </a:lnTo>
                <a:lnTo>
                  <a:pt x="13498" y="428892"/>
                </a:lnTo>
                <a:lnTo>
                  <a:pt x="6062" y="383282"/>
                </a:lnTo>
                <a:lnTo>
                  <a:pt x="1531" y="336759"/>
                </a:lnTo>
                <a:lnTo>
                  <a:pt x="0" y="289425"/>
                </a:lnTo>
                <a:lnTo>
                  <a:pt x="1531" y="242079"/>
                </a:lnTo>
                <a:lnTo>
                  <a:pt x="6062" y="195557"/>
                </a:lnTo>
                <a:lnTo>
                  <a:pt x="13498" y="149947"/>
                </a:lnTo>
                <a:lnTo>
                  <a:pt x="23744" y="105344"/>
                </a:lnTo>
                <a:lnTo>
                  <a:pt x="36706" y="61844"/>
                </a:lnTo>
                <a:lnTo>
                  <a:pt x="52287" y="19541"/>
                </a:lnTo>
                <a:lnTo>
                  <a:pt x="60915" y="0"/>
                </a:lnTo>
                <a:lnTo>
                  <a:pt x="1180490" y="0"/>
                </a:lnTo>
                <a:lnTo>
                  <a:pt x="1180490" y="842909"/>
                </a:lnTo>
                <a:lnTo>
                  <a:pt x="1180113" y="843242"/>
                </a:lnTo>
                <a:lnTo>
                  <a:pt x="1145219" y="870502"/>
                </a:lnTo>
                <a:lnTo>
                  <a:pt x="1108653" y="895616"/>
                </a:lnTo>
                <a:lnTo>
                  <a:pt x="1070510" y="918489"/>
                </a:lnTo>
                <a:lnTo>
                  <a:pt x="1030886" y="939026"/>
                </a:lnTo>
                <a:lnTo>
                  <a:pt x="989875" y="957133"/>
                </a:lnTo>
                <a:lnTo>
                  <a:pt x="947572" y="972714"/>
                </a:lnTo>
                <a:lnTo>
                  <a:pt x="904072" y="985676"/>
                </a:lnTo>
                <a:lnTo>
                  <a:pt x="859470" y="995922"/>
                </a:lnTo>
                <a:lnTo>
                  <a:pt x="813860" y="1003358"/>
                </a:lnTo>
                <a:lnTo>
                  <a:pt x="767338" y="1007889"/>
                </a:lnTo>
                <a:lnTo>
                  <a:pt x="720063" y="10094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7575" y="70579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20" h="972819">
                <a:moveTo>
                  <a:pt x="486305" y="972566"/>
                </a:moveTo>
                <a:lnTo>
                  <a:pt x="439457" y="970341"/>
                </a:lnTo>
                <a:lnTo>
                  <a:pt x="393885" y="963798"/>
                </a:lnTo>
                <a:lnTo>
                  <a:pt x="349776" y="953144"/>
                </a:lnTo>
                <a:lnTo>
                  <a:pt x="307333" y="938580"/>
                </a:lnTo>
                <a:lnTo>
                  <a:pt x="266761" y="920312"/>
                </a:lnTo>
                <a:lnTo>
                  <a:pt x="228264" y="898542"/>
                </a:lnTo>
                <a:lnTo>
                  <a:pt x="192045" y="873475"/>
                </a:lnTo>
                <a:lnTo>
                  <a:pt x="158308" y="845315"/>
                </a:lnTo>
                <a:lnTo>
                  <a:pt x="127256" y="814264"/>
                </a:lnTo>
                <a:lnTo>
                  <a:pt x="99095" y="780528"/>
                </a:lnTo>
                <a:lnTo>
                  <a:pt x="74027" y="744309"/>
                </a:lnTo>
                <a:lnTo>
                  <a:pt x="52256" y="705812"/>
                </a:lnTo>
                <a:lnTo>
                  <a:pt x="33987" y="665241"/>
                </a:lnTo>
                <a:lnTo>
                  <a:pt x="19423" y="622798"/>
                </a:lnTo>
                <a:lnTo>
                  <a:pt x="8767" y="578688"/>
                </a:lnTo>
                <a:lnTo>
                  <a:pt x="2224" y="533115"/>
                </a:lnTo>
                <a:lnTo>
                  <a:pt x="0" y="486255"/>
                </a:lnTo>
                <a:lnTo>
                  <a:pt x="2224" y="439451"/>
                </a:lnTo>
                <a:lnTo>
                  <a:pt x="8767" y="393878"/>
                </a:lnTo>
                <a:lnTo>
                  <a:pt x="19423" y="349768"/>
                </a:lnTo>
                <a:lnTo>
                  <a:pt x="33987" y="307326"/>
                </a:lnTo>
                <a:lnTo>
                  <a:pt x="52256" y="266754"/>
                </a:lnTo>
                <a:lnTo>
                  <a:pt x="74027" y="228257"/>
                </a:lnTo>
                <a:lnTo>
                  <a:pt x="99095" y="192039"/>
                </a:lnTo>
                <a:lnTo>
                  <a:pt x="127256" y="158302"/>
                </a:lnTo>
                <a:lnTo>
                  <a:pt x="158308" y="127252"/>
                </a:lnTo>
                <a:lnTo>
                  <a:pt x="192045" y="99091"/>
                </a:lnTo>
                <a:lnTo>
                  <a:pt x="228264" y="74024"/>
                </a:lnTo>
                <a:lnTo>
                  <a:pt x="266761" y="52255"/>
                </a:lnTo>
                <a:lnTo>
                  <a:pt x="307333" y="33986"/>
                </a:lnTo>
                <a:lnTo>
                  <a:pt x="349776" y="19423"/>
                </a:lnTo>
                <a:lnTo>
                  <a:pt x="393885" y="8768"/>
                </a:lnTo>
                <a:lnTo>
                  <a:pt x="439457" y="2226"/>
                </a:lnTo>
                <a:lnTo>
                  <a:pt x="486288" y="0"/>
                </a:lnTo>
                <a:lnTo>
                  <a:pt x="533119" y="2226"/>
                </a:lnTo>
                <a:lnTo>
                  <a:pt x="578691" y="8768"/>
                </a:lnTo>
                <a:lnTo>
                  <a:pt x="622800" y="19423"/>
                </a:lnTo>
                <a:lnTo>
                  <a:pt x="665241" y="33986"/>
                </a:lnTo>
                <a:lnTo>
                  <a:pt x="705813" y="52255"/>
                </a:lnTo>
                <a:lnTo>
                  <a:pt x="744309" y="74024"/>
                </a:lnTo>
                <a:lnTo>
                  <a:pt x="780527" y="99091"/>
                </a:lnTo>
                <a:lnTo>
                  <a:pt x="814263" y="127252"/>
                </a:lnTo>
                <a:lnTo>
                  <a:pt x="845314" y="158302"/>
                </a:lnTo>
                <a:lnTo>
                  <a:pt x="873474" y="192039"/>
                </a:lnTo>
                <a:lnTo>
                  <a:pt x="898541" y="228257"/>
                </a:lnTo>
                <a:lnTo>
                  <a:pt x="920311" y="266754"/>
                </a:lnTo>
                <a:lnTo>
                  <a:pt x="938579" y="307326"/>
                </a:lnTo>
                <a:lnTo>
                  <a:pt x="953143" y="349768"/>
                </a:lnTo>
                <a:lnTo>
                  <a:pt x="963798" y="393878"/>
                </a:lnTo>
                <a:lnTo>
                  <a:pt x="970340" y="439451"/>
                </a:lnTo>
                <a:lnTo>
                  <a:pt x="972563" y="486284"/>
                </a:lnTo>
                <a:lnTo>
                  <a:pt x="970340" y="533115"/>
                </a:lnTo>
                <a:lnTo>
                  <a:pt x="963798" y="578688"/>
                </a:lnTo>
                <a:lnTo>
                  <a:pt x="953143" y="622798"/>
                </a:lnTo>
                <a:lnTo>
                  <a:pt x="938579" y="665241"/>
                </a:lnTo>
                <a:lnTo>
                  <a:pt x="920311" y="705812"/>
                </a:lnTo>
                <a:lnTo>
                  <a:pt x="898541" y="744309"/>
                </a:lnTo>
                <a:lnTo>
                  <a:pt x="873474" y="780528"/>
                </a:lnTo>
                <a:lnTo>
                  <a:pt x="845314" y="814264"/>
                </a:lnTo>
                <a:lnTo>
                  <a:pt x="814263" y="845315"/>
                </a:lnTo>
                <a:lnTo>
                  <a:pt x="780527" y="873475"/>
                </a:lnTo>
                <a:lnTo>
                  <a:pt x="744309" y="898542"/>
                </a:lnTo>
                <a:lnTo>
                  <a:pt x="705813" y="920312"/>
                </a:lnTo>
                <a:lnTo>
                  <a:pt x="665241" y="938580"/>
                </a:lnTo>
                <a:lnTo>
                  <a:pt x="622800" y="953144"/>
                </a:lnTo>
                <a:lnTo>
                  <a:pt x="578691" y="963798"/>
                </a:lnTo>
                <a:lnTo>
                  <a:pt x="533119" y="970341"/>
                </a:lnTo>
                <a:lnTo>
                  <a:pt x="486305" y="9725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4" y="5470580"/>
            <a:ext cx="2921000" cy="1730375"/>
            <a:chOff x="6016264" y="5470580"/>
            <a:chExt cx="2921000" cy="1730375"/>
          </a:xfrm>
        </p:grpSpPr>
        <p:sp>
          <p:nvSpPr>
            <p:cNvPr id="10" name="object 10"/>
            <p:cNvSpPr/>
            <p:nvPr/>
          </p:nvSpPr>
          <p:spPr>
            <a:xfrm>
              <a:off x="6016264" y="5470580"/>
              <a:ext cx="2294255" cy="1730375"/>
            </a:xfrm>
            <a:custGeom>
              <a:avLst/>
              <a:gdLst/>
              <a:ahLst/>
              <a:cxnLst/>
              <a:rect l="l" t="t" r="r" b="b"/>
              <a:pathLst>
                <a:path w="2294254" h="1730375">
                  <a:moveTo>
                    <a:pt x="2062215" y="1730318"/>
                  </a:moveTo>
                  <a:lnTo>
                    <a:pt x="231432" y="1730318"/>
                  </a:lnTo>
                  <a:lnTo>
                    <a:pt x="215812" y="1710752"/>
                  </a:lnTo>
                  <a:lnTo>
                    <a:pt x="189402" y="1674728"/>
                  </a:lnTo>
                  <a:lnTo>
                    <a:pt x="164523" y="1637668"/>
                  </a:lnTo>
                  <a:lnTo>
                    <a:pt x="141218" y="1599612"/>
                  </a:lnTo>
                  <a:lnTo>
                    <a:pt x="119530" y="1560600"/>
                  </a:lnTo>
                  <a:lnTo>
                    <a:pt x="99502" y="1520674"/>
                  </a:lnTo>
                  <a:lnTo>
                    <a:pt x="81178" y="1479872"/>
                  </a:lnTo>
                  <a:lnTo>
                    <a:pt x="64599" y="1438237"/>
                  </a:lnTo>
                  <a:lnTo>
                    <a:pt x="49810" y="1395809"/>
                  </a:lnTo>
                  <a:lnTo>
                    <a:pt x="36853" y="1352627"/>
                  </a:lnTo>
                  <a:lnTo>
                    <a:pt x="25772" y="1308734"/>
                  </a:lnTo>
                  <a:lnTo>
                    <a:pt x="16608" y="1264168"/>
                  </a:lnTo>
                  <a:lnTo>
                    <a:pt x="9407" y="1218971"/>
                  </a:lnTo>
                  <a:lnTo>
                    <a:pt x="4209" y="1173183"/>
                  </a:lnTo>
                  <a:lnTo>
                    <a:pt x="1059" y="1126845"/>
                  </a:lnTo>
                  <a:lnTo>
                    <a:pt x="0" y="1080003"/>
                  </a:lnTo>
                  <a:lnTo>
                    <a:pt x="1059" y="1033149"/>
                  </a:lnTo>
                  <a:lnTo>
                    <a:pt x="4209" y="986811"/>
                  </a:lnTo>
                  <a:lnTo>
                    <a:pt x="9407" y="941024"/>
                  </a:lnTo>
                  <a:lnTo>
                    <a:pt x="16608" y="895827"/>
                  </a:lnTo>
                  <a:lnTo>
                    <a:pt x="25772" y="851261"/>
                  </a:lnTo>
                  <a:lnTo>
                    <a:pt x="36853" y="807367"/>
                  </a:lnTo>
                  <a:lnTo>
                    <a:pt x="49810" y="764186"/>
                  </a:lnTo>
                  <a:lnTo>
                    <a:pt x="64599" y="721757"/>
                  </a:lnTo>
                  <a:lnTo>
                    <a:pt x="81178" y="680122"/>
                  </a:lnTo>
                  <a:lnTo>
                    <a:pt x="99502" y="639321"/>
                  </a:lnTo>
                  <a:lnTo>
                    <a:pt x="119530" y="599394"/>
                  </a:lnTo>
                  <a:lnTo>
                    <a:pt x="141218" y="560382"/>
                  </a:lnTo>
                  <a:lnTo>
                    <a:pt x="164523" y="522326"/>
                  </a:lnTo>
                  <a:lnTo>
                    <a:pt x="189402" y="485266"/>
                  </a:lnTo>
                  <a:lnTo>
                    <a:pt x="215812" y="449243"/>
                  </a:lnTo>
                  <a:lnTo>
                    <a:pt x="243709" y="414296"/>
                  </a:lnTo>
                  <a:lnTo>
                    <a:pt x="273052" y="380467"/>
                  </a:lnTo>
                  <a:lnTo>
                    <a:pt x="303797" y="347797"/>
                  </a:lnTo>
                  <a:lnTo>
                    <a:pt x="335900" y="316325"/>
                  </a:lnTo>
                  <a:lnTo>
                    <a:pt x="369320" y="286092"/>
                  </a:lnTo>
                  <a:lnTo>
                    <a:pt x="404012" y="257139"/>
                  </a:lnTo>
                  <a:lnTo>
                    <a:pt x="439934" y="229506"/>
                  </a:lnTo>
                  <a:lnTo>
                    <a:pt x="477042" y="203234"/>
                  </a:lnTo>
                  <a:lnTo>
                    <a:pt x="515294" y="178363"/>
                  </a:lnTo>
                  <a:lnTo>
                    <a:pt x="554647" y="154934"/>
                  </a:lnTo>
                  <a:lnTo>
                    <a:pt x="595058" y="132987"/>
                  </a:lnTo>
                  <a:lnTo>
                    <a:pt x="636483" y="112563"/>
                  </a:lnTo>
                  <a:lnTo>
                    <a:pt x="678879" y="93703"/>
                  </a:lnTo>
                  <a:lnTo>
                    <a:pt x="722204" y="76446"/>
                  </a:lnTo>
                  <a:lnTo>
                    <a:pt x="766415" y="60834"/>
                  </a:lnTo>
                  <a:lnTo>
                    <a:pt x="811467" y="46907"/>
                  </a:lnTo>
                  <a:lnTo>
                    <a:pt x="857320" y="34705"/>
                  </a:lnTo>
                  <a:lnTo>
                    <a:pt x="903928" y="24269"/>
                  </a:lnTo>
                  <a:lnTo>
                    <a:pt x="951250" y="15640"/>
                  </a:lnTo>
                  <a:lnTo>
                    <a:pt x="999242" y="8858"/>
                  </a:lnTo>
                  <a:lnTo>
                    <a:pt x="1047861" y="3964"/>
                  </a:lnTo>
                  <a:lnTo>
                    <a:pt x="1097065" y="997"/>
                  </a:lnTo>
                  <a:lnTo>
                    <a:pt x="1146803" y="0"/>
                  </a:lnTo>
                  <a:lnTo>
                    <a:pt x="1196556" y="997"/>
                  </a:lnTo>
                  <a:lnTo>
                    <a:pt x="1245762" y="3964"/>
                  </a:lnTo>
                  <a:lnTo>
                    <a:pt x="1294383" y="8858"/>
                  </a:lnTo>
                  <a:lnTo>
                    <a:pt x="1342377" y="15640"/>
                  </a:lnTo>
                  <a:lnTo>
                    <a:pt x="1389701" y="24269"/>
                  </a:lnTo>
                  <a:lnTo>
                    <a:pt x="1436311" y="34705"/>
                  </a:lnTo>
                  <a:lnTo>
                    <a:pt x="1482165" y="46907"/>
                  </a:lnTo>
                  <a:lnTo>
                    <a:pt x="1527220" y="60834"/>
                  </a:lnTo>
                  <a:lnTo>
                    <a:pt x="1571431" y="76446"/>
                  </a:lnTo>
                  <a:lnTo>
                    <a:pt x="1614758" y="93703"/>
                  </a:lnTo>
                  <a:lnTo>
                    <a:pt x="1657156" y="112563"/>
                  </a:lnTo>
                  <a:lnTo>
                    <a:pt x="1698582" y="132987"/>
                  </a:lnTo>
                  <a:lnTo>
                    <a:pt x="1738993" y="154934"/>
                  </a:lnTo>
                  <a:lnTo>
                    <a:pt x="1778347" y="178363"/>
                  </a:lnTo>
                  <a:lnTo>
                    <a:pt x="1816600" y="203234"/>
                  </a:lnTo>
                  <a:lnTo>
                    <a:pt x="1853710" y="229506"/>
                  </a:lnTo>
                  <a:lnTo>
                    <a:pt x="1889632" y="257139"/>
                  </a:lnTo>
                  <a:lnTo>
                    <a:pt x="1924325" y="286092"/>
                  </a:lnTo>
                  <a:lnTo>
                    <a:pt x="1957745" y="316325"/>
                  </a:lnTo>
                  <a:lnTo>
                    <a:pt x="1989849" y="347797"/>
                  </a:lnTo>
                  <a:lnTo>
                    <a:pt x="2020594" y="380467"/>
                  </a:lnTo>
                  <a:lnTo>
                    <a:pt x="2049937" y="414296"/>
                  </a:lnTo>
                  <a:lnTo>
                    <a:pt x="2077836" y="449243"/>
                  </a:lnTo>
                  <a:lnTo>
                    <a:pt x="2104246" y="485266"/>
                  </a:lnTo>
                  <a:lnTo>
                    <a:pt x="2129125" y="522326"/>
                  </a:lnTo>
                  <a:lnTo>
                    <a:pt x="2152430" y="560382"/>
                  </a:lnTo>
                  <a:lnTo>
                    <a:pt x="2174118" y="599394"/>
                  </a:lnTo>
                  <a:lnTo>
                    <a:pt x="2194146" y="639321"/>
                  </a:lnTo>
                  <a:lnTo>
                    <a:pt x="2212471" y="680122"/>
                  </a:lnTo>
                  <a:lnTo>
                    <a:pt x="2229049" y="721757"/>
                  </a:lnTo>
                  <a:lnTo>
                    <a:pt x="2243839" y="764186"/>
                  </a:lnTo>
                  <a:lnTo>
                    <a:pt x="2256796" y="807367"/>
                  </a:lnTo>
                  <a:lnTo>
                    <a:pt x="2267877" y="851261"/>
                  </a:lnTo>
                  <a:lnTo>
                    <a:pt x="2277041" y="895827"/>
                  </a:lnTo>
                  <a:lnTo>
                    <a:pt x="2284243" y="941024"/>
                  </a:lnTo>
                  <a:lnTo>
                    <a:pt x="2289440" y="986811"/>
                  </a:lnTo>
                  <a:lnTo>
                    <a:pt x="2292590" y="1033149"/>
                  </a:lnTo>
                  <a:lnTo>
                    <a:pt x="2293650" y="1079991"/>
                  </a:lnTo>
                  <a:lnTo>
                    <a:pt x="2292590" y="1126845"/>
                  </a:lnTo>
                  <a:lnTo>
                    <a:pt x="2289440" y="1173183"/>
                  </a:lnTo>
                  <a:lnTo>
                    <a:pt x="2284243" y="1218971"/>
                  </a:lnTo>
                  <a:lnTo>
                    <a:pt x="2277041" y="1264168"/>
                  </a:lnTo>
                  <a:lnTo>
                    <a:pt x="2267877" y="1308734"/>
                  </a:lnTo>
                  <a:lnTo>
                    <a:pt x="2256796" y="1352627"/>
                  </a:lnTo>
                  <a:lnTo>
                    <a:pt x="2243839" y="1395809"/>
                  </a:lnTo>
                  <a:lnTo>
                    <a:pt x="2229049" y="1438237"/>
                  </a:lnTo>
                  <a:lnTo>
                    <a:pt x="2212471" y="1479872"/>
                  </a:lnTo>
                  <a:lnTo>
                    <a:pt x="2194146" y="1520674"/>
                  </a:lnTo>
                  <a:lnTo>
                    <a:pt x="2174118" y="1560600"/>
                  </a:lnTo>
                  <a:lnTo>
                    <a:pt x="2152430" y="1599612"/>
                  </a:lnTo>
                  <a:lnTo>
                    <a:pt x="2129125" y="1637668"/>
                  </a:lnTo>
                  <a:lnTo>
                    <a:pt x="2104246" y="1674728"/>
                  </a:lnTo>
                  <a:lnTo>
                    <a:pt x="2077836" y="1710752"/>
                  </a:lnTo>
                  <a:lnTo>
                    <a:pt x="2062215" y="17303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13" y="6539453"/>
              <a:ext cx="657224" cy="657209"/>
            </a:xfrm>
            <a:prstGeom prst="rect">
              <a:avLst/>
            </a:prstGeom>
          </p:spPr>
        </p:pic>
      </p:grp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BA00195-4474-02EE-CD36-EE89AF49B1A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Siddhika Shah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81014" y="169971"/>
            <a:ext cx="1954530" cy="1868170"/>
          </a:xfrm>
          <a:custGeom>
            <a:avLst/>
            <a:gdLst/>
            <a:ahLst/>
            <a:cxnLst/>
            <a:rect l="l" t="t" r="r" b="b"/>
            <a:pathLst>
              <a:path w="1954529" h="1868170">
                <a:moveTo>
                  <a:pt x="196502" y="1868069"/>
                </a:moveTo>
                <a:lnTo>
                  <a:pt x="196502" y="1642831"/>
                </a:lnTo>
                <a:lnTo>
                  <a:pt x="176389" y="1632659"/>
                </a:lnTo>
                <a:lnTo>
                  <a:pt x="157073" y="1620697"/>
                </a:lnTo>
                <a:lnTo>
                  <a:pt x="121049" y="1589375"/>
                </a:lnTo>
                <a:lnTo>
                  <a:pt x="88865" y="1544814"/>
                </a:lnTo>
                <a:lnTo>
                  <a:pt x="60959" y="1482963"/>
                </a:lnTo>
                <a:lnTo>
                  <a:pt x="48746" y="1444287"/>
                </a:lnTo>
                <a:lnTo>
                  <a:pt x="37766" y="1399770"/>
                </a:lnTo>
                <a:lnTo>
                  <a:pt x="28073" y="1348903"/>
                </a:lnTo>
                <a:lnTo>
                  <a:pt x="19721" y="1291182"/>
                </a:lnTo>
                <a:lnTo>
                  <a:pt x="12766" y="1226100"/>
                </a:lnTo>
                <a:lnTo>
                  <a:pt x="7262" y="1153149"/>
                </a:lnTo>
                <a:lnTo>
                  <a:pt x="3263" y="1071825"/>
                </a:lnTo>
                <a:lnTo>
                  <a:pt x="823" y="981619"/>
                </a:lnTo>
                <a:lnTo>
                  <a:pt x="0" y="881853"/>
                </a:lnTo>
                <a:lnTo>
                  <a:pt x="937" y="785743"/>
                </a:lnTo>
                <a:lnTo>
                  <a:pt x="3711" y="696436"/>
                </a:lnTo>
                <a:lnTo>
                  <a:pt x="8253" y="613863"/>
                </a:lnTo>
                <a:lnTo>
                  <a:pt x="14496" y="537780"/>
                </a:lnTo>
                <a:lnTo>
                  <a:pt x="22376" y="467942"/>
                </a:lnTo>
                <a:lnTo>
                  <a:pt x="31825" y="404105"/>
                </a:lnTo>
                <a:lnTo>
                  <a:pt x="42777" y="346027"/>
                </a:lnTo>
                <a:lnTo>
                  <a:pt x="55167" y="293463"/>
                </a:lnTo>
                <a:lnTo>
                  <a:pt x="68927" y="246169"/>
                </a:lnTo>
                <a:lnTo>
                  <a:pt x="83992" y="203901"/>
                </a:lnTo>
                <a:lnTo>
                  <a:pt x="100296" y="166416"/>
                </a:lnTo>
                <a:lnTo>
                  <a:pt x="136354" y="104819"/>
                </a:lnTo>
                <a:lnTo>
                  <a:pt x="176571" y="59426"/>
                </a:lnTo>
                <a:lnTo>
                  <a:pt x="220418" y="28287"/>
                </a:lnTo>
                <a:lnTo>
                  <a:pt x="267366" y="9452"/>
                </a:lnTo>
                <a:lnTo>
                  <a:pt x="316883" y="968"/>
                </a:lnTo>
                <a:lnTo>
                  <a:pt x="342440" y="0"/>
                </a:lnTo>
                <a:lnTo>
                  <a:pt x="1595534" y="0"/>
                </a:lnTo>
                <a:lnTo>
                  <a:pt x="1647929" y="3681"/>
                </a:lnTo>
                <a:lnTo>
                  <a:pt x="1697552" y="15864"/>
                </a:lnTo>
                <a:lnTo>
                  <a:pt x="1744005" y="38255"/>
                </a:lnTo>
                <a:lnTo>
                  <a:pt x="1786889" y="72560"/>
                </a:lnTo>
                <a:lnTo>
                  <a:pt x="1825805" y="120485"/>
                </a:lnTo>
                <a:lnTo>
                  <a:pt x="1860356" y="183738"/>
                </a:lnTo>
                <a:lnTo>
                  <a:pt x="1875869" y="221645"/>
                </a:lnTo>
                <a:lnTo>
                  <a:pt x="1890142" y="264024"/>
                </a:lnTo>
                <a:lnTo>
                  <a:pt x="1903123" y="311088"/>
                </a:lnTo>
                <a:lnTo>
                  <a:pt x="1914764" y="363050"/>
                </a:lnTo>
                <a:lnTo>
                  <a:pt x="1925015" y="420123"/>
                </a:lnTo>
                <a:lnTo>
                  <a:pt x="1933825" y="482522"/>
                </a:lnTo>
                <a:lnTo>
                  <a:pt x="1941145" y="550458"/>
                </a:lnTo>
                <a:lnTo>
                  <a:pt x="1946925" y="624146"/>
                </a:lnTo>
                <a:lnTo>
                  <a:pt x="1951116" y="703799"/>
                </a:lnTo>
                <a:lnTo>
                  <a:pt x="1953666" y="789630"/>
                </a:lnTo>
                <a:lnTo>
                  <a:pt x="1954525" y="882045"/>
                </a:lnTo>
                <a:lnTo>
                  <a:pt x="1953495" y="970402"/>
                </a:lnTo>
                <a:lnTo>
                  <a:pt x="1950442" y="1052462"/>
                </a:lnTo>
                <a:lnTo>
                  <a:pt x="1945434" y="1128256"/>
                </a:lnTo>
                <a:lnTo>
                  <a:pt x="1938535" y="1198006"/>
                </a:lnTo>
                <a:lnTo>
                  <a:pt x="1929812" y="1261934"/>
                </a:lnTo>
                <a:lnTo>
                  <a:pt x="1919330" y="1320264"/>
                </a:lnTo>
                <a:lnTo>
                  <a:pt x="1907155" y="1373218"/>
                </a:lnTo>
                <a:lnTo>
                  <a:pt x="1893351" y="1421017"/>
                </a:lnTo>
                <a:lnTo>
                  <a:pt x="1877985" y="1463886"/>
                </a:lnTo>
                <a:lnTo>
                  <a:pt x="1861122" y="1502047"/>
                </a:lnTo>
                <a:lnTo>
                  <a:pt x="1842827" y="1535721"/>
                </a:lnTo>
                <a:lnTo>
                  <a:pt x="1802203" y="1590502"/>
                </a:lnTo>
                <a:lnTo>
                  <a:pt x="1756639" y="1630010"/>
                </a:lnTo>
                <a:lnTo>
                  <a:pt x="1706657" y="1656026"/>
                </a:lnTo>
                <a:lnTo>
                  <a:pt x="1652780" y="1670329"/>
                </a:lnTo>
                <a:lnTo>
                  <a:pt x="1595534" y="1674701"/>
                </a:lnTo>
                <a:lnTo>
                  <a:pt x="429065" y="1674701"/>
                </a:lnTo>
                <a:lnTo>
                  <a:pt x="196502" y="18680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014312" y="221394"/>
            <a:ext cx="1687830" cy="151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 marR="32384" algn="ctr">
              <a:lnSpc>
                <a:spcPct val="116100"/>
              </a:lnSpc>
              <a:spcBef>
                <a:spcPts val="100"/>
              </a:spcBef>
            </a:pPr>
            <a:r>
              <a:rPr sz="1400" spc="-75" dirty="0">
                <a:latin typeface="Arial Black"/>
                <a:cs typeface="Arial Black"/>
              </a:rPr>
              <a:t>I’m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very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120" dirty="0">
                <a:latin typeface="Arial Black"/>
                <a:cs typeface="Arial Black"/>
              </a:rPr>
              <a:t>excited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35" dirty="0">
                <a:latin typeface="Arial Black"/>
                <a:cs typeface="Arial Black"/>
              </a:rPr>
              <a:t>to </a:t>
            </a:r>
            <a:r>
              <a:rPr sz="1400" spc="-75" dirty="0">
                <a:latin typeface="Arial Black"/>
                <a:cs typeface="Arial Black"/>
              </a:rPr>
              <a:t>dive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into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90" dirty="0">
                <a:latin typeface="Arial Black"/>
                <a:cs typeface="Arial Black"/>
              </a:rPr>
              <a:t>this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20" dirty="0">
                <a:latin typeface="Arial Black"/>
                <a:cs typeface="Arial Black"/>
              </a:rPr>
              <a:t>with </a:t>
            </a:r>
            <a:r>
              <a:rPr sz="1400" spc="-70" dirty="0">
                <a:latin typeface="Arial Black"/>
                <a:cs typeface="Arial Black"/>
              </a:rPr>
              <a:t>you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20" dirty="0">
                <a:latin typeface="Arial Black"/>
                <a:cs typeface="Arial Black"/>
              </a:rPr>
              <a:t>all!</a:t>
            </a:r>
            <a:endParaRPr sz="1400">
              <a:latin typeface="Arial Black"/>
              <a:cs typeface="Arial Black"/>
            </a:endParaRPr>
          </a:p>
          <a:p>
            <a:pPr marL="12700" marR="5080" algn="ctr">
              <a:lnSpc>
                <a:spcPct val="116100"/>
              </a:lnSpc>
            </a:pPr>
            <a:r>
              <a:rPr sz="1400" spc="-105" dirty="0">
                <a:latin typeface="Arial Black"/>
                <a:cs typeface="Arial Black"/>
              </a:rPr>
              <a:t>Are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you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90" dirty="0">
                <a:latin typeface="Arial Black"/>
                <a:cs typeface="Arial Black"/>
              </a:rPr>
              <a:t>ready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25" dirty="0">
                <a:latin typeface="Arial Black"/>
                <a:cs typeface="Arial Black"/>
              </a:rPr>
              <a:t>to </a:t>
            </a:r>
            <a:r>
              <a:rPr sz="1400" spc="-114" dirty="0">
                <a:latin typeface="Arial Black"/>
                <a:cs typeface="Arial Black"/>
              </a:rPr>
              <a:t>enhance</a:t>
            </a:r>
            <a:r>
              <a:rPr sz="1400" spc="-105" dirty="0">
                <a:latin typeface="Arial Black"/>
                <a:cs typeface="Arial Black"/>
              </a:rPr>
              <a:t> </a:t>
            </a:r>
            <a:r>
              <a:rPr sz="1400" spc="-65" dirty="0">
                <a:latin typeface="Arial Black"/>
                <a:cs typeface="Arial Black"/>
              </a:rPr>
              <a:t>your</a:t>
            </a:r>
            <a:r>
              <a:rPr sz="1400" spc="-100" dirty="0">
                <a:latin typeface="Arial Black"/>
                <a:cs typeface="Arial Black"/>
              </a:rPr>
              <a:t> </a:t>
            </a:r>
            <a:r>
              <a:rPr sz="1400" spc="-20" dirty="0">
                <a:latin typeface="Arial Black"/>
                <a:cs typeface="Arial Black"/>
              </a:rPr>
              <a:t>data </a:t>
            </a:r>
            <a:r>
              <a:rPr sz="1400" spc="-95" dirty="0">
                <a:latin typeface="Arial Black"/>
                <a:cs typeface="Arial Black"/>
              </a:rPr>
              <a:t>visualization</a:t>
            </a:r>
            <a:r>
              <a:rPr sz="1400" spc="-25" dirty="0">
                <a:latin typeface="Arial Black"/>
                <a:cs typeface="Arial Black"/>
              </a:rPr>
              <a:t> </a:t>
            </a:r>
            <a:r>
              <a:rPr sz="1400" spc="-105" dirty="0">
                <a:latin typeface="Arial Black"/>
                <a:cs typeface="Arial Black"/>
              </a:rPr>
              <a:t>skills?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44487" y="0"/>
            <a:ext cx="972819" cy="870585"/>
          </a:xfrm>
          <a:custGeom>
            <a:avLst/>
            <a:gdLst/>
            <a:ahLst/>
            <a:cxnLst/>
            <a:rect l="l" t="t" r="r" b="b"/>
            <a:pathLst>
              <a:path w="972820" h="870585">
                <a:moveTo>
                  <a:pt x="486288" y="870346"/>
                </a:moveTo>
                <a:lnTo>
                  <a:pt x="439452" y="868120"/>
                </a:lnTo>
                <a:lnTo>
                  <a:pt x="393876" y="861578"/>
                </a:lnTo>
                <a:lnTo>
                  <a:pt x="349763" y="850923"/>
                </a:lnTo>
                <a:lnTo>
                  <a:pt x="307318" y="836360"/>
                </a:lnTo>
                <a:lnTo>
                  <a:pt x="266744" y="818091"/>
                </a:lnTo>
                <a:lnTo>
                  <a:pt x="228245" y="796322"/>
                </a:lnTo>
                <a:lnTo>
                  <a:pt x="192025" y="771255"/>
                </a:lnTo>
                <a:lnTo>
                  <a:pt x="158287" y="743094"/>
                </a:lnTo>
                <a:lnTo>
                  <a:pt x="127236" y="712044"/>
                </a:lnTo>
                <a:lnTo>
                  <a:pt x="99074" y="678308"/>
                </a:lnTo>
                <a:lnTo>
                  <a:pt x="74006" y="642089"/>
                </a:lnTo>
                <a:lnTo>
                  <a:pt x="52236" y="603592"/>
                </a:lnTo>
                <a:lnTo>
                  <a:pt x="33967" y="563020"/>
                </a:lnTo>
                <a:lnTo>
                  <a:pt x="19403" y="520578"/>
                </a:lnTo>
                <a:lnTo>
                  <a:pt x="8748" y="476468"/>
                </a:lnTo>
                <a:lnTo>
                  <a:pt x="2206" y="430895"/>
                </a:lnTo>
                <a:lnTo>
                  <a:pt x="0" y="384475"/>
                </a:lnTo>
                <a:lnTo>
                  <a:pt x="0" y="383650"/>
                </a:lnTo>
                <a:lnTo>
                  <a:pt x="2206" y="337230"/>
                </a:lnTo>
                <a:lnTo>
                  <a:pt x="8748" y="291658"/>
                </a:lnTo>
                <a:lnTo>
                  <a:pt x="19403" y="247548"/>
                </a:lnTo>
                <a:lnTo>
                  <a:pt x="33967" y="205106"/>
                </a:lnTo>
                <a:lnTo>
                  <a:pt x="52236" y="164534"/>
                </a:lnTo>
                <a:lnTo>
                  <a:pt x="74006" y="126037"/>
                </a:lnTo>
                <a:lnTo>
                  <a:pt x="99074" y="89819"/>
                </a:lnTo>
                <a:lnTo>
                  <a:pt x="127236" y="56083"/>
                </a:lnTo>
                <a:lnTo>
                  <a:pt x="158287" y="25032"/>
                </a:lnTo>
                <a:lnTo>
                  <a:pt x="188278" y="0"/>
                </a:lnTo>
                <a:lnTo>
                  <a:pt x="784274" y="0"/>
                </a:lnTo>
                <a:lnTo>
                  <a:pt x="814263" y="25032"/>
                </a:lnTo>
                <a:lnTo>
                  <a:pt x="845314" y="56083"/>
                </a:lnTo>
                <a:lnTo>
                  <a:pt x="873474" y="89819"/>
                </a:lnTo>
                <a:lnTo>
                  <a:pt x="898541" y="126037"/>
                </a:lnTo>
                <a:lnTo>
                  <a:pt x="920311" y="164534"/>
                </a:lnTo>
                <a:lnTo>
                  <a:pt x="938579" y="205106"/>
                </a:lnTo>
                <a:lnTo>
                  <a:pt x="953143" y="247548"/>
                </a:lnTo>
                <a:lnTo>
                  <a:pt x="963798" y="291658"/>
                </a:lnTo>
                <a:lnTo>
                  <a:pt x="970340" y="337230"/>
                </a:lnTo>
                <a:lnTo>
                  <a:pt x="972547" y="383650"/>
                </a:lnTo>
                <a:lnTo>
                  <a:pt x="972547" y="384475"/>
                </a:lnTo>
                <a:lnTo>
                  <a:pt x="970340" y="430895"/>
                </a:lnTo>
                <a:lnTo>
                  <a:pt x="963798" y="476468"/>
                </a:lnTo>
                <a:lnTo>
                  <a:pt x="953143" y="520578"/>
                </a:lnTo>
                <a:lnTo>
                  <a:pt x="938579" y="563020"/>
                </a:lnTo>
                <a:lnTo>
                  <a:pt x="920311" y="603592"/>
                </a:lnTo>
                <a:lnTo>
                  <a:pt x="898541" y="642089"/>
                </a:lnTo>
                <a:lnTo>
                  <a:pt x="873474" y="678308"/>
                </a:lnTo>
                <a:lnTo>
                  <a:pt x="845314" y="712044"/>
                </a:lnTo>
                <a:lnTo>
                  <a:pt x="814263" y="743094"/>
                </a:lnTo>
                <a:lnTo>
                  <a:pt x="780527" y="771255"/>
                </a:lnTo>
                <a:lnTo>
                  <a:pt x="744309" y="796322"/>
                </a:lnTo>
                <a:lnTo>
                  <a:pt x="705813" y="818091"/>
                </a:lnTo>
                <a:lnTo>
                  <a:pt x="665242" y="836360"/>
                </a:lnTo>
                <a:lnTo>
                  <a:pt x="622800" y="850923"/>
                </a:lnTo>
                <a:lnTo>
                  <a:pt x="578691" y="861578"/>
                </a:lnTo>
                <a:lnTo>
                  <a:pt x="533119" y="868120"/>
                </a:lnTo>
                <a:lnTo>
                  <a:pt x="486288" y="8703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276214"/>
            <a:ext cx="2671445" cy="1924685"/>
          </a:xfrm>
          <a:custGeom>
            <a:avLst/>
            <a:gdLst/>
            <a:ahLst/>
            <a:cxnLst/>
            <a:rect l="l" t="t" r="r" b="b"/>
            <a:pathLst>
              <a:path w="2671445" h="1924684">
                <a:moveTo>
                  <a:pt x="1231150" y="1787372"/>
                </a:moveTo>
                <a:lnTo>
                  <a:pt x="1230096" y="1739265"/>
                </a:lnTo>
                <a:lnTo>
                  <a:pt x="1226972" y="1691703"/>
                </a:lnTo>
                <a:lnTo>
                  <a:pt x="1221816" y="1644713"/>
                </a:lnTo>
                <a:lnTo>
                  <a:pt x="1214666" y="1598345"/>
                </a:lnTo>
                <a:lnTo>
                  <a:pt x="1205572" y="1552663"/>
                </a:lnTo>
                <a:lnTo>
                  <a:pt x="1194587" y="1507680"/>
                </a:lnTo>
                <a:lnTo>
                  <a:pt x="1181747" y="1463471"/>
                </a:lnTo>
                <a:lnTo>
                  <a:pt x="1167079" y="1420050"/>
                </a:lnTo>
                <a:lnTo>
                  <a:pt x="1150658" y="1377480"/>
                </a:lnTo>
                <a:lnTo>
                  <a:pt x="1132509" y="1335798"/>
                </a:lnTo>
                <a:lnTo>
                  <a:pt x="1112685" y="1295057"/>
                </a:lnTo>
                <a:lnTo>
                  <a:pt x="1091209" y="1255293"/>
                </a:lnTo>
                <a:lnTo>
                  <a:pt x="1068158" y="1216545"/>
                </a:lnTo>
                <a:lnTo>
                  <a:pt x="1043546" y="1178864"/>
                </a:lnTo>
                <a:lnTo>
                  <a:pt x="1017435" y="1142301"/>
                </a:lnTo>
                <a:lnTo>
                  <a:pt x="989863" y="1106881"/>
                </a:lnTo>
                <a:lnTo>
                  <a:pt x="960869" y="1072667"/>
                </a:lnTo>
                <a:lnTo>
                  <a:pt x="930516" y="1039685"/>
                </a:lnTo>
                <a:lnTo>
                  <a:pt x="898817" y="1007999"/>
                </a:lnTo>
                <a:lnTo>
                  <a:pt x="865847" y="977633"/>
                </a:lnTo>
                <a:lnTo>
                  <a:pt x="831621" y="948639"/>
                </a:lnTo>
                <a:lnTo>
                  <a:pt x="796213" y="921067"/>
                </a:lnTo>
                <a:lnTo>
                  <a:pt x="759637" y="894956"/>
                </a:lnTo>
                <a:lnTo>
                  <a:pt x="721969" y="870356"/>
                </a:lnTo>
                <a:lnTo>
                  <a:pt x="683221" y="847293"/>
                </a:lnTo>
                <a:lnTo>
                  <a:pt x="643458" y="825830"/>
                </a:lnTo>
                <a:lnTo>
                  <a:pt x="602716" y="805992"/>
                </a:lnTo>
                <a:lnTo>
                  <a:pt x="561035" y="787844"/>
                </a:lnTo>
                <a:lnTo>
                  <a:pt x="518464" y="771423"/>
                </a:lnTo>
                <a:lnTo>
                  <a:pt x="475056" y="756767"/>
                </a:lnTo>
                <a:lnTo>
                  <a:pt x="430834" y="743915"/>
                </a:lnTo>
                <a:lnTo>
                  <a:pt x="385864" y="732929"/>
                </a:lnTo>
                <a:lnTo>
                  <a:pt x="340182" y="723836"/>
                </a:lnTo>
                <a:lnTo>
                  <a:pt x="293814" y="716686"/>
                </a:lnTo>
                <a:lnTo>
                  <a:pt x="246837" y="711530"/>
                </a:lnTo>
                <a:lnTo>
                  <a:pt x="199263" y="708406"/>
                </a:lnTo>
                <a:lnTo>
                  <a:pt x="151155" y="707351"/>
                </a:lnTo>
                <a:lnTo>
                  <a:pt x="103047" y="708406"/>
                </a:lnTo>
                <a:lnTo>
                  <a:pt x="55473" y="711530"/>
                </a:lnTo>
                <a:lnTo>
                  <a:pt x="8496" y="716686"/>
                </a:lnTo>
                <a:lnTo>
                  <a:pt x="0" y="717994"/>
                </a:lnTo>
                <a:lnTo>
                  <a:pt x="0" y="1924685"/>
                </a:lnTo>
                <a:lnTo>
                  <a:pt x="1222400" y="1924685"/>
                </a:lnTo>
                <a:lnTo>
                  <a:pt x="1226972" y="1883054"/>
                </a:lnTo>
                <a:lnTo>
                  <a:pt x="1230096" y="1835480"/>
                </a:lnTo>
                <a:lnTo>
                  <a:pt x="1231150" y="1787372"/>
                </a:lnTo>
                <a:close/>
              </a:path>
              <a:path w="2671445" h="1924684">
                <a:moveTo>
                  <a:pt x="2671153" y="720001"/>
                </a:moveTo>
                <a:lnTo>
                  <a:pt x="2669629" y="672655"/>
                </a:lnTo>
                <a:lnTo>
                  <a:pt x="2665095" y="626135"/>
                </a:lnTo>
                <a:lnTo>
                  <a:pt x="2657652" y="580529"/>
                </a:lnTo>
                <a:lnTo>
                  <a:pt x="2647404" y="535927"/>
                </a:lnTo>
                <a:lnTo>
                  <a:pt x="2634450" y="492429"/>
                </a:lnTo>
                <a:lnTo>
                  <a:pt x="2618867" y="450126"/>
                </a:lnTo>
                <a:lnTo>
                  <a:pt x="2600756" y="409105"/>
                </a:lnTo>
                <a:lnTo>
                  <a:pt x="2580221" y="369481"/>
                </a:lnTo>
                <a:lnTo>
                  <a:pt x="2557348" y="331343"/>
                </a:lnTo>
                <a:lnTo>
                  <a:pt x="2532240" y="294779"/>
                </a:lnTo>
                <a:lnTo>
                  <a:pt x="2504973" y="259880"/>
                </a:lnTo>
                <a:lnTo>
                  <a:pt x="2475661" y="226758"/>
                </a:lnTo>
                <a:lnTo>
                  <a:pt x="2444394" y="195491"/>
                </a:lnTo>
                <a:lnTo>
                  <a:pt x="2411272" y="166179"/>
                </a:lnTo>
                <a:lnTo>
                  <a:pt x="2376373" y="138925"/>
                </a:lnTo>
                <a:lnTo>
                  <a:pt x="2339810" y="113804"/>
                </a:lnTo>
                <a:lnTo>
                  <a:pt x="2301671" y="90932"/>
                </a:lnTo>
                <a:lnTo>
                  <a:pt x="2262047" y="70396"/>
                </a:lnTo>
                <a:lnTo>
                  <a:pt x="2221039" y="52285"/>
                </a:lnTo>
                <a:lnTo>
                  <a:pt x="2178735" y="36703"/>
                </a:lnTo>
                <a:lnTo>
                  <a:pt x="2135225" y="23749"/>
                </a:lnTo>
                <a:lnTo>
                  <a:pt x="2090623" y="13500"/>
                </a:lnTo>
                <a:lnTo>
                  <a:pt x="2045017" y="6057"/>
                </a:lnTo>
                <a:lnTo>
                  <a:pt x="1998497" y="1536"/>
                </a:lnTo>
                <a:lnTo>
                  <a:pt x="1951151" y="0"/>
                </a:lnTo>
                <a:lnTo>
                  <a:pt x="1903818" y="1536"/>
                </a:lnTo>
                <a:lnTo>
                  <a:pt x="1857298" y="6057"/>
                </a:lnTo>
                <a:lnTo>
                  <a:pt x="1811680" y="13500"/>
                </a:lnTo>
                <a:lnTo>
                  <a:pt x="1767078" y="23749"/>
                </a:lnTo>
                <a:lnTo>
                  <a:pt x="1723580" y="36703"/>
                </a:lnTo>
                <a:lnTo>
                  <a:pt x="1681276" y="52285"/>
                </a:lnTo>
                <a:lnTo>
                  <a:pt x="1640268" y="70396"/>
                </a:lnTo>
                <a:lnTo>
                  <a:pt x="1600644" y="90932"/>
                </a:lnTo>
                <a:lnTo>
                  <a:pt x="1562493" y="113804"/>
                </a:lnTo>
                <a:lnTo>
                  <a:pt x="1525930" y="138925"/>
                </a:lnTo>
                <a:lnTo>
                  <a:pt x="1491043" y="166179"/>
                </a:lnTo>
                <a:lnTo>
                  <a:pt x="1457909" y="195491"/>
                </a:lnTo>
                <a:lnTo>
                  <a:pt x="1426641" y="226758"/>
                </a:lnTo>
                <a:lnTo>
                  <a:pt x="1397330" y="259880"/>
                </a:lnTo>
                <a:lnTo>
                  <a:pt x="1370076" y="294779"/>
                </a:lnTo>
                <a:lnTo>
                  <a:pt x="1344955" y="331343"/>
                </a:lnTo>
                <a:lnTo>
                  <a:pt x="1322082" y="369481"/>
                </a:lnTo>
                <a:lnTo>
                  <a:pt x="1301546" y="409105"/>
                </a:lnTo>
                <a:lnTo>
                  <a:pt x="1283436" y="450126"/>
                </a:lnTo>
                <a:lnTo>
                  <a:pt x="1267866" y="492429"/>
                </a:lnTo>
                <a:lnTo>
                  <a:pt x="1254899" y="535927"/>
                </a:lnTo>
                <a:lnTo>
                  <a:pt x="1244650" y="580529"/>
                </a:lnTo>
                <a:lnTo>
                  <a:pt x="1237221" y="626135"/>
                </a:lnTo>
                <a:lnTo>
                  <a:pt x="1232687" y="672655"/>
                </a:lnTo>
                <a:lnTo>
                  <a:pt x="1231150" y="719937"/>
                </a:lnTo>
                <a:lnTo>
                  <a:pt x="1232687" y="767334"/>
                </a:lnTo>
                <a:lnTo>
                  <a:pt x="1237221" y="813866"/>
                </a:lnTo>
                <a:lnTo>
                  <a:pt x="1244650" y="859472"/>
                </a:lnTo>
                <a:lnTo>
                  <a:pt x="1254899" y="904074"/>
                </a:lnTo>
                <a:lnTo>
                  <a:pt x="1267866" y="947572"/>
                </a:lnTo>
                <a:lnTo>
                  <a:pt x="1283436" y="989876"/>
                </a:lnTo>
                <a:lnTo>
                  <a:pt x="1301546" y="1030884"/>
                </a:lnTo>
                <a:lnTo>
                  <a:pt x="1322082" y="1070508"/>
                </a:lnTo>
                <a:lnTo>
                  <a:pt x="1344955" y="1108659"/>
                </a:lnTo>
                <a:lnTo>
                  <a:pt x="1370076" y="1145222"/>
                </a:lnTo>
                <a:lnTo>
                  <a:pt x="1397330" y="1180109"/>
                </a:lnTo>
                <a:lnTo>
                  <a:pt x="1426641" y="1213243"/>
                </a:lnTo>
                <a:lnTo>
                  <a:pt x="1457909" y="1244511"/>
                </a:lnTo>
                <a:lnTo>
                  <a:pt x="1491043" y="1273822"/>
                </a:lnTo>
                <a:lnTo>
                  <a:pt x="1525930" y="1301076"/>
                </a:lnTo>
                <a:lnTo>
                  <a:pt x="1562493" y="1326197"/>
                </a:lnTo>
                <a:lnTo>
                  <a:pt x="1600644" y="1349070"/>
                </a:lnTo>
                <a:lnTo>
                  <a:pt x="1640268" y="1369606"/>
                </a:lnTo>
                <a:lnTo>
                  <a:pt x="1681276" y="1387716"/>
                </a:lnTo>
                <a:lnTo>
                  <a:pt x="1723580" y="1403286"/>
                </a:lnTo>
                <a:lnTo>
                  <a:pt x="1767078" y="1416253"/>
                </a:lnTo>
                <a:lnTo>
                  <a:pt x="1811680" y="1426502"/>
                </a:lnTo>
                <a:lnTo>
                  <a:pt x="1857298" y="1433931"/>
                </a:lnTo>
                <a:lnTo>
                  <a:pt x="1903818" y="1438465"/>
                </a:lnTo>
                <a:lnTo>
                  <a:pt x="1951151" y="1440002"/>
                </a:lnTo>
                <a:lnTo>
                  <a:pt x="1998497" y="1438465"/>
                </a:lnTo>
                <a:lnTo>
                  <a:pt x="2045017" y="1433931"/>
                </a:lnTo>
                <a:lnTo>
                  <a:pt x="2090623" y="1426502"/>
                </a:lnTo>
                <a:lnTo>
                  <a:pt x="2135225" y="1416253"/>
                </a:lnTo>
                <a:lnTo>
                  <a:pt x="2178735" y="1403286"/>
                </a:lnTo>
                <a:lnTo>
                  <a:pt x="2221039" y="1387716"/>
                </a:lnTo>
                <a:lnTo>
                  <a:pt x="2262047" y="1369606"/>
                </a:lnTo>
                <a:lnTo>
                  <a:pt x="2301671" y="1349070"/>
                </a:lnTo>
                <a:lnTo>
                  <a:pt x="2339810" y="1326197"/>
                </a:lnTo>
                <a:lnTo>
                  <a:pt x="2376373" y="1301076"/>
                </a:lnTo>
                <a:lnTo>
                  <a:pt x="2411272" y="1273822"/>
                </a:lnTo>
                <a:lnTo>
                  <a:pt x="2444394" y="1244511"/>
                </a:lnTo>
                <a:lnTo>
                  <a:pt x="2475661" y="1213243"/>
                </a:lnTo>
                <a:lnTo>
                  <a:pt x="2504973" y="1180109"/>
                </a:lnTo>
                <a:lnTo>
                  <a:pt x="2532240" y="1145222"/>
                </a:lnTo>
                <a:lnTo>
                  <a:pt x="2557348" y="1108659"/>
                </a:lnTo>
                <a:lnTo>
                  <a:pt x="2580221" y="1070508"/>
                </a:lnTo>
                <a:lnTo>
                  <a:pt x="2600756" y="1030884"/>
                </a:lnTo>
                <a:lnTo>
                  <a:pt x="2618867" y="989876"/>
                </a:lnTo>
                <a:lnTo>
                  <a:pt x="2634450" y="947572"/>
                </a:lnTo>
                <a:lnTo>
                  <a:pt x="2647404" y="904074"/>
                </a:lnTo>
                <a:lnTo>
                  <a:pt x="2657652" y="859472"/>
                </a:lnTo>
                <a:lnTo>
                  <a:pt x="2665095" y="813866"/>
                </a:lnTo>
                <a:lnTo>
                  <a:pt x="2669629" y="767334"/>
                </a:lnTo>
                <a:lnTo>
                  <a:pt x="2671153" y="7200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52144" y="592363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508" y="370901"/>
                </a:moveTo>
                <a:lnTo>
                  <a:pt x="185372" y="370901"/>
                </a:lnTo>
                <a:lnTo>
                  <a:pt x="136139" y="364286"/>
                </a:lnTo>
                <a:lnTo>
                  <a:pt x="91839" y="345592"/>
                </a:lnTo>
                <a:lnTo>
                  <a:pt x="54305" y="316595"/>
                </a:lnTo>
                <a:lnTo>
                  <a:pt x="25307" y="279064"/>
                </a:lnTo>
                <a:lnTo>
                  <a:pt x="6612" y="234766"/>
                </a:lnTo>
                <a:lnTo>
                  <a:pt x="0" y="185561"/>
                </a:lnTo>
                <a:lnTo>
                  <a:pt x="0" y="185379"/>
                </a:lnTo>
                <a:lnTo>
                  <a:pt x="6612" y="136161"/>
                </a:lnTo>
                <a:lnTo>
                  <a:pt x="25307" y="91855"/>
                </a:lnTo>
                <a:lnTo>
                  <a:pt x="54305" y="54319"/>
                </a:lnTo>
                <a:lnTo>
                  <a:pt x="91839" y="25319"/>
                </a:lnTo>
                <a:lnTo>
                  <a:pt x="136139" y="6624"/>
                </a:lnTo>
                <a:lnTo>
                  <a:pt x="185439" y="0"/>
                </a:lnTo>
                <a:lnTo>
                  <a:pt x="234745" y="6624"/>
                </a:lnTo>
                <a:lnTo>
                  <a:pt x="279049" y="25319"/>
                </a:lnTo>
                <a:lnTo>
                  <a:pt x="316583" y="54319"/>
                </a:lnTo>
                <a:lnTo>
                  <a:pt x="345582" y="91855"/>
                </a:lnTo>
                <a:lnTo>
                  <a:pt x="364277" y="136161"/>
                </a:lnTo>
                <a:lnTo>
                  <a:pt x="370889" y="185379"/>
                </a:lnTo>
                <a:lnTo>
                  <a:pt x="370889" y="185561"/>
                </a:lnTo>
                <a:lnTo>
                  <a:pt x="364277" y="234766"/>
                </a:lnTo>
                <a:lnTo>
                  <a:pt x="345582" y="279064"/>
                </a:lnTo>
                <a:lnTo>
                  <a:pt x="316583" y="316595"/>
                </a:lnTo>
                <a:lnTo>
                  <a:pt x="279049" y="345592"/>
                </a:lnTo>
                <a:lnTo>
                  <a:pt x="234745" y="364286"/>
                </a:lnTo>
                <a:lnTo>
                  <a:pt x="185508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050" y="0"/>
            <a:ext cx="1438275" cy="692785"/>
          </a:xfrm>
          <a:custGeom>
            <a:avLst/>
            <a:gdLst/>
            <a:ahLst/>
            <a:cxnLst/>
            <a:rect l="l" t="t" r="r" b="b"/>
            <a:pathLst>
              <a:path w="1438275" h="692785">
                <a:moveTo>
                  <a:pt x="719175" y="692518"/>
                </a:moveTo>
                <a:lnTo>
                  <a:pt x="671770" y="690989"/>
                </a:lnTo>
                <a:lnTo>
                  <a:pt x="625247" y="686457"/>
                </a:lnTo>
                <a:lnTo>
                  <a:pt x="579637" y="679021"/>
                </a:lnTo>
                <a:lnTo>
                  <a:pt x="535035" y="668775"/>
                </a:lnTo>
                <a:lnTo>
                  <a:pt x="491534" y="655814"/>
                </a:lnTo>
                <a:lnTo>
                  <a:pt x="449231" y="640232"/>
                </a:lnTo>
                <a:lnTo>
                  <a:pt x="408220" y="622125"/>
                </a:lnTo>
                <a:lnTo>
                  <a:pt x="368596" y="601588"/>
                </a:lnTo>
                <a:lnTo>
                  <a:pt x="330453" y="578715"/>
                </a:lnTo>
                <a:lnTo>
                  <a:pt x="293887" y="553601"/>
                </a:lnTo>
                <a:lnTo>
                  <a:pt x="258993" y="526342"/>
                </a:lnTo>
                <a:lnTo>
                  <a:pt x="225865" y="497031"/>
                </a:lnTo>
                <a:lnTo>
                  <a:pt x="194599" y="465764"/>
                </a:lnTo>
                <a:lnTo>
                  <a:pt x="165288" y="432636"/>
                </a:lnTo>
                <a:lnTo>
                  <a:pt x="138029" y="397742"/>
                </a:lnTo>
                <a:lnTo>
                  <a:pt x="112915" y="361176"/>
                </a:lnTo>
                <a:lnTo>
                  <a:pt x="90042" y="323033"/>
                </a:lnTo>
                <a:lnTo>
                  <a:pt x="69505" y="283409"/>
                </a:lnTo>
                <a:lnTo>
                  <a:pt x="51398" y="242398"/>
                </a:lnTo>
                <a:lnTo>
                  <a:pt x="35817" y="200095"/>
                </a:lnTo>
                <a:lnTo>
                  <a:pt x="22855" y="156595"/>
                </a:lnTo>
                <a:lnTo>
                  <a:pt x="12609" y="111992"/>
                </a:lnTo>
                <a:lnTo>
                  <a:pt x="5173" y="66382"/>
                </a:lnTo>
                <a:lnTo>
                  <a:pt x="642" y="19860"/>
                </a:lnTo>
                <a:lnTo>
                  <a:pt x="0" y="0"/>
                </a:lnTo>
                <a:lnTo>
                  <a:pt x="1438222" y="0"/>
                </a:lnTo>
                <a:lnTo>
                  <a:pt x="1433049" y="66382"/>
                </a:lnTo>
                <a:lnTo>
                  <a:pt x="1425613" y="111992"/>
                </a:lnTo>
                <a:lnTo>
                  <a:pt x="1415367" y="156595"/>
                </a:lnTo>
                <a:lnTo>
                  <a:pt x="1402405" y="200095"/>
                </a:lnTo>
                <a:lnTo>
                  <a:pt x="1386824" y="242398"/>
                </a:lnTo>
                <a:lnTo>
                  <a:pt x="1368717" y="283409"/>
                </a:lnTo>
                <a:lnTo>
                  <a:pt x="1348180" y="323033"/>
                </a:lnTo>
                <a:lnTo>
                  <a:pt x="1325307" y="361176"/>
                </a:lnTo>
                <a:lnTo>
                  <a:pt x="1300193" y="397742"/>
                </a:lnTo>
                <a:lnTo>
                  <a:pt x="1272933" y="432636"/>
                </a:lnTo>
                <a:lnTo>
                  <a:pt x="1243622" y="465764"/>
                </a:lnTo>
                <a:lnTo>
                  <a:pt x="1212356" y="497031"/>
                </a:lnTo>
                <a:lnTo>
                  <a:pt x="1179228" y="526342"/>
                </a:lnTo>
                <a:lnTo>
                  <a:pt x="1144333" y="553601"/>
                </a:lnTo>
                <a:lnTo>
                  <a:pt x="1107767" y="578715"/>
                </a:lnTo>
                <a:lnTo>
                  <a:pt x="1069625" y="601588"/>
                </a:lnTo>
                <a:lnTo>
                  <a:pt x="1030000" y="622125"/>
                </a:lnTo>
                <a:lnTo>
                  <a:pt x="988989" y="640232"/>
                </a:lnTo>
                <a:lnTo>
                  <a:pt x="946686" y="655814"/>
                </a:lnTo>
                <a:lnTo>
                  <a:pt x="903185" y="668775"/>
                </a:lnTo>
                <a:lnTo>
                  <a:pt x="858583" y="679021"/>
                </a:lnTo>
                <a:lnTo>
                  <a:pt x="812973" y="686457"/>
                </a:lnTo>
                <a:lnTo>
                  <a:pt x="766450" y="690989"/>
                </a:lnTo>
                <a:lnTo>
                  <a:pt x="719175" y="6925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81382" y="1547929"/>
            <a:ext cx="535940" cy="486409"/>
          </a:xfrm>
          <a:custGeom>
            <a:avLst/>
            <a:gdLst/>
            <a:ahLst/>
            <a:cxnLst/>
            <a:rect l="l" t="t" r="r" b="b"/>
            <a:pathLst>
              <a:path w="535939" h="486410">
                <a:moveTo>
                  <a:pt x="267791" y="486283"/>
                </a:moveTo>
                <a:lnTo>
                  <a:pt x="219629" y="482366"/>
                </a:lnTo>
                <a:lnTo>
                  <a:pt x="174308" y="471072"/>
                </a:lnTo>
                <a:lnTo>
                  <a:pt x="132574" y="453087"/>
                </a:lnTo>
                <a:lnTo>
                  <a:pt x="95185" y="429099"/>
                </a:lnTo>
                <a:lnTo>
                  <a:pt x="62898" y="399794"/>
                </a:lnTo>
                <a:lnTo>
                  <a:pt x="36468" y="365859"/>
                </a:lnTo>
                <a:lnTo>
                  <a:pt x="16654" y="327981"/>
                </a:lnTo>
                <a:lnTo>
                  <a:pt x="4210" y="286846"/>
                </a:lnTo>
                <a:lnTo>
                  <a:pt x="0" y="244214"/>
                </a:lnTo>
                <a:lnTo>
                  <a:pt x="0" y="242069"/>
                </a:lnTo>
                <a:lnTo>
                  <a:pt x="4210" y="199436"/>
                </a:lnTo>
                <a:lnTo>
                  <a:pt x="16654" y="158300"/>
                </a:lnTo>
                <a:lnTo>
                  <a:pt x="36468" y="120422"/>
                </a:lnTo>
                <a:lnTo>
                  <a:pt x="62898" y="86487"/>
                </a:lnTo>
                <a:lnTo>
                  <a:pt x="95185" y="57183"/>
                </a:lnTo>
                <a:lnTo>
                  <a:pt x="132574" y="33195"/>
                </a:lnTo>
                <a:lnTo>
                  <a:pt x="174308" y="15211"/>
                </a:lnTo>
                <a:lnTo>
                  <a:pt x="219629" y="3917"/>
                </a:lnTo>
                <a:lnTo>
                  <a:pt x="267782" y="0"/>
                </a:lnTo>
                <a:lnTo>
                  <a:pt x="315935" y="3917"/>
                </a:lnTo>
                <a:lnTo>
                  <a:pt x="361257" y="15211"/>
                </a:lnTo>
                <a:lnTo>
                  <a:pt x="402990" y="33195"/>
                </a:lnTo>
                <a:lnTo>
                  <a:pt x="440379" y="57183"/>
                </a:lnTo>
                <a:lnTo>
                  <a:pt x="472667" y="86487"/>
                </a:lnTo>
                <a:lnTo>
                  <a:pt x="499096" y="120422"/>
                </a:lnTo>
                <a:lnTo>
                  <a:pt x="518911" y="158300"/>
                </a:lnTo>
                <a:lnTo>
                  <a:pt x="531355" y="199436"/>
                </a:lnTo>
                <a:lnTo>
                  <a:pt x="535565" y="242069"/>
                </a:lnTo>
                <a:lnTo>
                  <a:pt x="535565" y="244214"/>
                </a:lnTo>
                <a:lnTo>
                  <a:pt x="531355" y="286846"/>
                </a:lnTo>
                <a:lnTo>
                  <a:pt x="518911" y="327981"/>
                </a:lnTo>
                <a:lnTo>
                  <a:pt x="499096" y="365859"/>
                </a:lnTo>
                <a:lnTo>
                  <a:pt x="472667" y="399794"/>
                </a:lnTo>
                <a:lnTo>
                  <a:pt x="440379" y="429099"/>
                </a:lnTo>
                <a:lnTo>
                  <a:pt x="402990" y="453087"/>
                </a:lnTo>
                <a:lnTo>
                  <a:pt x="361257" y="471072"/>
                </a:lnTo>
                <a:lnTo>
                  <a:pt x="315935" y="482366"/>
                </a:lnTo>
                <a:lnTo>
                  <a:pt x="267791" y="486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4" y="5983559"/>
            <a:ext cx="2921000" cy="1217930"/>
            <a:chOff x="6016264" y="5983559"/>
            <a:chExt cx="2921000" cy="1217930"/>
          </a:xfrm>
        </p:grpSpPr>
        <p:sp>
          <p:nvSpPr>
            <p:cNvPr id="10" name="object 10"/>
            <p:cNvSpPr/>
            <p:nvPr/>
          </p:nvSpPr>
          <p:spPr>
            <a:xfrm>
              <a:off x="6016256" y="5983566"/>
              <a:ext cx="2785110" cy="1217930"/>
            </a:xfrm>
            <a:custGeom>
              <a:avLst/>
              <a:gdLst/>
              <a:ahLst/>
              <a:cxnLst/>
              <a:rect l="l" t="t" r="r" b="b"/>
              <a:pathLst>
                <a:path w="2785109" h="1217929">
                  <a:moveTo>
                    <a:pt x="2290737" y="734834"/>
                  </a:moveTo>
                  <a:lnTo>
                    <a:pt x="2281212" y="671741"/>
                  </a:lnTo>
                  <a:lnTo>
                    <a:pt x="2271725" y="634034"/>
                  </a:lnTo>
                  <a:lnTo>
                    <a:pt x="2259660" y="596963"/>
                  </a:lnTo>
                  <a:lnTo>
                    <a:pt x="2245093" y="560565"/>
                  </a:lnTo>
                  <a:lnTo>
                    <a:pt x="2228100" y="524903"/>
                  </a:lnTo>
                  <a:lnTo>
                    <a:pt x="2208733" y="490004"/>
                  </a:lnTo>
                  <a:lnTo>
                    <a:pt x="2187054" y="455917"/>
                  </a:lnTo>
                  <a:lnTo>
                    <a:pt x="2163153" y="422706"/>
                  </a:lnTo>
                  <a:lnTo>
                    <a:pt x="2137067" y="390385"/>
                  </a:lnTo>
                  <a:lnTo>
                    <a:pt x="2108885" y="359016"/>
                  </a:lnTo>
                  <a:lnTo>
                    <a:pt x="2078659" y="328650"/>
                  </a:lnTo>
                  <a:lnTo>
                    <a:pt x="2046465" y="299326"/>
                  </a:lnTo>
                  <a:lnTo>
                    <a:pt x="2012353" y="271081"/>
                  </a:lnTo>
                  <a:lnTo>
                    <a:pt x="1976399" y="243979"/>
                  </a:lnTo>
                  <a:lnTo>
                    <a:pt x="1938667" y="218046"/>
                  </a:lnTo>
                  <a:lnTo>
                    <a:pt x="1899221" y="193332"/>
                  </a:lnTo>
                  <a:lnTo>
                    <a:pt x="1858124" y="169887"/>
                  </a:lnTo>
                  <a:lnTo>
                    <a:pt x="1815465" y="147764"/>
                  </a:lnTo>
                  <a:lnTo>
                    <a:pt x="1771269" y="126987"/>
                  </a:lnTo>
                  <a:lnTo>
                    <a:pt x="1725637" y="107607"/>
                  </a:lnTo>
                  <a:lnTo>
                    <a:pt x="1678622" y="89687"/>
                  </a:lnTo>
                  <a:lnTo>
                    <a:pt x="1630286" y="73253"/>
                  </a:lnTo>
                  <a:lnTo>
                    <a:pt x="1580705" y="58369"/>
                  </a:lnTo>
                  <a:lnTo>
                    <a:pt x="1529930" y="45059"/>
                  </a:lnTo>
                  <a:lnTo>
                    <a:pt x="1478026" y="33375"/>
                  </a:lnTo>
                  <a:lnTo>
                    <a:pt x="1425079" y="23368"/>
                  </a:lnTo>
                  <a:lnTo>
                    <a:pt x="1371142" y="15074"/>
                  </a:lnTo>
                  <a:lnTo>
                    <a:pt x="1316278" y="8547"/>
                  </a:lnTo>
                  <a:lnTo>
                    <a:pt x="1260563" y="3822"/>
                  </a:lnTo>
                  <a:lnTo>
                    <a:pt x="1204048" y="965"/>
                  </a:lnTo>
                  <a:lnTo>
                    <a:pt x="1146797" y="0"/>
                  </a:lnTo>
                  <a:lnTo>
                    <a:pt x="1089571" y="965"/>
                  </a:lnTo>
                  <a:lnTo>
                    <a:pt x="1033068" y="3822"/>
                  </a:lnTo>
                  <a:lnTo>
                    <a:pt x="977353" y="8547"/>
                  </a:lnTo>
                  <a:lnTo>
                    <a:pt x="922489" y="15074"/>
                  </a:lnTo>
                  <a:lnTo>
                    <a:pt x="868553" y="23368"/>
                  </a:lnTo>
                  <a:lnTo>
                    <a:pt x="815606" y="33375"/>
                  </a:lnTo>
                  <a:lnTo>
                    <a:pt x="763714" y="45059"/>
                  </a:lnTo>
                  <a:lnTo>
                    <a:pt x="712939" y="58369"/>
                  </a:lnTo>
                  <a:lnTo>
                    <a:pt x="663359" y="73253"/>
                  </a:lnTo>
                  <a:lnTo>
                    <a:pt x="615022" y="89687"/>
                  </a:lnTo>
                  <a:lnTo>
                    <a:pt x="568007" y="107607"/>
                  </a:lnTo>
                  <a:lnTo>
                    <a:pt x="522376" y="126987"/>
                  </a:lnTo>
                  <a:lnTo>
                    <a:pt x="478193" y="147764"/>
                  </a:lnTo>
                  <a:lnTo>
                    <a:pt x="435521" y="169887"/>
                  </a:lnTo>
                  <a:lnTo>
                    <a:pt x="394423" y="193332"/>
                  </a:lnTo>
                  <a:lnTo>
                    <a:pt x="354990" y="218046"/>
                  </a:lnTo>
                  <a:lnTo>
                    <a:pt x="317258" y="243979"/>
                  </a:lnTo>
                  <a:lnTo>
                    <a:pt x="281305" y="271081"/>
                  </a:lnTo>
                  <a:lnTo>
                    <a:pt x="247192" y="299326"/>
                  </a:lnTo>
                  <a:lnTo>
                    <a:pt x="214985" y="328650"/>
                  </a:lnTo>
                  <a:lnTo>
                    <a:pt x="184759" y="359016"/>
                  </a:lnTo>
                  <a:lnTo>
                    <a:pt x="156578" y="390385"/>
                  </a:lnTo>
                  <a:lnTo>
                    <a:pt x="130505" y="422706"/>
                  </a:lnTo>
                  <a:lnTo>
                    <a:pt x="106591" y="455917"/>
                  </a:lnTo>
                  <a:lnTo>
                    <a:pt x="84924" y="490004"/>
                  </a:lnTo>
                  <a:lnTo>
                    <a:pt x="65557" y="524903"/>
                  </a:lnTo>
                  <a:lnTo>
                    <a:pt x="48552" y="560565"/>
                  </a:lnTo>
                  <a:lnTo>
                    <a:pt x="33997" y="596963"/>
                  </a:lnTo>
                  <a:lnTo>
                    <a:pt x="21932" y="634034"/>
                  </a:lnTo>
                  <a:lnTo>
                    <a:pt x="12433" y="671741"/>
                  </a:lnTo>
                  <a:lnTo>
                    <a:pt x="5575" y="710031"/>
                  </a:lnTo>
                  <a:lnTo>
                    <a:pt x="1409" y="748868"/>
                  </a:lnTo>
                  <a:lnTo>
                    <a:pt x="0" y="788212"/>
                  </a:lnTo>
                  <a:lnTo>
                    <a:pt x="1409" y="827557"/>
                  </a:lnTo>
                  <a:lnTo>
                    <a:pt x="5575" y="866394"/>
                  </a:lnTo>
                  <a:lnTo>
                    <a:pt x="12433" y="904697"/>
                  </a:lnTo>
                  <a:lnTo>
                    <a:pt x="21932" y="942403"/>
                  </a:lnTo>
                  <a:lnTo>
                    <a:pt x="33997" y="979474"/>
                  </a:lnTo>
                  <a:lnTo>
                    <a:pt x="48552" y="1015873"/>
                  </a:lnTo>
                  <a:lnTo>
                    <a:pt x="65557" y="1051534"/>
                  </a:lnTo>
                  <a:lnTo>
                    <a:pt x="84924" y="1086434"/>
                  </a:lnTo>
                  <a:lnTo>
                    <a:pt x="106591" y="1120508"/>
                  </a:lnTo>
                  <a:lnTo>
                    <a:pt x="130505" y="1153731"/>
                  </a:lnTo>
                  <a:lnTo>
                    <a:pt x="156578" y="1186053"/>
                  </a:lnTo>
                  <a:lnTo>
                    <a:pt x="184696" y="1217333"/>
                  </a:lnTo>
                  <a:lnTo>
                    <a:pt x="2108949" y="1217333"/>
                  </a:lnTo>
                  <a:lnTo>
                    <a:pt x="2137067" y="1186053"/>
                  </a:lnTo>
                  <a:lnTo>
                    <a:pt x="2163153" y="1153731"/>
                  </a:lnTo>
                  <a:lnTo>
                    <a:pt x="2187054" y="1120508"/>
                  </a:lnTo>
                  <a:lnTo>
                    <a:pt x="2208733" y="1086434"/>
                  </a:lnTo>
                  <a:lnTo>
                    <a:pt x="2228100" y="1051534"/>
                  </a:lnTo>
                  <a:lnTo>
                    <a:pt x="2245093" y="1015873"/>
                  </a:lnTo>
                  <a:lnTo>
                    <a:pt x="2259660" y="979474"/>
                  </a:lnTo>
                  <a:lnTo>
                    <a:pt x="2271725" y="942403"/>
                  </a:lnTo>
                  <a:lnTo>
                    <a:pt x="2281212" y="904697"/>
                  </a:lnTo>
                  <a:lnTo>
                    <a:pt x="2288082" y="866394"/>
                  </a:lnTo>
                  <a:lnTo>
                    <a:pt x="2290737" y="841590"/>
                  </a:lnTo>
                  <a:lnTo>
                    <a:pt x="2290737" y="734834"/>
                  </a:lnTo>
                  <a:close/>
                </a:path>
                <a:path w="2785109" h="1217929">
                  <a:moveTo>
                    <a:pt x="2784983" y="310921"/>
                  </a:moveTo>
                  <a:lnTo>
                    <a:pt x="2778366" y="261683"/>
                  </a:lnTo>
                  <a:lnTo>
                    <a:pt x="2759672" y="217385"/>
                  </a:lnTo>
                  <a:lnTo>
                    <a:pt x="2730677" y="179857"/>
                  </a:lnTo>
                  <a:lnTo>
                    <a:pt x="2693136" y="150863"/>
                  </a:lnTo>
                  <a:lnTo>
                    <a:pt x="2648839" y="132168"/>
                  </a:lnTo>
                  <a:lnTo>
                    <a:pt x="2599550" y="125552"/>
                  </a:lnTo>
                  <a:lnTo>
                    <a:pt x="2550236" y="132168"/>
                  </a:lnTo>
                  <a:lnTo>
                    <a:pt x="2505938" y="150863"/>
                  </a:lnTo>
                  <a:lnTo>
                    <a:pt x="2468397" y="179857"/>
                  </a:lnTo>
                  <a:lnTo>
                    <a:pt x="2439403" y="217385"/>
                  </a:lnTo>
                  <a:lnTo>
                    <a:pt x="2420696" y="261683"/>
                  </a:lnTo>
                  <a:lnTo>
                    <a:pt x="2414092" y="310921"/>
                  </a:lnTo>
                  <a:lnTo>
                    <a:pt x="2414092" y="311048"/>
                  </a:lnTo>
                  <a:lnTo>
                    <a:pt x="2420696" y="360286"/>
                  </a:lnTo>
                  <a:lnTo>
                    <a:pt x="2439403" y="404583"/>
                  </a:lnTo>
                  <a:lnTo>
                    <a:pt x="2468397" y="442112"/>
                  </a:lnTo>
                  <a:lnTo>
                    <a:pt x="2505938" y="471106"/>
                  </a:lnTo>
                  <a:lnTo>
                    <a:pt x="2550236" y="489800"/>
                  </a:lnTo>
                  <a:lnTo>
                    <a:pt x="2599550" y="496430"/>
                  </a:lnTo>
                  <a:lnTo>
                    <a:pt x="2648839" y="489800"/>
                  </a:lnTo>
                  <a:lnTo>
                    <a:pt x="2693136" y="471106"/>
                  </a:lnTo>
                  <a:lnTo>
                    <a:pt x="2730677" y="442112"/>
                  </a:lnTo>
                  <a:lnTo>
                    <a:pt x="2759672" y="404583"/>
                  </a:lnTo>
                  <a:lnTo>
                    <a:pt x="2778366" y="360286"/>
                  </a:lnTo>
                  <a:lnTo>
                    <a:pt x="2784983" y="311048"/>
                  </a:lnTo>
                  <a:lnTo>
                    <a:pt x="2784983" y="31092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80013" y="6468861"/>
              <a:ext cx="657224" cy="657209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4230776" y="243673"/>
            <a:ext cx="4707255" cy="5516880"/>
            <a:chOff x="4230776" y="243673"/>
            <a:chExt cx="4707255" cy="5516880"/>
          </a:xfrm>
        </p:grpSpPr>
        <p:sp>
          <p:nvSpPr>
            <p:cNvPr id="13" name="object 13"/>
            <p:cNvSpPr/>
            <p:nvPr/>
          </p:nvSpPr>
          <p:spPr>
            <a:xfrm>
              <a:off x="4230776" y="3342345"/>
              <a:ext cx="1446530" cy="1446530"/>
            </a:xfrm>
            <a:custGeom>
              <a:avLst/>
              <a:gdLst/>
              <a:ahLst/>
              <a:cxnLst/>
              <a:rect l="l" t="t" r="r" b="b"/>
              <a:pathLst>
                <a:path w="1446529" h="1446529">
                  <a:moveTo>
                    <a:pt x="723015" y="1446062"/>
                  </a:moveTo>
                  <a:lnTo>
                    <a:pt x="675476" y="1444524"/>
                  </a:lnTo>
                  <a:lnTo>
                    <a:pt x="628758" y="1439974"/>
                  </a:lnTo>
                  <a:lnTo>
                    <a:pt x="582956" y="1432507"/>
                  </a:lnTo>
                  <a:lnTo>
                    <a:pt x="538166" y="1422218"/>
                  </a:lnTo>
                  <a:lnTo>
                    <a:pt x="494483" y="1409203"/>
                  </a:lnTo>
                  <a:lnTo>
                    <a:pt x="452003" y="1393556"/>
                  </a:lnTo>
                  <a:lnTo>
                    <a:pt x="410820" y="1375373"/>
                  </a:lnTo>
                  <a:lnTo>
                    <a:pt x="371029" y="1354750"/>
                  </a:lnTo>
                  <a:lnTo>
                    <a:pt x="332727" y="1331781"/>
                  </a:lnTo>
                  <a:lnTo>
                    <a:pt x="296008" y="1306562"/>
                  </a:lnTo>
                  <a:lnTo>
                    <a:pt x="260968" y="1279188"/>
                  </a:lnTo>
                  <a:lnTo>
                    <a:pt x="227701" y="1249754"/>
                  </a:lnTo>
                  <a:lnTo>
                    <a:pt x="196304" y="1218356"/>
                  </a:lnTo>
                  <a:lnTo>
                    <a:pt x="166871" y="1185088"/>
                  </a:lnTo>
                  <a:lnTo>
                    <a:pt x="139497" y="1150047"/>
                  </a:lnTo>
                  <a:lnTo>
                    <a:pt x="114279" y="1113326"/>
                  </a:lnTo>
                  <a:lnTo>
                    <a:pt x="91310" y="1075022"/>
                  </a:lnTo>
                  <a:lnTo>
                    <a:pt x="70687" y="1035230"/>
                  </a:lnTo>
                  <a:lnTo>
                    <a:pt x="52505" y="994045"/>
                  </a:lnTo>
                  <a:lnTo>
                    <a:pt x="36859" y="951562"/>
                  </a:lnTo>
                  <a:lnTo>
                    <a:pt x="23843" y="907877"/>
                  </a:lnTo>
                  <a:lnTo>
                    <a:pt x="13554" y="863084"/>
                  </a:lnTo>
                  <a:lnTo>
                    <a:pt x="6087" y="817280"/>
                  </a:lnTo>
                  <a:lnTo>
                    <a:pt x="1537" y="770558"/>
                  </a:lnTo>
                  <a:lnTo>
                    <a:pt x="0" y="723018"/>
                  </a:lnTo>
                  <a:lnTo>
                    <a:pt x="1537" y="675476"/>
                  </a:lnTo>
                  <a:lnTo>
                    <a:pt x="6087" y="628758"/>
                  </a:lnTo>
                  <a:lnTo>
                    <a:pt x="13554" y="582956"/>
                  </a:lnTo>
                  <a:lnTo>
                    <a:pt x="23843" y="538166"/>
                  </a:lnTo>
                  <a:lnTo>
                    <a:pt x="36859" y="494483"/>
                  </a:lnTo>
                  <a:lnTo>
                    <a:pt x="52505" y="452003"/>
                  </a:lnTo>
                  <a:lnTo>
                    <a:pt x="70687" y="410820"/>
                  </a:lnTo>
                  <a:lnTo>
                    <a:pt x="91310" y="371029"/>
                  </a:lnTo>
                  <a:lnTo>
                    <a:pt x="114279" y="332727"/>
                  </a:lnTo>
                  <a:lnTo>
                    <a:pt x="139497" y="296008"/>
                  </a:lnTo>
                  <a:lnTo>
                    <a:pt x="166871" y="260968"/>
                  </a:lnTo>
                  <a:lnTo>
                    <a:pt x="196304" y="227701"/>
                  </a:lnTo>
                  <a:lnTo>
                    <a:pt x="227701" y="196304"/>
                  </a:lnTo>
                  <a:lnTo>
                    <a:pt x="260968" y="166871"/>
                  </a:lnTo>
                  <a:lnTo>
                    <a:pt x="296008" y="139497"/>
                  </a:lnTo>
                  <a:lnTo>
                    <a:pt x="332727" y="114279"/>
                  </a:lnTo>
                  <a:lnTo>
                    <a:pt x="371029" y="91310"/>
                  </a:lnTo>
                  <a:lnTo>
                    <a:pt x="410820" y="70687"/>
                  </a:lnTo>
                  <a:lnTo>
                    <a:pt x="452003" y="52505"/>
                  </a:lnTo>
                  <a:lnTo>
                    <a:pt x="494483" y="36859"/>
                  </a:lnTo>
                  <a:lnTo>
                    <a:pt x="538166" y="23843"/>
                  </a:lnTo>
                  <a:lnTo>
                    <a:pt x="582956" y="13554"/>
                  </a:lnTo>
                  <a:lnTo>
                    <a:pt x="628758" y="6087"/>
                  </a:lnTo>
                  <a:lnTo>
                    <a:pt x="675476" y="1537"/>
                  </a:lnTo>
                  <a:lnTo>
                    <a:pt x="723013" y="0"/>
                  </a:lnTo>
                  <a:lnTo>
                    <a:pt x="770558" y="1537"/>
                  </a:lnTo>
                  <a:lnTo>
                    <a:pt x="817280" y="6087"/>
                  </a:lnTo>
                  <a:lnTo>
                    <a:pt x="863084" y="13554"/>
                  </a:lnTo>
                  <a:lnTo>
                    <a:pt x="907877" y="23843"/>
                  </a:lnTo>
                  <a:lnTo>
                    <a:pt x="951562" y="36859"/>
                  </a:lnTo>
                  <a:lnTo>
                    <a:pt x="994045" y="52505"/>
                  </a:lnTo>
                  <a:lnTo>
                    <a:pt x="1035230" y="70687"/>
                  </a:lnTo>
                  <a:lnTo>
                    <a:pt x="1075022" y="91310"/>
                  </a:lnTo>
                  <a:lnTo>
                    <a:pt x="1113326" y="114279"/>
                  </a:lnTo>
                  <a:lnTo>
                    <a:pt x="1150047" y="139497"/>
                  </a:lnTo>
                  <a:lnTo>
                    <a:pt x="1185088" y="166871"/>
                  </a:lnTo>
                  <a:lnTo>
                    <a:pt x="1218356" y="196304"/>
                  </a:lnTo>
                  <a:lnTo>
                    <a:pt x="1249754" y="227701"/>
                  </a:lnTo>
                  <a:lnTo>
                    <a:pt x="1279188" y="260968"/>
                  </a:lnTo>
                  <a:lnTo>
                    <a:pt x="1306562" y="296008"/>
                  </a:lnTo>
                  <a:lnTo>
                    <a:pt x="1331781" y="332727"/>
                  </a:lnTo>
                  <a:lnTo>
                    <a:pt x="1354750" y="371029"/>
                  </a:lnTo>
                  <a:lnTo>
                    <a:pt x="1375373" y="410820"/>
                  </a:lnTo>
                  <a:lnTo>
                    <a:pt x="1393556" y="452003"/>
                  </a:lnTo>
                  <a:lnTo>
                    <a:pt x="1409203" y="494483"/>
                  </a:lnTo>
                  <a:lnTo>
                    <a:pt x="1422218" y="538166"/>
                  </a:lnTo>
                  <a:lnTo>
                    <a:pt x="1432507" y="582956"/>
                  </a:lnTo>
                  <a:lnTo>
                    <a:pt x="1439974" y="628758"/>
                  </a:lnTo>
                  <a:lnTo>
                    <a:pt x="1444524" y="675476"/>
                  </a:lnTo>
                  <a:lnTo>
                    <a:pt x="1446062" y="723013"/>
                  </a:lnTo>
                  <a:lnTo>
                    <a:pt x="1444524" y="770558"/>
                  </a:lnTo>
                  <a:lnTo>
                    <a:pt x="1439974" y="817280"/>
                  </a:lnTo>
                  <a:lnTo>
                    <a:pt x="1432507" y="863084"/>
                  </a:lnTo>
                  <a:lnTo>
                    <a:pt x="1422218" y="907877"/>
                  </a:lnTo>
                  <a:lnTo>
                    <a:pt x="1409203" y="951562"/>
                  </a:lnTo>
                  <a:lnTo>
                    <a:pt x="1393556" y="994045"/>
                  </a:lnTo>
                  <a:lnTo>
                    <a:pt x="1375373" y="1035230"/>
                  </a:lnTo>
                  <a:lnTo>
                    <a:pt x="1354750" y="1075022"/>
                  </a:lnTo>
                  <a:lnTo>
                    <a:pt x="1331781" y="1113326"/>
                  </a:lnTo>
                  <a:lnTo>
                    <a:pt x="1306562" y="1150047"/>
                  </a:lnTo>
                  <a:lnTo>
                    <a:pt x="1279188" y="1185088"/>
                  </a:lnTo>
                  <a:lnTo>
                    <a:pt x="1249754" y="1218356"/>
                  </a:lnTo>
                  <a:lnTo>
                    <a:pt x="1218356" y="1249754"/>
                  </a:lnTo>
                  <a:lnTo>
                    <a:pt x="1185088" y="1279188"/>
                  </a:lnTo>
                  <a:lnTo>
                    <a:pt x="1150047" y="1306562"/>
                  </a:lnTo>
                  <a:lnTo>
                    <a:pt x="1113326" y="1331781"/>
                  </a:lnTo>
                  <a:lnTo>
                    <a:pt x="1075022" y="1354750"/>
                  </a:lnTo>
                  <a:lnTo>
                    <a:pt x="1035230" y="1375373"/>
                  </a:lnTo>
                  <a:lnTo>
                    <a:pt x="994045" y="1393556"/>
                  </a:lnTo>
                  <a:lnTo>
                    <a:pt x="951562" y="1409203"/>
                  </a:lnTo>
                  <a:lnTo>
                    <a:pt x="907877" y="1422218"/>
                  </a:lnTo>
                  <a:lnTo>
                    <a:pt x="863084" y="1432507"/>
                  </a:lnTo>
                  <a:lnTo>
                    <a:pt x="817280" y="1439974"/>
                  </a:lnTo>
                  <a:lnTo>
                    <a:pt x="770558" y="1444524"/>
                  </a:lnTo>
                  <a:lnTo>
                    <a:pt x="723015" y="14460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8056" y="2038044"/>
              <a:ext cx="2419349" cy="350519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230763" y="243674"/>
              <a:ext cx="2932430" cy="5516880"/>
            </a:xfrm>
            <a:custGeom>
              <a:avLst/>
              <a:gdLst/>
              <a:ahLst/>
              <a:cxnLst/>
              <a:rect l="l" t="t" r="r" b="b"/>
              <a:pathLst>
                <a:path w="2932429" h="5516880">
                  <a:moveTo>
                    <a:pt x="2542857" y="517474"/>
                  </a:moveTo>
                  <a:lnTo>
                    <a:pt x="2539288" y="461835"/>
                  </a:lnTo>
                  <a:lnTo>
                    <a:pt x="2531719" y="395808"/>
                  </a:lnTo>
                  <a:lnTo>
                    <a:pt x="2521343" y="335673"/>
                  </a:lnTo>
                  <a:lnTo>
                    <a:pt x="2508275" y="281241"/>
                  </a:lnTo>
                  <a:lnTo>
                    <a:pt x="2492629" y="232308"/>
                  </a:lnTo>
                  <a:lnTo>
                    <a:pt x="2474557" y="188671"/>
                  </a:lnTo>
                  <a:lnTo>
                    <a:pt x="2454160" y="150126"/>
                  </a:lnTo>
                  <a:lnTo>
                    <a:pt x="2431554" y="116497"/>
                  </a:lnTo>
                  <a:lnTo>
                    <a:pt x="2380259" y="63144"/>
                  </a:lnTo>
                  <a:lnTo>
                    <a:pt x="2321661" y="27000"/>
                  </a:lnTo>
                  <a:lnTo>
                    <a:pt x="2256739" y="6489"/>
                  </a:lnTo>
                  <a:lnTo>
                    <a:pt x="2186495" y="0"/>
                  </a:lnTo>
                  <a:lnTo>
                    <a:pt x="933399" y="0"/>
                  </a:lnTo>
                  <a:lnTo>
                    <a:pt x="868324" y="6489"/>
                  </a:lnTo>
                  <a:lnTo>
                    <a:pt x="807377" y="27000"/>
                  </a:lnTo>
                  <a:lnTo>
                    <a:pt x="751700" y="63144"/>
                  </a:lnTo>
                  <a:lnTo>
                    <a:pt x="702437" y="116484"/>
                  </a:lnTo>
                  <a:lnTo>
                    <a:pt x="680567" y="150114"/>
                  </a:lnTo>
                  <a:lnTo>
                    <a:pt x="660742" y="188645"/>
                  </a:lnTo>
                  <a:lnTo>
                    <a:pt x="643089" y="232270"/>
                  </a:lnTo>
                  <a:lnTo>
                    <a:pt x="627761" y="281203"/>
                  </a:lnTo>
                  <a:lnTo>
                    <a:pt x="614895" y="335635"/>
                  </a:lnTo>
                  <a:lnTo>
                    <a:pt x="604634" y="395757"/>
                  </a:lnTo>
                  <a:lnTo>
                    <a:pt x="597128" y="461772"/>
                  </a:lnTo>
                  <a:lnTo>
                    <a:pt x="592518" y="533958"/>
                  </a:lnTo>
                  <a:lnTo>
                    <a:pt x="590956" y="612394"/>
                  </a:lnTo>
                  <a:lnTo>
                    <a:pt x="592594" y="698715"/>
                  </a:lnTo>
                  <a:lnTo>
                    <a:pt x="597446" y="775474"/>
                  </a:lnTo>
                  <a:lnTo>
                    <a:pt x="605320" y="842987"/>
                  </a:lnTo>
                  <a:lnTo>
                    <a:pt x="616089" y="902017"/>
                  </a:lnTo>
                  <a:lnTo>
                    <a:pt x="629589" y="953211"/>
                  </a:lnTo>
                  <a:lnTo>
                    <a:pt x="645655" y="997229"/>
                  </a:lnTo>
                  <a:lnTo>
                    <a:pt x="664146" y="1034745"/>
                  </a:lnTo>
                  <a:lnTo>
                    <a:pt x="707758" y="1092847"/>
                  </a:lnTo>
                  <a:lnTo>
                    <a:pt x="759193" y="1132751"/>
                  </a:lnTo>
                  <a:lnTo>
                    <a:pt x="787463" y="1147533"/>
                  </a:lnTo>
                  <a:lnTo>
                    <a:pt x="787463" y="1372768"/>
                  </a:lnTo>
                  <a:lnTo>
                    <a:pt x="1020025" y="1179410"/>
                  </a:lnTo>
                  <a:lnTo>
                    <a:pt x="2186495" y="1179410"/>
                  </a:lnTo>
                  <a:lnTo>
                    <a:pt x="2224417" y="1177620"/>
                  </a:lnTo>
                  <a:lnTo>
                    <a:pt x="2295995" y="1162837"/>
                  </a:lnTo>
                  <a:lnTo>
                    <a:pt x="2360892" y="1131938"/>
                  </a:lnTo>
                  <a:lnTo>
                    <a:pt x="2417915" y="1083538"/>
                  </a:lnTo>
                  <a:lnTo>
                    <a:pt x="2443111" y="1052347"/>
                  </a:lnTo>
                  <a:lnTo>
                    <a:pt x="2465895" y="1016279"/>
                  </a:lnTo>
                  <a:lnTo>
                    <a:pt x="2486126" y="975131"/>
                  </a:lnTo>
                  <a:lnTo>
                    <a:pt x="2503652" y="928751"/>
                  </a:lnTo>
                  <a:lnTo>
                    <a:pt x="2518308" y="876973"/>
                  </a:lnTo>
                  <a:lnTo>
                    <a:pt x="2529979" y="819607"/>
                  </a:lnTo>
                  <a:lnTo>
                    <a:pt x="2538488" y="756475"/>
                  </a:lnTo>
                  <a:lnTo>
                    <a:pt x="2542844" y="698830"/>
                  </a:lnTo>
                  <a:lnTo>
                    <a:pt x="2542857" y="517474"/>
                  </a:lnTo>
                  <a:close/>
                </a:path>
                <a:path w="2932429" h="5516880">
                  <a:moveTo>
                    <a:pt x="2932303" y="5336400"/>
                  </a:moveTo>
                  <a:lnTo>
                    <a:pt x="2925876" y="5288521"/>
                  </a:lnTo>
                  <a:lnTo>
                    <a:pt x="2907728" y="5245506"/>
                  </a:lnTo>
                  <a:lnTo>
                    <a:pt x="2879572" y="5209057"/>
                  </a:lnTo>
                  <a:lnTo>
                    <a:pt x="2843136" y="5180901"/>
                  </a:lnTo>
                  <a:lnTo>
                    <a:pt x="2800134" y="5162753"/>
                  </a:lnTo>
                  <a:lnTo>
                    <a:pt x="2752255" y="5156314"/>
                  </a:lnTo>
                  <a:lnTo>
                    <a:pt x="2150516" y="5156314"/>
                  </a:lnTo>
                  <a:lnTo>
                    <a:pt x="2154085" y="5153393"/>
                  </a:lnTo>
                  <a:lnTo>
                    <a:pt x="2175446" y="5127371"/>
                  </a:lnTo>
                  <a:lnTo>
                    <a:pt x="2191156" y="5097958"/>
                  </a:lnTo>
                  <a:lnTo>
                    <a:pt x="2200846" y="5066055"/>
                  </a:lnTo>
                  <a:lnTo>
                    <a:pt x="2203805" y="5036172"/>
                  </a:lnTo>
                  <a:lnTo>
                    <a:pt x="2203805" y="5028908"/>
                  </a:lnTo>
                  <a:lnTo>
                    <a:pt x="2191156" y="4967148"/>
                  </a:lnTo>
                  <a:lnTo>
                    <a:pt x="2154085" y="4911687"/>
                  </a:lnTo>
                  <a:lnTo>
                    <a:pt x="2098649" y="4874641"/>
                  </a:lnTo>
                  <a:lnTo>
                    <a:pt x="2033231" y="4861636"/>
                  </a:lnTo>
                  <a:lnTo>
                    <a:pt x="1450670" y="4861636"/>
                  </a:lnTo>
                  <a:lnTo>
                    <a:pt x="1497101" y="4856289"/>
                  </a:lnTo>
                  <a:lnTo>
                    <a:pt x="1539722" y="4841049"/>
                  </a:lnTo>
                  <a:lnTo>
                    <a:pt x="1577327" y="4817148"/>
                  </a:lnTo>
                  <a:lnTo>
                    <a:pt x="1608683" y="4785779"/>
                  </a:lnTo>
                  <a:lnTo>
                    <a:pt x="1632597" y="4748187"/>
                  </a:lnTo>
                  <a:lnTo>
                    <a:pt x="1647837" y="4705566"/>
                  </a:lnTo>
                  <a:lnTo>
                    <a:pt x="1653184" y="4659134"/>
                  </a:lnTo>
                  <a:lnTo>
                    <a:pt x="1647837" y="4612691"/>
                  </a:lnTo>
                  <a:lnTo>
                    <a:pt x="1632597" y="4570069"/>
                  </a:lnTo>
                  <a:lnTo>
                    <a:pt x="1608683" y="4532465"/>
                  </a:lnTo>
                  <a:lnTo>
                    <a:pt x="1577327" y="4501108"/>
                  </a:lnTo>
                  <a:lnTo>
                    <a:pt x="1539722" y="4477207"/>
                  </a:lnTo>
                  <a:lnTo>
                    <a:pt x="1497101" y="4461967"/>
                  </a:lnTo>
                  <a:lnTo>
                    <a:pt x="1450670" y="4456620"/>
                  </a:lnTo>
                  <a:lnTo>
                    <a:pt x="202514" y="4456620"/>
                  </a:lnTo>
                  <a:lnTo>
                    <a:pt x="156070" y="4461967"/>
                  </a:lnTo>
                  <a:lnTo>
                    <a:pt x="113449" y="4477207"/>
                  </a:lnTo>
                  <a:lnTo>
                    <a:pt x="75844" y="4501108"/>
                  </a:lnTo>
                  <a:lnTo>
                    <a:pt x="44488" y="4532465"/>
                  </a:lnTo>
                  <a:lnTo>
                    <a:pt x="20586" y="4570069"/>
                  </a:lnTo>
                  <a:lnTo>
                    <a:pt x="5359" y="4612691"/>
                  </a:lnTo>
                  <a:lnTo>
                    <a:pt x="0" y="4659134"/>
                  </a:lnTo>
                  <a:lnTo>
                    <a:pt x="5359" y="4705566"/>
                  </a:lnTo>
                  <a:lnTo>
                    <a:pt x="20586" y="4748187"/>
                  </a:lnTo>
                  <a:lnTo>
                    <a:pt x="44488" y="4785779"/>
                  </a:lnTo>
                  <a:lnTo>
                    <a:pt x="75844" y="4817148"/>
                  </a:lnTo>
                  <a:lnTo>
                    <a:pt x="113449" y="4841049"/>
                  </a:lnTo>
                  <a:lnTo>
                    <a:pt x="156070" y="4856289"/>
                  </a:lnTo>
                  <a:lnTo>
                    <a:pt x="202514" y="4861636"/>
                  </a:lnTo>
                  <a:lnTo>
                    <a:pt x="594766" y="4861636"/>
                  </a:lnTo>
                  <a:lnTo>
                    <a:pt x="561263" y="4864951"/>
                  </a:lnTo>
                  <a:lnTo>
                    <a:pt x="499935" y="4890338"/>
                  </a:lnTo>
                  <a:lnTo>
                    <a:pt x="452551" y="4937722"/>
                  </a:lnTo>
                  <a:lnTo>
                    <a:pt x="427151" y="4999050"/>
                  </a:lnTo>
                  <a:lnTo>
                    <a:pt x="423837" y="5032540"/>
                  </a:lnTo>
                  <a:lnTo>
                    <a:pt x="427151" y="5066055"/>
                  </a:lnTo>
                  <a:lnTo>
                    <a:pt x="452551" y="5127371"/>
                  </a:lnTo>
                  <a:lnTo>
                    <a:pt x="499935" y="5174742"/>
                  </a:lnTo>
                  <a:lnTo>
                    <a:pt x="561263" y="5200154"/>
                  </a:lnTo>
                  <a:lnTo>
                    <a:pt x="594766" y="5203469"/>
                  </a:lnTo>
                  <a:lnTo>
                    <a:pt x="1228674" y="5203469"/>
                  </a:lnTo>
                  <a:lnTo>
                    <a:pt x="1221447" y="5209057"/>
                  </a:lnTo>
                  <a:lnTo>
                    <a:pt x="1193279" y="5245506"/>
                  </a:lnTo>
                  <a:lnTo>
                    <a:pt x="1175131" y="5288521"/>
                  </a:lnTo>
                  <a:lnTo>
                    <a:pt x="1168704" y="5336400"/>
                  </a:lnTo>
                  <a:lnTo>
                    <a:pt x="1175131" y="5384266"/>
                  </a:lnTo>
                  <a:lnTo>
                    <a:pt x="1193279" y="5427281"/>
                  </a:lnTo>
                  <a:lnTo>
                    <a:pt x="1221447" y="5463718"/>
                  </a:lnTo>
                  <a:lnTo>
                    <a:pt x="1257884" y="5491861"/>
                  </a:lnTo>
                  <a:lnTo>
                    <a:pt x="1300899" y="5510009"/>
                  </a:lnTo>
                  <a:lnTo>
                    <a:pt x="1348778" y="5516435"/>
                  </a:lnTo>
                  <a:lnTo>
                    <a:pt x="2752255" y="5516435"/>
                  </a:lnTo>
                  <a:lnTo>
                    <a:pt x="2800134" y="5510009"/>
                  </a:lnTo>
                  <a:lnTo>
                    <a:pt x="2843136" y="5491861"/>
                  </a:lnTo>
                  <a:lnTo>
                    <a:pt x="2879572" y="5463718"/>
                  </a:lnTo>
                  <a:lnTo>
                    <a:pt x="2907728" y="5427281"/>
                  </a:lnTo>
                  <a:lnTo>
                    <a:pt x="2925876" y="5384266"/>
                  </a:lnTo>
                  <a:lnTo>
                    <a:pt x="2932303" y="5336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41017" y="903787"/>
            <a:ext cx="3439795" cy="12319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b="1" dirty="0">
                <a:latin typeface="Comic Sans MS"/>
                <a:cs typeface="Comic Sans MS"/>
              </a:rPr>
              <a:t>Today</a:t>
            </a:r>
            <a:r>
              <a:rPr sz="2650" b="1" spc="70" dirty="0">
                <a:latin typeface="Comic Sans MS"/>
                <a:cs typeface="Comic Sans MS"/>
              </a:rPr>
              <a:t> </a:t>
            </a:r>
            <a:r>
              <a:rPr sz="2650" b="1" spc="-10" dirty="0">
                <a:latin typeface="Comic Sans MS"/>
                <a:cs typeface="Comic Sans MS"/>
              </a:rPr>
              <a:t>Content</a:t>
            </a:r>
            <a:endParaRPr sz="2650">
              <a:latin typeface="Comic Sans MS"/>
              <a:cs typeface="Comic Sans MS"/>
            </a:endParaRPr>
          </a:p>
          <a:p>
            <a:pPr marL="85090">
              <a:lnSpc>
                <a:spcPct val="100000"/>
              </a:lnSpc>
              <a:spcBef>
                <a:spcPts val="3279"/>
              </a:spcBef>
            </a:pPr>
            <a:r>
              <a:rPr sz="2500" b="1" dirty="0">
                <a:latin typeface="Comic Sans MS"/>
                <a:cs typeface="Comic Sans MS"/>
              </a:rPr>
              <a:t>VISUALIZING</a:t>
            </a:r>
            <a:r>
              <a:rPr sz="2500" b="1" spc="-145" dirty="0">
                <a:latin typeface="Comic Sans MS"/>
                <a:cs typeface="Comic Sans MS"/>
              </a:rPr>
              <a:t> </a:t>
            </a:r>
            <a:r>
              <a:rPr sz="2500" b="1" spc="-20" dirty="0">
                <a:latin typeface="Comic Sans MS"/>
                <a:cs typeface="Comic Sans MS"/>
              </a:rPr>
              <a:t>DATA</a:t>
            </a:r>
            <a:endParaRPr sz="25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80906" y="418921"/>
            <a:ext cx="1836420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6100"/>
              </a:lnSpc>
              <a:spcBef>
                <a:spcPts val="100"/>
              </a:spcBef>
            </a:pPr>
            <a:r>
              <a:rPr sz="1400" spc="-120" dirty="0">
                <a:latin typeface="Arial Black"/>
                <a:cs typeface="Arial Black"/>
              </a:rPr>
              <a:t>We </a:t>
            </a:r>
            <a:r>
              <a:rPr sz="1400" spc="-105" dirty="0">
                <a:latin typeface="Arial Black"/>
                <a:cs typeface="Arial Black"/>
              </a:rPr>
              <a:t>focus</a:t>
            </a:r>
            <a:r>
              <a:rPr sz="1400" spc="-120" dirty="0">
                <a:latin typeface="Arial Black"/>
                <a:cs typeface="Arial Black"/>
              </a:rPr>
              <a:t> </a:t>
            </a:r>
            <a:r>
              <a:rPr sz="1400" spc="-60" dirty="0">
                <a:latin typeface="Arial Black"/>
                <a:cs typeface="Arial Black"/>
              </a:rPr>
              <a:t>only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on</a:t>
            </a:r>
            <a:r>
              <a:rPr sz="1400" spc="-120" dirty="0">
                <a:latin typeface="Arial Black"/>
                <a:cs typeface="Arial Black"/>
              </a:rPr>
              <a:t> </a:t>
            </a:r>
            <a:r>
              <a:rPr sz="1400" spc="-50" dirty="0">
                <a:latin typeface="Arial Black"/>
                <a:cs typeface="Arial Black"/>
              </a:rPr>
              <a:t>the </a:t>
            </a:r>
            <a:r>
              <a:rPr sz="1400" spc="-105" dirty="0">
                <a:latin typeface="Arial Black"/>
                <a:cs typeface="Arial Black"/>
              </a:rPr>
              <a:t>most </a:t>
            </a:r>
            <a:r>
              <a:rPr sz="1400" spc="-110" dirty="0">
                <a:latin typeface="Arial Black"/>
                <a:cs typeface="Arial Black"/>
              </a:rPr>
              <a:t>used</a:t>
            </a:r>
            <a:r>
              <a:rPr sz="1400" spc="-105" dirty="0">
                <a:latin typeface="Arial Black"/>
                <a:cs typeface="Arial Black"/>
              </a:rPr>
              <a:t> </a:t>
            </a:r>
            <a:r>
              <a:rPr sz="1400" spc="-25" dirty="0">
                <a:latin typeface="Arial Black"/>
                <a:cs typeface="Arial Black"/>
              </a:rPr>
              <a:t>and </a:t>
            </a:r>
            <a:r>
              <a:rPr sz="1400" spc="-80" dirty="0">
                <a:latin typeface="Arial Black"/>
                <a:cs typeface="Arial Black"/>
              </a:rPr>
              <a:t>important</a:t>
            </a:r>
            <a:r>
              <a:rPr sz="1400" spc="-55" dirty="0">
                <a:latin typeface="Arial Black"/>
                <a:cs typeface="Arial Black"/>
              </a:rPr>
              <a:t> </a:t>
            </a:r>
            <a:r>
              <a:rPr sz="1400" spc="-10" dirty="0">
                <a:latin typeface="Arial Black"/>
                <a:cs typeface="Arial Black"/>
              </a:rPr>
              <a:t>Visuals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54916" y="2559727"/>
            <a:ext cx="2369185" cy="12325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b="1" dirty="0">
                <a:latin typeface="Comic Sans MS"/>
                <a:cs typeface="Comic Sans MS"/>
              </a:rPr>
              <a:t>AI</a:t>
            </a:r>
            <a:r>
              <a:rPr sz="1900" b="1" spc="55" dirty="0">
                <a:latin typeface="Comic Sans MS"/>
                <a:cs typeface="Comic Sans MS"/>
              </a:rPr>
              <a:t> </a:t>
            </a:r>
            <a:r>
              <a:rPr sz="1900" b="1" spc="-10" dirty="0">
                <a:latin typeface="Comic Sans MS"/>
                <a:cs typeface="Comic Sans MS"/>
              </a:rPr>
              <a:t>VISUALS</a:t>
            </a:r>
            <a:endParaRPr sz="1900">
              <a:latin typeface="Comic Sans MS"/>
              <a:cs typeface="Comic Sans MS"/>
            </a:endParaRPr>
          </a:p>
          <a:p>
            <a:pPr marL="12700" marR="5080">
              <a:lnSpc>
                <a:spcPts val="3600"/>
              </a:lnSpc>
              <a:spcBef>
                <a:spcPts val="140"/>
              </a:spcBef>
            </a:pPr>
            <a:r>
              <a:rPr sz="1800" dirty="0">
                <a:latin typeface="Comic Sans MS"/>
                <a:cs typeface="Comic Sans MS"/>
              </a:rPr>
              <a:t>SMART</a:t>
            </a:r>
            <a:r>
              <a:rPr sz="1800" spc="130" dirty="0">
                <a:latin typeface="Comic Sans MS"/>
                <a:cs typeface="Comic Sans MS"/>
              </a:rPr>
              <a:t> </a:t>
            </a:r>
            <a:r>
              <a:rPr sz="1800" spc="-10" dirty="0">
                <a:latin typeface="Comic Sans MS"/>
                <a:cs typeface="Comic Sans MS"/>
              </a:rPr>
              <a:t>NARRATIVE </a:t>
            </a:r>
            <a:r>
              <a:rPr sz="1800" dirty="0">
                <a:latin typeface="Comic Sans MS"/>
                <a:cs typeface="Comic Sans MS"/>
              </a:rPr>
              <a:t>EXPLAIN</a:t>
            </a:r>
            <a:r>
              <a:rPr sz="1800" spc="170" dirty="0">
                <a:latin typeface="Comic Sans MS"/>
                <a:cs typeface="Comic Sans MS"/>
              </a:rPr>
              <a:t> </a:t>
            </a:r>
            <a:r>
              <a:rPr sz="1800" spc="-10" dirty="0">
                <a:latin typeface="Comic Sans MS"/>
                <a:cs typeface="Comic Sans MS"/>
              </a:rPr>
              <a:t>INCREASE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6855" y="3101004"/>
            <a:ext cx="241316" cy="241317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6855" y="3479352"/>
            <a:ext cx="241316" cy="241310"/>
          </a:xfrm>
          <a:prstGeom prst="rect">
            <a:avLst/>
          </a:prstGeom>
        </p:spPr>
      </p:pic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3629BE11-5904-9D50-EA9F-09EEBC49542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Siddhika Shah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45674" y="2293238"/>
            <a:ext cx="1755449" cy="245743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367090" y="650690"/>
            <a:ext cx="1612265" cy="1387475"/>
          </a:xfrm>
          <a:custGeom>
            <a:avLst/>
            <a:gdLst/>
            <a:ahLst/>
            <a:cxnLst/>
            <a:rect l="l" t="t" r="r" b="b"/>
            <a:pathLst>
              <a:path w="1612265" h="1387475">
                <a:moveTo>
                  <a:pt x="195607" y="1387079"/>
                </a:moveTo>
                <a:lnTo>
                  <a:pt x="204964" y="1131073"/>
                </a:lnTo>
                <a:lnTo>
                  <a:pt x="175819" y="1114635"/>
                </a:lnTo>
                <a:lnTo>
                  <a:pt x="148360" y="1095380"/>
                </a:lnTo>
                <a:lnTo>
                  <a:pt x="99105" y="1046925"/>
                </a:lnTo>
                <a:lnTo>
                  <a:pt x="58422" y="982719"/>
                </a:lnTo>
                <a:lnTo>
                  <a:pt x="41675" y="943775"/>
                </a:lnTo>
                <a:lnTo>
                  <a:pt x="27529" y="899771"/>
                </a:lnTo>
                <a:lnTo>
                  <a:pt x="16136" y="850334"/>
                </a:lnTo>
                <a:lnTo>
                  <a:pt x="7648" y="795090"/>
                </a:lnTo>
                <a:lnTo>
                  <a:pt x="2218" y="733665"/>
                </a:lnTo>
                <a:lnTo>
                  <a:pt x="0" y="665686"/>
                </a:lnTo>
                <a:lnTo>
                  <a:pt x="1149" y="590698"/>
                </a:lnTo>
                <a:lnTo>
                  <a:pt x="5305" y="520734"/>
                </a:lnTo>
                <a:lnTo>
                  <a:pt x="12374" y="455685"/>
                </a:lnTo>
                <a:lnTo>
                  <a:pt x="22223" y="395448"/>
                </a:lnTo>
                <a:lnTo>
                  <a:pt x="34718" y="339921"/>
                </a:lnTo>
                <a:lnTo>
                  <a:pt x="49725" y="289003"/>
                </a:lnTo>
                <a:lnTo>
                  <a:pt x="67110" y="242591"/>
                </a:lnTo>
                <a:lnTo>
                  <a:pt x="86740" y="200583"/>
                </a:lnTo>
                <a:lnTo>
                  <a:pt x="108480" y="162877"/>
                </a:lnTo>
                <a:lnTo>
                  <a:pt x="132197" y="129372"/>
                </a:lnTo>
                <a:lnTo>
                  <a:pt x="157757" y="99965"/>
                </a:lnTo>
                <a:lnTo>
                  <a:pt x="213872" y="53037"/>
                </a:lnTo>
                <a:lnTo>
                  <a:pt x="275752" y="21278"/>
                </a:lnTo>
                <a:lnTo>
                  <a:pt x="342329" y="3870"/>
                </a:lnTo>
                <a:lnTo>
                  <a:pt x="412532" y="0"/>
                </a:lnTo>
                <a:lnTo>
                  <a:pt x="1235313" y="30138"/>
                </a:lnTo>
                <a:lnTo>
                  <a:pt x="1307529" y="39226"/>
                </a:lnTo>
                <a:lnTo>
                  <a:pt x="1374596" y="61529"/>
                </a:lnTo>
                <a:lnTo>
                  <a:pt x="1435451" y="97787"/>
                </a:lnTo>
                <a:lnTo>
                  <a:pt x="1489034" y="148737"/>
                </a:lnTo>
                <a:lnTo>
                  <a:pt x="1512768" y="179953"/>
                </a:lnTo>
                <a:lnTo>
                  <a:pt x="1534285" y="215119"/>
                </a:lnTo>
                <a:lnTo>
                  <a:pt x="1553454" y="254328"/>
                </a:lnTo>
                <a:lnTo>
                  <a:pt x="1570143" y="297672"/>
                </a:lnTo>
                <a:lnTo>
                  <a:pt x="1584218" y="345243"/>
                </a:lnTo>
                <a:lnTo>
                  <a:pt x="1595548" y="397133"/>
                </a:lnTo>
                <a:lnTo>
                  <a:pt x="1603999" y="453436"/>
                </a:lnTo>
                <a:lnTo>
                  <a:pt x="1609439" y="514243"/>
                </a:lnTo>
                <a:lnTo>
                  <a:pt x="1611736" y="579646"/>
                </a:lnTo>
                <a:lnTo>
                  <a:pt x="1610757" y="649739"/>
                </a:lnTo>
                <a:lnTo>
                  <a:pt x="1606489" y="717508"/>
                </a:lnTo>
                <a:lnTo>
                  <a:pt x="1598921" y="780567"/>
                </a:lnTo>
                <a:lnTo>
                  <a:pt x="1588210" y="838913"/>
                </a:lnTo>
                <a:lnTo>
                  <a:pt x="1574505" y="892623"/>
                </a:lnTo>
                <a:lnTo>
                  <a:pt x="1557957" y="941771"/>
                </a:lnTo>
                <a:lnTo>
                  <a:pt x="1538716" y="986435"/>
                </a:lnTo>
                <a:lnTo>
                  <a:pt x="1516933" y="1026690"/>
                </a:lnTo>
                <a:lnTo>
                  <a:pt x="1492758" y="1062613"/>
                </a:lnTo>
                <a:lnTo>
                  <a:pt x="1466341" y="1094279"/>
                </a:lnTo>
                <a:lnTo>
                  <a:pt x="1437832" y="1121765"/>
                </a:lnTo>
                <a:lnTo>
                  <a:pt x="1407382" y="1145147"/>
                </a:lnTo>
                <a:lnTo>
                  <a:pt x="1347692" y="1176979"/>
                </a:lnTo>
                <a:lnTo>
                  <a:pt x="468006" y="1176979"/>
                </a:lnTo>
                <a:lnTo>
                  <a:pt x="195607" y="1387079"/>
                </a:lnTo>
                <a:close/>
              </a:path>
              <a:path w="1612265" h="1387475">
                <a:moveTo>
                  <a:pt x="1192333" y="1203511"/>
                </a:moveTo>
                <a:lnTo>
                  <a:pt x="468006" y="1176979"/>
                </a:lnTo>
                <a:lnTo>
                  <a:pt x="1347692" y="1176979"/>
                </a:lnTo>
                <a:lnTo>
                  <a:pt x="1341259" y="1179903"/>
                </a:lnTo>
                <a:lnTo>
                  <a:pt x="1305887" y="1191428"/>
                </a:lnTo>
                <a:lnTo>
                  <a:pt x="1269175" y="1199154"/>
                </a:lnTo>
                <a:lnTo>
                  <a:pt x="1231274" y="1203157"/>
                </a:lnTo>
                <a:lnTo>
                  <a:pt x="1192333" y="12035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 rot="120000">
            <a:off x="7579497" y="826429"/>
            <a:ext cx="1362113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dirty="0">
                <a:latin typeface="Comic Sans MS"/>
                <a:cs typeface="Comic Sans MS"/>
              </a:rPr>
              <a:t>check</a:t>
            </a:r>
            <a:r>
              <a:rPr sz="1350" b="1" spc="-4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next</a:t>
            </a:r>
            <a:r>
              <a:rPr sz="1350" b="1" spc="-40" dirty="0">
                <a:latin typeface="Comic Sans MS"/>
                <a:cs typeface="Comic Sans MS"/>
              </a:rPr>
              <a:t> </a:t>
            </a:r>
            <a:r>
              <a:rPr sz="1350" b="1" spc="-20" dirty="0">
                <a:latin typeface="Comic Sans MS"/>
                <a:cs typeface="Comic Sans MS"/>
              </a:rPr>
              <a:t>slide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 rot="120000">
            <a:off x="7538180" y="1061647"/>
            <a:ext cx="1279003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dirty="0">
                <a:latin typeface="Comic Sans MS"/>
                <a:cs typeface="Comic Sans MS"/>
              </a:rPr>
              <a:t>to</a:t>
            </a:r>
            <a:r>
              <a:rPr sz="1350" b="1" spc="-5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setup</a:t>
            </a:r>
            <a:r>
              <a:rPr sz="1350" b="1" spc="-45" dirty="0">
                <a:latin typeface="Comic Sans MS"/>
                <a:cs typeface="Comic Sans MS"/>
              </a:rPr>
              <a:t> </a:t>
            </a:r>
            <a:r>
              <a:rPr sz="1350" b="1" spc="-20" dirty="0">
                <a:latin typeface="Comic Sans MS"/>
                <a:cs typeface="Comic Sans MS"/>
              </a:rPr>
              <a:t>Smart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 rot="120000">
            <a:off x="7723225" y="1299445"/>
            <a:ext cx="891668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spc="-10" dirty="0">
                <a:latin typeface="Comic Sans MS"/>
                <a:cs typeface="Comic Sans MS"/>
              </a:rPr>
              <a:t>Narrative.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13475" y="668374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520" y="370901"/>
                </a:moveTo>
                <a:lnTo>
                  <a:pt x="185384" y="370901"/>
                </a:lnTo>
                <a:lnTo>
                  <a:pt x="136152" y="364286"/>
                </a:lnTo>
                <a:lnTo>
                  <a:pt x="91851" y="345591"/>
                </a:lnTo>
                <a:lnTo>
                  <a:pt x="54317" y="316591"/>
                </a:lnTo>
                <a:lnTo>
                  <a:pt x="25319" y="279055"/>
                </a:lnTo>
                <a:lnTo>
                  <a:pt x="6624" y="234749"/>
                </a:lnTo>
                <a:lnTo>
                  <a:pt x="0" y="185440"/>
                </a:lnTo>
                <a:lnTo>
                  <a:pt x="6624" y="136143"/>
                </a:lnTo>
                <a:lnTo>
                  <a:pt x="25319" y="91846"/>
                </a:lnTo>
                <a:lnTo>
                  <a:pt x="54317" y="54315"/>
                </a:lnTo>
                <a:lnTo>
                  <a:pt x="91851" y="25318"/>
                </a:lnTo>
                <a:lnTo>
                  <a:pt x="136152" y="6624"/>
                </a:lnTo>
                <a:lnTo>
                  <a:pt x="185451" y="0"/>
                </a:lnTo>
                <a:lnTo>
                  <a:pt x="234752" y="6624"/>
                </a:lnTo>
                <a:lnTo>
                  <a:pt x="279052" y="25318"/>
                </a:lnTo>
                <a:lnTo>
                  <a:pt x="316585" y="54315"/>
                </a:lnTo>
                <a:lnTo>
                  <a:pt x="345582" y="91846"/>
                </a:lnTo>
                <a:lnTo>
                  <a:pt x="364277" y="136143"/>
                </a:lnTo>
                <a:lnTo>
                  <a:pt x="370901" y="185439"/>
                </a:lnTo>
                <a:lnTo>
                  <a:pt x="364277" y="234749"/>
                </a:lnTo>
                <a:lnTo>
                  <a:pt x="345582" y="279055"/>
                </a:lnTo>
                <a:lnTo>
                  <a:pt x="316585" y="316591"/>
                </a:lnTo>
                <a:lnTo>
                  <a:pt x="279052" y="345591"/>
                </a:lnTo>
                <a:lnTo>
                  <a:pt x="234752" y="364286"/>
                </a:lnTo>
                <a:lnTo>
                  <a:pt x="185520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76034" y="12"/>
            <a:ext cx="2225675" cy="636905"/>
          </a:xfrm>
          <a:custGeom>
            <a:avLst/>
            <a:gdLst/>
            <a:ahLst/>
            <a:cxnLst/>
            <a:rect l="l" t="t" r="r" b="b"/>
            <a:pathLst>
              <a:path w="2225675" h="636905">
                <a:moveTo>
                  <a:pt x="486244" y="486270"/>
                </a:moveTo>
                <a:lnTo>
                  <a:pt x="439445" y="484047"/>
                </a:lnTo>
                <a:lnTo>
                  <a:pt x="393865" y="477507"/>
                </a:lnTo>
                <a:lnTo>
                  <a:pt x="349758" y="466852"/>
                </a:lnTo>
                <a:lnTo>
                  <a:pt x="307314" y="452285"/>
                </a:lnTo>
                <a:lnTo>
                  <a:pt x="266738" y="434022"/>
                </a:lnTo>
                <a:lnTo>
                  <a:pt x="228244" y="412254"/>
                </a:lnTo>
                <a:lnTo>
                  <a:pt x="192024" y="387184"/>
                </a:lnTo>
                <a:lnTo>
                  <a:pt x="158292" y="359029"/>
                </a:lnTo>
                <a:lnTo>
                  <a:pt x="127241" y="327977"/>
                </a:lnTo>
                <a:lnTo>
                  <a:pt x="99085" y="294233"/>
                </a:lnTo>
                <a:lnTo>
                  <a:pt x="74015" y="258025"/>
                </a:lnTo>
                <a:lnTo>
                  <a:pt x="52247" y="219519"/>
                </a:lnTo>
                <a:lnTo>
                  <a:pt x="33985" y="178955"/>
                </a:lnTo>
                <a:lnTo>
                  <a:pt x="19418" y="136512"/>
                </a:lnTo>
                <a:lnTo>
                  <a:pt x="8763" y="92405"/>
                </a:lnTo>
                <a:lnTo>
                  <a:pt x="2222" y="46824"/>
                </a:lnTo>
                <a:lnTo>
                  <a:pt x="0" y="0"/>
                </a:lnTo>
                <a:lnTo>
                  <a:pt x="0" y="486270"/>
                </a:lnTo>
                <a:lnTo>
                  <a:pt x="486244" y="486270"/>
                </a:lnTo>
                <a:close/>
              </a:path>
              <a:path w="2225675" h="636905">
                <a:moveTo>
                  <a:pt x="972553" y="0"/>
                </a:moveTo>
                <a:lnTo>
                  <a:pt x="0" y="0"/>
                </a:lnTo>
                <a:lnTo>
                  <a:pt x="486270" y="486270"/>
                </a:lnTo>
                <a:lnTo>
                  <a:pt x="533107" y="484047"/>
                </a:lnTo>
                <a:lnTo>
                  <a:pt x="578675" y="477507"/>
                </a:lnTo>
                <a:lnTo>
                  <a:pt x="622782" y="466852"/>
                </a:lnTo>
                <a:lnTo>
                  <a:pt x="665226" y="452285"/>
                </a:lnTo>
                <a:lnTo>
                  <a:pt x="705802" y="434022"/>
                </a:lnTo>
                <a:lnTo>
                  <a:pt x="744296" y="412254"/>
                </a:lnTo>
                <a:lnTo>
                  <a:pt x="780516" y="387184"/>
                </a:lnTo>
                <a:lnTo>
                  <a:pt x="814247" y="359029"/>
                </a:lnTo>
                <a:lnTo>
                  <a:pt x="845299" y="327977"/>
                </a:lnTo>
                <a:lnTo>
                  <a:pt x="873467" y="294233"/>
                </a:lnTo>
                <a:lnTo>
                  <a:pt x="898525" y="258025"/>
                </a:lnTo>
                <a:lnTo>
                  <a:pt x="920292" y="219519"/>
                </a:lnTo>
                <a:lnTo>
                  <a:pt x="938568" y="178955"/>
                </a:lnTo>
                <a:lnTo>
                  <a:pt x="953135" y="136512"/>
                </a:lnTo>
                <a:lnTo>
                  <a:pt x="963790" y="92405"/>
                </a:lnTo>
                <a:lnTo>
                  <a:pt x="970330" y="46824"/>
                </a:lnTo>
                <a:lnTo>
                  <a:pt x="972553" y="0"/>
                </a:lnTo>
                <a:close/>
              </a:path>
              <a:path w="2225675" h="636905">
                <a:moveTo>
                  <a:pt x="2225065" y="0"/>
                </a:moveTo>
                <a:lnTo>
                  <a:pt x="1304759" y="0"/>
                </a:lnTo>
                <a:lnTo>
                  <a:pt x="1305763" y="10287"/>
                </a:lnTo>
                <a:lnTo>
                  <a:pt x="1313192" y="55892"/>
                </a:lnTo>
                <a:lnTo>
                  <a:pt x="1323441" y="100495"/>
                </a:lnTo>
                <a:lnTo>
                  <a:pt x="1336408" y="144005"/>
                </a:lnTo>
                <a:lnTo>
                  <a:pt x="1351978" y="186309"/>
                </a:lnTo>
                <a:lnTo>
                  <a:pt x="1370088" y="227317"/>
                </a:lnTo>
                <a:lnTo>
                  <a:pt x="1390624" y="266941"/>
                </a:lnTo>
                <a:lnTo>
                  <a:pt x="1413497" y="305079"/>
                </a:lnTo>
                <a:lnTo>
                  <a:pt x="1438617" y="341642"/>
                </a:lnTo>
                <a:lnTo>
                  <a:pt x="1465872" y="376542"/>
                </a:lnTo>
                <a:lnTo>
                  <a:pt x="1495183" y="409663"/>
                </a:lnTo>
                <a:lnTo>
                  <a:pt x="1526451" y="440931"/>
                </a:lnTo>
                <a:lnTo>
                  <a:pt x="1559585" y="470242"/>
                </a:lnTo>
                <a:lnTo>
                  <a:pt x="1594472" y="497509"/>
                </a:lnTo>
                <a:lnTo>
                  <a:pt x="1631035" y="522617"/>
                </a:lnTo>
                <a:lnTo>
                  <a:pt x="1669186" y="545490"/>
                </a:lnTo>
                <a:lnTo>
                  <a:pt x="1708810" y="566026"/>
                </a:lnTo>
                <a:lnTo>
                  <a:pt x="1749818" y="584136"/>
                </a:lnTo>
                <a:lnTo>
                  <a:pt x="1792122" y="599719"/>
                </a:lnTo>
                <a:lnTo>
                  <a:pt x="1835619" y="612686"/>
                </a:lnTo>
                <a:lnTo>
                  <a:pt x="1880222" y="622922"/>
                </a:lnTo>
                <a:lnTo>
                  <a:pt x="1925828" y="630364"/>
                </a:lnTo>
                <a:lnTo>
                  <a:pt x="1972360" y="634898"/>
                </a:lnTo>
                <a:lnTo>
                  <a:pt x="2019757" y="636422"/>
                </a:lnTo>
                <a:lnTo>
                  <a:pt x="2067039" y="634898"/>
                </a:lnTo>
                <a:lnTo>
                  <a:pt x="2113559" y="630364"/>
                </a:lnTo>
                <a:lnTo>
                  <a:pt x="2159165" y="622922"/>
                </a:lnTo>
                <a:lnTo>
                  <a:pt x="2203767" y="612686"/>
                </a:lnTo>
                <a:lnTo>
                  <a:pt x="2225065" y="606336"/>
                </a:lnTo>
                <a:lnTo>
                  <a:pt x="222506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4" y="6558442"/>
            <a:ext cx="2921000" cy="642620"/>
            <a:chOff x="6016264" y="6558442"/>
            <a:chExt cx="2921000" cy="642620"/>
          </a:xfrm>
        </p:grpSpPr>
        <p:sp>
          <p:nvSpPr>
            <p:cNvPr id="10" name="object 10"/>
            <p:cNvSpPr/>
            <p:nvPr/>
          </p:nvSpPr>
          <p:spPr>
            <a:xfrm>
              <a:off x="6016264" y="6558442"/>
              <a:ext cx="2293620" cy="642620"/>
            </a:xfrm>
            <a:custGeom>
              <a:avLst/>
              <a:gdLst/>
              <a:ahLst/>
              <a:cxnLst/>
              <a:rect l="l" t="t" r="r" b="b"/>
              <a:pathLst>
                <a:path w="2293620" h="642620">
                  <a:moveTo>
                    <a:pt x="2289904" y="642457"/>
                  </a:moveTo>
                  <a:lnTo>
                    <a:pt x="3745" y="642457"/>
                  </a:lnTo>
                  <a:lnTo>
                    <a:pt x="1696" y="629318"/>
                  </a:lnTo>
                  <a:lnTo>
                    <a:pt x="0" y="596587"/>
                  </a:lnTo>
                  <a:lnTo>
                    <a:pt x="1696" y="563851"/>
                  </a:lnTo>
                  <a:lnTo>
                    <a:pt x="15010" y="499814"/>
                  </a:lnTo>
                  <a:lnTo>
                    <a:pt x="40966" y="437987"/>
                  </a:lnTo>
                  <a:lnTo>
                    <a:pt x="78865" y="378733"/>
                  </a:lnTo>
                  <a:lnTo>
                    <a:pt x="128008" y="322417"/>
                  </a:lnTo>
                  <a:lnTo>
                    <a:pt x="156577" y="295475"/>
                  </a:lnTo>
                  <a:lnTo>
                    <a:pt x="187695" y="269403"/>
                  </a:lnTo>
                  <a:lnTo>
                    <a:pt x="221273" y="244247"/>
                  </a:lnTo>
                  <a:lnTo>
                    <a:pt x="257225" y="220054"/>
                  </a:lnTo>
                  <a:lnTo>
                    <a:pt x="295464" y="196867"/>
                  </a:lnTo>
                  <a:lnTo>
                    <a:pt x="335900" y="174734"/>
                  </a:lnTo>
                  <a:lnTo>
                    <a:pt x="378448" y="153698"/>
                  </a:lnTo>
                  <a:lnTo>
                    <a:pt x="423020" y="133807"/>
                  </a:lnTo>
                  <a:lnTo>
                    <a:pt x="469528" y="115105"/>
                  </a:lnTo>
                  <a:lnTo>
                    <a:pt x="517884" y="97637"/>
                  </a:lnTo>
                  <a:lnTo>
                    <a:pt x="568002" y="81450"/>
                  </a:lnTo>
                  <a:lnTo>
                    <a:pt x="619794" y="66588"/>
                  </a:lnTo>
                  <a:lnTo>
                    <a:pt x="673172" y="53098"/>
                  </a:lnTo>
                  <a:lnTo>
                    <a:pt x="728049" y="41025"/>
                  </a:lnTo>
                  <a:lnTo>
                    <a:pt x="784337" y="30413"/>
                  </a:lnTo>
                  <a:lnTo>
                    <a:pt x="841949" y="21310"/>
                  </a:lnTo>
                  <a:lnTo>
                    <a:pt x="900798" y="13759"/>
                  </a:lnTo>
                  <a:lnTo>
                    <a:pt x="960796" y="7808"/>
                  </a:lnTo>
                  <a:lnTo>
                    <a:pt x="1021856" y="3500"/>
                  </a:lnTo>
                  <a:lnTo>
                    <a:pt x="1083889" y="882"/>
                  </a:lnTo>
                  <a:lnTo>
                    <a:pt x="1146799" y="0"/>
                  </a:lnTo>
                  <a:lnTo>
                    <a:pt x="1209732" y="882"/>
                  </a:lnTo>
                  <a:lnTo>
                    <a:pt x="1271769" y="3500"/>
                  </a:lnTo>
                  <a:lnTo>
                    <a:pt x="1332831" y="7808"/>
                  </a:lnTo>
                  <a:lnTo>
                    <a:pt x="1392831" y="13759"/>
                  </a:lnTo>
                  <a:lnTo>
                    <a:pt x="1451682" y="21310"/>
                  </a:lnTo>
                  <a:lnTo>
                    <a:pt x="1509296" y="30413"/>
                  </a:lnTo>
                  <a:lnTo>
                    <a:pt x="1565587" y="41025"/>
                  </a:lnTo>
                  <a:lnTo>
                    <a:pt x="1620465" y="53098"/>
                  </a:lnTo>
                  <a:lnTo>
                    <a:pt x="1673845" y="66588"/>
                  </a:lnTo>
                  <a:lnTo>
                    <a:pt x="1725638" y="81450"/>
                  </a:lnTo>
                  <a:lnTo>
                    <a:pt x="1775757" y="97637"/>
                  </a:lnTo>
                  <a:lnTo>
                    <a:pt x="1824115" y="115105"/>
                  </a:lnTo>
                  <a:lnTo>
                    <a:pt x="1870624" y="133807"/>
                  </a:lnTo>
                  <a:lnTo>
                    <a:pt x="1915196" y="153698"/>
                  </a:lnTo>
                  <a:lnTo>
                    <a:pt x="1957745" y="174734"/>
                  </a:lnTo>
                  <a:lnTo>
                    <a:pt x="1998182" y="196867"/>
                  </a:lnTo>
                  <a:lnTo>
                    <a:pt x="2036421" y="220054"/>
                  </a:lnTo>
                  <a:lnTo>
                    <a:pt x="2072374" y="244247"/>
                  </a:lnTo>
                  <a:lnTo>
                    <a:pt x="2105953" y="269403"/>
                  </a:lnTo>
                  <a:lnTo>
                    <a:pt x="2137071" y="295475"/>
                  </a:lnTo>
                  <a:lnTo>
                    <a:pt x="2165640" y="322417"/>
                  </a:lnTo>
                  <a:lnTo>
                    <a:pt x="2214783" y="378733"/>
                  </a:lnTo>
                  <a:lnTo>
                    <a:pt x="2252683" y="437987"/>
                  </a:lnTo>
                  <a:lnTo>
                    <a:pt x="2278639" y="499814"/>
                  </a:lnTo>
                  <a:lnTo>
                    <a:pt x="2291953" y="563851"/>
                  </a:lnTo>
                  <a:lnTo>
                    <a:pt x="2293137" y="586698"/>
                  </a:lnTo>
                  <a:lnTo>
                    <a:pt x="2293137" y="606471"/>
                  </a:lnTo>
                  <a:lnTo>
                    <a:pt x="2291953" y="629318"/>
                  </a:lnTo>
                  <a:lnTo>
                    <a:pt x="2289904" y="6424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13" y="6564309"/>
              <a:ext cx="657224" cy="636574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4165636" y="6894576"/>
            <a:ext cx="920750" cy="306705"/>
          </a:xfrm>
          <a:custGeom>
            <a:avLst/>
            <a:gdLst/>
            <a:ahLst/>
            <a:cxnLst/>
            <a:rect l="l" t="t" r="r" b="b"/>
            <a:pathLst>
              <a:path w="920750" h="306704">
                <a:moveTo>
                  <a:pt x="920229" y="306323"/>
                </a:moveTo>
                <a:lnTo>
                  <a:pt x="0" y="306323"/>
                </a:lnTo>
                <a:lnTo>
                  <a:pt x="4775" y="290922"/>
                </a:lnTo>
                <a:lnTo>
                  <a:pt x="23020" y="249687"/>
                </a:lnTo>
                <a:lnTo>
                  <a:pt x="45823" y="210677"/>
                </a:lnTo>
                <a:lnTo>
                  <a:pt x="72891" y="174151"/>
                </a:lnTo>
                <a:lnTo>
                  <a:pt x="103931" y="140368"/>
                </a:lnTo>
                <a:lnTo>
                  <a:pt x="138651" y="109588"/>
                </a:lnTo>
                <a:lnTo>
                  <a:pt x="176757" y="82070"/>
                </a:lnTo>
                <a:lnTo>
                  <a:pt x="217958" y="58074"/>
                </a:lnTo>
                <a:lnTo>
                  <a:pt x="261960" y="37859"/>
                </a:lnTo>
                <a:lnTo>
                  <a:pt x="308471" y="21685"/>
                </a:lnTo>
                <a:lnTo>
                  <a:pt x="357198" y="9810"/>
                </a:lnTo>
                <a:lnTo>
                  <a:pt x="407849" y="2495"/>
                </a:lnTo>
                <a:lnTo>
                  <a:pt x="460133" y="0"/>
                </a:lnTo>
                <a:lnTo>
                  <a:pt x="512405" y="2495"/>
                </a:lnTo>
                <a:lnTo>
                  <a:pt x="563050" y="9810"/>
                </a:lnTo>
                <a:lnTo>
                  <a:pt x="611773" y="21685"/>
                </a:lnTo>
                <a:lnTo>
                  <a:pt x="658280" y="37859"/>
                </a:lnTo>
                <a:lnTo>
                  <a:pt x="702280" y="58074"/>
                </a:lnTo>
                <a:lnTo>
                  <a:pt x="743478" y="82070"/>
                </a:lnTo>
                <a:lnTo>
                  <a:pt x="781583" y="109588"/>
                </a:lnTo>
                <a:lnTo>
                  <a:pt x="816301" y="140368"/>
                </a:lnTo>
                <a:lnTo>
                  <a:pt x="847340" y="174151"/>
                </a:lnTo>
                <a:lnTo>
                  <a:pt x="874407" y="210677"/>
                </a:lnTo>
                <a:lnTo>
                  <a:pt x="897209" y="249687"/>
                </a:lnTo>
                <a:lnTo>
                  <a:pt x="915454" y="290922"/>
                </a:lnTo>
                <a:lnTo>
                  <a:pt x="920229" y="3063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25381" y="228516"/>
            <a:ext cx="5226050" cy="515620"/>
          </a:xfrm>
          <a:custGeom>
            <a:avLst/>
            <a:gdLst/>
            <a:ahLst/>
            <a:cxnLst/>
            <a:rect l="l" t="t" r="r" b="b"/>
            <a:pathLst>
              <a:path w="5226050" h="515620">
                <a:moveTo>
                  <a:pt x="4969048" y="515532"/>
                </a:moveTo>
                <a:lnTo>
                  <a:pt x="257756" y="515532"/>
                </a:lnTo>
                <a:lnTo>
                  <a:pt x="211432" y="511380"/>
                </a:lnTo>
                <a:lnTo>
                  <a:pt x="167823" y="499406"/>
                </a:lnTo>
                <a:lnTo>
                  <a:pt x="127666" y="480340"/>
                </a:lnTo>
                <a:lnTo>
                  <a:pt x="91690" y="454909"/>
                </a:lnTo>
                <a:lnTo>
                  <a:pt x="60623" y="423842"/>
                </a:lnTo>
                <a:lnTo>
                  <a:pt x="35192" y="387866"/>
                </a:lnTo>
                <a:lnTo>
                  <a:pt x="16126" y="347710"/>
                </a:lnTo>
                <a:lnTo>
                  <a:pt x="4152" y="304100"/>
                </a:lnTo>
                <a:lnTo>
                  <a:pt x="0" y="257767"/>
                </a:lnTo>
                <a:lnTo>
                  <a:pt x="4152" y="211433"/>
                </a:lnTo>
                <a:lnTo>
                  <a:pt x="16126" y="167824"/>
                </a:lnTo>
                <a:lnTo>
                  <a:pt x="35192" y="127667"/>
                </a:lnTo>
                <a:lnTo>
                  <a:pt x="60623" y="91691"/>
                </a:lnTo>
                <a:lnTo>
                  <a:pt x="91690" y="60623"/>
                </a:lnTo>
                <a:lnTo>
                  <a:pt x="127666" y="35193"/>
                </a:lnTo>
                <a:lnTo>
                  <a:pt x="167823" y="16126"/>
                </a:lnTo>
                <a:lnTo>
                  <a:pt x="211432" y="4153"/>
                </a:lnTo>
                <a:lnTo>
                  <a:pt x="257766" y="0"/>
                </a:lnTo>
                <a:lnTo>
                  <a:pt x="4969038" y="0"/>
                </a:lnTo>
                <a:lnTo>
                  <a:pt x="5015367" y="4153"/>
                </a:lnTo>
                <a:lnTo>
                  <a:pt x="5058974" y="16126"/>
                </a:lnTo>
                <a:lnTo>
                  <a:pt x="5099130" y="35193"/>
                </a:lnTo>
                <a:lnTo>
                  <a:pt x="5135107" y="60623"/>
                </a:lnTo>
                <a:lnTo>
                  <a:pt x="5166176" y="91691"/>
                </a:lnTo>
                <a:lnTo>
                  <a:pt x="5191610" y="127667"/>
                </a:lnTo>
                <a:lnTo>
                  <a:pt x="5210678" y="167824"/>
                </a:lnTo>
                <a:lnTo>
                  <a:pt x="5222654" y="211433"/>
                </a:lnTo>
                <a:lnTo>
                  <a:pt x="5225822" y="246776"/>
                </a:lnTo>
                <a:lnTo>
                  <a:pt x="5225822" y="268757"/>
                </a:lnTo>
                <a:lnTo>
                  <a:pt x="5210678" y="347710"/>
                </a:lnTo>
                <a:lnTo>
                  <a:pt x="5191610" y="387866"/>
                </a:lnTo>
                <a:lnTo>
                  <a:pt x="5166176" y="423842"/>
                </a:lnTo>
                <a:lnTo>
                  <a:pt x="5135107" y="454909"/>
                </a:lnTo>
                <a:lnTo>
                  <a:pt x="5099130" y="480340"/>
                </a:lnTo>
                <a:lnTo>
                  <a:pt x="5058974" y="499406"/>
                </a:lnTo>
                <a:lnTo>
                  <a:pt x="5015367" y="511380"/>
                </a:lnTo>
                <a:lnTo>
                  <a:pt x="4969048" y="5155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5054320"/>
            <a:ext cx="7746365" cy="2146935"/>
          </a:xfrm>
          <a:custGeom>
            <a:avLst/>
            <a:gdLst/>
            <a:ahLst/>
            <a:cxnLst/>
            <a:rect l="l" t="t" r="r" b="b"/>
            <a:pathLst>
              <a:path w="7746365" h="2146934">
                <a:moveTo>
                  <a:pt x="900798" y="2146579"/>
                </a:moveTo>
                <a:lnTo>
                  <a:pt x="888174" y="2078024"/>
                </a:lnTo>
                <a:lnTo>
                  <a:pt x="877189" y="2033054"/>
                </a:lnTo>
                <a:lnTo>
                  <a:pt x="864336" y="1988832"/>
                </a:lnTo>
                <a:lnTo>
                  <a:pt x="849680" y="1945424"/>
                </a:lnTo>
                <a:lnTo>
                  <a:pt x="833259" y="1902853"/>
                </a:lnTo>
                <a:lnTo>
                  <a:pt x="815111" y="1861172"/>
                </a:lnTo>
                <a:lnTo>
                  <a:pt x="795274" y="1820430"/>
                </a:lnTo>
                <a:lnTo>
                  <a:pt x="773811" y="1780667"/>
                </a:lnTo>
                <a:lnTo>
                  <a:pt x="750760" y="1741919"/>
                </a:lnTo>
                <a:lnTo>
                  <a:pt x="726147" y="1704251"/>
                </a:lnTo>
                <a:lnTo>
                  <a:pt x="700036" y="1667675"/>
                </a:lnTo>
                <a:lnTo>
                  <a:pt x="672465" y="1632267"/>
                </a:lnTo>
                <a:lnTo>
                  <a:pt x="643470" y="1598041"/>
                </a:lnTo>
                <a:lnTo>
                  <a:pt x="613117" y="1565071"/>
                </a:lnTo>
                <a:lnTo>
                  <a:pt x="581418" y="1533372"/>
                </a:lnTo>
                <a:lnTo>
                  <a:pt x="548449" y="1503019"/>
                </a:lnTo>
                <a:lnTo>
                  <a:pt x="514223" y="1474025"/>
                </a:lnTo>
                <a:lnTo>
                  <a:pt x="478815" y="1446453"/>
                </a:lnTo>
                <a:lnTo>
                  <a:pt x="442239" y="1420342"/>
                </a:lnTo>
                <a:lnTo>
                  <a:pt x="404558" y="1395730"/>
                </a:lnTo>
                <a:lnTo>
                  <a:pt x="365823" y="1372679"/>
                </a:lnTo>
                <a:lnTo>
                  <a:pt x="326059" y="1351203"/>
                </a:lnTo>
                <a:lnTo>
                  <a:pt x="285305" y="1331379"/>
                </a:lnTo>
                <a:lnTo>
                  <a:pt x="243636" y="1313230"/>
                </a:lnTo>
                <a:lnTo>
                  <a:pt x="201066" y="1296797"/>
                </a:lnTo>
                <a:lnTo>
                  <a:pt x="157657" y="1282141"/>
                </a:lnTo>
                <a:lnTo>
                  <a:pt x="113436" y="1269301"/>
                </a:lnTo>
                <a:lnTo>
                  <a:pt x="68465" y="1258316"/>
                </a:lnTo>
                <a:lnTo>
                  <a:pt x="22771" y="1249222"/>
                </a:lnTo>
                <a:lnTo>
                  <a:pt x="0" y="1245704"/>
                </a:lnTo>
                <a:lnTo>
                  <a:pt x="0" y="2146579"/>
                </a:lnTo>
                <a:lnTo>
                  <a:pt x="900798" y="2146579"/>
                </a:lnTo>
                <a:close/>
              </a:path>
              <a:path w="7746365" h="2146934">
                <a:moveTo>
                  <a:pt x="7746251" y="301561"/>
                </a:moveTo>
                <a:lnTo>
                  <a:pt x="7734478" y="237083"/>
                </a:lnTo>
                <a:lnTo>
                  <a:pt x="7717599" y="192824"/>
                </a:lnTo>
                <a:lnTo>
                  <a:pt x="7694879" y="151853"/>
                </a:lnTo>
                <a:lnTo>
                  <a:pt x="7666812" y="114655"/>
                </a:lnTo>
                <a:lnTo>
                  <a:pt x="7633932" y="81775"/>
                </a:lnTo>
                <a:lnTo>
                  <a:pt x="7596733" y="53708"/>
                </a:lnTo>
                <a:lnTo>
                  <a:pt x="7555751" y="30988"/>
                </a:lnTo>
                <a:lnTo>
                  <a:pt x="7511491" y="14122"/>
                </a:lnTo>
                <a:lnTo>
                  <a:pt x="7464463" y="3619"/>
                </a:lnTo>
                <a:lnTo>
                  <a:pt x="7415200" y="0"/>
                </a:lnTo>
                <a:lnTo>
                  <a:pt x="719340" y="0"/>
                </a:lnTo>
                <a:lnTo>
                  <a:pt x="670077" y="3619"/>
                </a:lnTo>
                <a:lnTo>
                  <a:pt x="623049" y="14122"/>
                </a:lnTo>
                <a:lnTo>
                  <a:pt x="578789" y="30988"/>
                </a:lnTo>
                <a:lnTo>
                  <a:pt x="537806" y="53708"/>
                </a:lnTo>
                <a:lnTo>
                  <a:pt x="500621" y="81775"/>
                </a:lnTo>
                <a:lnTo>
                  <a:pt x="467728" y="114655"/>
                </a:lnTo>
                <a:lnTo>
                  <a:pt x="439674" y="151853"/>
                </a:lnTo>
                <a:lnTo>
                  <a:pt x="416941" y="192824"/>
                </a:lnTo>
                <a:lnTo>
                  <a:pt x="400075" y="237083"/>
                </a:lnTo>
                <a:lnTo>
                  <a:pt x="389572" y="284099"/>
                </a:lnTo>
                <a:lnTo>
                  <a:pt x="385965" y="333362"/>
                </a:lnTo>
                <a:lnTo>
                  <a:pt x="385965" y="1033005"/>
                </a:lnTo>
                <a:lnTo>
                  <a:pt x="389572" y="1082268"/>
                </a:lnTo>
                <a:lnTo>
                  <a:pt x="400075" y="1129284"/>
                </a:lnTo>
                <a:lnTo>
                  <a:pt x="416941" y="1173543"/>
                </a:lnTo>
                <a:lnTo>
                  <a:pt x="439674" y="1214539"/>
                </a:lnTo>
                <a:lnTo>
                  <a:pt x="467728" y="1251724"/>
                </a:lnTo>
                <a:lnTo>
                  <a:pt x="500621" y="1284617"/>
                </a:lnTo>
                <a:lnTo>
                  <a:pt x="537806" y="1312684"/>
                </a:lnTo>
                <a:lnTo>
                  <a:pt x="578789" y="1335405"/>
                </a:lnTo>
                <a:lnTo>
                  <a:pt x="623049" y="1352270"/>
                </a:lnTo>
                <a:lnTo>
                  <a:pt x="670077" y="1362773"/>
                </a:lnTo>
                <a:lnTo>
                  <a:pt x="719201" y="1366380"/>
                </a:lnTo>
                <a:lnTo>
                  <a:pt x="7415327" y="1366380"/>
                </a:lnTo>
                <a:lnTo>
                  <a:pt x="7464463" y="1362773"/>
                </a:lnTo>
                <a:lnTo>
                  <a:pt x="7511491" y="1352270"/>
                </a:lnTo>
                <a:lnTo>
                  <a:pt x="7555751" y="1335405"/>
                </a:lnTo>
                <a:lnTo>
                  <a:pt x="7596733" y="1312684"/>
                </a:lnTo>
                <a:lnTo>
                  <a:pt x="7633932" y="1284617"/>
                </a:lnTo>
                <a:lnTo>
                  <a:pt x="7666812" y="1251724"/>
                </a:lnTo>
                <a:lnTo>
                  <a:pt x="7694879" y="1214539"/>
                </a:lnTo>
                <a:lnTo>
                  <a:pt x="7717599" y="1173543"/>
                </a:lnTo>
                <a:lnTo>
                  <a:pt x="7734478" y="1129284"/>
                </a:lnTo>
                <a:lnTo>
                  <a:pt x="7744968" y="1082268"/>
                </a:lnTo>
                <a:lnTo>
                  <a:pt x="7746251" y="1064793"/>
                </a:lnTo>
                <a:lnTo>
                  <a:pt x="7746251" y="3015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0" y="187364"/>
            <a:ext cx="6466840" cy="4729480"/>
            <a:chOff x="0" y="187364"/>
            <a:chExt cx="6466840" cy="4729480"/>
          </a:xfrm>
        </p:grpSpPr>
        <p:sp>
          <p:nvSpPr>
            <p:cNvPr id="16" name="object 16"/>
            <p:cNvSpPr/>
            <p:nvPr/>
          </p:nvSpPr>
          <p:spPr>
            <a:xfrm>
              <a:off x="0" y="187364"/>
              <a:ext cx="674370" cy="728980"/>
            </a:xfrm>
            <a:custGeom>
              <a:avLst/>
              <a:gdLst/>
              <a:ahLst/>
              <a:cxnLst/>
              <a:rect l="l" t="t" r="r" b="b"/>
              <a:pathLst>
                <a:path w="674370" h="728980">
                  <a:moveTo>
                    <a:pt x="50" y="728804"/>
                  </a:moveTo>
                  <a:lnTo>
                    <a:pt x="0" y="0"/>
                  </a:lnTo>
                  <a:lnTo>
                    <a:pt x="61475" y="1489"/>
                  </a:lnTo>
                  <a:lnTo>
                    <a:pt x="121405" y="5871"/>
                  </a:lnTo>
                  <a:lnTo>
                    <a:pt x="179550" y="13016"/>
                  </a:lnTo>
                  <a:lnTo>
                    <a:pt x="235671" y="22797"/>
                  </a:lnTo>
                  <a:lnTo>
                    <a:pt x="289531" y="35085"/>
                  </a:lnTo>
                  <a:lnTo>
                    <a:pt x="340891" y="49751"/>
                  </a:lnTo>
                  <a:lnTo>
                    <a:pt x="389512" y="66666"/>
                  </a:lnTo>
                  <a:lnTo>
                    <a:pt x="435157" y="85702"/>
                  </a:lnTo>
                  <a:lnTo>
                    <a:pt x="477586" y="106730"/>
                  </a:lnTo>
                  <a:lnTo>
                    <a:pt x="516561" y="129622"/>
                  </a:lnTo>
                  <a:lnTo>
                    <a:pt x="551843" y="154248"/>
                  </a:lnTo>
                  <a:lnTo>
                    <a:pt x="583195" y="180481"/>
                  </a:lnTo>
                  <a:lnTo>
                    <a:pt x="610378" y="208191"/>
                  </a:lnTo>
                  <a:lnTo>
                    <a:pt x="651283" y="267529"/>
                  </a:lnTo>
                  <a:lnTo>
                    <a:pt x="672649" y="331233"/>
                  </a:lnTo>
                  <a:lnTo>
                    <a:pt x="674019" y="347698"/>
                  </a:lnTo>
                  <a:lnTo>
                    <a:pt x="674019" y="381105"/>
                  </a:lnTo>
                  <a:lnTo>
                    <a:pt x="664527" y="429904"/>
                  </a:lnTo>
                  <a:lnTo>
                    <a:pt x="633153" y="491554"/>
                  </a:lnTo>
                  <a:lnTo>
                    <a:pt x="583195" y="548324"/>
                  </a:lnTo>
                  <a:lnTo>
                    <a:pt x="551843" y="574556"/>
                  </a:lnTo>
                  <a:lnTo>
                    <a:pt x="516561" y="599183"/>
                  </a:lnTo>
                  <a:lnTo>
                    <a:pt x="477586" y="622074"/>
                  </a:lnTo>
                  <a:lnTo>
                    <a:pt x="435157" y="643102"/>
                  </a:lnTo>
                  <a:lnTo>
                    <a:pt x="389512" y="662138"/>
                  </a:lnTo>
                  <a:lnTo>
                    <a:pt x="340891" y="679054"/>
                  </a:lnTo>
                  <a:lnTo>
                    <a:pt x="289531" y="693719"/>
                  </a:lnTo>
                  <a:lnTo>
                    <a:pt x="235671" y="706007"/>
                  </a:lnTo>
                  <a:lnTo>
                    <a:pt x="179550" y="715788"/>
                  </a:lnTo>
                  <a:lnTo>
                    <a:pt x="121405" y="722934"/>
                  </a:lnTo>
                  <a:lnTo>
                    <a:pt x="61475" y="727316"/>
                  </a:lnTo>
                  <a:lnTo>
                    <a:pt x="50" y="7288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5409" y="916170"/>
              <a:ext cx="5791199" cy="4000496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95070">
              <a:lnSpc>
                <a:spcPct val="100000"/>
              </a:lnSpc>
              <a:spcBef>
                <a:spcPts val="95"/>
              </a:spcBef>
            </a:pPr>
            <a:r>
              <a:rPr dirty="0"/>
              <a:t>SMART</a:t>
            </a:r>
            <a:r>
              <a:rPr spc="-105" dirty="0"/>
              <a:t> </a:t>
            </a:r>
            <a:r>
              <a:rPr spc="-10" dirty="0"/>
              <a:t>NARRATIVE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11368" y="5002124"/>
            <a:ext cx="7774305" cy="16991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67359" algn="just">
              <a:lnSpc>
                <a:spcPct val="150900"/>
              </a:lnSpc>
              <a:spcBef>
                <a:spcPts val="100"/>
              </a:spcBef>
            </a:pPr>
            <a:r>
              <a:rPr sz="1450" dirty="0">
                <a:latin typeface="Comic Sans MS"/>
                <a:cs typeface="Comic Sans MS"/>
              </a:rPr>
              <a:t>The</a:t>
            </a:r>
            <a:r>
              <a:rPr sz="1450" spc="165" dirty="0">
                <a:latin typeface="Comic Sans MS"/>
                <a:cs typeface="Comic Sans MS"/>
              </a:rPr>
              <a:t>  </a:t>
            </a:r>
            <a:r>
              <a:rPr sz="1450" b="1" dirty="0">
                <a:latin typeface="Comic Sans MS"/>
                <a:cs typeface="Comic Sans MS"/>
              </a:rPr>
              <a:t>Smart</a:t>
            </a:r>
            <a:r>
              <a:rPr sz="1450" b="1" spc="-35" dirty="0">
                <a:latin typeface="Comic Sans MS"/>
                <a:cs typeface="Comic Sans MS"/>
              </a:rPr>
              <a:t>  </a:t>
            </a:r>
            <a:r>
              <a:rPr sz="1450" b="1" dirty="0">
                <a:latin typeface="Comic Sans MS"/>
                <a:cs typeface="Comic Sans MS"/>
              </a:rPr>
              <a:t>Narrative</a:t>
            </a:r>
            <a:r>
              <a:rPr sz="1450" b="1" spc="38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visual</a:t>
            </a:r>
            <a:r>
              <a:rPr sz="1450" spc="70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in</a:t>
            </a:r>
            <a:r>
              <a:rPr sz="1450" spc="65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Power</a:t>
            </a:r>
            <a:r>
              <a:rPr sz="1450" spc="70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BI</a:t>
            </a:r>
            <a:r>
              <a:rPr sz="1450" spc="70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automatically</a:t>
            </a:r>
            <a:r>
              <a:rPr sz="1450" spc="70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generates</a:t>
            </a:r>
            <a:r>
              <a:rPr sz="1450" spc="70" dirty="0">
                <a:latin typeface="Comic Sans MS"/>
                <a:cs typeface="Comic Sans MS"/>
              </a:rPr>
              <a:t>  </a:t>
            </a:r>
            <a:r>
              <a:rPr sz="1450" spc="-20" dirty="0">
                <a:latin typeface="Comic Sans MS"/>
                <a:cs typeface="Comic Sans MS"/>
              </a:rPr>
              <a:t>text-</a:t>
            </a:r>
            <a:r>
              <a:rPr sz="1450" spc="-10" dirty="0">
                <a:latin typeface="Comic Sans MS"/>
                <a:cs typeface="Comic Sans MS"/>
              </a:rPr>
              <a:t>based </a:t>
            </a:r>
            <a:r>
              <a:rPr sz="1450" dirty="0">
                <a:latin typeface="Comic Sans MS"/>
                <a:cs typeface="Comic Sans MS"/>
              </a:rPr>
              <a:t>summaries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and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insights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from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your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data.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It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helps</a:t>
            </a:r>
            <a:r>
              <a:rPr sz="1450" spc="1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users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quickly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understand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key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points </a:t>
            </a:r>
            <a:r>
              <a:rPr sz="1450" dirty="0">
                <a:latin typeface="Comic Sans MS"/>
                <a:cs typeface="Comic Sans MS"/>
              </a:rPr>
              <a:t>and</a:t>
            </a:r>
            <a:r>
              <a:rPr sz="1450" spc="36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trends</a:t>
            </a:r>
            <a:r>
              <a:rPr sz="1450" spc="36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by</a:t>
            </a:r>
            <a:r>
              <a:rPr sz="1450" spc="36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providing</a:t>
            </a:r>
            <a:r>
              <a:rPr sz="1450" spc="36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</a:t>
            </a:r>
            <a:r>
              <a:rPr sz="1450" spc="36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narrative</a:t>
            </a:r>
            <a:r>
              <a:rPr sz="1450" spc="36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explanation</a:t>
            </a:r>
            <a:r>
              <a:rPr sz="1450" spc="36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of</a:t>
            </a:r>
            <a:r>
              <a:rPr sz="1450" spc="36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the</a:t>
            </a:r>
            <a:r>
              <a:rPr sz="1450" spc="36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data</a:t>
            </a:r>
            <a:r>
              <a:rPr sz="1450" spc="36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visualizations</a:t>
            </a:r>
            <a:r>
              <a:rPr sz="1450" spc="36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on</a:t>
            </a:r>
            <a:r>
              <a:rPr sz="1450" spc="360" dirty="0">
                <a:latin typeface="Comic Sans MS"/>
                <a:cs typeface="Comic Sans MS"/>
              </a:rPr>
              <a:t> </a:t>
            </a:r>
            <a:r>
              <a:rPr sz="1450" spc="-50" dirty="0">
                <a:latin typeface="Comic Sans MS"/>
                <a:cs typeface="Comic Sans MS"/>
              </a:rPr>
              <a:t>a </a:t>
            </a:r>
            <a:r>
              <a:rPr sz="1450" spc="-10" dirty="0">
                <a:latin typeface="Comic Sans MS"/>
                <a:cs typeface="Comic Sans MS"/>
              </a:rPr>
              <a:t>report.</a:t>
            </a:r>
            <a:endParaRPr sz="1450" dirty="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855"/>
              </a:spcBef>
            </a:pPr>
            <a:endParaRPr sz="1450" dirty="0">
              <a:latin typeface="Comic Sans MS"/>
              <a:cs typeface="Comic Sans MS"/>
            </a:endParaRP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FC68C1FF-D008-8EB4-B88B-728831A0447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Siddhika Shah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94975" y="530044"/>
            <a:ext cx="1344295" cy="948055"/>
          </a:xfrm>
          <a:custGeom>
            <a:avLst/>
            <a:gdLst/>
            <a:ahLst/>
            <a:cxnLst/>
            <a:rect l="l" t="t" r="r" b="b"/>
            <a:pathLst>
              <a:path w="1344295" h="948055">
                <a:moveTo>
                  <a:pt x="237140" y="947831"/>
                </a:moveTo>
                <a:lnTo>
                  <a:pt x="237134" y="676012"/>
                </a:lnTo>
                <a:lnTo>
                  <a:pt x="192090" y="651846"/>
                </a:lnTo>
                <a:lnTo>
                  <a:pt x="150687" y="622932"/>
                </a:lnTo>
                <a:lnTo>
                  <a:pt x="113367" y="590050"/>
                </a:lnTo>
                <a:lnTo>
                  <a:pt x="80573" y="553980"/>
                </a:lnTo>
                <a:lnTo>
                  <a:pt x="52748" y="515502"/>
                </a:lnTo>
                <a:lnTo>
                  <a:pt x="30335" y="475397"/>
                </a:lnTo>
                <a:lnTo>
                  <a:pt x="13777" y="434444"/>
                </a:lnTo>
                <a:lnTo>
                  <a:pt x="3518" y="393424"/>
                </a:lnTo>
                <a:lnTo>
                  <a:pt x="0" y="353118"/>
                </a:lnTo>
                <a:lnTo>
                  <a:pt x="3219" y="313276"/>
                </a:lnTo>
                <a:lnTo>
                  <a:pt x="12620" y="273655"/>
                </a:lnTo>
                <a:lnTo>
                  <a:pt x="27816" y="234769"/>
                </a:lnTo>
                <a:lnTo>
                  <a:pt x="48418" y="197135"/>
                </a:lnTo>
                <a:lnTo>
                  <a:pt x="74040" y="161270"/>
                </a:lnTo>
                <a:lnTo>
                  <a:pt x="104295" y="127691"/>
                </a:lnTo>
                <a:lnTo>
                  <a:pt x="138796" y="96912"/>
                </a:lnTo>
                <a:lnTo>
                  <a:pt x="177155" y="69452"/>
                </a:lnTo>
                <a:lnTo>
                  <a:pt x="218986" y="45826"/>
                </a:lnTo>
                <a:lnTo>
                  <a:pt x="263900" y="26552"/>
                </a:lnTo>
                <a:lnTo>
                  <a:pt x="311512" y="12145"/>
                </a:lnTo>
                <a:lnTo>
                  <a:pt x="361433" y="3122"/>
                </a:lnTo>
                <a:lnTo>
                  <a:pt x="413277" y="0"/>
                </a:lnTo>
                <a:lnTo>
                  <a:pt x="929609" y="0"/>
                </a:lnTo>
                <a:lnTo>
                  <a:pt x="982026" y="3122"/>
                </a:lnTo>
                <a:lnTo>
                  <a:pt x="1032434" y="12145"/>
                </a:lnTo>
                <a:lnTo>
                  <a:pt x="1080451" y="26552"/>
                </a:lnTo>
                <a:lnTo>
                  <a:pt x="1125699" y="45826"/>
                </a:lnTo>
                <a:lnTo>
                  <a:pt x="1167797" y="69452"/>
                </a:lnTo>
                <a:lnTo>
                  <a:pt x="1206364" y="96912"/>
                </a:lnTo>
                <a:lnTo>
                  <a:pt x="1241022" y="127691"/>
                </a:lnTo>
                <a:lnTo>
                  <a:pt x="1271389" y="161270"/>
                </a:lnTo>
                <a:lnTo>
                  <a:pt x="1297086" y="197135"/>
                </a:lnTo>
                <a:lnTo>
                  <a:pt x="1317733" y="234769"/>
                </a:lnTo>
                <a:lnTo>
                  <a:pt x="1332949" y="273655"/>
                </a:lnTo>
                <a:lnTo>
                  <a:pt x="1342354" y="313276"/>
                </a:lnTo>
                <a:lnTo>
                  <a:pt x="1343995" y="333606"/>
                </a:lnTo>
                <a:lnTo>
                  <a:pt x="1343995" y="373451"/>
                </a:lnTo>
                <a:lnTo>
                  <a:pt x="1332939" y="435826"/>
                </a:lnTo>
                <a:lnTo>
                  <a:pt x="1317720" y="475952"/>
                </a:lnTo>
                <a:lnTo>
                  <a:pt x="1297073" y="514602"/>
                </a:lnTo>
                <a:lnTo>
                  <a:pt x="1271376" y="551281"/>
                </a:lnTo>
                <a:lnTo>
                  <a:pt x="1241010" y="585495"/>
                </a:lnTo>
                <a:lnTo>
                  <a:pt x="1206354" y="616749"/>
                </a:lnTo>
                <a:lnTo>
                  <a:pt x="1167788" y="644551"/>
                </a:lnTo>
                <a:lnTo>
                  <a:pt x="1125693" y="668405"/>
                </a:lnTo>
                <a:lnTo>
                  <a:pt x="1080448" y="687818"/>
                </a:lnTo>
                <a:lnTo>
                  <a:pt x="1032432" y="702297"/>
                </a:lnTo>
                <a:lnTo>
                  <a:pt x="982026" y="711346"/>
                </a:lnTo>
                <a:lnTo>
                  <a:pt x="929609" y="714472"/>
                </a:lnTo>
                <a:lnTo>
                  <a:pt x="517824" y="714472"/>
                </a:lnTo>
                <a:lnTo>
                  <a:pt x="237140" y="9478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34514" y="775090"/>
            <a:ext cx="1266825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b="1" dirty="0">
                <a:latin typeface="Comic Sans MS"/>
                <a:cs typeface="Comic Sans MS"/>
              </a:rPr>
              <a:t>Go</a:t>
            </a:r>
            <a:r>
              <a:rPr sz="1350" b="1" spc="-3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and</a:t>
            </a:r>
            <a:r>
              <a:rPr sz="1350" b="1" spc="-2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exlpore</a:t>
            </a:r>
            <a:endParaRPr sz="1350">
              <a:latin typeface="Comic Sans MS"/>
              <a:cs typeface="Comic Sans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26665" y="1747823"/>
            <a:ext cx="1574456" cy="335279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74111" y="1453335"/>
            <a:ext cx="5286375" cy="1522730"/>
            <a:chOff x="374111" y="1453335"/>
            <a:chExt cx="5286375" cy="1522730"/>
          </a:xfrm>
        </p:grpSpPr>
        <p:sp>
          <p:nvSpPr>
            <p:cNvPr id="6" name="object 6"/>
            <p:cNvSpPr/>
            <p:nvPr/>
          </p:nvSpPr>
          <p:spPr>
            <a:xfrm>
              <a:off x="374111" y="1453335"/>
              <a:ext cx="5286375" cy="1522730"/>
            </a:xfrm>
            <a:custGeom>
              <a:avLst/>
              <a:gdLst/>
              <a:ahLst/>
              <a:cxnLst/>
              <a:rect l="l" t="t" r="r" b="b"/>
              <a:pathLst>
                <a:path w="5286375" h="1522730">
                  <a:moveTo>
                    <a:pt x="4952684" y="1522310"/>
                  </a:moveTo>
                  <a:lnTo>
                    <a:pt x="333324" y="1522310"/>
                  </a:lnTo>
                  <a:lnTo>
                    <a:pt x="284111" y="1518699"/>
                  </a:lnTo>
                  <a:lnTo>
                    <a:pt x="237092" y="1508199"/>
                  </a:lnTo>
                  <a:lnTo>
                    <a:pt x="192832" y="1491329"/>
                  </a:lnTo>
                  <a:lnTo>
                    <a:pt x="151849" y="1468605"/>
                  </a:lnTo>
                  <a:lnTo>
                    <a:pt x="114656" y="1440542"/>
                  </a:lnTo>
                  <a:lnTo>
                    <a:pt x="81771" y="1407657"/>
                  </a:lnTo>
                  <a:lnTo>
                    <a:pt x="53708" y="1370465"/>
                  </a:lnTo>
                  <a:lnTo>
                    <a:pt x="30984" y="1329481"/>
                  </a:lnTo>
                  <a:lnTo>
                    <a:pt x="14114" y="1285222"/>
                  </a:lnTo>
                  <a:lnTo>
                    <a:pt x="3614" y="1238202"/>
                  </a:lnTo>
                  <a:lnTo>
                    <a:pt x="0" y="1188939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2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9" y="53708"/>
                  </a:lnTo>
                  <a:lnTo>
                    <a:pt x="192832" y="30984"/>
                  </a:lnTo>
                  <a:lnTo>
                    <a:pt x="237092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4952634" y="0"/>
                  </a:lnTo>
                  <a:lnTo>
                    <a:pt x="5001900" y="3614"/>
                  </a:lnTo>
                  <a:lnTo>
                    <a:pt x="5048922" y="14114"/>
                  </a:lnTo>
                  <a:lnTo>
                    <a:pt x="5093184" y="30984"/>
                  </a:lnTo>
                  <a:lnTo>
                    <a:pt x="5134169" y="53708"/>
                  </a:lnTo>
                  <a:lnTo>
                    <a:pt x="5171363" y="81771"/>
                  </a:lnTo>
                  <a:lnTo>
                    <a:pt x="5204250" y="114656"/>
                  </a:lnTo>
                  <a:lnTo>
                    <a:pt x="5232313" y="151848"/>
                  </a:lnTo>
                  <a:lnTo>
                    <a:pt x="5255038" y="192832"/>
                  </a:lnTo>
                  <a:lnTo>
                    <a:pt x="5271909" y="237092"/>
                  </a:lnTo>
                  <a:lnTo>
                    <a:pt x="5282409" y="284111"/>
                  </a:lnTo>
                  <a:lnTo>
                    <a:pt x="5286024" y="333374"/>
                  </a:lnTo>
                  <a:lnTo>
                    <a:pt x="5286024" y="1188939"/>
                  </a:lnTo>
                  <a:lnTo>
                    <a:pt x="5282409" y="1238202"/>
                  </a:lnTo>
                  <a:lnTo>
                    <a:pt x="5271909" y="1285222"/>
                  </a:lnTo>
                  <a:lnTo>
                    <a:pt x="5255038" y="1329481"/>
                  </a:lnTo>
                  <a:lnTo>
                    <a:pt x="5232313" y="1370465"/>
                  </a:lnTo>
                  <a:lnTo>
                    <a:pt x="5204250" y="1407657"/>
                  </a:lnTo>
                  <a:lnTo>
                    <a:pt x="5171363" y="1440542"/>
                  </a:lnTo>
                  <a:lnTo>
                    <a:pt x="5134169" y="1468605"/>
                  </a:lnTo>
                  <a:lnTo>
                    <a:pt x="5093184" y="1491329"/>
                  </a:lnTo>
                  <a:lnTo>
                    <a:pt x="5048922" y="1508199"/>
                  </a:lnTo>
                  <a:lnTo>
                    <a:pt x="5001900" y="1518699"/>
                  </a:lnTo>
                  <a:lnTo>
                    <a:pt x="4952684" y="15223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5561" y="2020707"/>
              <a:ext cx="66675" cy="66675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6047376" y="6468861"/>
            <a:ext cx="2954020" cy="732155"/>
            <a:chOff x="6047376" y="6468861"/>
            <a:chExt cx="2954020" cy="732155"/>
          </a:xfrm>
        </p:grpSpPr>
        <p:sp>
          <p:nvSpPr>
            <p:cNvPr id="9" name="object 9"/>
            <p:cNvSpPr/>
            <p:nvPr/>
          </p:nvSpPr>
          <p:spPr>
            <a:xfrm>
              <a:off x="6047376" y="6468861"/>
              <a:ext cx="2171700" cy="732155"/>
            </a:xfrm>
            <a:custGeom>
              <a:avLst/>
              <a:gdLst/>
              <a:ahLst/>
              <a:cxnLst/>
              <a:rect l="l" t="t" r="r" b="b"/>
              <a:pathLst>
                <a:path w="2171700" h="732154">
                  <a:moveTo>
                    <a:pt x="2171619" y="732037"/>
                  </a:moveTo>
                  <a:lnTo>
                    <a:pt x="0" y="732037"/>
                  </a:lnTo>
                  <a:lnTo>
                    <a:pt x="3583" y="721757"/>
                  </a:lnTo>
                  <a:lnTo>
                    <a:pt x="20160" y="680122"/>
                  </a:lnTo>
                  <a:lnTo>
                    <a:pt x="38484" y="639321"/>
                  </a:lnTo>
                  <a:lnTo>
                    <a:pt x="58511" y="599394"/>
                  </a:lnTo>
                  <a:lnTo>
                    <a:pt x="80198" y="560382"/>
                  </a:lnTo>
                  <a:lnTo>
                    <a:pt x="103502" y="522326"/>
                  </a:lnTo>
                  <a:lnTo>
                    <a:pt x="128380" y="485266"/>
                  </a:lnTo>
                  <a:lnTo>
                    <a:pt x="154789" y="449243"/>
                  </a:lnTo>
                  <a:lnTo>
                    <a:pt x="182687" y="414296"/>
                  </a:lnTo>
                  <a:lnTo>
                    <a:pt x="212029" y="380467"/>
                  </a:lnTo>
                  <a:lnTo>
                    <a:pt x="242773" y="347797"/>
                  </a:lnTo>
                  <a:lnTo>
                    <a:pt x="274876" y="316325"/>
                  </a:lnTo>
                  <a:lnTo>
                    <a:pt x="308294" y="286092"/>
                  </a:lnTo>
                  <a:lnTo>
                    <a:pt x="342986" y="257139"/>
                  </a:lnTo>
                  <a:lnTo>
                    <a:pt x="378907" y="229506"/>
                  </a:lnTo>
                  <a:lnTo>
                    <a:pt x="416016" y="203234"/>
                  </a:lnTo>
                  <a:lnTo>
                    <a:pt x="454268" y="178363"/>
                  </a:lnTo>
                  <a:lnTo>
                    <a:pt x="493620" y="154934"/>
                  </a:lnTo>
                  <a:lnTo>
                    <a:pt x="534031" y="132987"/>
                  </a:lnTo>
                  <a:lnTo>
                    <a:pt x="575456" y="112563"/>
                  </a:lnTo>
                  <a:lnTo>
                    <a:pt x="617853" y="93703"/>
                  </a:lnTo>
                  <a:lnTo>
                    <a:pt x="661178" y="76446"/>
                  </a:lnTo>
                  <a:lnTo>
                    <a:pt x="705389" y="60834"/>
                  </a:lnTo>
                  <a:lnTo>
                    <a:pt x="750443" y="46907"/>
                  </a:lnTo>
                  <a:lnTo>
                    <a:pt x="796296" y="34705"/>
                  </a:lnTo>
                  <a:lnTo>
                    <a:pt x="842906" y="24269"/>
                  </a:lnTo>
                  <a:lnTo>
                    <a:pt x="890229" y="15640"/>
                  </a:lnTo>
                  <a:lnTo>
                    <a:pt x="938222" y="8858"/>
                  </a:lnTo>
                  <a:lnTo>
                    <a:pt x="986844" y="3964"/>
                  </a:lnTo>
                  <a:lnTo>
                    <a:pt x="1036049" y="997"/>
                  </a:lnTo>
                  <a:lnTo>
                    <a:pt x="1085803" y="0"/>
                  </a:lnTo>
                  <a:lnTo>
                    <a:pt x="1135543" y="997"/>
                  </a:lnTo>
                  <a:lnTo>
                    <a:pt x="1184749" y="3964"/>
                  </a:lnTo>
                  <a:lnTo>
                    <a:pt x="1233370" y="8858"/>
                  </a:lnTo>
                  <a:lnTo>
                    <a:pt x="1281364" y="15640"/>
                  </a:lnTo>
                  <a:lnTo>
                    <a:pt x="1328688" y="24269"/>
                  </a:lnTo>
                  <a:lnTo>
                    <a:pt x="1375298" y="34705"/>
                  </a:lnTo>
                  <a:lnTo>
                    <a:pt x="1421152" y="46907"/>
                  </a:lnTo>
                  <a:lnTo>
                    <a:pt x="1466206" y="60834"/>
                  </a:lnTo>
                  <a:lnTo>
                    <a:pt x="1510418" y="76446"/>
                  </a:lnTo>
                  <a:lnTo>
                    <a:pt x="1553744" y="93703"/>
                  </a:lnTo>
                  <a:lnTo>
                    <a:pt x="1596142" y="112563"/>
                  </a:lnTo>
                  <a:lnTo>
                    <a:pt x="1637568" y="132987"/>
                  </a:lnTo>
                  <a:lnTo>
                    <a:pt x="1677980" y="154934"/>
                  </a:lnTo>
                  <a:lnTo>
                    <a:pt x="1717334" y="178363"/>
                  </a:lnTo>
                  <a:lnTo>
                    <a:pt x="1755587" y="203234"/>
                  </a:lnTo>
                  <a:lnTo>
                    <a:pt x="1792696" y="229506"/>
                  </a:lnTo>
                  <a:lnTo>
                    <a:pt x="1828619" y="257139"/>
                  </a:lnTo>
                  <a:lnTo>
                    <a:pt x="1863312" y="286092"/>
                  </a:lnTo>
                  <a:lnTo>
                    <a:pt x="1896732" y="316325"/>
                  </a:lnTo>
                  <a:lnTo>
                    <a:pt x="1928836" y="347797"/>
                  </a:lnTo>
                  <a:lnTo>
                    <a:pt x="1959581" y="380467"/>
                  </a:lnTo>
                  <a:lnTo>
                    <a:pt x="1988924" y="414296"/>
                  </a:lnTo>
                  <a:lnTo>
                    <a:pt x="2016822" y="449243"/>
                  </a:lnTo>
                  <a:lnTo>
                    <a:pt x="2043233" y="485266"/>
                  </a:lnTo>
                  <a:lnTo>
                    <a:pt x="2068112" y="522326"/>
                  </a:lnTo>
                  <a:lnTo>
                    <a:pt x="2091417" y="560382"/>
                  </a:lnTo>
                  <a:lnTo>
                    <a:pt x="2113105" y="599394"/>
                  </a:lnTo>
                  <a:lnTo>
                    <a:pt x="2133133" y="639321"/>
                  </a:lnTo>
                  <a:lnTo>
                    <a:pt x="2151458" y="680122"/>
                  </a:lnTo>
                  <a:lnTo>
                    <a:pt x="2168036" y="721757"/>
                  </a:lnTo>
                  <a:lnTo>
                    <a:pt x="2171619" y="7320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80013" y="6601083"/>
              <a:ext cx="657224" cy="59981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269271" y="6621261"/>
              <a:ext cx="2032635" cy="579755"/>
            </a:xfrm>
            <a:custGeom>
              <a:avLst/>
              <a:gdLst/>
              <a:ahLst/>
              <a:cxnLst/>
              <a:rect l="l" t="t" r="r" b="b"/>
              <a:pathLst>
                <a:path w="2032634" h="579754">
                  <a:moveTo>
                    <a:pt x="2032627" y="579637"/>
                  </a:moveTo>
                  <a:lnTo>
                    <a:pt x="0" y="579637"/>
                  </a:lnTo>
                  <a:lnTo>
                    <a:pt x="10704" y="560382"/>
                  </a:lnTo>
                  <a:lnTo>
                    <a:pt x="34008" y="522326"/>
                  </a:lnTo>
                  <a:lnTo>
                    <a:pt x="58886" y="485266"/>
                  </a:lnTo>
                  <a:lnTo>
                    <a:pt x="85295" y="449243"/>
                  </a:lnTo>
                  <a:lnTo>
                    <a:pt x="113192" y="414296"/>
                  </a:lnTo>
                  <a:lnTo>
                    <a:pt x="142534" y="380467"/>
                  </a:lnTo>
                  <a:lnTo>
                    <a:pt x="173278" y="347797"/>
                  </a:lnTo>
                  <a:lnTo>
                    <a:pt x="205381" y="316325"/>
                  </a:lnTo>
                  <a:lnTo>
                    <a:pt x="238800" y="286092"/>
                  </a:lnTo>
                  <a:lnTo>
                    <a:pt x="273491" y="257139"/>
                  </a:lnTo>
                  <a:lnTo>
                    <a:pt x="309413" y="229506"/>
                  </a:lnTo>
                  <a:lnTo>
                    <a:pt x="346521" y="203234"/>
                  </a:lnTo>
                  <a:lnTo>
                    <a:pt x="384773" y="178363"/>
                  </a:lnTo>
                  <a:lnTo>
                    <a:pt x="424126" y="154934"/>
                  </a:lnTo>
                  <a:lnTo>
                    <a:pt x="464536" y="132987"/>
                  </a:lnTo>
                  <a:lnTo>
                    <a:pt x="505961" y="112563"/>
                  </a:lnTo>
                  <a:lnTo>
                    <a:pt x="548358" y="93703"/>
                  </a:lnTo>
                  <a:lnTo>
                    <a:pt x="591684" y="76446"/>
                  </a:lnTo>
                  <a:lnTo>
                    <a:pt x="635895" y="60834"/>
                  </a:lnTo>
                  <a:lnTo>
                    <a:pt x="680948" y="46907"/>
                  </a:lnTo>
                  <a:lnTo>
                    <a:pt x="726801" y="34705"/>
                  </a:lnTo>
                  <a:lnTo>
                    <a:pt x="773411" y="24269"/>
                  </a:lnTo>
                  <a:lnTo>
                    <a:pt x="820734" y="15640"/>
                  </a:lnTo>
                  <a:lnTo>
                    <a:pt x="868728" y="8858"/>
                  </a:lnTo>
                  <a:lnTo>
                    <a:pt x="917349" y="3964"/>
                  </a:lnTo>
                  <a:lnTo>
                    <a:pt x="966554" y="997"/>
                  </a:lnTo>
                  <a:lnTo>
                    <a:pt x="1016309" y="0"/>
                  </a:lnTo>
                  <a:lnTo>
                    <a:pt x="1066048" y="997"/>
                  </a:lnTo>
                  <a:lnTo>
                    <a:pt x="1115254" y="3964"/>
                  </a:lnTo>
                  <a:lnTo>
                    <a:pt x="1163875" y="8858"/>
                  </a:lnTo>
                  <a:lnTo>
                    <a:pt x="1211869" y="15640"/>
                  </a:lnTo>
                  <a:lnTo>
                    <a:pt x="1259193" y="24269"/>
                  </a:lnTo>
                  <a:lnTo>
                    <a:pt x="1305803" y="34705"/>
                  </a:lnTo>
                  <a:lnTo>
                    <a:pt x="1351657" y="46907"/>
                  </a:lnTo>
                  <a:lnTo>
                    <a:pt x="1396712" y="60834"/>
                  </a:lnTo>
                  <a:lnTo>
                    <a:pt x="1440923" y="76446"/>
                  </a:lnTo>
                  <a:lnTo>
                    <a:pt x="1484250" y="93703"/>
                  </a:lnTo>
                  <a:lnTo>
                    <a:pt x="1526648" y="112563"/>
                  </a:lnTo>
                  <a:lnTo>
                    <a:pt x="1568074" y="132987"/>
                  </a:lnTo>
                  <a:lnTo>
                    <a:pt x="1608485" y="154934"/>
                  </a:lnTo>
                  <a:lnTo>
                    <a:pt x="1647839" y="178363"/>
                  </a:lnTo>
                  <a:lnTo>
                    <a:pt x="1686092" y="203234"/>
                  </a:lnTo>
                  <a:lnTo>
                    <a:pt x="1723202" y="229506"/>
                  </a:lnTo>
                  <a:lnTo>
                    <a:pt x="1759124" y="257139"/>
                  </a:lnTo>
                  <a:lnTo>
                    <a:pt x="1793817" y="286092"/>
                  </a:lnTo>
                  <a:lnTo>
                    <a:pt x="1827237" y="316325"/>
                  </a:lnTo>
                  <a:lnTo>
                    <a:pt x="1859341" y="347797"/>
                  </a:lnTo>
                  <a:lnTo>
                    <a:pt x="1890086" y="380467"/>
                  </a:lnTo>
                  <a:lnTo>
                    <a:pt x="1919429" y="414296"/>
                  </a:lnTo>
                  <a:lnTo>
                    <a:pt x="1947328" y="449243"/>
                  </a:lnTo>
                  <a:lnTo>
                    <a:pt x="1973738" y="485266"/>
                  </a:lnTo>
                  <a:lnTo>
                    <a:pt x="1998617" y="522326"/>
                  </a:lnTo>
                  <a:lnTo>
                    <a:pt x="2021922" y="560382"/>
                  </a:lnTo>
                  <a:lnTo>
                    <a:pt x="2032627" y="5796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32413" y="6753483"/>
              <a:ext cx="568711" cy="447416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170"/>
              </a:spcBef>
            </a:pPr>
            <a:r>
              <a:rPr dirty="0"/>
              <a:t>To</a:t>
            </a:r>
            <a:r>
              <a:rPr spc="-45" dirty="0"/>
              <a:t> </a:t>
            </a:r>
            <a:r>
              <a:rPr dirty="0"/>
              <a:t>get</a:t>
            </a:r>
            <a:r>
              <a:rPr spc="-45" dirty="0"/>
              <a:t> </a:t>
            </a:r>
            <a:r>
              <a:rPr dirty="0"/>
              <a:t>summary</a:t>
            </a:r>
            <a:r>
              <a:rPr spc="-45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whole</a:t>
            </a:r>
            <a:r>
              <a:rPr spc="-45" dirty="0"/>
              <a:t> </a:t>
            </a:r>
            <a:r>
              <a:rPr spc="-10" dirty="0"/>
              <a:t>page:</a:t>
            </a:r>
          </a:p>
          <a:p>
            <a:pPr marL="346075" marR="5080" algn="just">
              <a:lnSpc>
                <a:spcPts val="2850"/>
              </a:lnSpc>
              <a:spcBef>
                <a:spcPts val="60"/>
              </a:spcBef>
            </a:pPr>
            <a:r>
              <a:rPr sz="1550" b="0" dirty="0">
                <a:latin typeface="Comic Sans MS"/>
                <a:cs typeface="Comic Sans MS"/>
              </a:rPr>
              <a:t>Click</a:t>
            </a:r>
            <a:r>
              <a:rPr sz="1550" b="0" spc="125" dirty="0">
                <a:latin typeface="Comic Sans MS"/>
                <a:cs typeface="Comic Sans MS"/>
              </a:rPr>
              <a:t> </a:t>
            </a:r>
            <a:r>
              <a:rPr sz="1550" b="0" dirty="0">
                <a:latin typeface="Comic Sans MS"/>
                <a:cs typeface="Comic Sans MS"/>
              </a:rPr>
              <a:t>on</a:t>
            </a:r>
            <a:r>
              <a:rPr sz="1550" b="0" spc="125" dirty="0">
                <a:latin typeface="Comic Sans MS"/>
                <a:cs typeface="Comic Sans MS"/>
              </a:rPr>
              <a:t> </a:t>
            </a:r>
            <a:r>
              <a:rPr sz="1550" b="0" dirty="0">
                <a:latin typeface="Comic Sans MS"/>
                <a:cs typeface="Comic Sans MS"/>
              </a:rPr>
              <a:t>the</a:t>
            </a:r>
            <a:r>
              <a:rPr sz="1550" b="0" spc="130" dirty="0">
                <a:latin typeface="Comic Sans MS"/>
                <a:cs typeface="Comic Sans MS"/>
              </a:rPr>
              <a:t> </a:t>
            </a:r>
            <a:r>
              <a:rPr sz="1550" b="0" dirty="0">
                <a:latin typeface="Comic Sans MS"/>
                <a:cs typeface="Comic Sans MS"/>
              </a:rPr>
              <a:t>Smart</a:t>
            </a:r>
            <a:r>
              <a:rPr sz="1550" b="0" spc="125" dirty="0">
                <a:latin typeface="Comic Sans MS"/>
                <a:cs typeface="Comic Sans MS"/>
              </a:rPr>
              <a:t> </a:t>
            </a:r>
            <a:r>
              <a:rPr sz="1550" b="0" dirty="0">
                <a:latin typeface="Comic Sans MS"/>
                <a:cs typeface="Comic Sans MS"/>
              </a:rPr>
              <a:t>Narrative</a:t>
            </a:r>
            <a:r>
              <a:rPr sz="1550" b="0" spc="125" dirty="0">
                <a:latin typeface="Comic Sans MS"/>
                <a:cs typeface="Comic Sans MS"/>
              </a:rPr>
              <a:t> </a:t>
            </a:r>
            <a:r>
              <a:rPr sz="1550" b="0" dirty="0">
                <a:latin typeface="Comic Sans MS"/>
                <a:cs typeface="Comic Sans MS"/>
              </a:rPr>
              <a:t>visual</a:t>
            </a:r>
            <a:r>
              <a:rPr sz="1550" b="0" spc="130" dirty="0">
                <a:latin typeface="Comic Sans MS"/>
                <a:cs typeface="Comic Sans MS"/>
              </a:rPr>
              <a:t> </a:t>
            </a:r>
            <a:r>
              <a:rPr sz="1550" b="0" dirty="0">
                <a:latin typeface="Comic Sans MS"/>
                <a:cs typeface="Comic Sans MS"/>
              </a:rPr>
              <a:t>to</a:t>
            </a:r>
            <a:r>
              <a:rPr sz="1550" b="0" spc="125" dirty="0">
                <a:latin typeface="Comic Sans MS"/>
                <a:cs typeface="Comic Sans MS"/>
              </a:rPr>
              <a:t> </a:t>
            </a:r>
            <a:r>
              <a:rPr sz="1550" b="0" spc="-10" dirty="0">
                <a:latin typeface="Comic Sans MS"/>
                <a:cs typeface="Comic Sans MS"/>
              </a:rPr>
              <a:t>automatically </a:t>
            </a:r>
            <a:r>
              <a:rPr sz="1550" b="0" dirty="0">
                <a:latin typeface="Comic Sans MS"/>
                <a:cs typeface="Comic Sans MS"/>
              </a:rPr>
              <a:t>generate</a:t>
            </a:r>
            <a:r>
              <a:rPr sz="1550" b="0" spc="75" dirty="0">
                <a:latin typeface="Comic Sans MS"/>
                <a:cs typeface="Comic Sans MS"/>
              </a:rPr>
              <a:t> </a:t>
            </a:r>
            <a:r>
              <a:rPr sz="1550" b="0" dirty="0">
                <a:latin typeface="Comic Sans MS"/>
                <a:cs typeface="Comic Sans MS"/>
              </a:rPr>
              <a:t>a</a:t>
            </a:r>
            <a:r>
              <a:rPr sz="1550" b="0" spc="75" dirty="0">
                <a:latin typeface="Comic Sans MS"/>
                <a:cs typeface="Comic Sans MS"/>
              </a:rPr>
              <a:t> </a:t>
            </a:r>
            <a:r>
              <a:rPr sz="1550" b="0" dirty="0">
                <a:latin typeface="Comic Sans MS"/>
                <a:cs typeface="Comic Sans MS"/>
              </a:rPr>
              <a:t>summary</a:t>
            </a:r>
            <a:r>
              <a:rPr sz="1550" b="0" spc="75" dirty="0">
                <a:latin typeface="Comic Sans MS"/>
                <a:cs typeface="Comic Sans MS"/>
              </a:rPr>
              <a:t> </a:t>
            </a:r>
            <a:r>
              <a:rPr sz="1550" b="0" dirty="0">
                <a:latin typeface="Comic Sans MS"/>
                <a:cs typeface="Comic Sans MS"/>
              </a:rPr>
              <a:t>based</a:t>
            </a:r>
            <a:r>
              <a:rPr sz="1550" b="0" spc="75" dirty="0">
                <a:latin typeface="Comic Sans MS"/>
                <a:cs typeface="Comic Sans MS"/>
              </a:rPr>
              <a:t> </a:t>
            </a:r>
            <a:r>
              <a:rPr sz="1550" b="0" dirty="0">
                <a:latin typeface="Comic Sans MS"/>
                <a:cs typeface="Comic Sans MS"/>
              </a:rPr>
              <a:t>on</a:t>
            </a:r>
            <a:r>
              <a:rPr sz="1550" b="0" spc="75" dirty="0">
                <a:latin typeface="Comic Sans MS"/>
                <a:cs typeface="Comic Sans MS"/>
              </a:rPr>
              <a:t> </a:t>
            </a:r>
            <a:r>
              <a:rPr sz="1550" b="0" dirty="0">
                <a:latin typeface="Comic Sans MS"/>
                <a:cs typeface="Comic Sans MS"/>
              </a:rPr>
              <a:t>the</a:t>
            </a:r>
            <a:r>
              <a:rPr sz="1550" b="0" spc="75" dirty="0">
                <a:latin typeface="Comic Sans MS"/>
                <a:cs typeface="Comic Sans MS"/>
              </a:rPr>
              <a:t> </a:t>
            </a:r>
            <a:r>
              <a:rPr sz="1550" b="0" dirty="0">
                <a:latin typeface="Comic Sans MS"/>
                <a:cs typeface="Comic Sans MS"/>
              </a:rPr>
              <a:t>existing</a:t>
            </a:r>
            <a:r>
              <a:rPr sz="1550" b="0" spc="75" dirty="0">
                <a:latin typeface="Comic Sans MS"/>
                <a:cs typeface="Comic Sans MS"/>
              </a:rPr>
              <a:t> </a:t>
            </a:r>
            <a:r>
              <a:rPr sz="1550" b="0" dirty="0">
                <a:latin typeface="Comic Sans MS"/>
                <a:cs typeface="Comic Sans MS"/>
              </a:rPr>
              <a:t>visuals</a:t>
            </a:r>
            <a:r>
              <a:rPr sz="1550" b="0" spc="75" dirty="0">
                <a:latin typeface="Comic Sans MS"/>
                <a:cs typeface="Comic Sans MS"/>
              </a:rPr>
              <a:t> </a:t>
            </a:r>
            <a:r>
              <a:rPr sz="1550" b="0" spc="-25" dirty="0">
                <a:latin typeface="Comic Sans MS"/>
                <a:cs typeface="Comic Sans MS"/>
              </a:rPr>
              <a:t>on </a:t>
            </a:r>
            <a:r>
              <a:rPr sz="1550" b="0" dirty="0">
                <a:latin typeface="Comic Sans MS"/>
                <a:cs typeface="Comic Sans MS"/>
              </a:rPr>
              <a:t>the</a:t>
            </a:r>
            <a:r>
              <a:rPr sz="1550" b="0" spc="-25" dirty="0">
                <a:latin typeface="Comic Sans MS"/>
                <a:cs typeface="Comic Sans MS"/>
              </a:rPr>
              <a:t> </a:t>
            </a:r>
            <a:r>
              <a:rPr sz="1550" b="0" spc="-10" dirty="0">
                <a:latin typeface="Comic Sans MS"/>
                <a:cs typeface="Comic Sans MS"/>
              </a:rPr>
              <a:t>report.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25381" y="228516"/>
            <a:ext cx="5226050" cy="515620"/>
          </a:xfrm>
          <a:custGeom>
            <a:avLst/>
            <a:gdLst/>
            <a:ahLst/>
            <a:cxnLst/>
            <a:rect l="l" t="t" r="r" b="b"/>
            <a:pathLst>
              <a:path w="5226050" h="515620">
                <a:moveTo>
                  <a:pt x="4969048" y="515532"/>
                </a:moveTo>
                <a:lnTo>
                  <a:pt x="257756" y="515532"/>
                </a:lnTo>
                <a:lnTo>
                  <a:pt x="211432" y="511380"/>
                </a:lnTo>
                <a:lnTo>
                  <a:pt x="167823" y="499406"/>
                </a:lnTo>
                <a:lnTo>
                  <a:pt x="127666" y="480340"/>
                </a:lnTo>
                <a:lnTo>
                  <a:pt x="91690" y="454909"/>
                </a:lnTo>
                <a:lnTo>
                  <a:pt x="60623" y="423842"/>
                </a:lnTo>
                <a:lnTo>
                  <a:pt x="35192" y="387866"/>
                </a:lnTo>
                <a:lnTo>
                  <a:pt x="16126" y="347710"/>
                </a:lnTo>
                <a:lnTo>
                  <a:pt x="4152" y="304100"/>
                </a:lnTo>
                <a:lnTo>
                  <a:pt x="0" y="257767"/>
                </a:lnTo>
                <a:lnTo>
                  <a:pt x="4152" y="211433"/>
                </a:lnTo>
                <a:lnTo>
                  <a:pt x="16126" y="167824"/>
                </a:lnTo>
                <a:lnTo>
                  <a:pt x="35192" y="127667"/>
                </a:lnTo>
                <a:lnTo>
                  <a:pt x="60623" y="91691"/>
                </a:lnTo>
                <a:lnTo>
                  <a:pt x="91690" y="60623"/>
                </a:lnTo>
                <a:lnTo>
                  <a:pt x="127666" y="35193"/>
                </a:lnTo>
                <a:lnTo>
                  <a:pt x="167823" y="16126"/>
                </a:lnTo>
                <a:lnTo>
                  <a:pt x="211432" y="4153"/>
                </a:lnTo>
                <a:lnTo>
                  <a:pt x="257766" y="0"/>
                </a:lnTo>
                <a:lnTo>
                  <a:pt x="4969038" y="0"/>
                </a:lnTo>
                <a:lnTo>
                  <a:pt x="5015367" y="4153"/>
                </a:lnTo>
                <a:lnTo>
                  <a:pt x="5058974" y="16126"/>
                </a:lnTo>
                <a:lnTo>
                  <a:pt x="5099130" y="35193"/>
                </a:lnTo>
                <a:lnTo>
                  <a:pt x="5135107" y="60623"/>
                </a:lnTo>
                <a:lnTo>
                  <a:pt x="5166176" y="91691"/>
                </a:lnTo>
                <a:lnTo>
                  <a:pt x="5191610" y="127667"/>
                </a:lnTo>
                <a:lnTo>
                  <a:pt x="5210678" y="167824"/>
                </a:lnTo>
                <a:lnTo>
                  <a:pt x="5222654" y="211433"/>
                </a:lnTo>
                <a:lnTo>
                  <a:pt x="5225822" y="246776"/>
                </a:lnTo>
                <a:lnTo>
                  <a:pt x="5225822" y="268757"/>
                </a:lnTo>
                <a:lnTo>
                  <a:pt x="5210678" y="347710"/>
                </a:lnTo>
                <a:lnTo>
                  <a:pt x="5191610" y="387866"/>
                </a:lnTo>
                <a:lnTo>
                  <a:pt x="5166176" y="423842"/>
                </a:lnTo>
                <a:lnTo>
                  <a:pt x="5135107" y="454909"/>
                </a:lnTo>
                <a:lnTo>
                  <a:pt x="5099130" y="480340"/>
                </a:lnTo>
                <a:lnTo>
                  <a:pt x="5058974" y="499406"/>
                </a:lnTo>
                <a:lnTo>
                  <a:pt x="5015367" y="511380"/>
                </a:lnTo>
                <a:lnTo>
                  <a:pt x="4969048" y="5155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HOW</a:t>
            </a:r>
            <a:r>
              <a:rPr spc="-75" dirty="0"/>
              <a:t> </a:t>
            </a:r>
            <a:r>
              <a:rPr dirty="0"/>
              <a:t>TO</a:t>
            </a:r>
            <a:r>
              <a:rPr spc="-85" dirty="0"/>
              <a:t> </a:t>
            </a:r>
            <a:r>
              <a:rPr dirty="0"/>
              <a:t>SETUP</a:t>
            </a:r>
            <a:r>
              <a:rPr spc="-75" dirty="0"/>
              <a:t> </a:t>
            </a:r>
            <a:r>
              <a:rPr dirty="0"/>
              <a:t>SMART</a:t>
            </a:r>
            <a:r>
              <a:rPr spc="-75" dirty="0"/>
              <a:t> </a:t>
            </a:r>
            <a:r>
              <a:rPr spc="-10" dirty="0"/>
              <a:t>NARRATIVE</a:t>
            </a:r>
          </a:p>
        </p:txBody>
      </p:sp>
      <p:grpSp>
        <p:nvGrpSpPr>
          <p:cNvPr id="17" name="object 17"/>
          <p:cNvGrpSpPr/>
          <p:nvPr/>
        </p:nvGrpSpPr>
        <p:grpSpPr>
          <a:xfrm>
            <a:off x="1484360" y="3680490"/>
            <a:ext cx="5397500" cy="1473835"/>
            <a:chOff x="1484360" y="3680490"/>
            <a:chExt cx="5397500" cy="1473835"/>
          </a:xfrm>
        </p:grpSpPr>
        <p:sp>
          <p:nvSpPr>
            <p:cNvPr id="18" name="object 18"/>
            <p:cNvSpPr/>
            <p:nvPr/>
          </p:nvSpPr>
          <p:spPr>
            <a:xfrm>
              <a:off x="1484360" y="3680490"/>
              <a:ext cx="5397500" cy="1473835"/>
            </a:xfrm>
            <a:custGeom>
              <a:avLst/>
              <a:gdLst/>
              <a:ahLst/>
              <a:cxnLst/>
              <a:rect l="l" t="t" r="r" b="b"/>
              <a:pathLst>
                <a:path w="5397500" h="1473835">
                  <a:moveTo>
                    <a:pt x="5064101" y="1473625"/>
                  </a:moveTo>
                  <a:lnTo>
                    <a:pt x="333084" y="1473625"/>
                  </a:lnTo>
                  <a:lnTo>
                    <a:pt x="284111" y="1470032"/>
                  </a:lnTo>
                  <a:lnTo>
                    <a:pt x="237092" y="1459531"/>
                  </a:lnTo>
                  <a:lnTo>
                    <a:pt x="192832" y="1442661"/>
                  </a:lnTo>
                  <a:lnTo>
                    <a:pt x="151848" y="1419936"/>
                  </a:lnTo>
                  <a:lnTo>
                    <a:pt x="114656" y="1391873"/>
                  </a:lnTo>
                  <a:lnTo>
                    <a:pt x="81771" y="1358986"/>
                  </a:lnTo>
                  <a:lnTo>
                    <a:pt x="53708" y="1321792"/>
                  </a:lnTo>
                  <a:lnTo>
                    <a:pt x="30984" y="1280807"/>
                  </a:lnTo>
                  <a:lnTo>
                    <a:pt x="14114" y="1236545"/>
                  </a:lnTo>
                  <a:lnTo>
                    <a:pt x="3614" y="1189523"/>
                  </a:lnTo>
                  <a:lnTo>
                    <a:pt x="0" y="1140257"/>
                  </a:lnTo>
                  <a:lnTo>
                    <a:pt x="0" y="333389"/>
                  </a:lnTo>
                  <a:lnTo>
                    <a:pt x="3614" y="284123"/>
                  </a:lnTo>
                  <a:lnTo>
                    <a:pt x="14114" y="237101"/>
                  </a:lnTo>
                  <a:lnTo>
                    <a:pt x="30984" y="192839"/>
                  </a:lnTo>
                  <a:lnTo>
                    <a:pt x="53708" y="151854"/>
                  </a:lnTo>
                  <a:lnTo>
                    <a:pt x="81771" y="114660"/>
                  </a:lnTo>
                  <a:lnTo>
                    <a:pt x="114656" y="81773"/>
                  </a:lnTo>
                  <a:lnTo>
                    <a:pt x="151848" y="53710"/>
                  </a:lnTo>
                  <a:lnTo>
                    <a:pt x="192832" y="30985"/>
                  </a:lnTo>
                  <a:lnTo>
                    <a:pt x="237092" y="14115"/>
                  </a:lnTo>
                  <a:lnTo>
                    <a:pt x="284111" y="3614"/>
                  </a:lnTo>
                  <a:lnTo>
                    <a:pt x="333373" y="0"/>
                  </a:lnTo>
                  <a:lnTo>
                    <a:pt x="5063811" y="0"/>
                  </a:lnTo>
                  <a:lnTo>
                    <a:pt x="5113076" y="3614"/>
                  </a:lnTo>
                  <a:lnTo>
                    <a:pt x="5160098" y="14115"/>
                  </a:lnTo>
                  <a:lnTo>
                    <a:pt x="5204360" y="30985"/>
                  </a:lnTo>
                  <a:lnTo>
                    <a:pt x="5245346" y="53710"/>
                  </a:lnTo>
                  <a:lnTo>
                    <a:pt x="5282540" y="81773"/>
                  </a:lnTo>
                  <a:lnTo>
                    <a:pt x="5315426" y="114660"/>
                  </a:lnTo>
                  <a:lnTo>
                    <a:pt x="5343490" y="151854"/>
                  </a:lnTo>
                  <a:lnTo>
                    <a:pt x="5366214" y="192839"/>
                  </a:lnTo>
                  <a:lnTo>
                    <a:pt x="5383085" y="237101"/>
                  </a:lnTo>
                  <a:lnTo>
                    <a:pt x="5393585" y="284123"/>
                  </a:lnTo>
                  <a:lnTo>
                    <a:pt x="5397200" y="333389"/>
                  </a:lnTo>
                  <a:lnTo>
                    <a:pt x="5397200" y="1140257"/>
                  </a:lnTo>
                  <a:lnTo>
                    <a:pt x="5393585" y="1189523"/>
                  </a:lnTo>
                  <a:lnTo>
                    <a:pt x="5383085" y="1236545"/>
                  </a:lnTo>
                  <a:lnTo>
                    <a:pt x="5366214" y="1280807"/>
                  </a:lnTo>
                  <a:lnTo>
                    <a:pt x="5343490" y="1321792"/>
                  </a:lnTo>
                  <a:lnTo>
                    <a:pt x="5315426" y="1358986"/>
                  </a:lnTo>
                  <a:lnTo>
                    <a:pt x="5282540" y="1391873"/>
                  </a:lnTo>
                  <a:lnTo>
                    <a:pt x="5245346" y="1419936"/>
                  </a:lnTo>
                  <a:lnTo>
                    <a:pt x="5204360" y="1442661"/>
                  </a:lnTo>
                  <a:lnTo>
                    <a:pt x="5160098" y="1459531"/>
                  </a:lnTo>
                  <a:lnTo>
                    <a:pt x="5113076" y="1470032"/>
                  </a:lnTo>
                  <a:lnTo>
                    <a:pt x="5064101" y="14736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5810" y="4409800"/>
              <a:ext cx="66675" cy="66675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509760" y="3771786"/>
            <a:ext cx="5346700" cy="1147445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750" b="1" dirty="0">
                <a:latin typeface="Comic Sans MS"/>
                <a:cs typeface="Comic Sans MS"/>
              </a:rPr>
              <a:t>To</a:t>
            </a:r>
            <a:r>
              <a:rPr sz="1750" b="1" spc="-50" dirty="0">
                <a:latin typeface="Comic Sans MS"/>
                <a:cs typeface="Comic Sans MS"/>
              </a:rPr>
              <a:t> </a:t>
            </a:r>
            <a:r>
              <a:rPr sz="1750" b="1" dirty="0">
                <a:latin typeface="Comic Sans MS"/>
                <a:cs typeface="Comic Sans MS"/>
              </a:rPr>
              <a:t>get</a:t>
            </a:r>
            <a:r>
              <a:rPr sz="1750" b="1" spc="-50" dirty="0">
                <a:latin typeface="Comic Sans MS"/>
                <a:cs typeface="Comic Sans MS"/>
              </a:rPr>
              <a:t> </a:t>
            </a:r>
            <a:r>
              <a:rPr sz="1750" b="1" dirty="0">
                <a:latin typeface="Comic Sans MS"/>
                <a:cs typeface="Comic Sans MS"/>
              </a:rPr>
              <a:t>summary</a:t>
            </a:r>
            <a:r>
              <a:rPr sz="1750" b="1" spc="-50" dirty="0">
                <a:latin typeface="Comic Sans MS"/>
                <a:cs typeface="Comic Sans MS"/>
              </a:rPr>
              <a:t> </a:t>
            </a:r>
            <a:r>
              <a:rPr sz="1750" b="1" dirty="0">
                <a:latin typeface="Comic Sans MS"/>
                <a:cs typeface="Comic Sans MS"/>
              </a:rPr>
              <a:t>for</a:t>
            </a:r>
            <a:r>
              <a:rPr sz="1750" b="1" spc="-50" dirty="0">
                <a:latin typeface="Comic Sans MS"/>
                <a:cs typeface="Comic Sans MS"/>
              </a:rPr>
              <a:t> </a:t>
            </a:r>
            <a:r>
              <a:rPr sz="1750" b="1" dirty="0">
                <a:latin typeface="Comic Sans MS"/>
                <a:cs typeface="Comic Sans MS"/>
              </a:rPr>
              <a:t>specified</a:t>
            </a:r>
            <a:r>
              <a:rPr sz="1750" b="1" spc="-50" dirty="0">
                <a:latin typeface="Comic Sans MS"/>
                <a:cs typeface="Comic Sans MS"/>
              </a:rPr>
              <a:t> </a:t>
            </a:r>
            <a:r>
              <a:rPr sz="1750" b="1" spc="-10" dirty="0">
                <a:latin typeface="Comic Sans MS"/>
                <a:cs typeface="Comic Sans MS"/>
              </a:rPr>
              <a:t>visual:</a:t>
            </a:r>
            <a:endParaRPr sz="1750">
              <a:latin typeface="Comic Sans MS"/>
              <a:cs typeface="Comic Sans MS"/>
            </a:endParaRPr>
          </a:p>
          <a:p>
            <a:pPr marL="346075" marR="5080" indent="122555">
              <a:lnSpc>
                <a:spcPts val="2850"/>
              </a:lnSpc>
              <a:spcBef>
                <a:spcPts val="60"/>
              </a:spcBef>
            </a:pPr>
            <a:r>
              <a:rPr sz="1550" dirty="0">
                <a:latin typeface="Comic Sans MS"/>
                <a:cs typeface="Comic Sans MS"/>
              </a:rPr>
              <a:t>To</a:t>
            </a:r>
            <a:r>
              <a:rPr sz="1550" spc="48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generate</a:t>
            </a:r>
            <a:r>
              <a:rPr sz="1550" spc="48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</a:t>
            </a:r>
            <a:r>
              <a:rPr sz="1550" spc="48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smart</a:t>
            </a:r>
            <a:r>
              <a:rPr sz="1550" spc="48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narrative</a:t>
            </a:r>
            <a:r>
              <a:rPr sz="1550" spc="48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of</a:t>
            </a:r>
            <a:r>
              <a:rPr sz="1550" spc="48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</a:t>
            </a:r>
            <a:r>
              <a:rPr sz="1550" spc="480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visualization, </a:t>
            </a:r>
            <a:r>
              <a:rPr sz="1550" dirty="0">
                <a:latin typeface="Comic Sans MS"/>
                <a:cs typeface="Comic Sans MS"/>
              </a:rPr>
              <a:t>right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click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it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and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then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select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Summarize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BBC661BF-E667-C1A4-1F76-D923743B5B0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Siddhika Shah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5976" y="2172010"/>
            <a:ext cx="1385135" cy="255269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047376" y="6468861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9" y="732037"/>
                </a:moveTo>
                <a:lnTo>
                  <a:pt x="0" y="732037"/>
                </a:lnTo>
                <a:lnTo>
                  <a:pt x="3583" y="721757"/>
                </a:lnTo>
                <a:lnTo>
                  <a:pt x="20160" y="680122"/>
                </a:lnTo>
                <a:lnTo>
                  <a:pt x="38484" y="639321"/>
                </a:lnTo>
                <a:lnTo>
                  <a:pt x="58511" y="599394"/>
                </a:lnTo>
                <a:lnTo>
                  <a:pt x="80198" y="560382"/>
                </a:lnTo>
                <a:lnTo>
                  <a:pt x="103502" y="522326"/>
                </a:lnTo>
                <a:lnTo>
                  <a:pt x="128380" y="485266"/>
                </a:lnTo>
                <a:lnTo>
                  <a:pt x="154789" y="449243"/>
                </a:lnTo>
                <a:lnTo>
                  <a:pt x="182687" y="414296"/>
                </a:lnTo>
                <a:lnTo>
                  <a:pt x="212029" y="380467"/>
                </a:lnTo>
                <a:lnTo>
                  <a:pt x="242773" y="347797"/>
                </a:lnTo>
                <a:lnTo>
                  <a:pt x="274876" y="316325"/>
                </a:lnTo>
                <a:lnTo>
                  <a:pt x="308294" y="286092"/>
                </a:lnTo>
                <a:lnTo>
                  <a:pt x="342986" y="257139"/>
                </a:lnTo>
                <a:lnTo>
                  <a:pt x="378907" y="229506"/>
                </a:lnTo>
                <a:lnTo>
                  <a:pt x="416016" y="203234"/>
                </a:lnTo>
                <a:lnTo>
                  <a:pt x="454268" y="178363"/>
                </a:lnTo>
                <a:lnTo>
                  <a:pt x="493620" y="154934"/>
                </a:lnTo>
                <a:lnTo>
                  <a:pt x="534031" y="132987"/>
                </a:lnTo>
                <a:lnTo>
                  <a:pt x="575456" y="112563"/>
                </a:lnTo>
                <a:lnTo>
                  <a:pt x="617853" y="93703"/>
                </a:lnTo>
                <a:lnTo>
                  <a:pt x="661178" y="76446"/>
                </a:lnTo>
                <a:lnTo>
                  <a:pt x="705389" y="60834"/>
                </a:lnTo>
                <a:lnTo>
                  <a:pt x="750443" y="46907"/>
                </a:lnTo>
                <a:lnTo>
                  <a:pt x="796296" y="34705"/>
                </a:lnTo>
                <a:lnTo>
                  <a:pt x="842906" y="24269"/>
                </a:lnTo>
                <a:lnTo>
                  <a:pt x="890229" y="15640"/>
                </a:lnTo>
                <a:lnTo>
                  <a:pt x="938222" y="8858"/>
                </a:lnTo>
                <a:lnTo>
                  <a:pt x="986844" y="3964"/>
                </a:lnTo>
                <a:lnTo>
                  <a:pt x="1036049" y="997"/>
                </a:lnTo>
                <a:lnTo>
                  <a:pt x="1085803" y="0"/>
                </a:lnTo>
                <a:lnTo>
                  <a:pt x="1135543" y="997"/>
                </a:lnTo>
                <a:lnTo>
                  <a:pt x="1184749" y="3964"/>
                </a:lnTo>
                <a:lnTo>
                  <a:pt x="1233370" y="8858"/>
                </a:lnTo>
                <a:lnTo>
                  <a:pt x="1281364" y="15640"/>
                </a:lnTo>
                <a:lnTo>
                  <a:pt x="1328688" y="24269"/>
                </a:lnTo>
                <a:lnTo>
                  <a:pt x="1375298" y="34705"/>
                </a:lnTo>
                <a:lnTo>
                  <a:pt x="1421152" y="46907"/>
                </a:lnTo>
                <a:lnTo>
                  <a:pt x="1466206" y="60834"/>
                </a:lnTo>
                <a:lnTo>
                  <a:pt x="1510418" y="76446"/>
                </a:lnTo>
                <a:lnTo>
                  <a:pt x="1553744" y="93703"/>
                </a:lnTo>
                <a:lnTo>
                  <a:pt x="1596142" y="112563"/>
                </a:lnTo>
                <a:lnTo>
                  <a:pt x="1637568" y="132987"/>
                </a:lnTo>
                <a:lnTo>
                  <a:pt x="1677980" y="154934"/>
                </a:lnTo>
                <a:lnTo>
                  <a:pt x="1717334" y="178363"/>
                </a:lnTo>
                <a:lnTo>
                  <a:pt x="1755587" y="203234"/>
                </a:lnTo>
                <a:lnTo>
                  <a:pt x="1792696" y="229506"/>
                </a:lnTo>
                <a:lnTo>
                  <a:pt x="1828619" y="257139"/>
                </a:lnTo>
                <a:lnTo>
                  <a:pt x="1863312" y="286092"/>
                </a:lnTo>
                <a:lnTo>
                  <a:pt x="1896732" y="316325"/>
                </a:lnTo>
                <a:lnTo>
                  <a:pt x="1928836" y="347797"/>
                </a:lnTo>
                <a:lnTo>
                  <a:pt x="1959581" y="380467"/>
                </a:lnTo>
                <a:lnTo>
                  <a:pt x="1988924" y="414296"/>
                </a:lnTo>
                <a:lnTo>
                  <a:pt x="2016822" y="449243"/>
                </a:lnTo>
                <a:lnTo>
                  <a:pt x="2043233" y="485266"/>
                </a:lnTo>
                <a:lnTo>
                  <a:pt x="2068112" y="522326"/>
                </a:lnTo>
                <a:lnTo>
                  <a:pt x="2091417" y="560382"/>
                </a:lnTo>
                <a:lnTo>
                  <a:pt x="2113105" y="599394"/>
                </a:lnTo>
                <a:lnTo>
                  <a:pt x="2133133" y="639321"/>
                </a:lnTo>
                <a:lnTo>
                  <a:pt x="2151458" y="680122"/>
                </a:lnTo>
                <a:lnTo>
                  <a:pt x="2168036" y="721757"/>
                </a:lnTo>
                <a:lnTo>
                  <a:pt x="2171619" y="7320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13" y="6601083"/>
            <a:ext cx="657224" cy="599816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79855" y="214257"/>
            <a:ext cx="6464300" cy="515620"/>
          </a:xfrm>
          <a:custGeom>
            <a:avLst/>
            <a:gdLst/>
            <a:ahLst/>
            <a:cxnLst/>
            <a:rect l="l" t="t" r="r" b="b"/>
            <a:pathLst>
              <a:path w="6464300" h="515620">
                <a:moveTo>
                  <a:pt x="6206556" y="515532"/>
                </a:moveTo>
                <a:lnTo>
                  <a:pt x="257745" y="515532"/>
                </a:lnTo>
                <a:lnTo>
                  <a:pt x="211431" y="511381"/>
                </a:lnTo>
                <a:lnTo>
                  <a:pt x="167822" y="499407"/>
                </a:lnTo>
                <a:lnTo>
                  <a:pt x="127665" y="480341"/>
                </a:lnTo>
                <a:lnTo>
                  <a:pt x="91689" y="454910"/>
                </a:lnTo>
                <a:lnTo>
                  <a:pt x="60622" y="423843"/>
                </a:lnTo>
                <a:lnTo>
                  <a:pt x="35192" y="387867"/>
                </a:lnTo>
                <a:lnTo>
                  <a:pt x="16126" y="347710"/>
                </a:lnTo>
                <a:lnTo>
                  <a:pt x="4152" y="304101"/>
                </a:lnTo>
                <a:lnTo>
                  <a:pt x="0" y="257768"/>
                </a:lnTo>
                <a:lnTo>
                  <a:pt x="4152" y="211433"/>
                </a:lnTo>
                <a:lnTo>
                  <a:pt x="16126" y="167823"/>
                </a:lnTo>
                <a:lnTo>
                  <a:pt x="35192" y="127666"/>
                </a:lnTo>
                <a:lnTo>
                  <a:pt x="60622" y="91690"/>
                </a:lnTo>
                <a:lnTo>
                  <a:pt x="91689" y="60623"/>
                </a:lnTo>
                <a:lnTo>
                  <a:pt x="127665" y="35192"/>
                </a:lnTo>
                <a:lnTo>
                  <a:pt x="167822" y="16126"/>
                </a:lnTo>
                <a:lnTo>
                  <a:pt x="211431" y="4152"/>
                </a:lnTo>
                <a:lnTo>
                  <a:pt x="257766" y="0"/>
                </a:lnTo>
                <a:lnTo>
                  <a:pt x="6206535" y="0"/>
                </a:lnTo>
                <a:lnTo>
                  <a:pt x="6252864" y="4152"/>
                </a:lnTo>
                <a:lnTo>
                  <a:pt x="6296471" y="16126"/>
                </a:lnTo>
                <a:lnTo>
                  <a:pt x="6336627" y="35192"/>
                </a:lnTo>
                <a:lnTo>
                  <a:pt x="6372604" y="60623"/>
                </a:lnTo>
                <a:lnTo>
                  <a:pt x="6403674" y="91690"/>
                </a:lnTo>
                <a:lnTo>
                  <a:pt x="6429107" y="127666"/>
                </a:lnTo>
                <a:lnTo>
                  <a:pt x="6448175" y="167823"/>
                </a:lnTo>
                <a:lnTo>
                  <a:pt x="6460151" y="211433"/>
                </a:lnTo>
                <a:lnTo>
                  <a:pt x="6464304" y="257767"/>
                </a:lnTo>
                <a:lnTo>
                  <a:pt x="6460151" y="304101"/>
                </a:lnTo>
                <a:lnTo>
                  <a:pt x="6448175" y="347710"/>
                </a:lnTo>
                <a:lnTo>
                  <a:pt x="6429107" y="387867"/>
                </a:lnTo>
                <a:lnTo>
                  <a:pt x="6403674" y="423843"/>
                </a:lnTo>
                <a:lnTo>
                  <a:pt x="6372604" y="454910"/>
                </a:lnTo>
                <a:lnTo>
                  <a:pt x="6336627" y="480341"/>
                </a:lnTo>
                <a:lnTo>
                  <a:pt x="6296471" y="499407"/>
                </a:lnTo>
                <a:lnTo>
                  <a:pt x="6252864" y="511381"/>
                </a:lnTo>
                <a:lnTo>
                  <a:pt x="6206556" y="5155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58290">
              <a:lnSpc>
                <a:spcPct val="100000"/>
              </a:lnSpc>
              <a:spcBef>
                <a:spcPts val="95"/>
              </a:spcBef>
            </a:pPr>
            <a:r>
              <a:rPr dirty="0"/>
              <a:t>EXPLAIN</a:t>
            </a:r>
            <a:r>
              <a:rPr spc="-105" dirty="0"/>
              <a:t> </a:t>
            </a:r>
            <a:r>
              <a:rPr spc="-10" dirty="0"/>
              <a:t>INCREASE</a:t>
            </a:r>
          </a:p>
        </p:txBody>
      </p:sp>
      <p:sp>
        <p:nvSpPr>
          <p:cNvPr id="7" name="object 7"/>
          <p:cNvSpPr/>
          <p:nvPr/>
        </p:nvSpPr>
        <p:spPr>
          <a:xfrm>
            <a:off x="407423" y="4674900"/>
            <a:ext cx="6755765" cy="1360805"/>
          </a:xfrm>
          <a:custGeom>
            <a:avLst/>
            <a:gdLst/>
            <a:ahLst/>
            <a:cxnLst/>
            <a:rect l="l" t="t" r="r" b="b"/>
            <a:pathLst>
              <a:path w="6755765" h="1360804">
                <a:moveTo>
                  <a:pt x="6422415" y="1360617"/>
                </a:moveTo>
                <a:lnTo>
                  <a:pt x="333250" y="1360617"/>
                </a:lnTo>
                <a:lnTo>
                  <a:pt x="284111" y="1357012"/>
                </a:lnTo>
                <a:lnTo>
                  <a:pt x="237092" y="1346512"/>
                </a:lnTo>
                <a:lnTo>
                  <a:pt x="192832" y="1329642"/>
                </a:lnTo>
                <a:lnTo>
                  <a:pt x="151849" y="1306918"/>
                </a:lnTo>
                <a:lnTo>
                  <a:pt x="114656" y="1278856"/>
                </a:lnTo>
                <a:lnTo>
                  <a:pt x="81771" y="1245971"/>
                </a:lnTo>
                <a:lnTo>
                  <a:pt x="53708" y="1208780"/>
                </a:lnTo>
                <a:lnTo>
                  <a:pt x="30984" y="1167798"/>
                </a:lnTo>
                <a:lnTo>
                  <a:pt x="14114" y="1123542"/>
                </a:lnTo>
                <a:lnTo>
                  <a:pt x="3614" y="1076526"/>
                </a:lnTo>
                <a:lnTo>
                  <a:pt x="0" y="1027267"/>
                </a:lnTo>
                <a:lnTo>
                  <a:pt x="0" y="333390"/>
                </a:lnTo>
                <a:lnTo>
                  <a:pt x="3614" y="284123"/>
                </a:lnTo>
                <a:lnTo>
                  <a:pt x="14114" y="237101"/>
                </a:lnTo>
                <a:lnTo>
                  <a:pt x="30984" y="192839"/>
                </a:lnTo>
                <a:lnTo>
                  <a:pt x="53708" y="151854"/>
                </a:lnTo>
                <a:lnTo>
                  <a:pt x="81771" y="114660"/>
                </a:lnTo>
                <a:lnTo>
                  <a:pt x="114656" y="81773"/>
                </a:lnTo>
                <a:lnTo>
                  <a:pt x="151849" y="53710"/>
                </a:lnTo>
                <a:lnTo>
                  <a:pt x="192832" y="30985"/>
                </a:lnTo>
                <a:lnTo>
                  <a:pt x="237092" y="14115"/>
                </a:lnTo>
                <a:lnTo>
                  <a:pt x="284111" y="3614"/>
                </a:lnTo>
                <a:lnTo>
                  <a:pt x="333373" y="0"/>
                </a:lnTo>
                <a:lnTo>
                  <a:pt x="6422292" y="0"/>
                </a:lnTo>
                <a:lnTo>
                  <a:pt x="6471557" y="3614"/>
                </a:lnTo>
                <a:lnTo>
                  <a:pt x="6518577" y="14115"/>
                </a:lnTo>
                <a:lnTo>
                  <a:pt x="6562836" y="30985"/>
                </a:lnTo>
                <a:lnTo>
                  <a:pt x="6603818" y="53710"/>
                </a:lnTo>
                <a:lnTo>
                  <a:pt x="6641008" y="81773"/>
                </a:lnTo>
                <a:lnTo>
                  <a:pt x="6673890" y="114660"/>
                </a:lnTo>
                <a:lnTo>
                  <a:pt x="6701949" y="151854"/>
                </a:lnTo>
                <a:lnTo>
                  <a:pt x="6724671" y="192839"/>
                </a:lnTo>
                <a:lnTo>
                  <a:pt x="6741538" y="237101"/>
                </a:lnTo>
                <a:lnTo>
                  <a:pt x="6752037" y="284123"/>
                </a:lnTo>
                <a:lnTo>
                  <a:pt x="6755262" y="328094"/>
                </a:lnTo>
                <a:lnTo>
                  <a:pt x="6755262" y="1032562"/>
                </a:lnTo>
                <a:lnTo>
                  <a:pt x="6752037" y="1076526"/>
                </a:lnTo>
                <a:lnTo>
                  <a:pt x="6741538" y="1123542"/>
                </a:lnTo>
                <a:lnTo>
                  <a:pt x="6724671" y="1167798"/>
                </a:lnTo>
                <a:lnTo>
                  <a:pt x="6701949" y="1208780"/>
                </a:lnTo>
                <a:lnTo>
                  <a:pt x="6673890" y="1245971"/>
                </a:lnTo>
                <a:lnTo>
                  <a:pt x="6641008" y="1278856"/>
                </a:lnTo>
                <a:lnTo>
                  <a:pt x="6603818" y="1306918"/>
                </a:lnTo>
                <a:lnTo>
                  <a:pt x="6562836" y="1329642"/>
                </a:lnTo>
                <a:lnTo>
                  <a:pt x="6518577" y="1346512"/>
                </a:lnTo>
                <a:lnTo>
                  <a:pt x="6471557" y="1357012"/>
                </a:lnTo>
                <a:lnTo>
                  <a:pt x="6422415" y="13606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32823" y="4634787"/>
            <a:ext cx="6704965" cy="132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7100"/>
              </a:lnSpc>
              <a:spcBef>
                <a:spcPts val="100"/>
              </a:spcBef>
            </a:pPr>
            <a:r>
              <a:rPr sz="1550" dirty="0">
                <a:latin typeface="Comic Sans MS"/>
                <a:cs typeface="Comic Sans MS"/>
              </a:rPr>
              <a:t>The</a:t>
            </a:r>
            <a:r>
              <a:rPr sz="1550" spc="39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"</a:t>
            </a:r>
            <a:r>
              <a:rPr sz="1550" b="1" dirty="0">
                <a:latin typeface="Comic Sans MS"/>
                <a:cs typeface="Comic Sans MS"/>
              </a:rPr>
              <a:t>Explain</a:t>
            </a:r>
            <a:r>
              <a:rPr sz="1550" b="1" spc="390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Increase</a:t>
            </a:r>
            <a:r>
              <a:rPr sz="1550" dirty="0">
                <a:latin typeface="Comic Sans MS"/>
                <a:cs typeface="Comic Sans MS"/>
              </a:rPr>
              <a:t>"</a:t>
            </a:r>
            <a:r>
              <a:rPr sz="1550" spc="39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feature</a:t>
            </a:r>
            <a:r>
              <a:rPr sz="1550" spc="39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in</a:t>
            </a:r>
            <a:r>
              <a:rPr sz="1550" spc="39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Power</a:t>
            </a:r>
            <a:r>
              <a:rPr sz="1550" spc="39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BI</a:t>
            </a:r>
            <a:r>
              <a:rPr sz="1550" spc="39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is</a:t>
            </a:r>
            <a:r>
              <a:rPr sz="1550" spc="39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</a:t>
            </a:r>
            <a:r>
              <a:rPr sz="1550" spc="39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tool</a:t>
            </a:r>
            <a:r>
              <a:rPr sz="1550" spc="39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that</a:t>
            </a:r>
            <a:r>
              <a:rPr sz="1550" spc="390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provides </a:t>
            </a:r>
            <a:r>
              <a:rPr sz="1550" dirty="0">
                <a:latin typeface="Comic Sans MS"/>
                <a:cs typeface="Comic Sans MS"/>
              </a:rPr>
              <a:t>automated</a:t>
            </a:r>
            <a:r>
              <a:rPr sz="1550" spc="23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insights</a:t>
            </a:r>
            <a:r>
              <a:rPr sz="1550" spc="23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into</a:t>
            </a:r>
            <a:r>
              <a:rPr sz="1550" spc="24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why</a:t>
            </a:r>
            <a:r>
              <a:rPr sz="1550" spc="23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there</a:t>
            </a:r>
            <a:r>
              <a:rPr sz="1550" spc="23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is</a:t>
            </a:r>
            <a:r>
              <a:rPr sz="1550" spc="24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an</a:t>
            </a:r>
            <a:r>
              <a:rPr sz="1550" spc="23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increase</a:t>
            </a:r>
            <a:r>
              <a:rPr sz="1550" spc="24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(or</a:t>
            </a:r>
            <a:r>
              <a:rPr sz="1550" spc="23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decrease)</a:t>
            </a:r>
            <a:r>
              <a:rPr sz="1550" spc="23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in</a:t>
            </a:r>
            <a:r>
              <a:rPr sz="1550" spc="240" dirty="0">
                <a:latin typeface="Comic Sans MS"/>
                <a:cs typeface="Comic Sans MS"/>
              </a:rPr>
              <a:t> </a:t>
            </a:r>
            <a:r>
              <a:rPr sz="1550" spc="-25" dirty="0">
                <a:latin typeface="Comic Sans MS"/>
                <a:cs typeface="Comic Sans MS"/>
              </a:rPr>
              <a:t>the </a:t>
            </a:r>
            <a:r>
              <a:rPr sz="1550" dirty="0">
                <a:latin typeface="Comic Sans MS"/>
                <a:cs typeface="Comic Sans MS"/>
              </a:rPr>
              <a:t>values</a:t>
            </a:r>
            <a:r>
              <a:rPr sz="1550" spc="1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of</a:t>
            </a:r>
            <a:r>
              <a:rPr sz="1550" spc="1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</a:t>
            </a:r>
            <a:r>
              <a:rPr sz="1550" spc="1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visual.</a:t>
            </a:r>
            <a:r>
              <a:rPr sz="1550" spc="1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This</a:t>
            </a:r>
            <a:r>
              <a:rPr sz="1550" spc="1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feature</a:t>
            </a:r>
            <a:r>
              <a:rPr sz="1550" spc="1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helps</a:t>
            </a:r>
            <a:r>
              <a:rPr sz="1550" spc="1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users</a:t>
            </a:r>
            <a:r>
              <a:rPr sz="1550" spc="1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quickly</a:t>
            </a:r>
            <a:r>
              <a:rPr sz="1550" spc="1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identify</a:t>
            </a:r>
            <a:r>
              <a:rPr sz="1550" spc="1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the</a:t>
            </a:r>
            <a:r>
              <a:rPr sz="1550" spc="120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factors </a:t>
            </a:r>
            <a:r>
              <a:rPr sz="1550" dirty="0">
                <a:latin typeface="Comic Sans MS"/>
                <a:cs typeface="Comic Sans MS"/>
              </a:rPr>
              <a:t>contributing</a:t>
            </a:r>
            <a:r>
              <a:rPr sz="1550" spc="-3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to</a:t>
            </a:r>
            <a:r>
              <a:rPr sz="1550" spc="-3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the</a:t>
            </a:r>
            <a:r>
              <a:rPr sz="1550" spc="-3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change,</a:t>
            </a:r>
            <a:r>
              <a:rPr sz="1550" spc="-3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without</a:t>
            </a:r>
            <a:r>
              <a:rPr sz="1550" spc="-3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manually</a:t>
            </a:r>
            <a:r>
              <a:rPr sz="1550" spc="-3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digging</a:t>
            </a:r>
            <a:r>
              <a:rPr sz="1550" spc="-3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through</a:t>
            </a:r>
            <a:r>
              <a:rPr sz="1550" spc="-3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the</a:t>
            </a:r>
            <a:r>
              <a:rPr sz="1550" spc="-35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data.</a:t>
            </a:r>
            <a:endParaRPr sz="1550">
              <a:latin typeface="Comic Sans MS"/>
              <a:cs typeface="Comic Sans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7423" y="1012648"/>
            <a:ext cx="6724649" cy="3324209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7307654" y="614854"/>
            <a:ext cx="1612265" cy="1386840"/>
          </a:xfrm>
          <a:custGeom>
            <a:avLst/>
            <a:gdLst/>
            <a:ahLst/>
            <a:cxnLst/>
            <a:rect l="l" t="t" r="r" b="b"/>
            <a:pathLst>
              <a:path w="1612265" h="1386839">
                <a:moveTo>
                  <a:pt x="195610" y="1386822"/>
                </a:moveTo>
                <a:lnTo>
                  <a:pt x="204994" y="1130820"/>
                </a:lnTo>
                <a:lnTo>
                  <a:pt x="175843" y="1114381"/>
                </a:lnTo>
                <a:lnTo>
                  <a:pt x="122751" y="1072682"/>
                </a:lnTo>
                <a:lnTo>
                  <a:pt x="77623" y="1016730"/>
                </a:lnTo>
                <a:lnTo>
                  <a:pt x="58426" y="982476"/>
                </a:lnTo>
                <a:lnTo>
                  <a:pt x="41678" y="943538"/>
                </a:lnTo>
                <a:lnTo>
                  <a:pt x="27531" y="899543"/>
                </a:lnTo>
                <a:lnTo>
                  <a:pt x="16137" y="850117"/>
                </a:lnTo>
                <a:lnTo>
                  <a:pt x="7648" y="794888"/>
                </a:lnTo>
                <a:lnTo>
                  <a:pt x="2219" y="733480"/>
                </a:lnTo>
                <a:lnTo>
                  <a:pt x="0" y="665521"/>
                </a:lnTo>
                <a:lnTo>
                  <a:pt x="1149" y="590558"/>
                </a:lnTo>
                <a:lnTo>
                  <a:pt x="5305" y="520617"/>
                </a:lnTo>
                <a:lnTo>
                  <a:pt x="12374" y="455588"/>
                </a:lnTo>
                <a:lnTo>
                  <a:pt x="22223" y="395368"/>
                </a:lnTo>
                <a:lnTo>
                  <a:pt x="34718" y="339857"/>
                </a:lnTo>
                <a:lnTo>
                  <a:pt x="49724" y="288952"/>
                </a:lnTo>
                <a:lnTo>
                  <a:pt x="67109" y="242551"/>
                </a:lnTo>
                <a:lnTo>
                  <a:pt x="86739" y="200553"/>
                </a:lnTo>
                <a:lnTo>
                  <a:pt x="108479" y="162855"/>
                </a:lnTo>
                <a:lnTo>
                  <a:pt x="132196" y="129356"/>
                </a:lnTo>
                <a:lnTo>
                  <a:pt x="157756" y="99954"/>
                </a:lnTo>
                <a:lnTo>
                  <a:pt x="213870" y="53033"/>
                </a:lnTo>
                <a:lnTo>
                  <a:pt x="275751" y="21276"/>
                </a:lnTo>
                <a:lnTo>
                  <a:pt x="342329" y="3870"/>
                </a:lnTo>
                <a:lnTo>
                  <a:pt x="412532" y="0"/>
                </a:lnTo>
                <a:lnTo>
                  <a:pt x="1235313" y="30138"/>
                </a:lnTo>
                <a:lnTo>
                  <a:pt x="1307528" y="39226"/>
                </a:lnTo>
                <a:lnTo>
                  <a:pt x="1374591" y="61528"/>
                </a:lnTo>
                <a:lnTo>
                  <a:pt x="1435443" y="97781"/>
                </a:lnTo>
                <a:lnTo>
                  <a:pt x="1489023" y="148725"/>
                </a:lnTo>
                <a:lnTo>
                  <a:pt x="1512755" y="179935"/>
                </a:lnTo>
                <a:lnTo>
                  <a:pt x="1534272" y="215095"/>
                </a:lnTo>
                <a:lnTo>
                  <a:pt x="1553440" y="254296"/>
                </a:lnTo>
                <a:lnTo>
                  <a:pt x="1570129" y="297630"/>
                </a:lnTo>
                <a:lnTo>
                  <a:pt x="1584205" y="345189"/>
                </a:lnTo>
                <a:lnTo>
                  <a:pt x="1595535" y="397067"/>
                </a:lnTo>
                <a:lnTo>
                  <a:pt x="1603988" y="453354"/>
                </a:lnTo>
                <a:lnTo>
                  <a:pt x="1609431" y="514144"/>
                </a:lnTo>
                <a:lnTo>
                  <a:pt x="1611732" y="579528"/>
                </a:lnTo>
                <a:lnTo>
                  <a:pt x="1610753" y="649665"/>
                </a:lnTo>
                <a:lnTo>
                  <a:pt x="1606489" y="717348"/>
                </a:lnTo>
                <a:lnTo>
                  <a:pt x="1598921" y="780391"/>
                </a:lnTo>
                <a:lnTo>
                  <a:pt x="1588210" y="838722"/>
                </a:lnTo>
                <a:lnTo>
                  <a:pt x="1574505" y="892419"/>
                </a:lnTo>
                <a:lnTo>
                  <a:pt x="1557957" y="941557"/>
                </a:lnTo>
                <a:lnTo>
                  <a:pt x="1538716" y="986211"/>
                </a:lnTo>
                <a:lnTo>
                  <a:pt x="1516933" y="1026459"/>
                </a:lnTo>
                <a:lnTo>
                  <a:pt x="1492758" y="1062376"/>
                </a:lnTo>
                <a:lnTo>
                  <a:pt x="1466341" y="1094037"/>
                </a:lnTo>
                <a:lnTo>
                  <a:pt x="1437832" y="1121519"/>
                </a:lnTo>
                <a:lnTo>
                  <a:pt x="1407382" y="1144898"/>
                </a:lnTo>
                <a:lnTo>
                  <a:pt x="1347694" y="1176726"/>
                </a:lnTo>
                <a:lnTo>
                  <a:pt x="468006" y="1176726"/>
                </a:lnTo>
                <a:lnTo>
                  <a:pt x="195610" y="1386822"/>
                </a:lnTo>
                <a:close/>
              </a:path>
              <a:path w="1612265" h="1386839">
                <a:moveTo>
                  <a:pt x="1192333" y="1203258"/>
                </a:moveTo>
                <a:lnTo>
                  <a:pt x="468006" y="1176726"/>
                </a:lnTo>
                <a:lnTo>
                  <a:pt x="1347694" y="1176726"/>
                </a:lnTo>
                <a:lnTo>
                  <a:pt x="1341259" y="1179651"/>
                </a:lnTo>
                <a:lnTo>
                  <a:pt x="1305887" y="1191176"/>
                </a:lnTo>
                <a:lnTo>
                  <a:pt x="1269175" y="1198901"/>
                </a:lnTo>
                <a:lnTo>
                  <a:pt x="1231274" y="1202904"/>
                </a:lnTo>
                <a:lnTo>
                  <a:pt x="1192333" y="12032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 rot="120000">
            <a:off x="7520061" y="790594"/>
            <a:ext cx="1362113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dirty="0">
                <a:latin typeface="Comic Sans MS"/>
                <a:cs typeface="Comic Sans MS"/>
              </a:rPr>
              <a:t>check</a:t>
            </a:r>
            <a:r>
              <a:rPr sz="1350" b="1" spc="-4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next</a:t>
            </a:r>
            <a:r>
              <a:rPr sz="1350" b="1" spc="-40" dirty="0">
                <a:latin typeface="Comic Sans MS"/>
                <a:cs typeface="Comic Sans MS"/>
              </a:rPr>
              <a:t> </a:t>
            </a:r>
            <a:r>
              <a:rPr sz="1350" b="1" spc="-20" dirty="0">
                <a:latin typeface="Comic Sans MS"/>
                <a:cs typeface="Comic Sans MS"/>
              </a:rPr>
              <a:t>slide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 rot="120000">
            <a:off x="7703280" y="1025617"/>
            <a:ext cx="830064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dirty="0">
                <a:latin typeface="Comic Sans MS"/>
                <a:cs typeface="Comic Sans MS"/>
              </a:rPr>
              <a:t>to</a:t>
            </a:r>
            <a:r>
              <a:rPr sz="1350" b="1" spc="-3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explain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 rot="120000">
            <a:off x="7424573" y="1263818"/>
            <a:ext cx="1369673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dirty="0">
                <a:latin typeface="Comic Sans MS"/>
                <a:cs typeface="Comic Sans MS"/>
              </a:rPr>
              <a:t>increase</a:t>
            </a:r>
            <a:r>
              <a:rPr sz="1350" b="1" spc="-6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on</a:t>
            </a:r>
            <a:r>
              <a:rPr sz="1350" b="1" spc="-60" dirty="0">
                <a:latin typeface="Comic Sans MS"/>
                <a:cs typeface="Comic Sans MS"/>
              </a:rPr>
              <a:t> </a:t>
            </a:r>
            <a:r>
              <a:rPr sz="1350" b="1" spc="-20" dirty="0">
                <a:latin typeface="Comic Sans MS"/>
                <a:cs typeface="Comic Sans MS"/>
              </a:rPr>
              <a:t>that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 rot="120000">
            <a:off x="7633585" y="1501597"/>
            <a:ext cx="934703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dirty="0">
                <a:latin typeface="Comic Sans MS"/>
                <a:cs typeface="Comic Sans MS"/>
              </a:rPr>
              <a:t>data</a:t>
            </a:r>
            <a:r>
              <a:rPr sz="1350" b="1" spc="-5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point.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A8EFD9BD-BD4F-388C-4AE6-4DDE49234A9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Siddhika Shah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47376" y="6468861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9" y="732037"/>
                </a:moveTo>
                <a:lnTo>
                  <a:pt x="0" y="732037"/>
                </a:lnTo>
                <a:lnTo>
                  <a:pt x="3583" y="721757"/>
                </a:lnTo>
                <a:lnTo>
                  <a:pt x="20160" y="680122"/>
                </a:lnTo>
                <a:lnTo>
                  <a:pt x="38484" y="639321"/>
                </a:lnTo>
                <a:lnTo>
                  <a:pt x="58511" y="599394"/>
                </a:lnTo>
                <a:lnTo>
                  <a:pt x="80198" y="560382"/>
                </a:lnTo>
                <a:lnTo>
                  <a:pt x="103502" y="522326"/>
                </a:lnTo>
                <a:lnTo>
                  <a:pt x="128380" y="485266"/>
                </a:lnTo>
                <a:lnTo>
                  <a:pt x="154789" y="449243"/>
                </a:lnTo>
                <a:lnTo>
                  <a:pt x="182687" y="414296"/>
                </a:lnTo>
                <a:lnTo>
                  <a:pt x="212029" y="380467"/>
                </a:lnTo>
                <a:lnTo>
                  <a:pt x="242773" y="347797"/>
                </a:lnTo>
                <a:lnTo>
                  <a:pt x="274876" y="316325"/>
                </a:lnTo>
                <a:lnTo>
                  <a:pt x="308294" y="286092"/>
                </a:lnTo>
                <a:lnTo>
                  <a:pt x="342986" y="257139"/>
                </a:lnTo>
                <a:lnTo>
                  <a:pt x="378907" y="229506"/>
                </a:lnTo>
                <a:lnTo>
                  <a:pt x="416016" y="203234"/>
                </a:lnTo>
                <a:lnTo>
                  <a:pt x="454268" y="178363"/>
                </a:lnTo>
                <a:lnTo>
                  <a:pt x="493620" y="154934"/>
                </a:lnTo>
                <a:lnTo>
                  <a:pt x="534031" y="132987"/>
                </a:lnTo>
                <a:lnTo>
                  <a:pt x="575456" y="112563"/>
                </a:lnTo>
                <a:lnTo>
                  <a:pt x="617853" y="93703"/>
                </a:lnTo>
                <a:lnTo>
                  <a:pt x="661178" y="76446"/>
                </a:lnTo>
                <a:lnTo>
                  <a:pt x="705389" y="60834"/>
                </a:lnTo>
                <a:lnTo>
                  <a:pt x="750443" y="46907"/>
                </a:lnTo>
                <a:lnTo>
                  <a:pt x="796296" y="34705"/>
                </a:lnTo>
                <a:lnTo>
                  <a:pt x="842906" y="24269"/>
                </a:lnTo>
                <a:lnTo>
                  <a:pt x="890229" y="15640"/>
                </a:lnTo>
                <a:lnTo>
                  <a:pt x="938222" y="8858"/>
                </a:lnTo>
                <a:lnTo>
                  <a:pt x="986844" y="3964"/>
                </a:lnTo>
                <a:lnTo>
                  <a:pt x="1036049" y="997"/>
                </a:lnTo>
                <a:lnTo>
                  <a:pt x="1085803" y="0"/>
                </a:lnTo>
                <a:lnTo>
                  <a:pt x="1135543" y="997"/>
                </a:lnTo>
                <a:lnTo>
                  <a:pt x="1184749" y="3964"/>
                </a:lnTo>
                <a:lnTo>
                  <a:pt x="1233370" y="8858"/>
                </a:lnTo>
                <a:lnTo>
                  <a:pt x="1281364" y="15640"/>
                </a:lnTo>
                <a:lnTo>
                  <a:pt x="1328688" y="24269"/>
                </a:lnTo>
                <a:lnTo>
                  <a:pt x="1375298" y="34705"/>
                </a:lnTo>
                <a:lnTo>
                  <a:pt x="1421152" y="46907"/>
                </a:lnTo>
                <a:lnTo>
                  <a:pt x="1466206" y="60834"/>
                </a:lnTo>
                <a:lnTo>
                  <a:pt x="1510418" y="76446"/>
                </a:lnTo>
                <a:lnTo>
                  <a:pt x="1553744" y="93703"/>
                </a:lnTo>
                <a:lnTo>
                  <a:pt x="1596142" y="112563"/>
                </a:lnTo>
                <a:lnTo>
                  <a:pt x="1637568" y="132987"/>
                </a:lnTo>
                <a:lnTo>
                  <a:pt x="1677980" y="154934"/>
                </a:lnTo>
                <a:lnTo>
                  <a:pt x="1717334" y="178363"/>
                </a:lnTo>
                <a:lnTo>
                  <a:pt x="1755587" y="203234"/>
                </a:lnTo>
                <a:lnTo>
                  <a:pt x="1792696" y="229506"/>
                </a:lnTo>
                <a:lnTo>
                  <a:pt x="1828619" y="257139"/>
                </a:lnTo>
                <a:lnTo>
                  <a:pt x="1863312" y="286092"/>
                </a:lnTo>
                <a:lnTo>
                  <a:pt x="1896732" y="316325"/>
                </a:lnTo>
                <a:lnTo>
                  <a:pt x="1928836" y="347797"/>
                </a:lnTo>
                <a:lnTo>
                  <a:pt x="1959581" y="380467"/>
                </a:lnTo>
                <a:lnTo>
                  <a:pt x="1988924" y="414296"/>
                </a:lnTo>
                <a:lnTo>
                  <a:pt x="2016822" y="449243"/>
                </a:lnTo>
                <a:lnTo>
                  <a:pt x="2043233" y="485266"/>
                </a:lnTo>
                <a:lnTo>
                  <a:pt x="2068112" y="522326"/>
                </a:lnTo>
                <a:lnTo>
                  <a:pt x="2091417" y="560382"/>
                </a:lnTo>
                <a:lnTo>
                  <a:pt x="2113105" y="599394"/>
                </a:lnTo>
                <a:lnTo>
                  <a:pt x="2133133" y="639321"/>
                </a:lnTo>
                <a:lnTo>
                  <a:pt x="2151458" y="680122"/>
                </a:lnTo>
                <a:lnTo>
                  <a:pt x="2168036" y="721757"/>
                </a:lnTo>
                <a:lnTo>
                  <a:pt x="2171619" y="7320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0013" y="6601083"/>
            <a:ext cx="657224" cy="59981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33173" y="2005979"/>
            <a:ext cx="1704974" cy="335279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6269271" y="6621261"/>
            <a:ext cx="2032635" cy="579755"/>
          </a:xfrm>
          <a:custGeom>
            <a:avLst/>
            <a:gdLst/>
            <a:ahLst/>
            <a:cxnLst/>
            <a:rect l="l" t="t" r="r" b="b"/>
            <a:pathLst>
              <a:path w="2032634" h="579754">
                <a:moveTo>
                  <a:pt x="2032627" y="579637"/>
                </a:moveTo>
                <a:lnTo>
                  <a:pt x="0" y="579637"/>
                </a:lnTo>
                <a:lnTo>
                  <a:pt x="10704" y="560382"/>
                </a:lnTo>
                <a:lnTo>
                  <a:pt x="34008" y="522326"/>
                </a:lnTo>
                <a:lnTo>
                  <a:pt x="58886" y="485266"/>
                </a:lnTo>
                <a:lnTo>
                  <a:pt x="85295" y="449243"/>
                </a:lnTo>
                <a:lnTo>
                  <a:pt x="113192" y="414296"/>
                </a:lnTo>
                <a:lnTo>
                  <a:pt x="142534" y="380467"/>
                </a:lnTo>
                <a:lnTo>
                  <a:pt x="173278" y="347797"/>
                </a:lnTo>
                <a:lnTo>
                  <a:pt x="205381" y="316325"/>
                </a:lnTo>
                <a:lnTo>
                  <a:pt x="238800" y="286092"/>
                </a:lnTo>
                <a:lnTo>
                  <a:pt x="273491" y="257139"/>
                </a:lnTo>
                <a:lnTo>
                  <a:pt x="309413" y="229506"/>
                </a:lnTo>
                <a:lnTo>
                  <a:pt x="346521" y="203234"/>
                </a:lnTo>
                <a:lnTo>
                  <a:pt x="384773" y="178363"/>
                </a:lnTo>
                <a:lnTo>
                  <a:pt x="424126" y="154934"/>
                </a:lnTo>
                <a:lnTo>
                  <a:pt x="464536" y="132987"/>
                </a:lnTo>
                <a:lnTo>
                  <a:pt x="505961" y="112563"/>
                </a:lnTo>
                <a:lnTo>
                  <a:pt x="548358" y="93703"/>
                </a:lnTo>
                <a:lnTo>
                  <a:pt x="591684" y="76446"/>
                </a:lnTo>
                <a:lnTo>
                  <a:pt x="635895" y="60834"/>
                </a:lnTo>
                <a:lnTo>
                  <a:pt x="680948" y="46907"/>
                </a:lnTo>
                <a:lnTo>
                  <a:pt x="726801" y="34705"/>
                </a:lnTo>
                <a:lnTo>
                  <a:pt x="773411" y="24269"/>
                </a:lnTo>
                <a:lnTo>
                  <a:pt x="820734" y="15640"/>
                </a:lnTo>
                <a:lnTo>
                  <a:pt x="868728" y="8858"/>
                </a:lnTo>
                <a:lnTo>
                  <a:pt x="917349" y="3964"/>
                </a:lnTo>
                <a:lnTo>
                  <a:pt x="966554" y="997"/>
                </a:lnTo>
                <a:lnTo>
                  <a:pt x="1016309" y="0"/>
                </a:lnTo>
                <a:lnTo>
                  <a:pt x="1066048" y="997"/>
                </a:lnTo>
                <a:lnTo>
                  <a:pt x="1115254" y="3964"/>
                </a:lnTo>
                <a:lnTo>
                  <a:pt x="1163875" y="8858"/>
                </a:lnTo>
                <a:lnTo>
                  <a:pt x="1211869" y="15640"/>
                </a:lnTo>
                <a:lnTo>
                  <a:pt x="1259193" y="24269"/>
                </a:lnTo>
                <a:lnTo>
                  <a:pt x="1305803" y="34705"/>
                </a:lnTo>
                <a:lnTo>
                  <a:pt x="1351657" y="46907"/>
                </a:lnTo>
                <a:lnTo>
                  <a:pt x="1396712" y="60834"/>
                </a:lnTo>
                <a:lnTo>
                  <a:pt x="1440923" y="76446"/>
                </a:lnTo>
                <a:lnTo>
                  <a:pt x="1484250" y="93703"/>
                </a:lnTo>
                <a:lnTo>
                  <a:pt x="1526648" y="112563"/>
                </a:lnTo>
                <a:lnTo>
                  <a:pt x="1568074" y="132987"/>
                </a:lnTo>
                <a:lnTo>
                  <a:pt x="1608485" y="154934"/>
                </a:lnTo>
                <a:lnTo>
                  <a:pt x="1647839" y="178363"/>
                </a:lnTo>
                <a:lnTo>
                  <a:pt x="1686092" y="203234"/>
                </a:lnTo>
                <a:lnTo>
                  <a:pt x="1723202" y="229506"/>
                </a:lnTo>
                <a:lnTo>
                  <a:pt x="1759124" y="257139"/>
                </a:lnTo>
                <a:lnTo>
                  <a:pt x="1793817" y="286092"/>
                </a:lnTo>
                <a:lnTo>
                  <a:pt x="1827237" y="316325"/>
                </a:lnTo>
                <a:lnTo>
                  <a:pt x="1859341" y="347797"/>
                </a:lnTo>
                <a:lnTo>
                  <a:pt x="1890086" y="380467"/>
                </a:lnTo>
                <a:lnTo>
                  <a:pt x="1919429" y="414296"/>
                </a:lnTo>
                <a:lnTo>
                  <a:pt x="1947328" y="449243"/>
                </a:lnTo>
                <a:lnTo>
                  <a:pt x="1973738" y="485266"/>
                </a:lnTo>
                <a:lnTo>
                  <a:pt x="1998617" y="522326"/>
                </a:lnTo>
                <a:lnTo>
                  <a:pt x="2021922" y="560382"/>
                </a:lnTo>
                <a:lnTo>
                  <a:pt x="2032627" y="5796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32413" y="6753483"/>
            <a:ext cx="568711" cy="447416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208928" y="2855841"/>
            <a:ext cx="6454775" cy="3667125"/>
          </a:xfrm>
          <a:custGeom>
            <a:avLst/>
            <a:gdLst/>
            <a:ahLst/>
            <a:cxnLst/>
            <a:rect l="l" t="t" r="r" b="b"/>
            <a:pathLst>
              <a:path w="6454775" h="3667125">
                <a:moveTo>
                  <a:pt x="6121476" y="3666926"/>
                </a:moveTo>
                <a:lnTo>
                  <a:pt x="333208" y="3666926"/>
                </a:lnTo>
                <a:lnTo>
                  <a:pt x="284111" y="3663324"/>
                </a:lnTo>
                <a:lnTo>
                  <a:pt x="237091" y="3652823"/>
                </a:lnTo>
                <a:lnTo>
                  <a:pt x="192832" y="3635953"/>
                </a:lnTo>
                <a:lnTo>
                  <a:pt x="151848" y="3613228"/>
                </a:lnTo>
                <a:lnTo>
                  <a:pt x="114656" y="3585165"/>
                </a:lnTo>
                <a:lnTo>
                  <a:pt x="81771" y="3552278"/>
                </a:lnTo>
                <a:lnTo>
                  <a:pt x="53708" y="3515084"/>
                </a:lnTo>
                <a:lnTo>
                  <a:pt x="30984" y="3474099"/>
                </a:lnTo>
                <a:lnTo>
                  <a:pt x="14114" y="3429837"/>
                </a:lnTo>
                <a:lnTo>
                  <a:pt x="3614" y="3382815"/>
                </a:lnTo>
                <a:lnTo>
                  <a:pt x="0" y="3333548"/>
                </a:lnTo>
                <a:lnTo>
                  <a:pt x="0" y="333371"/>
                </a:lnTo>
                <a:lnTo>
                  <a:pt x="3614" y="284108"/>
                </a:lnTo>
                <a:lnTo>
                  <a:pt x="14114" y="237089"/>
                </a:lnTo>
                <a:lnTo>
                  <a:pt x="30984" y="192830"/>
                </a:lnTo>
                <a:lnTo>
                  <a:pt x="53708" y="151846"/>
                </a:lnTo>
                <a:lnTo>
                  <a:pt x="81771" y="114654"/>
                </a:lnTo>
                <a:lnTo>
                  <a:pt x="114656" y="81770"/>
                </a:lnTo>
                <a:lnTo>
                  <a:pt x="151848" y="53707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3" y="0"/>
                </a:lnTo>
                <a:lnTo>
                  <a:pt x="6121311" y="0"/>
                </a:lnTo>
                <a:lnTo>
                  <a:pt x="6170576" y="3614"/>
                </a:lnTo>
                <a:lnTo>
                  <a:pt x="6217598" y="14114"/>
                </a:lnTo>
                <a:lnTo>
                  <a:pt x="6261860" y="30984"/>
                </a:lnTo>
                <a:lnTo>
                  <a:pt x="6302846" y="53707"/>
                </a:lnTo>
                <a:lnTo>
                  <a:pt x="6340040" y="81770"/>
                </a:lnTo>
                <a:lnTo>
                  <a:pt x="6372926" y="114654"/>
                </a:lnTo>
                <a:lnTo>
                  <a:pt x="6400990" y="151846"/>
                </a:lnTo>
                <a:lnTo>
                  <a:pt x="6423714" y="192830"/>
                </a:lnTo>
                <a:lnTo>
                  <a:pt x="6440585" y="237089"/>
                </a:lnTo>
                <a:lnTo>
                  <a:pt x="6451085" y="284108"/>
                </a:lnTo>
                <a:lnTo>
                  <a:pt x="6454700" y="333371"/>
                </a:lnTo>
                <a:lnTo>
                  <a:pt x="6454700" y="3333548"/>
                </a:lnTo>
                <a:lnTo>
                  <a:pt x="6451085" y="3382815"/>
                </a:lnTo>
                <a:lnTo>
                  <a:pt x="6440585" y="3429837"/>
                </a:lnTo>
                <a:lnTo>
                  <a:pt x="6423714" y="3474099"/>
                </a:lnTo>
                <a:lnTo>
                  <a:pt x="6400990" y="3515084"/>
                </a:lnTo>
                <a:lnTo>
                  <a:pt x="6372926" y="3552278"/>
                </a:lnTo>
                <a:lnTo>
                  <a:pt x="6340040" y="3585165"/>
                </a:lnTo>
                <a:lnTo>
                  <a:pt x="6302846" y="3613228"/>
                </a:lnTo>
                <a:lnTo>
                  <a:pt x="6261860" y="3635953"/>
                </a:lnTo>
                <a:lnTo>
                  <a:pt x="6217598" y="3652823"/>
                </a:lnTo>
                <a:lnTo>
                  <a:pt x="6170576" y="3663324"/>
                </a:lnTo>
                <a:lnTo>
                  <a:pt x="6121476" y="36669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34328" y="2908321"/>
            <a:ext cx="1200785" cy="276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u="none" dirty="0"/>
              <a:t>How</a:t>
            </a:r>
            <a:r>
              <a:rPr sz="1650" u="none" spc="-15" dirty="0"/>
              <a:t> </a:t>
            </a:r>
            <a:r>
              <a:rPr sz="1650" u="none" dirty="0"/>
              <a:t>to</a:t>
            </a:r>
            <a:r>
              <a:rPr sz="1650" u="none" spc="-10" dirty="0"/>
              <a:t> </a:t>
            </a:r>
            <a:r>
              <a:rPr sz="1650" u="none" spc="-25" dirty="0"/>
              <a:t>Use</a:t>
            </a:r>
            <a:endParaRPr sz="1650"/>
          </a:p>
        </p:txBody>
      </p:sp>
      <p:sp>
        <p:nvSpPr>
          <p:cNvPr id="9" name="object 9"/>
          <p:cNvSpPr txBox="1"/>
          <p:nvPr/>
        </p:nvSpPr>
        <p:spPr>
          <a:xfrm>
            <a:off x="366884" y="3156562"/>
            <a:ext cx="8009255" cy="3917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2090" marR="1742439" indent="-156210" algn="just">
              <a:lnSpc>
                <a:spcPct val="153200"/>
              </a:lnSpc>
              <a:spcBef>
                <a:spcPts val="100"/>
              </a:spcBef>
              <a:buAutoNum type="arabicPeriod"/>
              <a:tabLst>
                <a:tab pos="213360" algn="l"/>
              </a:tabLst>
            </a:pPr>
            <a:r>
              <a:rPr sz="1550" dirty="0">
                <a:latin typeface="Comic Sans MS"/>
                <a:cs typeface="Comic Sans MS"/>
              </a:rPr>
              <a:t>Locate</a:t>
            </a:r>
            <a:r>
              <a:rPr sz="1550" spc="15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the</a:t>
            </a:r>
            <a:r>
              <a:rPr sz="1550" spc="15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visual</a:t>
            </a:r>
            <a:r>
              <a:rPr sz="1550" spc="16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in</a:t>
            </a:r>
            <a:r>
              <a:rPr sz="1550" spc="15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your</a:t>
            </a:r>
            <a:r>
              <a:rPr sz="1550" spc="15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report</a:t>
            </a:r>
            <a:r>
              <a:rPr sz="1550" spc="16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where</a:t>
            </a:r>
            <a:r>
              <a:rPr sz="1550" spc="15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you</a:t>
            </a:r>
            <a:r>
              <a:rPr sz="1550" spc="16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observe</a:t>
            </a:r>
            <a:r>
              <a:rPr sz="1550" spc="15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</a:t>
            </a:r>
            <a:r>
              <a:rPr sz="1550" spc="155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significant 	</a:t>
            </a:r>
            <a:r>
              <a:rPr sz="1550" dirty="0">
                <a:latin typeface="Comic Sans MS"/>
                <a:cs typeface="Comic Sans MS"/>
              </a:rPr>
              <a:t>increase</a:t>
            </a:r>
            <a:r>
              <a:rPr sz="1550" spc="-3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(or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decrease).</a:t>
            </a:r>
            <a:endParaRPr sz="1550" dirty="0">
              <a:latin typeface="Comic Sans MS"/>
              <a:cs typeface="Comic Sans MS"/>
            </a:endParaRPr>
          </a:p>
          <a:p>
            <a:pPr marL="213360" indent="-187960" algn="just">
              <a:lnSpc>
                <a:spcPct val="100000"/>
              </a:lnSpc>
              <a:spcBef>
                <a:spcPts val="990"/>
              </a:spcBef>
              <a:buAutoNum type="arabicPeriod"/>
              <a:tabLst>
                <a:tab pos="213360" algn="l"/>
              </a:tabLst>
            </a:pPr>
            <a:r>
              <a:rPr sz="1550" spc="-10" dirty="0">
                <a:latin typeface="Comic Sans MS"/>
                <a:cs typeface="Comic Sans MS"/>
              </a:rPr>
              <a:t>Right-</a:t>
            </a:r>
            <a:r>
              <a:rPr sz="1550" dirty="0">
                <a:latin typeface="Comic Sans MS"/>
                <a:cs typeface="Comic Sans MS"/>
              </a:rPr>
              <a:t>click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on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the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data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point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where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you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notice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the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change.</a:t>
            </a:r>
            <a:endParaRPr sz="1550" dirty="0">
              <a:latin typeface="Comic Sans MS"/>
              <a:cs typeface="Comic Sans MS"/>
            </a:endParaRPr>
          </a:p>
          <a:p>
            <a:pPr marL="213360" indent="-187960" algn="just">
              <a:lnSpc>
                <a:spcPct val="100000"/>
              </a:lnSpc>
              <a:spcBef>
                <a:spcPts val="990"/>
              </a:spcBef>
              <a:buAutoNum type="arabicPeriod"/>
              <a:tabLst>
                <a:tab pos="213360" algn="l"/>
              </a:tabLst>
            </a:pPr>
            <a:r>
              <a:rPr sz="1550" dirty="0">
                <a:latin typeface="Comic Sans MS"/>
                <a:cs typeface="Comic Sans MS"/>
              </a:rPr>
              <a:t>Choose</a:t>
            </a:r>
            <a:r>
              <a:rPr sz="1550" spc="-3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"Analyze"</a:t>
            </a:r>
            <a:r>
              <a:rPr sz="1550" spc="-3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from</a:t>
            </a:r>
            <a:r>
              <a:rPr sz="1550" spc="-3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the</a:t>
            </a:r>
            <a:r>
              <a:rPr sz="1550" spc="-3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context</a:t>
            </a:r>
            <a:r>
              <a:rPr sz="1550" spc="-35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menu.</a:t>
            </a:r>
            <a:endParaRPr sz="1550" dirty="0">
              <a:latin typeface="Comic Sans MS"/>
              <a:cs typeface="Comic Sans MS"/>
            </a:endParaRPr>
          </a:p>
          <a:p>
            <a:pPr marL="213360" marR="1743075" indent="-188595" algn="just">
              <a:lnSpc>
                <a:spcPct val="153200"/>
              </a:lnSpc>
              <a:buAutoNum type="arabicPeriod"/>
              <a:tabLst>
                <a:tab pos="213360" algn="l"/>
              </a:tabLst>
            </a:pPr>
            <a:r>
              <a:rPr sz="1550" dirty="0">
                <a:latin typeface="Comic Sans MS"/>
                <a:cs typeface="Comic Sans MS"/>
              </a:rPr>
              <a:t>Click</a:t>
            </a:r>
            <a:r>
              <a:rPr sz="1550" spc="13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on</a:t>
            </a:r>
            <a:r>
              <a:rPr sz="1550" spc="14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"Explain</a:t>
            </a:r>
            <a:r>
              <a:rPr sz="1550" spc="14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the</a:t>
            </a:r>
            <a:r>
              <a:rPr sz="1550" spc="14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increase"</a:t>
            </a:r>
            <a:r>
              <a:rPr sz="1550" spc="14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(or</a:t>
            </a:r>
            <a:r>
              <a:rPr sz="1550" spc="14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"Explain</a:t>
            </a:r>
            <a:r>
              <a:rPr sz="1550" spc="14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the</a:t>
            </a:r>
            <a:r>
              <a:rPr sz="1550" spc="14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decrease"</a:t>
            </a:r>
            <a:r>
              <a:rPr sz="1550" spc="14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if</a:t>
            </a:r>
            <a:r>
              <a:rPr sz="1550" spc="140" dirty="0">
                <a:latin typeface="Comic Sans MS"/>
                <a:cs typeface="Comic Sans MS"/>
              </a:rPr>
              <a:t> </a:t>
            </a:r>
            <a:r>
              <a:rPr sz="1550" spc="-25" dirty="0">
                <a:latin typeface="Comic Sans MS"/>
                <a:cs typeface="Comic Sans MS"/>
              </a:rPr>
              <a:t>the </a:t>
            </a:r>
            <a:r>
              <a:rPr sz="1550" dirty="0">
                <a:latin typeface="Comic Sans MS"/>
                <a:cs typeface="Comic Sans MS"/>
              </a:rPr>
              <a:t>previous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value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was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higher).</a:t>
            </a:r>
            <a:endParaRPr sz="1550" dirty="0">
              <a:latin typeface="Comic Sans MS"/>
              <a:cs typeface="Comic Sans MS"/>
            </a:endParaRPr>
          </a:p>
          <a:p>
            <a:pPr marL="213360" marR="1742439" indent="-188595" algn="just">
              <a:lnSpc>
                <a:spcPct val="153200"/>
              </a:lnSpc>
              <a:buAutoNum type="arabicPeriod"/>
              <a:tabLst>
                <a:tab pos="213360" algn="l"/>
              </a:tabLst>
            </a:pPr>
            <a:r>
              <a:rPr sz="1550" dirty="0">
                <a:latin typeface="Comic Sans MS"/>
                <a:cs typeface="Comic Sans MS"/>
              </a:rPr>
              <a:t>A</a:t>
            </a:r>
            <a:r>
              <a:rPr sz="1550" spc="16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new</a:t>
            </a:r>
            <a:r>
              <a:rPr sz="1550" spc="17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window</a:t>
            </a:r>
            <a:r>
              <a:rPr sz="1550" spc="17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will</a:t>
            </a:r>
            <a:r>
              <a:rPr sz="1550" spc="17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appear</a:t>
            </a:r>
            <a:r>
              <a:rPr sz="1550" spc="17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with</a:t>
            </a:r>
            <a:r>
              <a:rPr sz="1550" spc="16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</a:t>
            </a:r>
            <a:r>
              <a:rPr sz="1550" spc="17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detailed</a:t>
            </a:r>
            <a:r>
              <a:rPr sz="1550" spc="17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analysis</a:t>
            </a:r>
            <a:r>
              <a:rPr sz="1550" spc="17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explaining</a:t>
            </a:r>
            <a:r>
              <a:rPr sz="1550" spc="170" dirty="0">
                <a:latin typeface="Comic Sans MS"/>
                <a:cs typeface="Comic Sans MS"/>
              </a:rPr>
              <a:t> </a:t>
            </a:r>
            <a:r>
              <a:rPr sz="1550" spc="-25" dirty="0">
                <a:latin typeface="Comic Sans MS"/>
                <a:cs typeface="Comic Sans MS"/>
              </a:rPr>
              <a:t>the </a:t>
            </a:r>
            <a:r>
              <a:rPr sz="1550" dirty="0">
                <a:latin typeface="Comic Sans MS"/>
                <a:cs typeface="Comic Sans MS"/>
              </a:rPr>
              <a:t>factors</a:t>
            </a:r>
            <a:r>
              <a:rPr sz="1550" spc="31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contributing</a:t>
            </a:r>
            <a:r>
              <a:rPr sz="1550" spc="31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to</a:t>
            </a:r>
            <a:r>
              <a:rPr sz="1550" spc="31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the</a:t>
            </a:r>
            <a:r>
              <a:rPr sz="1550" spc="31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increase.</a:t>
            </a:r>
            <a:r>
              <a:rPr sz="1550" spc="31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This</a:t>
            </a:r>
            <a:r>
              <a:rPr sz="1550" spc="31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analysis</a:t>
            </a:r>
            <a:r>
              <a:rPr sz="1550" spc="31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may</a:t>
            </a:r>
            <a:r>
              <a:rPr sz="1550" spc="310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include </a:t>
            </a:r>
            <a:r>
              <a:rPr sz="1550" dirty="0">
                <a:latin typeface="Comic Sans MS"/>
                <a:cs typeface="Comic Sans MS"/>
              </a:rPr>
              <a:t>other</a:t>
            </a:r>
            <a:r>
              <a:rPr sz="1550" spc="-3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dimensions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or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categories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that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are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driving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the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change.</a:t>
            </a:r>
            <a:endParaRPr sz="1550" dirty="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725"/>
              </a:spcBef>
            </a:pPr>
            <a:endParaRPr sz="1550" dirty="0">
              <a:latin typeface="Comic Sans MS"/>
              <a:cs typeface="Comic Sans MS"/>
            </a:endParaRPr>
          </a:p>
          <a:p>
            <a:pPr marR="43180" algn="r">
              <a:lnSpc>
                <a:spcPct val="100000"/>
              </a:lnSpc>
            </a:pPr>
            <a:r>
              <a:rPr sz="2625" b="1" spc="-7" baseline="-38095" dirty="0" err="1">
                <a:latin typeface="Comic Sans MS"/>
                <a:cs typeface="Comic Sans MS"/>
              </a:rPr>
              <a:t>i</a:t>
            </a:r>
            <a:endParaRPr sz="2625" baseline="-38095" dirty="0">
              <a:latin typeface="Comic Sans MS"/>
              <a:cs typeface="Comic Sans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8928" y="422196"/>
            <a:ext cx="6724649" cy="2162174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7594977" y="239817"/>
            <a:ext cx="1345565" cy="1638300"/>
          </a:xfrm>
          <a:custGeom>
            <a:avLst/>
            <a:gdLst/>
            <a:ahLst/>
            <a:cxnLst/>
            <a:rect l="l" t="t" r="r" b="b"/>
            <a:pathLst>
              <a:path w="1345565" h="1638300">
                <a:moveTo>
                  <a:pt x="237132" y="1637939"/>
                </a:moveTo>
                <a:lnTo>
                  <a:pt x="237132" y="1366118"/>
                </a:lnTo>
                <a:lnTo>
                  <a:pt x="209694" y="1352139"/>
                </a:lnTo>
                <a:lnTo>
                  <a:pt x="183503" y="1335779"/>
                </a:lnTo>
                <a:lnTo>
                  <a:pt x="135243" y="1294355"/>
                </a:lnTo>
                <a:lnTo>
                  <a:pt x="93117" y="1238724"/>
                </a:lnTo>
                <a:lnTo>
                  <a:pt x="74594" y="1204605"/>
                </a:lnTo>
                <a:lnTo>
                  <a:pt x="57892" y="1165763"/>
                </a:lnTo>
                <a:lnTo>
                  <a:pt x="43107" y="1121807"/>
                </a:lnTo>
                <a:lnTo>
                  <a:pt x="30333" y="1072347"/>
                </a:lnTo>
                <a:lnTo>
                  <a:pt x="19668" y="1016992"/>
                </a:lnTo>
                <a:lnTo>
                  <a:pt x="11205" y="955353"/>
                </a:lnTo>
                <a:lnTo>
                  <a:pt x="5043" y="887038"/>
                </a:lnTo>
                <a:lnTo>
                  <a:pt x="1275" y="811657"/>
                </a:lnTo>
                <a:lnTo>
                  <a:pt x="0" y="728711"/>
                </a:lnTo>
                <a:lnTo>
                  <a:pt x="1373" y="649247"/>
                </a:lnTo>
                <a:lnTo>
                  <a:pt x="5414" y="575151"/>
                </a:lnTo>
                <a:lnTo>
                  <a:pt x="12017" y="506284"/>
                </a:lnTo>
                <a:lnTo>
                  <a:pt x="21076" y="442506"/>
                </a:lnTo>
                <a:lnTo>
                  <a:pt x="32484" y="383677"/>
                </a:lnTo>
                <a:lnTo>
                  <a:pt x="46136" y="329656"/>
                </a:lnTo>
                <a:lnTo>
                  <a:pt x="61924" y="280305"/>
                </a:lnTo>
                <a:lnTo>
                  <a:pt x="79743" y="235483"/>
                </a:lnTo>
                <a:lnTo>
                  <a:pt x="99486" y="195051"/>
                </a:lnTo>
                <a:lnTo>
                  <a:pt x="121047" y="158868"/>
                </a:lnTo>
                <a:lnTo>
                  <a:pt x="144321" y="126795"/>
                </a:lnTo>
                <a:lnTo>
                  <a:pt x="195577" y="74419"/>
                </a:lnTo>
                <a:lnTo>
                  <a:pt x="252406" y="36803"/>
                </a:lnTo>
                <a:lnTo>
                  <a:pt x="313956" y="12829"/>
                </a:lnTo>
                <a:lnTo>
                  <a:pt x="379379" y="1378"/>
                </a:lnTo>
                <a:lnTo>
                  <a:pt x="929607" y="0"/>
                </a:lnTo>
                <a:lnTo>
                  <a:pt x="963888" y="1378"/>
                </a:lnTo>
                <a:lnTo>
                  <a:pt x="1029966" y="12830"/>
                </a:lnTo>
                <a:lnTo>
                  <a:pt x="1092039" y="36805"/>
                </a:lnTo>
                <a:lnTo>
                  <a:pt x="1149270" y="74423"/>
                </a:lnTo>
                <a:lnTo>
                  <a:pt x="1200825" y="126805"/>
                </a:lnTo>
                <a:lnTo>
                  <a:pt x="1224212" y="158882"/>
                </a:lnTo>
                <a:lnTo>
                  <a:pt x="1245867" y="195069"/>
                </a:lnTo>
                <a:lnTo>
                  <a:pt x="1265685" y="235507"/>
                </a:lnTo>
                <a:lnTo>
                  <a:pt x="1283562" y="280335"/>
                </a:lnTo>
                <a:lnTo>
                  <a:pt x="1299392" y="329694"/>
                </a:lnTo>
                <a:lnTo>
                  <a:pt x="1313073" y="383723"/>
                </a:lnTo>
                <a:lnTo>
                  <a:pt x="1324498" y="442562"/>
                </a:lnTo>
                <a:lnTo>
                  <a:pt x="1333565" y="506352"/>
                </a:lnTo>
                <a:lnTo>
                  <a:pt x="1340168" y="575231"/>
                </a:lnTo>
                <a:lnTo>
                  <a:pt x="1344203" y="649341"/>
                </a:lnTo>
                <a:lnTo>
                  <a:pt x="1345565" y="728832"/>
                </a:lnTo>
                <a:lnTo>
                  <a:pt x="1344051" y="804295"/>
                </a:lnTo>
                <a:lnTo>
                  <a:pt x="1339580" y="874771"/>
                </a:lnTo>
                <a:lnTo>
                  <a:pt x="1332278" y="940255"/>
                </a:lnTo>
                <a:lnTo>
                  <a:pt x="1322265" y="1000865"/>
                </a:lnTo>
                <a:lnTo>
                  <a:pt x="1309665" y="1056718"/>
                </a:lnTo>
                <a:lnTo>
                  <a:pt x="1294597" y="1107930"/>
                </a:lnTo>
                <a:lnTo>
                  <a:pt x="1277185" y="1154618"/>
                </a:lnTo>
                <a:lnTo>
                  <a:pt x="1257549" y="1196899"/>
                </a:lnTo>
                <a:lnTo>
                  <a:pt x="1235811" y="1234891"/>
                </a:lnTo>
                <a:lnTo>
                  <a:pt x="1212094" y="1268709"/>
                </a:lnTo>
                <a:lnTo>
                  <a:pt x="1186518" y="1298472"/>
                </a:lnTo>
                <a:lnTo>
                  <a:pt x="1130277" y="1346296"/>
                </a:lnTo>
                <a:lnTo>
                  <a:pt x="1068063" y="1379298"/>
                </a:lnTo>
                <a:lnTo>
                  <a:pt x="1000849" y="1398414"/>
                </a:lnTo>
                <a:lnTo>
                  <a:pt x="929607" y="1404578"/>
                </a:lnTo>
                <a:lnTo>
                  <a:pt x="517822" y="1404578"/>
                </a:lnTo>
                <a:lnTo>
                  <a:pt x="237132" y="16379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894070" y="318443"/>
            <a:ext cx="747395" cy="1216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5570">
              <a:lnSpc>
                <a:spcPct val="115700"/>
              </a:lnSpc>
              <a:spcBef>
                <a:spcPts val="100"/>
              </a:spcBef>
            </a:pPr>
            <a:r>
              <a:rPr sz="1350" b="1" dirty="0">
                <a:latin typeface="Comic Sans MS"/>
                <a:cs typeface="Comic Sans MS"/>
              </a:rPr>
              <a:t>Go</a:t>
            </a:r>
            <a:r>
              <a:rPr sz="1350" b="1" spc="-20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and </a:t>
            </a:r>
            <a:r>
              <a:rPr sz="1350" b="1" spc="-10" dirty="0">
                <a:latin typeface="Comic Sans MS"/>
                <a:cs typeface="Comic Sans MS"/>
              </a:rPr>
              <a:t>explore Explain Increase feature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8D8E7B74-A663-83AE-9242-C522E6F3CC3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Siddhika Shah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37700" y="95465"/>
            <a:ext cx="5530850" cy="3504565"/>
          </a:xfrm>
          <a:custGeom>
            <a:avLst/>
            <a:gdLst/>
            <a:ahLst/>
            <a:cxnLst/>
            <a:rect l="l" t="t" r="r" b="b"/>
            <a:pathLst>
              <a:path w="5530850" h="3504565">
                <a:moveTo>
                  <a:pt x="3576142" y="775982"/>
                </a:moveTo>
                <a:lnTo>
                  <a:pt x="3575050" y="690778"/>
                </a:lnTo>
                <a:lnTo>
                  <a:pt x="3571824" y="611644"/>
                </a:lnTo>
                <a:lnTo>
                  <a:pt x="3566490" y="538391"/>
                </a:lnTo>
                <a:lnTo>
                  <a:pt x="3559124" y="470789"/>
                </a:lnTo>
                <a:lnTo>
                  <a:pt x="3549764" y="408686"/>
                </a:lnTo>
                <a:lnTo>
                  <a:pt x="3538461" y="351853"/>
                </a:lnTo>
                <a:lnTo>
                  <a:pt x="3525266" y="300101"/>
                </a:lnTo>
                <a:lnTo>
                  <a:pt x="3510242" y="253250"/>
                </a:lnTo>
                <a:lnTo>
                  <a:pt x="3493439" y="211086"/>
                </a:lnTo>
                <a:lnTo>
                  <a:pt x="3474910" y="173418"/>
                </a:lnTo>
                <a:lnTo>
                  <a:pt x="3454692" y="140055"/>
                </a:lnTo>
                <a:lnTo>
                  <a:pt x="3409442" y="85458"/>
                </a:lnTo>
                <a:lnTo>
                  <a:pt x="3358121" y="45720"/>
                </a:lnTo>
                <a:lnTo>
                  <a:pt x="3301123" y="19278"/>
                </a:lnTo>
                <a:lnTo>
                  <a:pt x="3238881" y="4559"/>
                </a:lnTo>
                <a:lnTo>
                  <a:pt x="3171825" y="0"/>
                </a:lnTo>
                <a:lnTo>
                  <a:pt x="361073" y="0"/>
                </a:lnTo>
                <a:lnTo>
                  <a:pt x="305231" y="4559"/>
                </a:lnTo>
                <a:lnTo>
                  <a:pt x="252082" y="19278"/>
                </a:lnTo>
                <a:lnTo>
                  <a:pt x="202285" y="45720"/>
                </a:lnTo>
                <a:lnTo>
                  <a:pt x="156464" y="85458"/>
                </a:lnTo>
                <a:lnTo>
                  <a:pt x="115265" y="140042"/>
                </a:lnTo>
                <a:lnTo>
                  <a:pt x="96596" y="173405"/>
                </a:lnTo>
                <a:lnTo>
                  <a:pt x="79324" y="211061"/>
                </a:lnTo>
                <a:lnTo>
                  <a:pt x="63538" y="253212"/>
                </a:lnTo>
                <a:lnTo>
                  <a:pt x="49301" y="300062"/>
                </a:lnTo>
                <a:lnTo>
                  <a:pt x="36703" y="351802"/>
                </a:lnTo>
                <a:lnTo>
                  <a:pt x="25831" y="408622"/>
                </a:lnTo>
                <a:lnTo>
                  <a:pt x="16738" y="470725"/>
                </a:lnTo>
                <a:lnTo>
                  <a:pt x="9537" y="538302"/>
                </a:lnTo>
                <a:lnTo>
                  <a:pt x="4292" y="611543"/>
                </a:lnTo>
                <a:lnTo>
                  <a:pt x="1092" y="690664"/>
                </a:lnTo>
                <a:lnTo>
                  <a:pt x="0" y="775843"/>
                </a:lnTo>
                <a:lnTo>
                  <a:pt x="1117" y="870127"/>
                </a:lnTo>
                <a:lnTo>
                  <a:pt x="4406" y="954862"/>
                </a:lnTo>
                <a:lnTo>
                  <a:pt x="9791" y="1030744"/>
                </a:lnTo>
                <a:lnTo>
                  <a:pt x="17183" y="1098296"/>
                </a:lnTo>
                <a:lnTo>
                  <a:pt x="26504" y="1158087"/>
                </a:lnTo>
                <a:lnTo>
                  <a:pt x="37655" y="1210652"/>
                </a:lnTo>
                <a:lnTo>
                  <a:pt x="50584" y="1256550"/>
                </a:lnTo>
                <a:lnTo>
                  <a:pt x="65176" y="1296314"/>
                </a:lnTo>
                <a:lnTo>
                  <a:pt x="99047" y="1359674"/>
                </a:lnTo>
                <a:lnTo>
                  <a:pt x="138607" y="1405115"/>
                </a:lnTo>
                <a:lnTo>
                  <a:pt x="183197" y="1437017"/>
                </a:lnTo>
                <a:lnTo>
                  <a:pt x="207162" y="1449273"/>
                </a:lnTo>
                <a:lnTo>
                  <a:pt x="207162" y="1686763"/>
                </a:lnTo>
                <a:lnTo>
                  <a:pt x="452399" y="1482877"/>
                </a:lnTo>
                <a:lnTo>
                  <a:pt x="3171825" y="1482877"/>
                </a:lnTo>
                <a:lnTo>
                  <a:pt x="3242119" y="1477899"/>
                </a:lnTo>
                <a:lnTo>
                  <a:pt x="3307054" y="1462049"/>
                </a:lnTo>
                <a:lnTo>
                  <a:pt x="3366173" y="1433931"/>
                </a:lnTo>
                <a:lnTo>
                  <a:pt x="3418979" y="1392135"/>
                </a:lnTo>
                <a:lnTo>
                  <a:pt x="3464979" y="1335278"/>
                </a:lnTo>
                <a:lnTo>
                  <a:pt x="3485286" y="1300746"/>
                </a:lnTo>
                <a:lnTo>
                  <a:pt x="3503714" y="1261935"/>
                </a:lnTo>
                <a:lnTo>
                  <a:pt x="3520198" y="1218641"/>
                </a:lnTo>
                <a:lnTo>
                  <a:pt x="3534676" y="1170711"/>
                </a:lnTo>
                <a:lnTo>
                  <a:pt x="3547084" y="1117968"/>
                </a:lnTo>
                <a:lnTo>
                  <a:pt x="3557384" y="1060234"/>
                </a:lnTo>
                <a:lnTo>
                  <a:pt x="3565499" y="997318"/>
                </a:lnTo>
                <a:lnTo>
                  <a:pt x="3571367" y="929068"/>
                </a:lnTo>
                <a:lnTo>
                  <a:pt x="3574935" y="855306"/>
                </a:lnTo>
                <a:lnTo>
                  <a:pt x="3576142" y="775982"/>
                </a:lnTo>
                <a:close/>
              </a:path>
              <a:path w="5530850" h="3504565">
                <a:moveTo>
                  <a:pt x="5530837" y="2379726"/>
                </a:moveTo>
                <a:lnTo>
                  <a:pt x="5528576" y="2333790"/>
                </a:lnTo>
                <a:lnTo>
                  <a:pt x="5523027" y="2269236"/>
                </a:lnTo>
                <a:lnTo>
                  <a:pt x="5515330" y="2208441"/>
                </a:lnTo>
                <a:lnTo>
                  <a:pt x="5505551" y="2151303"/>
                </a:lnTo>
                <a:lnTo>
                  <a:pt x="5493740" y="2097760"/>
                </a:lnTo>
                <a:lnTo>
                  <a:pt x="5479923" y="2047735"/>
                </a:lnTo>
                <a:lnTo>
                  <a:pt x="5464162" y="2001177"/>
                </a:lnTo>
                <a:lnTo>
                  <a:pt x="5446509" y="1957984"/>
                </a:lnTo>
                <a:lnTo>
                  <a:pt x="5427002" y="1918106"/>
                </a:lnTo>
                <a:lnTo>
                  <a:pt x="5405691" y="1881466"/>
                </a:lnTo>
                <a:lnTo>
                  <a:pt x="5382628" y="1847989"/>
                </a:lnTo>
                <a:lnTo>
                  <a:pt x="5357863" y="1817598"/>
                </a:lnTo>
                <a:lnTo>
                  <a:pt x="5303405" y="1765808"/>
                </a:lnTo>
                <a:lnTo>
                  <a:pt x="5242699" y="1725523"/>
                </a:lnTo>
                <a:lnTo>
                  <a:pt x="5176139" y="1696173"/>
                </a:lnTo>
                <a:lnTo>
                  <a:pt x="5104092" y="1677162"/>
                </a:lnTo>
                <a:lnTo>
                  <a:pt x="5066144" y="1671370"/>
                </a:lnTo>
                <a:lnTo>
                  <a:pt x="5026952" y="1667941"/>
                </a:lnTo>
                <a:lnTo>
                  <a:pt x="4986604" y="1666811"/>
                </a:lnTo>
                <a:lnTo>
                  <a:pt x="1253413" y="1666811"/>
                </a:lnTo>
                <a:lnTo>
                  <a:pt x="1184198" y="1671777"/>
                </a:lnTo>
                <a:lnTo>
                  <a:pt x="1117981" y="1687093"/>
                </a:lnTo>
                <a:lnTo>
                  <a:pt x="1055395" y="1713433"/>
                </a:lnTo>
                <a:lnTo>
                  <a:pt x="997127" y="1751444"/>
                </a:lnTo>
                <a:lnTo>
                  <a:pt x="943825" y="1801774"/>
                </a:lnTo>
                <a:lnTo>
                  <a:pt x="919238" y="1831759"/>
                </a:lnTo>
                <a:lnTo>
                  <a:pt x="896150" y="1865083"/>
                </a:lnTo>
                <a:lnTo>
                  <a:pt x="874636" y="1901799"/>
                </a:lnTo>
                <a:lnTo>
                  <a:pt x="854773" y="1942020"/>
                </a:lnTo>
                <a:lnTo>
                  <a:pt x="836663" y="1985810"/>
                </a:lnTo>
                <a:lnTo>
                  <a:pt x="820356" y="2033244"/>
                </a:lnTo>
                <a:lnTo>
                  <a:pt x="805967" y="2084425"/>
                </a:lnTo>
                <a:lnTo>
                  <a:pt x="793559" y="2139416"/>
                </a:lnTo>
                <a:lnTo>
                  <a:pt x="783221" y="2198306"/>
                </a:lnTo>
                <a:lnTo>
                  <a:pt x="775042" y="2261171"/>
                </a:lnTo>
                <a:lnTo>
                  <a:pt x="769099" y="2328113"/>
                </a:lnTo>
                <a:lnTo>
                  <a:pt x="765467" y="2399182"/>
                </a:lnTo>
                <a:lnTo>
                  <a:pt x="764235" y="2474493"/>
                </a:lnTo>
                <a:lnTo>
                  <a:pt x="765416" y="2553817"/>
                </a:lnTo>
                <a:lnTo>
                  <a:pt x="768896" y="2627134"/>
                </a:lnTo>
                <a:lnTo>
                  <a:pt x="774611" y="2694698"/>
                </a:lnTo>
                <a:lnTo>
                  <a:pt x="782472" y="2756763"/>
                </a:lnTo>
                <a:lnTo>
                  <a:pt x="792416" y="2813608"/>
                </a:lnTo>
                <a:lnTo>
                  <a:pt x="804341" y="2865475"/>
                </a:lnTo>
                <a:lnTo>
                  <a:pt x="818184" y="2912630"/>
                </a:lnTo>
                <a:lnTo>
                  <a:pt x="833869" y="2955353"/>
                </a:lnTo>
                <a:lnTo>
                  <a:pt x="851319" y="2993885"/>
                </a:lnTo>
                <a:lnTo>
                  <a:pt x="870445" y="3028492"/>
                </a:lnTo>
                <a:lnTo>
                  <a:pt x="913434" y="3086976"/>
                </a:lnTo>
                <a:lnTo>
                  <a:pt x="962215" y="3132899"/>
                </a:lnTo>
                <a:lnTo>
                  <a:pt x="1016177" y="3168358"/>
                </a:lnTo>
                <a:lnTo>
                  <a:pt x="1044892" y="3182810"/>
                </a:lnTo>
                <a:lnTo>
                  <a:pt x="1044892" y="3504527"/>
                </a:lnTo>
                <a:lnTo>
                  <a:pt x="1377124" y="3228327"/>
                </a:lnTo>
                <a:lnTo>
                  <a:pt x="4986604" y="3228327"/>
                </a:lnTo>
                <a:lnTo>
                  <a:pt x="5028692" y="3227095"/>
                </a:lnTo>
                <a:lnTo>
                  <a:pt x="5069484" y="3223399"/>
                </a:lnTo>
                <a:lnTo>
                  <a:pt x="5108956" y="3217151"/>
                </a:lnTo>
                <a:lnTo>
                  <a:pt x="5147018" y="3208324"/>
                </a:lnTo>
                <a:lnTo>
                  <a:pt x="5183644" y="3196844"/>
                </a:lnTo>
                <a:lnTo>
                  <a:pt x="5252326" y="3165716"/>
                </a:lnTo>
                <a:lnTo>
                  <a:pt x="5314569" y="3123336"/>
                </a:lnTo>
                <a:lnTo>
                  <a:pt x="5343131" y="3097784"/>
                </a:lnTo>
                <a:lnTo>
                  <a:pt x="5369915" y="3069247"/>
                </a:lnTo>
                <a:lnTo>
                  <a:pt x="5394884" y="3037687"/>
                </a:lnTo>
                <a:lnTo>
                  <a:pt x="5417959" y="3003029"/>
                </a:lnTo>
                <a:lnTo>
                  <a:pt x="5439092" y="2965234"/>
                </a:lnTo>
                <a:lnTo>
                  <a:pt x="5458231" y="2924238"/>
                </a:lnTo>
                <a:lnTo>
                  <a:pt x="5475325" y="2879979"/>
                </a:lnTo>
                <a:lnTo>
                  <a:pt x="5490324" y="2832417"/>
                </a:lnTo>
                <a:lnTo>
                  <a:pt x="5503164" y="2781477"/>
                </a:lnTo>
                <a:lnTo>
                  <a:pt x="5513781" y="2727121"/>
                </a:lnTo>
                <a:lnTo>
                  <a:pt x="5522138" y="2669286"/>
                </a:lnTo>
                <a:lnTo>
                  <a:pt x="5528183" y="2607919"/>
                </a:lnTo>
                <a:lnTo>
                  <a:pt x="5530837" y="2560764"/>
                </a:lnTo>
                <a:lnTo>
                  <a:pt x="5530837" y="23797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411254"/>
            <a:ext cx="3161030" cy="5789930"/>
            <a:chOff x="0" y="1411254"/>
            <a:chExt cx="3161030" cy="57899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73" y="1411254"/>
              <a:ext cx="1943099" cy="43814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532335"/>
              <a:ext cx="3161030" cy="1668780"/>
            </a:xfrm>
            <a:custGeom>
              <a:avLst/>
              <a:gdLst/>
              <a:ahLst/>
              <a:cxnLst/>
              <a:rect l="l" t="t" r="r" b="b"/>
              <a:pathLst>
                <a:path w="3161030" h="1668779">
                  <a:moveTo>
                    <a:pt x="1665490" y="1079995"/>
                  </a:moveTo>
                  <a:lnTo>
                    <a:pt x="1664436" y="1031900"/>
                  </a:lnTo>
                  <a:lnTo>
                    <a:pt x="1661312" y="984326"/>
                  </a:lnTo>
                  <a:lnTo>
                    <a:pt x="1656156" y="937336"/>
                  </a:lnTo>
                  <a:lnTo>
                    <a:pt x="1649006" y="890981"/>
                  </a:lnTo>
                  <a:lnTo>
                    <a:pt x="1639912" y="845299"/>
                  </a:lnTo>
                  <a:lnTo>
                    <a:pt x="1628927" y="800315"/>
                  </a:lnTo>
                  <a:lnTo>
                    <a:pt x="1616087" y="756107"/>
                  </a:lnTo>
                  <a:lnTo>
                    <a:pt x="1601419" y="712685"/>
                  </a:lnTo>
                  <a:lnTo>
                    <a:pt x="1584998" y="670128"/>
                  </a:lnTo>
                  <a:lnTo>
                    <a:pt x="1566849" y="628446"/>
                  </a:lnTo>
                  <a:lnTo>
                    <a:pt x="1547025" y="587705"/>
                  </a:lnTo>
                  <a:lnTo>
                    <a:pt x="1525549" y="547941"/>
                  </a:lnTo>
                  <a:lnTo>
                    <a:pt x="1502498" y="509193"/>
                  </a:lnTo>
                  <a:lnTo>
                    <a:pt x="1477886" y="471512"/>
                  </a:lnTo>
                  <a:lnTo>
                    <a:pt x="1451775" y="434949"/>
                  </a:lnTo>
                  <a:lnTo>
                    <a:pt x="1424203" y="399529"/>
                  </a:lnTo>
                  <a:lnTo>
                    <a:pt x="1395209" y="365315"/>
                  </a:lnTo>
                  <a:lnTo>
                    <a:pt x="1364856" y="332333"/>
                  </a:lnTo>
                  <a:lnTo>
                    <a:pt x="1333157" y="300647"/>
                  </a:lnTo>
                  <a:lnTo>
                    <a:pt x="1300187" y="270281"/>
                  </a:lnTo>
                  <a:lnTo>
                    <a:pt x="1265961" y="241300"/>
                  </a:lnTo>
                  <a:lnTo>
                    <a:pt x="1230553" y="213728"/>
                  </a:lnTo>
                  <a:lnTo>
                    <a:pt x="1193977" y="187604"/>
                  </a:lnTo>
                  <a:lnTo>
                    <a:pt x="1156309" y="163004"/>
                  </a:lnTo>
                  <a:lnTo>
                    <a:pt x="1117561" y="139941"/>
                  </a:lnTo>
                  <a:lnTo>
                    <a:pt x="1077798" y="118478"/>
                  </a:lnTo>
                  <a:lnTo>
                    <a:pt x="1037056" y="98653"/>
                  </a:lnTo>
                  <a:lnTo>
                    <a:pt x="995375" y="80492"/>
                  </a:lnTo>
                  <a:lnTo>
                    <a:pt x="952804" y="64071"/>
                  </a:lnTo>
                  <a:lnTo>
                    <a:pt x="909396" y="49415"/>
                  </a:lnTo>
                  <a:lnTo>
                    <a:pt x="865174" y="36563"/>
                  </a:lnTo>
                  <a:lnTo>
                    <a:pt x="820204" y="25577"/>
                  </a:lnTo>
                  <a:lnTo>
                    <a:pt x="774509" y="16484"/>
                  </a:lnTo>
                  <a:lnTo>
                    <a:pt x="728154" y="9347"/>
                  </a:lnTo>
                  <a:lnTo>
                    <a:pt x="681164" y="4178"/>
                  </a:lnTo>
                  <a:lnTo>
                    <a:pt x="633603" y="1054"/>
                  </a:lnTo>
                  <a:lnTo>
                    <a:pt x="585482" y="0"/>
                  </a:lnTo>
                  <a:lnTo>
                    <a:pt x="537387" y="1054"/>
                  </a:lnTo>
                  <a:lnTo>
                    <a:pt x="489813" y="4178"/>
                  </a:lnTo>
                  <a:lnTo>
                    <a:pt x="442836" y="9347"/>
                  </a:lnTo>
                  <a:lnTo>
                    <a:pt x="396468" y="16484"/>
                  </a:lnTo>
                  <a:lnTo>
                    <a:pt x="350786" y="25577"/>
                  </a:lnTo>
                  <a:lnTo>
                    <a:pt x="305816" y="36563"/>
                  </a:lnTo>
                  <a:lnTo>
                    <a:pt x="261594" y="49415"/>
                  </a:lnTo>
                  <a:lnTo>
                    <a:pt x="218186" y="64071"/>
                  </a:lnTo>
                  <a:lnTo>
                    <a:pt x="175615" y="80492"/>
                  </a:lnTo>
                  <a:lnTo>
                    <a:pt x="133934" y="98653"/>
                  </a:lnTo>
                  <a:lnTo>
                    <a:pt x="93192" y="118478"/>
                  </a:lnTo>
                  <a:lnTo>
                    <a:pt x="53428" y="139941"/>
                  </a:lnTo>
                  <a:lnTo>
                    <a:pt x="14681" y="163004"/>
                  </a:lnTo>
                  <a:lnTo>
                    <a:pt x="0" y="172593"/>
                  </a:lnTo>
                  <a:lnTo>
                    <a:pt x="0" y="1668564"/>
                  </a:lnTo>
                  <a:lnTo>
                    <a:pt x="1490891" y="1668564"/>
                  </a:lnTo>
                  <a:lnTo>
                    <a:pt x="1502498" y="1650809"/>
                  </a:lnTo>
                  <a:lnTo>
                    <a:pt x="1525549" y="1612061"/>
                  </a:lnTo>
                  <a:lnTo>
                    <a:pt x="1547025" y="1572298"/>
                  </a:lnTo>
                  <a:lnTo>
                    <a:pt x="1566849" y="1531556"/>
                  </a:lnTo>
                  <a:lnTo>
                    <a:pt x="1584998" y="1489875"/>
                  </a:lnTo>
                  <a:lnTo>
                    <a:pt x="1601419" y="1447317"/>
                  </a:lnTo>
                  <a:lnTo>
                    <a:pt x="1616087" y="1403896"/>
                  </a:lnTo>
                  <a:lnTo>
                    <a:pt x="1628927" y="1359687"/>
                  </a:lnTo>
                  <a:lnTo>
                    <a:pt x="1639912" y="1314704"/>
                  </a:lnTo>
                  <a:lnTo>
                    <a:pt x="1649006" y="1269022"/>
                  </a:lnTo>
                  <a:lnTo>
                    <a:pt x="1656156" y="1222667"/>
                  </a:lnTo>
                  <a:lnTo>
                    <a:pt x="1661312" y="1175677"/>
                  </a:lnTo>
                  <a:lnTo>
                    <a:pt x="1664436" y="1128102"/>
                  </a:lnTo>
                  <a:lnTo>
                    <a:pt x="1665490" y="1079995"/>
                  </a:lnTo>
                  <a:close/>
                </a:path>
                <a:path w="3161030" h="1668779">
                  <a:moveTo>
                    <a:pt x="3160712" y="751090"/>
                  </a:moveTo>
                  <a:lnTo>
                    <a:pt x="3154083" y="701776"/>
                  </a:lnTo>
                  <a:lnTo>
                    <a:pt x="3135388" y="657479"/>
                  </a:lnTo>
                  <a:lnTo>
                    <a:pt x="3106394" y="619937"/>
                  </a:lnTo>
                  <a:lnTo>
                    <a:pt x="3068866" y="590943"/>
                  </a:lnTo>
                  <a:lnTo>
                    <a:pt x="3024555" y="572249"/>
                  </a:lnTo>
                  <a:lnTo>
                    <a:pt x="2975267" y="565619"/>
                  </a:lnTo>
                  <a:lnTo>
                    <a:pt x="2925965" y="572249"/>
                  </a:lnTo>
                  <a:lnTo>
                    <a:pt x="2881655" y="590943"/>
                  </a:lnTo>
                  <a:lnTo>
                    <a:pt x="2844127" y="619937"/>
                  </a:lnTo>
                  <a:lnTo>
                    <a:pt x="2815132" y="657479"/>
                  </a:lnTo>
                  <a:lnTo>
                    <a:pt x="2796438" y="701776"/>
                  </a:lnTo>
                  <a:lnTo>
                    <a:pt x="2789809" y="751090"/>
                  </a:lnTo>
                  <a:lnTo>
                    <a:pt x="2796438" y="800392"/>
                  </a:lnTo>
                  <a:lnTo>
                    <a:pt x="2815132" y="844689"/>
                  </a:lnTo>
                  <a:lnTo>
                    <a:pt x="2844127" y="882218"/>
                  </a:lnTo>
                  <a:lnTo>
                    <a:pt x="2881655" y="911212"/>
                  </a:lnTo>
                  <a:lnTo>
                    <a:pt x="2925965" y="929906"/>
                  </a:lnTo>
                  <a:lnTo>
                    <a:pt x="2975191" y="936523"/>
                  </a:lnTo>
                  <a:lnTo>
                    <a:pt x="2975330" y="936523"/>
                  </a:lnTo>
                  <a:lnTo>
                    <a:pt x="3024555" y="929906"/>
                  </a:lnTo>
                  <a:lnTo>
                    <a:pt x="3068866" y="911212"/>
                  </a:lnTo>
                  <a:lnTo>
                    <a:pt x="3106394" y="882218"/>
                  </a:lnTo>
                  <a:lnTo>
                    <a:pt x="3135388" y="844689"/>
                  </a:lnTo>
                  <a:lnTo>
                    <a:pt x="3154083" y="800392"/>
                  </a:lnTo>
                  <a:lnTo>
                    <a:pt x="3160712" y="7510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924420" y="310597"/>
            <a:ext cx="5382260" cy="2873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83739" algn="ctr">
              <a:lnSpc>
                <a:spcPct val="114900"/>
              </a:lnSpc>
              <a:spcBef>
                <a:spcPts val="100"/>
              </a:spcBef>
            </a:pPr>
            <a:r>
              <a:rPr sz="1850" dirty="0">
                <a:latin typeface="Comic Sans MS"/>
                <a:cs typeface="Comic Sans MS"/>
              </a:rPr>
              <a:t>Thank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you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joining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me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today </a:t>
            </a:r>
            <a:r>
              <a:rPr sz="1850" dirty="0">
                <a:latin typeface="Comic Sans MS"/>
                <a:cs typeface="Comic Sans MS"/>
              </a:rPr>
              <a:t>to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learn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about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Part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-</a:t>
            </a:r>
            <a:r>
              <a:rPr sz="1850" dirty="0">
                <a:latin typeface="Comic Sans MS"/>
                <a:cs typeface="Comic Sans MS"/>
              </a:rPr>
              <a:t>69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of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8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BI!</a:t>
            </a:r>
            <a:endParaRPr sz="18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995"/>
              </a:spcBef>
            </a:pPr>
            <a:endParaRPr sz="1850">
              <a:latin typeface="Comic Sans MS"/>
              <a:cs typeface="Comic Sans MS"/>
            </a:endParaRPr>
          </a:p>
          <a:p>
            <a:pPr marL="824230" marR="5080" algn="ctr">
              <a:lnSpc>
                <a:spcPct val="114900"/>
              </a:lnSpc>
            </a:pPr>
            <a:r>
              <a:rPr sz="1850" spc="-10" dirty="0">
                <a:latin typeface="Comic Sans MS"/>
                <a:cs typeface="Comic Sans MS"/>
              </a:rPr>
              <a:t>Remember,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Effective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data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visualization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is </a:t>
            </a:r>
            <a:r>
              <a:rPr sz="1850" dirty="0">
                <a:latin typeface="Comic Sans MS"/>
                <a:cs typeface="Comic Sans MS"/>
              </a:rPr>
              <a:t>crucial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turning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data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into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meaningful </a:t>
            </a:r>
            <a:r>
              <a:rPr sz="1850" dirty="0">
                <a:latin typeface="Comic Sans MS"/>
                <a:cs typeface="Comic Sans MS"/>
              </a:rPr>
              <a:t>insights</a:t>
            </a:r>
            <a:r>
              <a:rPr sz="1850" spc="-9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-9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compelling</a:t>
            </a:r>
            <a:r>
              <a:rPr sz="1850" spc="-9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narratives</a:t>
            </a:r>
            <a:r>
              <a:rPr sz="1850" spc="-90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with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8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BI.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87735" y="3903847"/>
            <a:ext cx="4331970" cy="1286510"/>
          </a:xfrm>
          <a:custGeom>
            <a:avLst/>
            <a:gdLst/>
            <a:ahLst/>
            <a:cxnLst/>
            <a:rect l="l" t="t" r="r" b="b"/>
            <a:pathLst>
              <a:path w="4331970" h="1286510">
                <a:moveTo>
                  <a:pt x="269932" y="1286437"/>
                </a:moveTo>
                <a:lnTo>
                  <a:pt x="269930" y="977036"/>
                </a:lnTo>
                <a:lnTo>
                  <a:pt x="231106" y="956887"/>
                </a:lnTo>
                <a:lnTo>
                  <a:pt x="194542" y="933245"/>
                </a:lnTo>
                <a:lnTo>
                  <a:pt x="160451" y="906156"/>
                </a:lnTo>
                <a:lnTo>
                  <a:pt x="129045" y="875667"/>
                </a:lnTo>
                <a:lnTo>
                  <a:pt x="100537" y="841825"/>
                </a:lnTo>
                <a:lnTo>
                  <a:pt x="75140" y="804675"/>
                </a:lnTo>
                <a:lnTo>
                  <a:pt x="53067" y="764265"/>
                </a:lnTo>
                <a:lnTo>
                  <a:pt x="34530" y="720640"/>
                </a:lnTo>
                <a:lnTo>
                  <a:pt x="19742" y="673848"/>
                </a:lnTo>
                <a:lnTo>
                  <a:pt x="8916" y="623934"/>
                </a:lnTo>
                <a:lnTo>
                  <a:pt x="2264" y="570946"/>
                </a:lnTo>
                <a:lnTo>
                  <a:pt x="0" y="514930"/>
                </a:lnTo>
                <a:lnTo>
                  <a:pt x="2153" y="461465"/>
                </a:lnTo>
                <a:lnTo>
                  <a:pt x="8481" y="410273"/>
                </a:lnTo>
                <a:lnTo>
                  <a:pt x="18787" y="361478"/>
                </a:lnTo>
                <a:lnTo>
                  <a:pt x="32874" y="315204"/>
                </a:lnTo>
                <a:lnTo>
                  <a:pt x="50545" y="271577"/>
                </a:lnTo>
                <a:lnTo>
                  <a:pt x="71603" y="230722"/>
                </a:lnTo>
                <a:lnTo>
                  <a:pt x="95851" y="192763"/>
                </a:lnTo>
                <a:lnTo>
                  <a:pt x="123092" y="157826"/>
                </a:lnTo>
                <a:lnTo>
                  <a:pt x="153128" y="126035"/>
                </a:lnTo>
                <a:lnTo>
                  <a:pt x="185764" y="97517"/>
                </a:lnTo>
                <a:lnTo>
                  <a:pt x="220801" y="72395"/>
                </a:lnTo>
                <a:lnTo>
                  <a:pt x="258043" y="50795"/>
                </a:lnTo>
                <a:lnTo>
                  <a:pt x="297292" y="32842"/>
                </a:lnTo>
                <a:lnTo>
                  <a:pt x="338353" y="18661"/>
                </a:lnTo>
                <a:lnTo>
                  <a:pt x="381027" y="8377"/>
                </a:lnTo>
                <a:lnTo>
                  <a:pt x="425117" y="2115"/>
                </a:lnTo>
                <a:lnTo>
                  <a:pt x="470426" y="0"/>
                </a:lnTo>
                <a:lnTo>
                  <a:pt x="3811648" y="0"/>
                </a:lnTo>
                <a:lnTo>
                  <a:pt x="3862471" y="1887"/>
                </a:lnTo>
                <a:lnTo>
                  <a:pt x="3911332" y="7480"/>
                </a:lnTo>
                <a:lnTo>
                  <a:pt x="3958113" y="16673"/>
                </a:lnTo>
                <a:lnTo>
                  <a:pt x="4002701" y="29360"/>
                </a:lnTo>
                <a:lnTo>
                  <a:pt x="4044982" y="45436"/>
                </a:lnTo>
                <a:lnTo>
                  <a:pt x="4084842" y="64797"/>
                </a:lnTo>
                <a:lnTo>
                  <a:pt x="4122168" y="87335"/>
                </a:lnTo>
                <a:lnTo>
                  <a:pt x="4156845" y="112947"/>
                </a:lnTo>
                <a:lnTo>
                  <a:pt x="4188759" y="141526"/>
                </a:lnTo>
                <a:lnTo>
                  <a:pt x="4217797" y="172967"/>
                </a:lnTo>
                <a:lnTo>
                  <a:pt x="4243845" y="207166"/>
                </a:lnTo>
                <a:lnTo>
                  <a:pt x="4266789" y="244016"/>
                </a:lnTo>
                <a:lnTo>
                  <a:pt x="4286514" y="283412"/>
                </a:lnTo>
                <a:lnTo>
                  <a:pt x="4302908" y="325249"/>
                </a:lnTo>
                <a:lnTo>
                  <a:pt x="4315855" y="369421"/>
                </a:lnTo>
                <a:lnTo>
                  <a:pt x="4325243" y="415824"/>
                </a:lnTo>
                <a:lnTo>
                  <a:pt x="4330957" y="464351"/>
                </a:lnTo>
                <a:lnTo>
                  <a:pt x="4331676" y="483195"/>
                </a:lnTo>
                <a:lnTo>
                  <a:pt x="4331676" y="545643"/>
                </a:lnTo>
                <a:lnTo>
                  <a:pt x="4325235" y="611304"/>
                </a:lnTo>
                <a:lnTo>
                  <a:pt x="4315845" y="656597"/>
                </a:lnTo>
                <a:lnTo>
                  <a:pt x="4302895" y="699799"/>
                </a:lnTo>
                <a:lnTo>
                  <a:pt x="4286501" y="740793"/>
                </a:lnTo>
                <a:lnTo>
                  <a:pt x="4266775" y="779467"/>
                </a:lnTo>
                <a:lnTo>
                  <a:pt x="4243832" y="815704"/>
                </a:lnTo>
                <a:lnTo>
                  <a:pt x="4217785" y="849392"/>
                </a:lnTo>
                <a:lnTo>
                  <a:pt x="4188748" y="880414"/>
                </a:lnTo>
                <a:lnTo>
                  <a:pt x="4156835" y="908657"/>
                </a:lnTo>
                <a:lnTo>
                  <a:pt x="4122159" y="934007"/>
                </a:lnTo>
                <a:lnTo>
                  <a:pt x="4084836" y="956348"/>
                </a:lnTo>
                <a:lnTo>
                  <a:pt x="4044977" y="975566"/>
                </a:lnTo>
                <a:lnTo>
                  <a:pt x="4002697" y="991547"/>
                </a:lnTo>
                <a:lnTo>
                  <a:pt x="3958111" y="1004175"/>
                </a:lnTo>
                <a:lnTo>
                  <a:pt x="3911331" y="1013338"/>
                </a:lnTo>
                <a:lnTo>
                  <a:pt x="3862471" y="1018919"/>
                </a:lnTo>
                <a:lnTo>
                  <a:pt x="3811646" y="1020805"/>
                </a:lnTo>
                <a:lnTo>
                  <a:pt x="589452" y="1020805"/>
                </a:lnTo>
                <a:lnTo>
                  <a:pt x="269932" y="12864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24607" y="4052310"/>
            <a:ext cx="4129404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735" marR="5080" indent="-280670">
              <a:lnSpc>
                <a:spcPct val="114900"/>
              </a:lnSpc>
              <a:spcBef>
                <a:spcPts val="100"/>
              </a:spcBef>
            </a:pPr>
            <a:r>
              <a:rPr sz="1850" dirty="0">
                <a:latin typeface="Comic Sans MS"/>
                <a:cs typeface="Comic Sans MS"/>
              </a:rPr>
              <a:t>Stay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tuned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more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insights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tips </a:t>
            </a:r>
            <a:r>
              <a:rPr sz="1850" dirty="0">
                <a:latin typeface="Comic Sans MS"/>
                <a:cs typeface="Comic Sans MS"/>
              </a:rPr>
              <a:t>on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BI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our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next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Series.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47376" y="6468861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9" y="732037"/>
                </a:moveTo>
                <a:lnTo>
                  <a:pt x="0" y="732037"/>
                </a:lnTo>
                <a:lnTo>
                  <a:pt x="3583" y="721757"/>
                </a:lnTo>
                <a:lnTo>
                  <a:pt x="20160" y="680122"/>
                </a:lnTo>
                <a:lnTo>
                  <a:pt x="38484" y="639321"/>
                </a:lnTo>
                <a:lnTo>
                  <a:pt x="58511" y="599394"/>
                </a:lnTo>
                <a:lnTo>
                  <a:pt x="80198" y="560382"/>
                </a:lnTo>
                <a:lnTo>
                  <a:pt x="103502" y="522326"/>
                </a:lnTo>
                <a:lnTo>
                  <a:pt x="128380" y="485266"/>
                </a:lnTo>
                <a:lnTo>
                  <a:pt x="154789" y="449243"/>
                </a:lnTo>
                <a:lnTo>
                  <a:pt x="182687" y="414296"/>
                </a:lnTo>
                <a:lnTo>
                  <a:pt x="212029" y="380467"/>
                </a:lnTo>
                <a:lnTo>
                  <a:pt x="242773" y="347797"/>
                </a:lnTo>
                <a:lnTo>
                  <a:pt x="274876" y="316325"/>
                </a:lnTo>
                <a:lnTo>
                  <a:pt x="308294" y="286092"/>
                </a:lnTo>
                <a:lnTo>
                  <a:pt x="342986" y="257139"/>
                </a:lnTo>
                <a:lnTo>
                  <a:pt x="378907" y="229506"/>
                </a:lnTo>
                <a:lnTo>
                  <a:pt x="416016" y="203234"/>
                </a:lnTo>
                <a:lnTo>
                  <a:pt x="454268" y="178363"/>
                </a:lnTo>
                <a:lnTo>
                  <a:pt x="493620" y="154934"/>
                </a:lnTo>
                <a:lnTo>
                  <a:pt x="534031" y="132987"/>
                </a:lnTo>
                <a:lnTo>
                  <a:pt x="575456" y="112563"/>
                </a:lnTo>
                <a:lnTo>
                  <a:pt x="617853" y="93703"/>
                </a:lnTo>
                <a:lnTo>
                  <a:pt x="661178" y="76446"/>
                </a:lnTo>
                <a:lnTo>
                  <a:pt x="705389" y="60834"/>
                </a:lnTo>
                <a:lnTo>
                  <a:pt x="750443" y="46907"/>
                </a:lnTo>
                <a:lnTo>
                  <a:pt x="796296" y="34705"/>
                </a:lnTo>
                <a:lnTo>
                  <a:pt x="842906" y="24269"/>
                </a:lnTo>
                <a:lnTo>
                  <a:pt x="890229" y="15640"/>
                </a:lnTo>
                <a:lnTo>
                  <a:pt x="938222" y="8858"/>
                </a:lnTo>
                <a:lnTo>
                  <a:pt x="986844" y="3964"/>
                </a:lnTo>
                <a:lnTo>
                  <a:pt x="1036049" y="997"/>
                </a:lnTo>
                <a:lnTo>
                  <a:pt x="1085803" y="0"/>
                </a:lnTo>
                <a:lnTo>
                  <a:pt x="1135543" y="997"/>
                </a:lnTo>
                <a:lnTo>
                  <a:pt x="1184749" y="3964"/>
                </a:lnTo>
                <a:lnTo>
                  <a:pt x="1233370" y="8858"/>
                </a:lnTo>
                <a:lnTo>
                  <a:pt x="1281364" y="15640"/>
                </a:lnTo>
                <a:lnTo>
                  <a:pt x="1328688" y="24269"/>
                </a:lnTo>
                <a:lnTo>
                  <a:pt x="1375298" y="34705"/>
                </a:lnTo>
                <a:lnTo>
                  <a:pt x="1421152" y="46907"/>
                </a:lnTo>
                <a:lnTo>
                  <a:pt x="1466206" y="60834"/>
                </a:lnTo>
                <a:lnTo>
                  <a:pt x="1510418" y="76446"/>
                </a:lnTo>
                <a:lnTo>
                  <a:pt x="1553744" y="93703"/>
                </a:lnTo>
                <a:lnTo>
                  <a:pt x="1596142" y="112563"/>
                </a:lnTo>
                <a:lnTo>
                  <a:pt x="1637568" y="132987"/>
                </a:lnTo>
                <a:lnTo>
                  <a:pt x="1677980" y="154934"/>
                </a:lnTo>
                <a:lnTo>
                  <a:pt x="1717334" y="178363"/>
                </a:lnTo>
                <a:lnTo>
                  <a:pt x="1755587" y="203234"/>
                </a:lnTo>
                <a:lnTo>
                  <a:pt x="1792696" y="229506"/>
                </a:lnTo>
                <a:lnTo>
                  <a:pt x="1828619" y="257139"/>
                </a:lnTo>
                <a:lnTo>
                  <a:pt x="1863312" y="286092"/>
                </a:lnTo>
                <a:lnTo>
                  <a:pt x="1896732" y="316325"/>
                </a:lnTo>
                <a:lnTo>
                  <a:pt x="1928836" y="347797"/>
                </a:lnTo>
                <a:lnTo>
                  <a:pt x="1959581" y="380467"/>
                </a:lnTo>
                <a:lnTo>
                  <a:pt x="1988924" y="414296"/>
                </a:lnTo>
                <a:lnTo>
                  <a:pt x="2016822" y="449243"/>
                </a:lnTo>
                <a:lnTo>
                  <a:pt x="2043233" y="485266"/>
                </a:lnTo>
                <a:lnTo>
                  <a:pt x="2068112" y="522326"/>
                </a:lnTo>
                <a:lnTo>
                  <a:pt x="2091417" y="560382"/>
                </a:lnTo>
                <a:lnTo>
                  <a:pt x="2113105" y="599394"/>
                </a:lnTo>
                <a:lnTo>
                  <a:pt x="2133133" y="639321"/>
                </a:lnTo>
                <a:lnTo>
                  <a:pt x="2151458" y="680122"/>
                </a:lnTo>
                <a:lnTo>
                  <a:pt x="2168036" y="721757"/>
                </a:lnTo>
                <a:lnTo>
                  <a:pt x="2171619" y="7320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20618" y="0"/>
            <a:ext cx="1181100" cy="939165"/>
          </a:xfrm>
          <a:custGeom>
            <a:avLst/>
            <a:gdLst/>
            <a:ahLst/>
            <a:cxnLst/>
            <a:rect l="l" t="t" r="r" b="b"/>
            <a:pathLst>
              <a:path w="1181100" h="939165">
                <a:moveTo>
                  <a:pt x="720063" y="938836"/>
                </a:moveTo>
                <a:lnTo>
                  <a:pt x="672658" y="937307"/>
                </a:lnTo>
                <a:lnTo>
                  <a:pt x="626136" y="932775"/>
                </a:lnTo>
                <a:lnTo>
                  <a:pt x="580526" y="925339"/>
                </a:lnTo>
                <a:lnTo>
                  <a:pt x="535924" y="915093"/>
                </a:lnTo>
                <a:lnTo>
                  <a:pt x="492423" y="902132"/>
                </a:lnTo>
                <a:lnTo>
                  <a:pt x="450120" y="886551"/>
                </a:lnTo>
                <a:lnTo>
                  <a:pt x="409109" y="868444"/>
                </a:lnTo>
                <a:lnTo>
                  <a:pt x="369485" y="847907"/>
                </a:lnTo>
                <a:lnTo>
                  <a:pt x="331343" y="825034"/>
                </a:lnTo>
                <a:lnTo>
                  <a:pt x="294777" y="799920"/>
                </a:lnTo>
                <a:lnTo>
                  <a:pt x="259883" y="772661"/>
                </a:lnTo>
                <a:lnTo>
                  <a:pt x="226755" y="743350"/>
                </a:lnTo>
                <a:lnTo>
                  <a:pt x="195488" y="712084"/>
                </a:lnTo>
                <a:lnTo>
                  <a:pt x="166177" y="678956"/>
                </a:lnTo>
                <a:lnTo>
                  <a:pt x="138918" y="644062"/>
                </a:lnTo>
                <a:lnTo>
                  <a:pt x="113804" y="607496"/>
                </a:lnTo>
                <a:lnTo>
                  <a:pt x="90931" y="569353"/>
                </a:lnTo>
                <a:lnTo>
                  <a:pt x="70394" y="529729"/>
                </a:lnTo>
                <a:lnTo>
                  <a:pt x="52287" y="488718"/>
                </a:lnTo>
                <a:lnTo>
                  <a:pt x="36706" y="446415"/>
                </a:lnTo>
                <a:lnTo>
                  <a:pt x="23744" y="402915"/>
                </a:lnTo>
                <a:lnTo>
                  <a:pt x="13498" y="358312"/>
                </a:lnTo>
                <a:lnTo>
                  <a:pt x="6062" y="312702"/>
                </a:lnTo>
                <a:lnTo>
                  <a:pt x="1531" y="266179"/>
                </a:lnTo>
                <a:lnTo>
                  <a:pt x="0" y="218845"/>
                </a:lnTo>
                <a:lnTo>
                  <a:pt x="1531" y="171499"/>
                </a:lnTo>
                <a:lnTo>
                  <a:pt x="6062" y="124976"/>
                </a:lnTo>
                <a:lnTo>
                  <a:pt x="13498" y="79366"/>
                </a:lnTo>
                <a:lnTo>
                  <a:pt x="23744" y="34764"/>
                </a:lnTo>
                <a:lnTo>
                  <a:pt x="34103" y="0"/>
                </a:lnTo>
                <a:lnTo>
                  <a:pt x="1180490" y="0"/>
                </a:lnTo>
                <a:lnTo>
                  <a:pt x="1180490" y="772328"/>
                </a:lnTo>
                <a:lnTo>
                  <a:pt x="1180113" y="772661"/>
                </a:lnTo>
                <a:lnTo>
                  <a:pt x="1145219" y="799920"/>
                </a:lnTo>
                <a:lnTo>
                  <a:pt x="1108653" y="825034"/>
                </a:lnTo>
                <a:lnTo>
                  <a:pt x="1070510" y="847907"/>
                </a:lnTo>
                <a:lnTo>
                  <a:pt x="1030886" y="868444"/>
                </a:lnTo>
                <a:lnTo>
                  <a:pt x="989875" y="886551"/>
                </a:lnTo>
                <a:lnTo>
                  <a:pt x="947572" y="902132"/>
                </a:lnTo>
                <a:lnTo>
                  <a:pt x="904072" y="915093"/>
                </a:lnTo>
                <a:lnTo>
                  <a:pt x="859470" y="925339"/>
                </a:lnTo>
                <a:lnTo>
                  <a:pt x="813860" y="932775"/>
                </a:lnTo>
                <a:lnTo>
                  <a:pt x="767338" y="937307"/>
                </a:lnTo>
                <a:lnTo>
                  <a:pt x="720063" y="9388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8364" y="233716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19" h="972819">
                <a:moveTo>
                  <a:pt x="486280" y="972566"/>
                </a:moveTo>
                <a:lnTo>
                  <a:pt x="439448" y="970340"/>
                </a:lnTo>
                <a:lnTo>
                  <a:pt x="393876" y="963797"/>
                </a:lnTo>
                <a:lnTo>
                  <a:pt x="349766" y="953142"/>
                </a:lnTo>
                <a:lnTo>
                  <a:pt x="307324" y="938579"/>
                </a:lnTo>
                <a:lnTo>
                  <a:pt x="266753" y="920311"/>
                </a:lnTo>
                <a:lnTo>
                  <a:pt x="228256" y="898541"/>
                </a:lnTo>
                <a:lnTo>
                  <a:pt x="192038" y="873474"/>
                </a:lnTo>
                <a:lnTo>
                  <a:pt x="158302" y="845313"/>
                </a:lnTo>
                <a:lnTo>
                  <a:pt x="127251" y="814263"/>
                </a:lnTo>
                <a:lnTo>
                  <a:pt x="99091" y="780527"/>
                </a:lnTo>
                <a:lnTo>
                  <a:pt x="74024" y="744308"/>
                </a:lnTo>
                <a:lnTo>
                  <a:pt x="52255" y="705811"/>
                </a:lnTo>
                <a:lnTo>
                  <a:pt x="33986" y="665240"/>
                </a:lnTo>
                <a:lnTo>
                  <a:pt x="19423" y="622797"/>
                </a:lnTo>
                <a:lnTo>
                  <a:pt x="8768" y="578687"/>
                </a:lnTo>
                <a:lnTo>
                  <a:pt x="2226" y="533114"/>
                </a:lnTo>
                <a:lnTo>
                  <a:pt x="0" y="486282"/>
                </a:lnTo>
                <a:lnTo>
                  <a:pt x="2226" y="439450"/>
                </a:lnTo>
                <a:lnTo>
                  <a:pt x="8768" y="393877"/>
                </a:lnTo>
                <a:lnTo>
                  <a:pt x="19423" y="349768"/>
                </a:lnTo>
                <a:lnTo>
                  <a:pt x="33986" y="307325"/>
                </a:lnTo>
                <a:lnTo>
                  <a:pt x="52255" y="266754"/>
                </a:lnTo>
                <a:lnTo>
                  <a:pt x="74024" y="228257"/>
                </a:lnTo>
                <a:lnTo>
                  <a:pt x="99091" y="192038"/>
                </a:lnTo>
                <a:lnTo>
                  <a:pt x="127251" y="158302"/>
                </a:lnTo>
                <a:lnTo>
                  <a:pt x="158302" y="127252"/>
                </a:lnTo>
                <a:lnTo>
                  <a:pt x="192038" y="99091"/>
                </a:lnTo>
                <a:lnTo>
                  <a:pt x="228256" y="74024"/>
                </a:lnTo>
                <a:lnTo>
                  <a:pt x="266753" y="52255"/>
                </a:lnTo>
                <a:lnTo>
                  <a:pt x="307324" y="33986"/>
                </a:lnTo>
                <a:lnTo>
                  <a:pt x="349766" y="19423"/>
                </a:lnTo>
                <a:lnTo>
                  <a:pt x="393876" y="8768"/>
                </a:lnTo>
                <a:lnTo>
                  <a:pt x="439448" y="2226"/>
                </a:lnTo>
                <a:lnTo>
                  <a:pt x="486280" y="0"/>
                </a:lnTo>
                <a:lnTo>
                  <a:pt x="533113" y="2226"/>
                </a:lnTo>
                <a:lnTo>
                  <a:pt x="578686" y="8768"/>
                </a:lnTo>
                <a:lnTo>
                  <a:pt x="622796" y="19423"/>
                </a:lnTo>
                <a:lnTo>
                  <a:pt x="665238" y="33986"/>
                </a:lnTo>
                <a:lnTo>
                  <a:pt x="705810" y="52255"/>
                </a:lnTo>
                <a:lnTo>
                  <a:pt x="744307" y="74024"/>
                </a:lnTo>
                <a:lnTo>
                  <a:pt x="780526" y="99091"/>
                </a:lnTo>
                <a:lnTo>
                  <a:pt x="814262" y="127252"/>
                </a:lnTo>
                <a:lnTo>
                  <a:pt x="845312" y="158302"/>
                </a:lnTo>
                <a:lnTo>
                  <a:pt x="873473" y="192038"/>
                </a:lnTo>
                <a:lnTo>
                  <a:pt x="898540" y="228257"/>
                </a:lnTo>
                <a:lnTo>
                  <a:pt x="920309" y="266754"/>
                </a:lnTo>
                <a:lnTo>
                  <a:pt x="938578" y="307325"/>
                </a:lnTo>
                <a:lnTo>
                  <a:pt x="953141" y="349768"/>
                </a:lnTo>
                <a:lnTo>
                  <a:pt x="963796" y="393877"/>
                </a:lnTo>
                <a:lnTo>
                  <a:pt x="970338" y="439450"/>
                </a:lnTo>
                <a:lnTo>
                  <a:pt x="972564" y="486282"/>
                </a:lnTo>
                <a:lnTo>
                  <a:pt x="970338" y="533114"/>
                </a:lnTo>
                <a:lnTo>
                  <a:pt x="963796" y="578687"/>
                </a:lnTo>
                <a:lnTo>
                  <a:pt x="953141" y="622797"/>
                </a:lnTo>
                <a:lnTo>
                  <a:pt x="938578" y="665240"/>
                </a:lnTo>
                <a:lnTo>
                  <a:pt x="920309" y="705811"/>
                </a:lnTo>
                <a:lnTo>
                  <a:pt x="898540" y="744308"/>
                </a:lnTo>
                <a:lnTo>
                  <a:pt x="873473" y="780527"/>
                </a:lnTo>
                <a:lnTo>
                  <a:pt x="845312" y="814263"/>
                </a:lnTo>
                <a:lnTo>
                  <a:pt x="814262" y="845313"/>
                </a:lnTo>
                <a:lnTo>
                  <a:pt x="780526" y="873474"/>
                </a:lnTo>
                <a:lnTo>
                  <a:pt x="744307" y="898541"/>
                </a:lnTo>
                <a:lnTo>
                  <a:pt x="705810" y="920311"/>
                </a:lnTo>
                <a:lnTo>
                  <a:pt x="665238" y="938579"/>
                </a:lnTo>
                <a:lnTo>
                  <a:pt x="622796" y="953142"/>
                </a:lnTo>
                <a:lnTo>
                  <a:pt x="578686" y="963797"/>
                </a:lnTo>
                <a:lnTo>
                  <a:pt x="533113" y="970340"/>
                </a:lnTo>
                <a:lnTo>
                  <a:pt x="486280" y="9725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13" y="6468861"/>
            <a:ext cx="657224" cy="657209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3250265" y="5345917"/>
            <a:ext cx="4570095" cy="589280"/>
          </a:xfrm>
          <a:custGeom>
            <a:avLst/>
            <a:gdLst/>
            <a:ahLst/>
            <a:cxnLst/>
            <a:rect l="l" t="t" r="r" b="b"/>
            <a:pathLst>
              <a:path w="4570095" h="589279">
                <a:moveTo>
                  <a:pt x="4276057" y="588775"/>
                </a:moveTo>
                <a:lnTo>
                  <a:pt x="294326" y="588775"/>
                </a:lnTo>
                <a:lnTo>
                  <a:pt x="248071" y="585113"/>
                </a:lnTo>
                <a:lnTo>
                  <a:pt x="203298" y="574327"/>
                </a:lnTo>
                <a:lnTo>
                  <a:pt x="160876" y="556752"/>
                </a:lnTo>
                <a:lnTo>
                  <a:pt x="121590" y="532718"/>
                </a:lnTo>
                <a:lnTo>
                  <a:pt x="86227" y="502554"/>
                </a:lnTo>
                <a:lnTo>
                  <a:pt x="56063" y="467203"/>
                </a:lnTo>
                <a:lnTo>
                  <a:pt x="32029" y="427919"/>
                </a:lnTo>
                <a:lnTo>
                  <a:pt x="14454" y="385491"/>
                </a:lnTo>
                <a:lnTo>
                  <a:pt x="3668" y="340713"/>
                </a:lnTo>
                <a:lnTo>
                  <a:pt x="0" y="294376"/>
                </a:lnTo>
                <a:lnTo>
                  <a:pt x="3668" y="248052"/>
                </a:lnTo>
                <a:lnTo>
                  <a:pt x="14454" y="203283"/>
                </a:lnTo>
                <a:lnTo>
                  <a:pt x="32029" y="160860"/>
                </a:lnTo>
                <a:lnTo>
                  <a:pt x="56063" y="121578"/>
                </a:lnTo>
                <a:lnTo>
                  <a:pt x="86227" y="86227"/>
                </a:lnTo>
                <a:lnTo>
                  <a:pt x="121590" y="56063"/>
                </a:lnTo>
                <a:lnTo>
                  <a:pt x="160876" y="32029"/>
                </a:lnTo>
                <a:lnTo>
                  <a:pt x="203298" y="14454"/>
                </a:lnTo>
                <a:lnTo>
                  <a:pt x="248071" y="3668"/>
                </a:lnTo>
                <a:lnTo>
                  <a:pt x="294404" y="0"/>
                </a:lnTo>
                <a:lnTo>
                  <a:pt x="4275979" y="0"/>
                </a:lnTo>
                <a:lnTo>
                  <a:pt x="4322300" y="3668"/>
                </a:lnTo>
                <a:lnTo>
                  <a:pt x="4367070" y="14454"/>
                </a:lnTo>
                <a:lnTo>
                  <a:pt x="4409492" y="32029"/>
                </a:lnTo>
                <a:lnTo>
                  <a:pt x="4448775" y="56063"/>
                </a:lnTo>
                <a:lnTo>
                  <a:pt x="4484125" y="86227"/>
                </a:lnTo>
                <a:lnTo>
                  <a:pt x="4514301" y="121578"/>
                </a:lnTo>
                <a:lnTo>
                  <a:pt x="4538337" y="160860"/>
                </a:lnTo>
                <a:lnTo>
                  <a:pt x="4555907" y="203283"/>
                </a:lnTo>
                <a:lnTo>
                  <a:pt x="4566687" y="248052"/>
                </a:lnTo>
                <a:lnTo>
                  <a:pt x="4569911" y="288782"/>
                </a:lnTo>
                <a:lnTo>
                  <a:pt x="4569911" y="299970"/>
                </a:lnTo>
                <a:lnTo>
                  <a:pt x="4566687" y="340713"/>
                </a:lnTo>
                <a:lnTo>
                  <a:pt x="4555907" y="385491"/>
                </a:lnTo>
                <a:lnTo>
                  <a:pt x="4538337" y="427919"/>
                </a:lnTo>
                <a:lnTo>
                  <a:pt x="4514301" y="467203"/>
                </a:lnTo>
                <a:lnTo>
                  <a:pt x="4484125" y="502554"/>
                </a:lnTo>
                <a:lnTo>
                  <a:pt x="4448775" y="532718"/>
                </a:lnTo>
                <a:lnTo>
                  <a:pt x="4409492" y="556752"/>
                </a:lnTo>
                <a:lnTo>
                  <a:pt x="4367070" y="574327"/>
                </a:lnTo>
                <a:lnTo>
                  <a:pt x="4322300" y="585113"/>
                </a:lnTo>
                <a:lnTo>
                  <a:pt x="4276057" y="5887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4292475" y="5440652"/>
            <a:ext cx="400050" cy="400050"/>
            <a:chOff x="4292475" y="5440652"/>
            <a:chExt cx="400050" cy="400050"/>
          </a:xfrm>
        </p:grpSpPr>
        <p:sp>
          <p:nvSpPr>
            <p:cNvPr id="17" name="object 17"/>
            <p:cNvSpPr/>
            <p:nvPr/>
          </p:nvSpPr>
          <p:spPr>
            <a:xfrm>
              <a:off x="4292475" y="5440652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39244" y="400036"/>
                  </a:moveTo>
                  <a:lnTo>
                    <a:pt x="60787" y="400036"/>
                  </a:lnTo>
                  <a:lnTo>
                    <a:pt x="37125" y="395259"/>
                  </a:lnTo>
                  <a:lnTo>
                    <a:pt x="17803" y="382231"/>
                  </a:lnTo>
                  <a:lnTo>
                    <a:pt x="4776" y="362909"/>
                  </a:lnTo>
                  <a:lnTo>
                    <a:pt x="0" y="339247"/>
                  </a:lnTo>
                  <a:lnTo>
                    <a:pt x="0" y="60788"/>
                  </a:lnTo>
                  <a:lnTo>
                    <a:pt x="4776" y="37126"/>
                  </a:lnTo>
                  <a:lnTo>
                    <a:pt x="17803" y="17804"/>
                  </a:lnTo>
                  <a:lnTo>
                    <a:pt x="37125" y="4776"/>
                  </a:lnTo>
                  <a:lnTo>
                    <a:pt x="60787" y="0"/>
                  </a:lnTo>
                  <a:lnTo>
                    <a:pt x="339245" y="0"/>
                  </a:lnTo>
                  <a:lnTo>
                    <a:pt x="362908" y="4776"/>
                  </a:lnTo>
                  <a:lnTo>
                    <a:pt x="382231" y="17804"/>
                  </a:lnTo>
                  <a:lnTo>
                    <a:pt x="395259" y="37126"/>
                  </a:lnTo>
                  <a:lnTo>
                    <a:pt x="400036" y="60788"/>
                  </a:lnTo>
                  <a:lnTo>
                    <a:pt x="400035" y="339247"/>
                  </a:lnTo>
                  <a:lnTo>
                    <a:pt x="395258" y="362909"/>
                  </a:lnTo>
                  <a:lnTo>
                    <a:pt x="382230" y="382231"/>
                  </a:lnTo>
                  <a:lnTo>
                    <a:pt x="362907" y="395259"/>
                  </a:lnTo>
                  <a:lnTo>
                    <a:pt x="339244" y="400036"/>
                  </a:lnTo>
                  <a:close/>
                </a:path>
              </a:pathLst>
            </a:custGeom>
            <a:solidFill>
              <a:srgbClr val="209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90885" y="5553493"/>
              <a:ext cx="60325" cy="247015"/>
            </a:xfrm>
            <a:custGeom>
              <a:avLst/>
              <a:gdLst/>
              <a:ahLst/>
              <a:cxnLst/>
              <a:rect l="l" t="t" r="r" b="b"/>
              <a:pathLst>
                <a:path w="60325" h="247014">
                  <a:moveTo>
                    <a:pt x="55460" y="81800"/>
                  </a:moveTo>
                  <a:lnTo>
                    <a:pt x="4114" y="81800"/>
                  </a:lnTo>
                  <a:lnTo>
                    <a:pt x="4114" y="246964"/>
                  </a:lnTo>
                  <a:lnTo>
                    <a:pt x="55460" y="246964"/>
                  </a:lnTo>
                  <a:lnTo>
                    <a:pt x="55460" y="81800"/>
                  </a:lnTo>
                  <a:close/>
                </a:path>
                <a:path w="60325" h="247014">
                  <a:moveTo>
                    <a:pt x="59766" y="25920"/>
                  </a:moveTo>
                  <a:lnTo>
                    <a:pt x="33845" y="0"/>
                  </a:lnTo>
                  <a:lnTo>
                    <a:pt x="25920" y="0"/>
                  </a:lnTo>
                  <a:lnTo>
                    <a:pt x="0" y="25920"/>
                  </a:lnTo>
                  <a:lnTo>
                    <a:pt x="0" y="33845"/>
                  </a:lnTo>
                  <a:lnTo>
                    <a:pt x="25920" y="59766"/>
                  </a:lnTo>
                  <a:lnTo>
                    <a:pt x="33845" y="59766"/>
                  </a:lnTo>
                  <a:lnTo>
                    <a:pt x="59766" y="33845"/>
                  </a:lnTo>
                  <a:lnTo>
                    <a:pt x="59766" y="29883"/>
                  </a:lnTo>
                  <a:lnTo>
                    <a:pt x="59766" y="259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8640" y="5622482"/>
              <a:ext cx="161315" cy="177967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3328350" y="5476835"/>
            <a:ext cx="7232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10" dirty="0">
                <a:latin typeface="Comic Sans MS"/>
                <a:cs typeface="Comic Sans MS"/>
              </a:rPr>
              <a:t>Follow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C4153D34-823F-1699-F369-C9C8AB9393F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Siddhika Shah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391</Words>
  <Application>Microsoft Office PowerPoint</Application>
  <PresentationFormat>Custom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 Black</vt:lpstr>
      <vt:lpstr>Calibri</vt:lpstr>
      <vt:lpstr>Comic Sans MS</vt:lpstr>
      <vt:lpstr>Office Theme</vt:lpstr>
      <vt:lpstr>Hii, Iam Siddhika</vt:lpstr>
      <vt:lpstr>PowerPoint Presentation</vt:lpstr>
      <vt:lpstr>SMART NARRATIVE</vt:lpstr>
      <vt:lpstr>HOW TO SETUP SMART NARRATIVE</vt:lpstr>
      <vt:lpstr>EXPLAIN INCREASE</vt:lpstr>
      <vt:lpstr>How to Use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siddhika shah</cp:lastModifiedBy>
  <cp:revision>1</cp:revision>
  <dcterms:created xsi:type="dcterms:W3CDTF">2024-09-29T07:11:24Z</dcterms:created>
  <dcterms:modified xsi:type="dcterms:W3CDTF">2024-10-08T15:32:39Z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2024-09-29T00:00:00Z</vt:filetime>
  </property>
  <property fmtid="{D5CDD505-2E9C-101B-9397-08002B2CF9AE}" pid="3" name="Producer">
    <vt:lpwstr>3-Heights(TM) PDF Security Shell 4.8.25.2 (http://www.pdf-tools.com)</vt:lpwstr>
  </property>
</Properties>
</file>