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004300" cy="7200900"/>
  <p:notesSz cx="9004300" cy="7200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12C91-EA26-4F90-A89F-5F1B240071A2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56725-0F56-43F5-B1B7-ADC2A9363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25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pc="10"/>
              <a:t>Varsha</a:t>
            </a:r>
            <a:r>
              <a:rPr spc="-70"/>
              <a:t> </a:t>
            </a:r>
            <a:r>
              <a:rPr spc="10"/>
              <a:t>Chitikaneni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pc="10"/>
              <a:t>Varsha</a:t>
            </a:r>
            <a:r>
              <a:rPr spc="-70"/>
              <a:t> </a:t>
            </a:r>
            <a:r>
              <a:rPr spc="10"/>
              <a:t>Chitikaneni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pc="10"/>
              <a:t>Varsha</a:t>
            </a:r>
            <a:r>
              <a:rPr spc="-70"/>
              <a:t> </a:t>
            </a:r>
            <a:r>
              <a:rPr spc="10"/>
              <a:t>Chitikaneni</a:t>
            </a:r>
            <a:endParaRPr spc="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pc="10"/>
              <a:t>Varsha</a:t>
            </a:r>
            <a:r>
              <a:rPr spc="-70"/>
              <a:t> </a:t>
            </a:r>
            <a:r>
              <a:rPr spc="10"/>
              <a:t>Chitikaneni</a:t>
            </a:r>
            <a:endParaRPr spc="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17911" y="243749"/>
            <a:ext cx="3576320" cy="1687195"/>
          </a:xfrm>
          <a:custGeom>
            <a:avLst/>
            <a:gdLst/>
            <a:ahLst/>
            <a:cxnLst/>
            <a:rect l="l" t="t" r="r" b="b"/>
            <a:pathLst>
              <a:path w="3576320" h="1687195">
                <a:moveTo>
                  <a:pt x="207175" y="1686760"/>
                </a:moveTo>
                <a:lnTo>
                  <a:pt x="207175" y="1449267"/>
                </a:lnTo>
                <a:lnTo>
                  <a:pt x="183204" y="1437019"/>
                </a:lnTo>
                <a:lnTo>
                  <a:pt x="160323" y="1422483"/>
                </a:lnTo>
                <a:lnTo>
                  <a:pt x="118161" y="1384359"/>
                </a:lnTo>
                <a:lnTo>
                  <a:pt x="81358" y="1330508"/>
                </a:lnTo>
                <a:lnTo>
                  <a:pt x="50583" y="1256544"/>
                </a:lnTo>
                <a:lnTo>
                  <a:pt x="37664" y="1210650"/>
                </a:lnTo>
                <a:lnTo>
                  <a:pt x="26504" y="1158084"/>
                </a:lnTo>
                <a:lnTo>
                  <a:pt x="17186" y="1098296"/>
                </a:lnTo>
                <a:lnTo>
                  <a:pt x="9792" y="1030740"/>
                </a:lnTo>
                <a:lnTo>
                  <a:pt x="4408" y="954866"/>
                </a:lnTo>
                <a:lnTo>
                  <a:pt x="1115" y="870127"/>
                </a:lnTo>
                <a:lnTo>
                  <a:pt x="0" y="775974"/>
                </a:lnTo>
                <a:lnTo>
                  <a:pt x="1086" y="690778"/>
                </a:lnTo>
                <a:lnTo>
                  <a:pt x="4291" y="611646"/>
                </a:lnTo>
                <a:lnTo>
                  <a:pt x="9535" y="538383"/>
                </a:lnTo>
                <a:lnTo>
                  <a:pt x="16738" y="470793"/>
                </a:lnTo>
                <a:lnTo>
                  <a:pt x="25818" y="408681"/>
                </a:lnTo>
                <a:lnTo>
                  <a:pt x="36697" y="351849"/>
                </a:lnTo>
                <a:lnTo>
                  <a:pt x="49294" y="300103"/>
                </a:lnTo>
                <a:lnTo>
                  <a:pt x="63528" y="253247"/>
                </a:lnTo>
                <a:lnTo>
                  <a:pt x="79319" y="211085"/>
                </a:lnTo>
                <a:lnTo>
                  <a:pt x="96588" y="173422"/>
                </a:lnTo>
                <a:lnTo>
                  <a:pt x="115253" y="140060"/>
                </a:lnTo>
                <a:lnTo>
                  <a:pt x="156453" y="85461"/>
                </a:lnTo>
                <a:lnTo>
                  <a:pt x="202277" y="45722"/>
                </a:lnTo>
                <a:lnTo>
                  <a:pt x="252084" y="19276"/>
                </a:lnTo>
                <a:lnTo>
                  <a:pt x="305231" y="4557"/>
                </a:lnTo>
                <a:lnTo>
                  <a:pt x="361063" y="0"/>
                </a:lnTo>
                <a:lnTo>
                  <a:pt x="3171844" y="0"/>
                </a:lnTo>
                <a:lnTo>
                  <a:pt x="3238887" y="4557"/>
                </a:lnTo>
                <a:lnTo>
                  <a:pt x="3301120" y="19275"/>
                </a:lnTo>
                <a:lnTo>
                  <a:pt x="3358109" y="45719"/>
                </a:lnTo>
                <a:lnTo>
                  <a:pt x="3409436" y="85453"/>
                </a:lnTo>
                <a:lnTo>
                  <a:pt x="3454682" y="140045"/>
                </a:lnTo>
                <a:lnTo>
                  <a:pt x="3474894" y="173402"/>
                </a:lnTo>
                <a:lnTo>
                  <a:pt x="3493429" y="211060"/>
                </a:lnTo>
                <a:lnTo>
                  <a:pt x="3510234" y="253215"/>
                </a:lnTo>
                <a:lnTo>
                  <a:pt x="3525258" y="300063"/>
                </a:lnTo>
                <a:lnTo>
                  <a:pt x="3538449" y="351799"/>
                </a:lnTo>
                <a:lnTo>
                  <a:pt x="3549753" y="408620"/>
                </a:lnTo>
                <a:lnTo>
                  <a:pt x="3559118" y="470720"/>
                </a:lnTo>
                <a:lnTo>
                  <a:pt x="3566493" y="538297"/>
                </a:lnTo>
                <a:lnTo>
                  <a:pt x="3571825" y="611544"/>
                </a:lnTo>
                <a:lnTo>
                  <a:pt x="3575062" y="690659"/>
                </a:lnTo>
                <a:lnTo>
                  <a:pt x="3576151" y="775837"/>
                </a:lnTo>
                <a:lnTo>
                  <a:pt x="3574949" y="855299"/>
                </a:lnTo>
                <a:lnTo>
                  <a:pt x="3571382" y="929068"/>
                </a:lnTo>
                <a:lnTo>
                  <a:pt x="3565511" y="997319"/>
                </a:lnTo>
                <a:lnTo>
                  <a:pt x="3557397" y="1060228"/>
                </a:lnTo>
                <a:lnTo>
                  <a:pt x="3547100" y="1117968"/>
                </a:lnTo>
                <a:lnTo>
                  <a:pt x="3534681" y="1170715"/>
                </a:lnTo>
                <a:lnTo>
                  <a:pt x="3520199" y="1218644"/>
                </a:lnTo>
                <a:lnTo>
                  <a:pt x="3503717" y="1261929"/>
                </a:lnTo>
                <a:lnTo>
                  <a:pt x="3485293" y="1300747"/>
                </a:lnTo>
                <a:lnTo>
                  <a:pt x="3464989" y="1335271"/>
                </a:lnTo>
                <a:lnTo>
                  <a:pt x="3418981" y="1392139"/>
                </a:lnTo>
                <a:lnTo>
                  <a:pt x="3366177" y="1433933"/>
                </a:lnTo>
                <a:lnTo>
                  <a:pt x="3307060" y="1462053"/>
                </a:lnTo>
                <a:lnTo>
                  <a:pt x="3242116" y="1477899"/>
                </a:lnTo>
                <a:lnTo>
                  <a:pt x="3171828" y="1482870"/>
                </a:lnTo>
                <a:lnTo>
                  <a:pt x="452413" y="1482870"/>
                </a:lnTo>
                <a:lnTo>
                  <a:pt x="207175" y="168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2974" y="1411250"/>
            <a:ext cx="1943099" cy="438149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709651" y="1930510"/>
            <a:ext cx="4766945" cy="1649095"/>
          </a:xfrm>
          <a:custGeom>
            <a:avLst/>
            <a:gdLst/>
            <a:ahLst/>
            <a:cxnLst/>
            <a:rect l="l" t="t" r="r" b="b"/>
            <a:pathLst>
              <a:path w="4766945" h="1649095">
                <a:moveTo>
                  <a:pt x="280664" y="1649007"/>
                </a:moveTo>
                <a:lnTo>
                  <a:pt x="280664" y="1327271"/>
                </a:lnTo>
                <a:lnTo>
                  <a:pt x="248191" y="1310764"/>
                </a:lnTo>
                <a:lnTo>
                  <a:pt x="217193" y="1291673"/>
                </a:lnTo>
                <a:lnTo>
                  <a:pt x="160075" y="1244834"/>
                </a:lnTo>
                <a:lnTo>
                  <a:pt x="134182" y="1216629"/>
                </a:lnTo>
                <a:lnTo>
                  <a:pt x="110217" y="1184931"/>
                </a:lnTo>
                <a:lnTo>
                  <a:pt x="88294" y="1149513"/>
                </a:lnTo>
                <a:lnTo>
                  <a:pt x="68525" y="1110147"/>
                </a:lnTo>
                <a:lnTo>
                  <a:pt x="51025" y="1066606"/>
                </a:lnTo>
                <a:lnTo>
                  <a:pt x="35906" y="1018661"/>
                </a:lnTo>
                <a:lnTo>
                  <a:pt x="23282" y="966087"/>
                </a:lnTo>
                <a:lnTo>
                  <a:pt x="13266" y="908654"/>
                </a:lnTo>
                <a:lnTo>
                  <a:pt x="5971" y="846136"/>
                </a:lnTo>
                <a:lnTo>
                  <a:pt x="1511" y="778305"/>
                </a:lnTo>
                <a:lnTo>
                  <a:pt x="0" y="704933"/>
                </a:lnTo>
                <a:lnTo>
                  <a:pt x="1471" y="636668"/>
                </a:lnTo>
                <a:lnTo>
                  <a:pt x="5813" y="572132"/>
                </a:lnTo>
                <a:lnTo>
                  <a:pt x="12917" y="511284"/>
                </a:lnTo>
                <a:lnTo>
                  <a:pt x="22675" y="454083"/>
                </a:lnTo>
                <a:lnTo>
                  <a:pt x="34977" y="400487"/>
                </a:lnTo>
                <a:lnTo>
                  <a:pt x="49715" y="350457"/>
                </a:lnTo>
                <a:lnTo>
                  <a:pt x="66779" y="303951"/>
                </a:lnTo>
                <a:lnTo>
                  <a:pt x="86063" y="260928"/>
                </a:lnTo>
                <a:lnTo>
                  <a:pt x="107456" y="221348"/>
                </a:lnTo>
                <a:lnTo>
                  <a:pt x="130850" y="185169"/>
                </a:lnTo>
                <a:lnTo>
                  <a:pt x="156136" y="152350"/>
                </a:lnTo>
                <a:lnTo>
                  <a:pt x="183206" y="122851"/>
                </a:lnTo>
                <a:lnTo>
                  <a:pt x="211950" y="96631"/>
                </a:lnTo>
                <a:lnTo>
                  <a:pt x="274029" y="53864"/>
                </a:lnTo>
                <a:lnTo>
                  <a:pt x="341503" y="23721"/>
                </a:lnTo>
                <a:lnTo>
                  <a:pt x="413503" y="5875"/>
                </a:lnTo>
                <a:lnTo>
                  <a:pt x="489155" y="0"/>
                </a:lnTo>
                <a:lnTo>
                  <a:pt x="4222376" y="0"/>
                </a:lnTo>
                <a:lnTo>
                  <a:pt x="4266342" y="1331"/>
                </a:lnTo>
                <a:lnTo>
                  <a:pt x="4308905" y="5351"/>
                </a:lnTo>
                <a:lnTo>
                  <a:pt x="4350000" y="12094"/>
                </a:lnTo>
                <a:lnTo>
                  <a:pt x="4389563" y="21595"/>
                </a:lnTo>
                <a:lnTo>
                  <a:pt x="4427533" y="33891"/>
                </a:lnTo>
                <a:lnTo>
                  <a:pt x="4463847" y="49016"/>
                </a:lnTo>
                <a:lnTo>
                  <a:pt x="4498443" y="67006"/>
                </a:lnTo>
                <a:lnTo>
                  <a:pt x="4531259" y="87898"/>
                </a:lnTo>
                <a:lnTo>
                  <a:pt x="4562232" y="111725"/>
                </a:lnTo>
                <a:lnTo>
                  <a:pt x="4591299" y="138525"/>
                </a:lnTo>
                <a:lnTo>
                  <a:pt x="4618399" y="168331"/>
                </a:lnTo>
                <a:lnTo>
                  <a:pt x="4643470" y="201181"/>
                </a:lnTo>
                <a:lnTo>
                  <a:pt x="4666448" y="237109"/>
                </a:lnTo>
                <a:lnTo>
                  <a:pt x="4687272" y="276151"/>
                </a:lnTo>
                <a:lnTo>
                  <a:pt x="4705879" y="318342"/>
                </a:lnTo>
                <a:lnTo>
                  <a:pt x="4722207" y="363718"/>
                </a:lnTo>
                <a:lnTo>
                  <a:pt x="4736194" y="412315"/>
                </a:lnTo>
                <a:lnTo>
                  <a:pt x="4747777" y="464168"/>
                </a:lnTo>
                <a:lnTo>
                  <a:pt x="4756893" y="519312"/>
                </a:lnTo>
                <a:lnTo>
                  <a:pt x="4763482" y="577783"/>
                </a:lnTo>
                <a:lnTo>
                  <a:pt x="4766661" y="626956"/>
                </a:lnTo>
                <a:lnTo>
                  <a:pt x="4766598" y="778305"/>
                </a:lnTo>
                <a:lnTo>
                  <a:pt x="4762960" y="828055"/>
                </a:lnTo>
                <a:lnTo>
                  <a:pt x="4755738" y="884802"/>
                </a:lnTo>
                <a:lnTo>
                  <a:pt x="4745751" y="938332"/>
                </a:lnTo>
                <a:lnTo>
                  <a:pt x="4733071" y="988664"/>
                </a:lnTo>
                <a:lnTo>
                  <a:pt x="4717769" y="1035815"/>
                </a:lnTo>
                <a:lnTo>
                  <a:pt x="4699918" y="1079801"/>
                </a:lnTo>
                <a:lnTo>
                  <a:pt x="4679588" y="1120639"/>
                </a:lnTo>
                <a:lnTo>
                  <a:pt x="4656852" y="1158346"/>
                </a:lnTo>
                <a:lnTo>
                  <a:pt x="4631781" y="1192940"/>
                </a:lnTo>
                <a:lnTo>
                  <a:pt x="4604446" y="1224436"/>
                </a:lnTo>
                <a:lnTo>
                  <a:pt x="4574920" y="1252852"/>
                </a:lnTo>
                <a:lnTo>
                  <a:pt x="4543273" y="1278206"/>
                </a:lnTo>
                <a:lnTo>
                  <a:pt x="4509578" y="1300513"/>
                </a:lnTo>
                <a:lnTo>
                  <a:pt x="4473906" y="1319791"/>
                </a:lnTo>
                <a:lnTo>
                  <a:pt x="4436329" y="1336056"/>
                </a:lnTo>
                <a:lnTo>
                  <a:pt x="4396919" y="1349327"/>
                </a:lnTo>
                <a:lnTo>
                  <a:pt x="4355746" y="1359619"/>
                </a:lnTo>
                <a:lnTo>
                  <a:pt x="4312883" y="1366949"/>
                </a:lnTo>
                <a:lnTo>
                  <a:pt x="4268401" y="1371335"/>
                </a:lnTo>
                <a:lnTo>
                  <a:pt x="4222372" y="1372793"/>
                </a:lnTo>
                <a:lnTo>
                  <a:pt x="612892" y="1372793"/>
                </a:lnTo>
                <a:lnTo>
                  <a:pt x="280664" y="16490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pc="10"/>
              <a:t>Varsha</a:t>
            </a:r>
            <a:r>
              <a:rPr spc="-70"/>
              <a:t> </a:t>
            </a:r>
            <a:r>
              <a:rPr spc="10"/>
              <a:t>Chitikaneni</a:t>
            </a:r>
            <a:endParaRPr spc="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39639" y="695717"/>
            <a:ext cx="2925020" cy="396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276" y="1187087"/>
            <a:ext cx="8749746" cy="4787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10571" y="6820881"/>
            <a:ext cx="2045334" cy="339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pc="10"/>
              <a:t>Varsha</a:t>
            </a:r>
            <a:r>
              <a:rPr spc="-70"/>
              <a:t> </a:t>
            </a:r>
            <a:r>
              <a:rPr spc="10"/>
              <a:t>Chitikaneni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562" y="1723544"/>
            <a:ext cx="2787787" cy="11139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784225">
              <a:lnSpc>
                <a:spcPct val="117800"/>
              </a:lnSpc>
              <a:spcBef>
                <a:spcPts val="90"/>
              </a:spcBef>
            </a:pPr>
            <a:r>
              <a:rPr sz="3150" spc="10" dirty="0"/>
              <a:t>Hii, </a:t>
            </a:r>
            <a:r>
              <a:rPr sz="3150" spc="15" dirty="0"/>
              <a:t> </a:t>
            </a:r>
            <a:r>
              <a:rPr sz="3150" spc="15" dirty="0" err="1"/>
              <a:t>Iam</a:t>
            </a:r>
            <a:r>
              <a:rPr sz="3150" spc="-80" dirty="0"/>
              <a:t> </a:t>
            </a:r>
            <a:r>
              <a:rPr lang="en-IN" sz="3150" spc="15" dirty="0"/>
              <a:t>Siddhika</a:t>
            </a:r>
            <a:endParaRPr sz="3150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757259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-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Serie</a:t>
            </a:r>
            <a:r>
              <a:rPr lang="en-US" sz="3150" spc="15" dirty="0">
                <a:solidFill>
                  <a:srgbClr val="010000"/>
                </a:solidFill>
                <a:latin typeface="Comic Sans MS"/>
                <a:cs typeface="Comic Sans MS"/>
              </a:rPr>
              <a:t>s</a:t>
            </a:r>
            <a:endParaRPr sz="315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4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7" y="5099677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2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2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05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1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20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499" y="0"/>
                </a:lnTo>
                <a:lnTo>
                  <a:pt x="1180499" y="842903"/>
                </a:lnTo>
                <a:lnTo>
                  <a:pt x="1180116" y="84324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40" y="1007888"/>
                </a:lnTo>
                <a:lnTo>
                  <a:pt x="720005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6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80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7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6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140480" y="6825614"/>
            <a:ext cx="2045335" cy="30777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US" sz="1750" b="1" spc="10" dirty="0">
                <a:latin typeface="Comic Sans MS"/>
                <a:cs typeface="Comic Sans MS"/>
              </a:rPr>
              <a:t>   Siddhika Shah</a:t>
            </a:r>
            <a:endParaRPr sz="175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47111" y="870347"/>
            <a:ext cx="2266950" cy="4643755"/>
            <a:chOff x="6547111" y="870347"/>
            <a:chExt cx="2266950" cy="46437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7111" y="1685025"/>
              <a:ext cx="1952624" cy="38290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60060" y="870347"/>
              <a:ext cx="1953895" cy="862965"/>
            </a:xfrm>
            <a:custGeom>
              <a:avLst/>
              <a:gdLst/>
              <a:ahLst/>
              <a:cxnLst/>
              <a:rect l="l" t="t" r="r" b="b"/>
              <a:pathLst>
                <a:path w="1953895" h="862964">
                  <a:moveTo>
                    <a:pt x="196485" y="862399"/>
                  </a:moveTo>
                  <a:lnTo>
                    <a:pt x="196485" y="637161"/>
                  </a:lnTo>
                  <a:lnTo>
                    <a:pt x="154704" y="614274"/>
                  </a:lnTo>
                  <a:lnTo>
                    <a:pt x="116798" y="586100"/>
                  </a:lnTo>
                  <a:lnTo>
                    <a:pt x="83288" y="553147"/>
                  </a:lnTo>
                  <a:lnTo>
                    <a:pt x="54699" y="515923"/>
                  </a:lnTo>
                  <a:lnTo>
                    <a:pt x="31552" y="474940"/>
                  </a:lnTo>
                  <a:lnTo>
                    <a:pt x="14371" y="430705"/>
                  </a:lnTo>
                  <a:lnTo>
                    <a:pt x="3680" y="383729"/>
                  </a:lnTo>
                  <a:lnTo>
                    <a:pt x="0" y="334521"/>
                  </a:lnTo>
                  <a:lnTo>
                    <a:pt x="3127" y="289118"/>
                  </a:lnTo>
                  <a:lnTo>
                    <a:pt x="12233" y="245584"/>
                  </a:lnTo>
                  <a:lnTo>
                    <a:pt x="26911" y="204304"/>
                  </a:lnTo>
                  <a:lnTo>
                    <a:pt x="46753" y="165678"/>
                  </a:lnTo>
                  <a:lnTo>
                    <a:pt x="71350" y="130102"/>
                  </a:lnTo>
                  <a:lnTo>
                    <a:pt x="100296" y="97977"/>
                  </a:lnTo>
                  <a:lnTo>
                    <a:pt x="133182" y="69700"/>
                  </a:lnTo>
                  <a:lnTo>
                    <a:pt x="169601" y="45671"/>
                  </a:lnTo>
                  <a:lnTo>
                    <a:pt x="209145" y="26288"/>
                  </a:lnTo>
                  <a:lnTo>
                    <a:pt x="251405" y="11949"/>
                  </a:lnTo>
                  <a:lnTo>
                    <a:pt x="295975" y="3053"/>
                  </a:lnTo>
                  <a:lnTo>
                    <a:pt x="342445" y="0"/>
                  </a:lnTo>
                  <a:lnTo>
                    <a:pt x="1595531" y="0"/>
                  </a:lnTo>
                  <a:lnTo>
                    <a:pt x="1645796" y="3053"/>
                  </a:lnTo>
                  <a:lnTo>
                    <a:pt x="1693532" y="11949"/>
                  </a:lnTo>
                  <a:lnTo>
                    <a:pt x="1738386" y="26288"/>
                  </a:lnTo>
                  <a:lnTo>
                    <a:pt x="1780007" y="45671"/>
                  </a:lnTo>
                  <a:lnTo>
                    <a:pt x="1818045" y="69701"/>
                  </a:lnTo>
                  <a:lnTo>
                    <a:pt x="1852149" y="97978"/>
                  </a:lnTo>
                  <a:lnTo>
                    <a:pt x="1881968" y="130105"/>
                  </a:lnTo>
                  <a:lnTo>
                    <a:pt x="1907151" y="165681"/>
                  </a:lnTo>
                  <a:lnTo>
                    <a:pt x="1927347" y="204310"/>
                  </a:lnTo>
                  <a:lnTo>
                    <a:pt x="1942206" y="245591"/>
                  </a:lnTo>
                  <a:lnTo>
                    <a:pt x="1951376" y="289127"/>
                  </a:lnTo>
                  <a:lnTo>
                    <a:pt x="1953874" y="325323"/>
                  </a:lnTo>
                  <a:lnTo>
                    <a:pt x="1953874" y="343684"/>
                  </a:lnTo>
                  <a:lnTo>
                    <a:pt x="1942199" y="423436"/>
                  </a:lnTo>
                  <a:lnTo>
                    <a:pt x="1927339" y="464718"/>
                  </a:lnTo>
                  <a:lnTo>
                    <a:pt x="1907142" y="503347"/>
                  </a:lnTo>
                  <a:lnTo>
                    <a:pt x="1881960" y="538923"/>
                  </a:lnTo>
                  <a:lnTo>
                    <a:pt x="1852142" y="571050"/>
                  </a:lnTo>
                  <a:lnTo>
                    <a:pt x="1818040" y="599327"/>
                  </a:lnTo>
                  <a:lnTo>
                    <a:pt x="1780003" y="623357"/>
                  </a:lnTo>
                  <a:lnTo>
                    <a:pt x="1738383" y="642741"/>
                  </a:lnTo>
                  <a:lnTo>
                    <a:pt x="1693531" y="657080"/>
                  </a:lnTo>
                  <a:lnTo>
                    <a:pt x="1645796" y="665975"/>
                  </a:lnTo>
                  <a:lnTo>
                    <a:pt x="1595530" y="669029"/>
                  </a:lnTo>
                  <a:lnTo>
                    <a:pt x="429069" y="669029"/>
                  </a:lnTo>
                  <a:lnTo>
                    <a:pt x="196485" y="862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199339" y="1079961"/>
            <a:ext cx="1275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40" dirty="0">
                <a:latin typeface="Tahoma"/>
                <a:cs typeface="Tahoma"/>
              </a:rPr>
              <a:t>C</a:t>
            </a:r>
            <a:r>
              <a:rPr sz="1400" b="1" spc="5" dirty="0">
                <a:latin typeface="Tahoma"/>
                <a:cs typeface="Tahoma"/>
              </a:rPr>
              <a:t>o</a:t>
            </a:r>
            <a:r>
              <a:rPr sz="1400" b="1" spc="-40" dirty="0">
                <a:latin typeface="Tahoma"/>
                <a:cs typeface="Tahoma"/>
              </a:rPr>
              <a:t>m</a:t>
            </a:r>
            <a:r>
              <a:rPr sz="1400" b="1" spc="-15" dirty="0">
                <a:latin typeface="Tahoma"/>
                <a:cs typeface="Tahoma"/>
              </a:rPr>
              <a:t>e</a:t>
            </a:r>
            <a:r>
              <a:rPr sz="1400" b="1" spc="-8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L</a:t>
            </a:r>
            <a:r>
              <a:rPr sz="1400" b="1" spc="-20" dirty="0">
                <a:latin typeface="Tahoma"/>
                <a:cs typeface="Tahoma"/>
              </a:rPr>
              <a:t>e</a:t>
            </a:r>
            <a:r>
              <a:rPr sz="1400" b="1" spc="-5" dirty="0">
                <a:latin typeface="Tahoma"/>
                <a:cs typeface="Tahoma"/>
              </a:rPr>
              <a:t>t</a:t>
            </a:r>
            <a:r>
              <a:rPr sz="1400" b="1" spc="-15" dirty="0">
                <a:latin typeface="Tahoma"/>
                <a:cs typeface="Tahoma"/>
              </a:rPr>
              <a:t>’</a:t>
            </a:r>
            <a:r>
              <a:rPr sz="1400" b="1" spc="-30" dirty="0">
                <a:latin typeface="Tahoma"/>
                <a:cs typeface="Tahoma"/>
              </a:rPr>
              <a:t>s</a:t>
            </a:r>
            <a:r>
              <a:rPr sz="1400" b="1" spc="-85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G</a:t>
            </a:r>
            <a:r>
              <a:rPr sz="1400" b="1" spc="10" dirty="0"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9225" y="844076"/>
            <a:ext cx="2429510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spc="15" dirty="0"/>
              <a:t>Today</a:t>
            </a:r>
            <a:r>
              <a:rPr sz="2650" spc="-55" dirty="0"/>
              <a:t> </a:t>
            </a:r>
            <a:r>
              <a:rPr sz="2650" spc="15" dirty="0"/>
              <a:t>Content</a:t>
            </a:r>
            <a:endParaRPr sz="265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0985" y="2974360"/>
            <a:ext cx="85725" cy="857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0985" y="3622060"/>
            <a:ext cx="85725" cy="857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0985" y="4269760"/>
            <a:ext cx="85725" cy="8572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05248" y="2038306"/>
            <a:ext cx="4517390" cy="2414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95"/>
              </a:spcBef>
            </a:pPr>
            <a:r>
              <a:rPr sz="2850" b="1" spc="-10" dirty="0">
                <a:latin typeface="Comic Sans MS"/>
                <a:cs typeface="Comic Sans MS"/>
              </a:rPr>
              <a:t>Introduction</a:t>
            </a:r>
            <a:r>
              <a:rPr sz="2850" b="1" spc="-20" dirty="0">
                <a:latin typeface="Comic Sans MS"/>
                <a:cs typeface="Comic Sans MS"/>
              </a:rPr>
              <a:t> </a:t>
            </a:r>
            <a:r>
              <a:rPr sz="2850" b="1" spc="-5" dirty="0">
                <a:latin typeface="Comic Sans MS"/>
                <a:cs typeface="Comic Sans MS"/>
              </a:rPr>
              <a:t>to</a:t>
            </a:r>
            <a:r>
              <a:rPr sz="2850" b="1" spc="-15" dirty="0">
                <a:latin typeface="Comic Sans MS"/>
                <a:cs typeface="Comic Sans MS"/>
              </a:rPr>
              <a:t> </a:t>
            </a:r>
            <a:r>
              <a:rPr sz="2850" b="1" spc="-10" dirty="0">
                <a:latin typeface="Comic Sans MS"/>
                <a:cs typeface="Comic Sans MS"/>
              </a:rPr>
              <a:t>Power</a:t>
            </a:r>
            <a:r>
              <a:rPr sz="2850" b="1" spc="-15" dirty="0">
                <a:latin typeface="Comic Sans MS"/>
                <a:cs typeface="Comic Sans MS"/>
              </a:rPr>
              <a:t> </a:t>
            </a:r>
            <a:r>
              <a:rPr sz="2850" b="1" spc="-10" dirty="0">
                <a:latin typeface="Comic Sans MS"/>
                <a:cs typeface="Comic Sans MS"/>
              </a:rPr>
              <a:t>BI</a:t>
            </a:r>
            <a:endParaRPr sz="2850">
              <a:latin typeface="Comic Sans MS"/>
              <a:cs typeface="Comic Sans MS"/>
            </a:endParaRPr>
          </a:p>
          <a:p>
            <a:pPr marL="12700" marR="2332355">
              <a:lnSpc>
                <a:spcPct val="229700"/>
              </a:lnSpc>
              <a:spcBef>
                <a:spcPts val="100"/>
              </a:spcBef>
            </a:pPr>
            <a:r>
              <a:rPr sz="1850" b="1" spc="-10" dirty="0">
                <a:latin typeface="Comic Sans MS"/>
                <a:cs typeface="Comic Sans MS"/>
              </a:rPr>
              <a:t>What </a:t>
            </a:r>
            <a:r>
              <a:rPr sz="1850" b="1" spc="-5" dirty="0">
                <a:latin typeface="Comic Sans MS"/>
                <a:cs typeface="Comic Sans MS"/>
              </a:rPr>
              <a:t>is </a:t>
            </a:r>
            <a:r>
              <a:rPr sz="1850" b="1" spc="-10" dirty="0">
                <a:latin typeface="Comic Sans MS"/>
                <a:cs typeface="Comic Sans MS"/>
              </a:rPr>
              <a:t>Power BI? </a:t>
            </a:r>
            <a:r>
              <a:rPr sz="1850" b="1" spc="-790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Why</a:t>
            </a:r>
            <a:r>
              <a:rPr sz="1850" b="1" spc="-20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Power</a:t>
            </a:r>
            <a:r>
              <a:rPr sz="1850" b="1" spc="-1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BI?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50" b="1" spc="-10" dirty="0">
                <a:latin typeface="Comic Sans MS"/>
                <a:cs typeface="Comic Sans MS"/>
              </a:rPr>
              <a:t>Workflow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5400000"/>
            <a:ext cx="1899920" cy="1801495"/>
          </a:xfrm>
          <a:custGeom>
            <a:avLst/>
            <a:gdLst/>
            <a:ahLst/>
            <a:cxnLst/>
            <a:rect l="l" t="t" r="r" b="b"/>
            <a:pathLst>
              <a:path w="1899920" h="1801495">
                <a:moveTo>
                  <a:pt x="1623377" y="1800899"/>
                </a:moveTo>
                <a:lnTo>
                  <a:pt x="15372" y="1800899"/>
                </a:lnTo>
                <a:lnTo>
                  <a:pt x="9654" y="1794689"/>
                </a:lnTo>
                <a:lnTo>
                  <a:pt x="0" y="1783293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79"/>
                </a:lnTo>
                <a:lnTo>
                  <a:pt x="138903" y="241290"/>
                </a:lnTo>
                <a:lnTo>
                  <a:pt x="174318" y="213717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7"/>
                </a:lnTo>
                <a:lnTo>
                  <a:pt x="1499846" y="241290"/>
                </a:lnTo>
                <a:lnTo>
                  <a:pt x="1534064" y="270279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4"/>
                </a:lnTo>
                <a:lnTo>
                  <a:pt x="1898322" y="1031892"/>
                </a:lnTo>
                <a:lnTo>
                  <a:pt x="1899374" y="1079994"/>
                </a:lnTo>
                <a:lnTo>
                  <a:pt x="1898322" y="1128107"/>
                </a:lnTo>
                <a:lnTo>
                  <a:pt x="1895195" y="1175676"/>
                </a:lnTo>
                <a:lnTo>
                  <a:pt x="1890036" y="1222662"/>
                </a:lnTo>
                <a:lnTo>
                  <a:pt x="1882889" y="1269021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3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58084" y="1760471"/>
                </a:lnTo>
                <a:lnTo>
                  <a:pt x="1629095" y="1794689"/>
                </a:lnTo>
                <a:lnTo>
                  <a:pt x="1623377" y="1800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98407" y="5029097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97568" y="12"/>
            <a:ext cx="1233805" cy="972819"/>
          </a:xfrm>
          <a:custGeom>
            <a:avLst/>
            <a:gdLst/>
            <a:ahLst/>
            <a:cxnLst/>
            <a:rect l="l" t="t" r="r" b="b"/>
            <a:pathLst>
              <a:path w="1233804" h="972819">
                <a:moveTo>
                  <a:pt x="1233195" y="486270"/>
                </a:moveTo>
                <a:lnTo>
                  <a:pt x="1230960" y="439445"/>
                </a:lnTo>
                <a:lnTo>
                  <a:pt x="1224419" y="393877"/>
                </a:lnTo>
                <a:lnTo>
                  <a:pt x="1213764" y="349758"/>
                </a:lnTo>
                <a:lnTo>
                  <a:pt x="1199210" y="307314"/>
                </a:lnTo>
                <a:lnTo>
                  <a:pt x="1180934" y="266750"/>
                </a:lnTo>
                <a:lnTo>
                  <a:pt x="1159167" y="228257"/>
                </a:lnTo>
                <a:lnTo>
                  <a:pt x="1134097" y="192036"/>
                </a:lnTo>
                <a:lnTo>
                  <a:pt x="1105941" y="158292"/>
                </a:lnTo>
                <a:lnTo>
                  <a:pt x="1074889" y="127241"/>
                </a:lnTo>
                <a:lnTo>
                  <a:pt x="1041158" y="99085"/>
                </a:lnTo>
                <a:lnTo>
                  <a:pt x="1004938" y="74015"/>
                </a:lnTo>
                <a:lnTo>
                  <a:pt x="966431" y="52247"/>
                </a:lnTo>
                <a:lnTo>
                  <a:pt x="925868" y="33985"/>
                </a:lnTo>
                <a:lnTo>
                  <a:pt x="883424" y="19418"/>
                </a:lnTo>
                <a:lnTo>
                  <a:pt x="839317" y="8763"/>
                </a:lnTo>
                <a:lnTo>
                  <a:pt x="793737" y="2222"/>
                </a:lnTo>
                <a:lnTo>
                  <a:pt x="746912" y="0"/>
                </a:lnTo>
                <a:lnTo>
                  <a:pt x="700074" y="2222"/>
                </a:lnTo>
                <a:lnTo>
                  <a:pt x="654507" y="8763"/>
                </a:lnTo>
                <a:lnTo>
                  <a:pt x="616585" y="17932"/>
                </a:lnTo>
                <a:lnTo>
                  <a:pt x="578688" y="8763"/>
                </a:lnTo>
                <a:lnTo>
                  <a:pt x="533120" y="2222"/>
                </a:lnTo>
                <a:lnTo>
                  <a:pt x="486283" y="0"/>
                </a:lnTo>
                <a:lnTo>
                  <a:pt x="439445" y="2222"/>
                </a:lnTo>
                <a:lnTo>
                  <a:pt x="393877" y="8763"/>
                </a:lnTo>
                <a:lnTo>
                  <a:pt x="349770" y="19418"/>
                </a:lnTo>
                <a:lnTo>
                  <a:pt x="307327" y="33985"/>
                </a:lnTo>
                <a:lnTo>
                  <a:pt x="266750" y="52247"/>
                </a:lnTo>
                <a:lnTo>
                  <a:pt x="228257" y="74015"/>
                </a:lnTo>
                <a:lnTo>
                  <a:pt x="192036" y="99085"/>
                </a:lnTo>
                <a:lnTo>
                  <a:pt x="158305" y="127241"/>
                </a:lnTo>
                <a:lnTo>
                  <a:pt x="127254" y="158292"/>
                </a:lnTo>
                <a:lnTo>
                  <a:pt x="99085" y="192036"/>
                </a:lnTo>
                <a:lnTo>
                  <a:pt x="74028" y="228257"/>
                </a:lnTo>
                <a:lnTo>
                  <a:pt x="52260" y="266750"/>
                </a:lnTo>
                <a:lnTo>
                  <a:pt x="33985" y="307314"/>
                </a:lnTo>
                <a:lnTo>
                  <a:pt x="19418" y="349758"/>
                </a:lnTo>
                <a:lnTo>
                  <a:pt x="8763" y="393877"/>
                </a:lnTo>
                <a:lnTo>
                  <a:pt x="2222" y="439445"/>
                </a:lnTo>
                <a:lnTo>
                  <a:pt x="0" y="486270"/>
                </a:lnTo>
                <a:lnTo>
                  <a:pt x="2222" y="533107"/>
                </a:lnTo>
                <a:lnTo>
                  <a:pt x="8763" y="578688"/>
                </a:lnTo>
                <a:lnTo>
                  <a:pt x="19418" y="622795"/>
                </a:lnTo>
                <a:lnTo>
                  <a:pt x="33985" y="665238"/>
                </a:lnTo>
                <a:lnTo>
                  <a:pt x="52260" y="705802"/>
                </a:lnTo>
                <a:lnTo>
                  <a:pt x="74028" y="744308"/>
                </a:lnTo>
                <a:lnTo>
                  <a:pt x="99085" y="780516"/>
                </a:lnTo>
                <a:lnTo>
                  <a:pt x="127254" y="814260"/>
                </a:lnTo>
                <a:lnTo>
                  <a:pt x="158305" y="845312"/>
                </a:lnTo>
                <a:lnTo>
                  <a:pt x="192036" y="873467"/>
                </a:lnTo>
                <a:lnTo>
                  <a:pt x="228257" y="898537"/>
                </a:lnTo>
                <a:lnTo>
                  <a:pt x="266750" y="920305"/>
                </a:lnTo>
                <a:lnTo>
                  <a:pt x="307327" y="938580"/>
                </a:lnTo>
                <a:lnTo>
                  <a:pt x="349770" y="953135"/>
                </a:lnTo>
                <a:lnTo>
                  <a:pt x="393877" y="963790"/>
                </a:lnTo>
                <a:lnTo>
                  <a:pt x="439445" y="970330"/>
                </a:lnTo>
                <a:lnTo>
                  <a:pt x="486295" y="972566"/>
                </a:lnTo>
                <a:lnTo>
                  <a:pt x="533120" y="970330"/>
                </a:lnTo>
                <a:lnTo>
                  <a:pt x="578688" y="963790"/>
                </a:lnTo>
                <a:lnTo>
                  <a:pt x="616585" y="954633"/>
                </a:lnTo>
                <a:lnTo>
                  <a:pt x="654507" y="963790"/>
                </a:lnTo>
                <a:lnTo>
                  <a:pt x="700074" y="970330"/>
                </a:lnTo>
                <a:lnTo>
                  <a:pt x="746912" y="972566"/>
                </a:lnTo>
                <a:lnTo>
                  <a:pt x="793737" y="970330"/>
                </a:lnTo>
                <a:lnTo>
                  <a:pt x="839317" y="963790"/>
                </a:lnTo>
                <a:lnTo>
                  <a:pt x="883424" y="953135"/>
                </a:lnTo>
                <a:lnTo>
                  <a:pt x="925868" y="938580"/>
                </a:lnTo>
                <a:lnTo>
                  <a:pt x="966431" y="920305"/>
                </a:lnTo>
                <a:lnTo>
                  <a:pt x="1004938" y="898537"/>
                </a:lnTo>
                <a:lnTo>
                  <a:pt x="1041158" y="873467"/>
                </a:lnTo>
                <a:lnTo>
                  <a:pt x="1074889" y="845312"/>
                </a:lnTo>
                <a:lnTo>
                  <a:pt x="1105941" y="814260"/>
                </a:lnTo>
                <a:lnTo>
                  <a:pt x="1134097" y="780516"/>
                </a:lnTo>
                <a:lnTo>
                  <a:pt x="1159167" y="744308"/>
                </a:lnTo>
                <a:lnTo>
                  <a:pt x="1180934" y="705802"/>
                </a:lnTo>
                <a:lnTo>
                  <a:pt x="1199210" y="665238"/>
                </a:lnTo>
                <a:lnTo>
                  <a:pt x="1213764" y="622795"/>
                </a:lnTo>
                <a:lnTo>
                  <a:pt x="1224419" y="578688"/>
                </a:lnTo>
                <a:lnTo>
                  <a:pt x="1230960" y="533107"/>
                </a:lnTo>
                <a:lnTo>
                  <a:pt x="1233195" y="4862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6016266" y="0"/>
            <a:ext cx="2985135" cy="7200900"/>
            <a:chOff x="6016266" y="0"/>
            <a:chExt cx="2985135" cy="7200900"/>
          </a:xfrm>
        </p:grpSpPr>
        <p:sp>
          <p:nvSpPr>
            <p:cNvPr id="15" name="object 15"/>
            <p:cNvSpPr/>
            <p:nvPr/>
          </p:nvSpPr>
          <p:spPr>
            <a:xfrm>
              <a:off x="6016256" y="12"/>
              <a:ext cx="2985135" cy="7200900"/>
            </a:xfrm>
            <a:custGeom>
              <a:avLst/>
              <a:gdLst/>
              <a:ahLst/>
              <a:cxnLst/>
              <a:rect l="l" t="t" r="r" b="b"/>
              <a:pathLst>
                <a:path w="2985134" h="7200900">
                  <a:moveTo>
                    <a:pt x="2414079" y="6480010"/>
                  </a:moveTo>
                  <a:lnTo>
                    <a:pt x="2413038" y="6431889"/>
                  </a:lnTo>
                  <a:lnTo>
                    <a:pt x="2409901" y="6384315"/>
                  </a:lnTo>
                  <a:lnTo>
                    <a:pt x="2404745" y="6337338"/>
                  </a:lnTo>
                  <a:lnTo>
                    <a:pt x="2397595" y="6290970"/>
                  </a:lnTo>
                  <a:lnTo>
                    <a:pt x="2388514" y="6245288"/>
                  </a:lnTo>
                  <a:lnTo>
                    <a:pt x="2377516" y="6200305"/>
                  </a:lnTo>
                  <a:lnTo>
                    <a:pt x="2364676" y="6156096"/>
                  </a:lnTo>
                  <a:lnTo>
                    <a:pt x="2350020" y="6112675"/>
                  </a:lnTo>
                  <a:lnTo>
                    <a:pt x="2333587" y="6070117"/>
                  </a:lnTo>
                  <a:lnTo>
                    <a:pt x="2315438" y="6028436"/>
                  </a:lnTo>
                  <a:lnTo>
                    <a:pt x="2295614" y="5987694"/>
                  </a:lnTo>
                  <a:lnTo>
                    <a:pt x="2274138" y="5947930"/>
                  </a:lnTo>
                  <a:lnTo>
                    <a:pt x="2251087" y="5909183"/>
                  </a:lnTo>
                  <a:lnTo>
                    <a:pt x="2226475" y="5871502"/>
                  </a:lnTo>
                  <a:lnTo>
                    <a:pt x="2200364" y="5834939"/>
                  </a:lnTo>
                  <a:lnTo>
                    <a:pt x="2172792" y="5799518"/>
                  </a:lnTo>
                  <a:lnTo>
                    <a:pt x="2143810" y="5765304"/>
                  </a:lnTo>
                  <a:lnTo>
                    <a:pt x="2113445" y="5732323"/>
                  </a:lnTo>
                  <a:lnTo>
                    <a:pt x="2081745" y="5700636"/>
                  </a:lnTo>
                  <a:lnTo>
                    <a:pt x="2048776" y="5670270"/>
                  </a:lnTo>
                  <a:lnTo>
                    <a:pt x="2014562" y="5641289"/>
                  </a:lnTo>
                  <a:lnTo>
                    <a:pt x="1979142" y="5613717"/>
                  </a:lnTo>
                  <a:lnTo>
                    <a:pt x="1942579" y="5587606"/>
                  </a:lnTo>
                  <a:lnTo>
                    <a:pt x="1904898" y="5562993"/>
                  </a:lnTo>
                  <a:lnTo>
                    <a:pt x="1866150" y="5539930"/>
                  </a:lnTo>
                  <a:lnTo>
                    <a:pt x="1826387" y="5518467"/>
                  </a:lnTo>
                  <a:lnTo>
                    <a:pt x="1785645" y="5498643"/>
                  </a:lnTo>
                  <a:lnTo>
                    <a:pt x="1743964" y="5480494"/>
                  </a:lnTo>
                  <a:lnTo>
                    <a:pt x="1701393" y="5464060"/>
                  </a:lnTo>
                  <a:lnTo>
                    <a:pt x="1657985" y="5449405"/>
                  </a:lnTo>
                  <a:lnTo>
                    <a:pt x="1613763" y="5436565"/>
                  </a:lnTo>
                  <a:lnTo>
                    <a:pt x="1568792" y="5425567"/>
                  </a:lnTo>
                  <a:lnTo>
                    <a:pt x="1523111" y="5416474"/>
                  </a:lnTo>
                  <a:lnTo>
                    <a:pt x="1476743" y="5409336"/>
                  </a:lnTo>
                  <a:lnTo>
                    <a:pt x="1429766" y="5404180"/>
                  </a:lnTo>
                  <a:lnTo>
                    <a:pt x="1382191" y="5401043"/>
                  </a:lnTo>
                  <a:lnTo>
                    <a:pt x="1334084" y="5399989"/>
                  </a:lnTo>
                  <a:lnTo>
                    <a:pt x="1285976" y="5401043"/>
                  </a:lnTo>
                  <a:lnTo>
                    <a:pt x="1243634" y="5403837"/>
                  </a:lnTo>
                  <a:lnTo>
                    <a:pt x="1196568" y="5400992"/>
                  </a:lnTo>
                  <a:lnTo>
                    <a:pt x="1146822" y="5399989"/>
                  </a:lnTo>
                  <a:lnTo>
                    <a:pt x="1097076" y="5400992"/>
                  </a:lnTo>
                  <a:lnTo>
                    <a:pt x="1047877" y="5403964"/>
                  </a:lnTo>
                  <a:lnTo>
                    <a:pt x="999248" y="5408854"/>
                  </a:lnTo>
                  <a:lnTo>
                    <a:pt x="951255" y="5415635"/>
                  </a:lnTo>
                  <a:lnTo>
                    <a:pt x="903935" y="5424259"/>
                  </a:lnTo>
                  <a:lnTo>
                    <a:pt x="857326" y="5434698"/>
                  </a:lnTo>
                  <a:lnTo>
                    <a:pt x="811466" y="5446903"/>
                  </a:lnTo>
                  <a:lnTo>
                    <a:pt x="766419" y="5460822"/>
                  </a:lnTo>
                  <a:lnTo>
                    <a:pt x="722210" y="5476443"/>
                  </a:lnTo>
                  <a:lnTo>
                    <a:pt x="678878" y="5493702"/>
                  </a:lnTo>
                  <a:lnTo>
                    <a:pt x="636485" y="5512562"/>
                  </a:lnTo>
                  <a:lnTo>
                    <a:pt x="595058" y="5532983"/>
                  </a:lnTo>
                  <a:lnTo>
                    <a:pt x="554647" y="5554929"/>
                  </a:lnTo>
                  <a:lnTo>
                    <a:pt x="515289" y="5578360"/>
                  </a:lnTo>
                  <a:lnTo>
                    <a:pt x="477037" y="5603227"/>
                  </a:lnTo>
                  <a:lnTo>
                    <a:pt x="439928" y="5629503"/>
                  </a:lnTo>
                  <a:lnTo>
                    <a:pt x="404012" y="5657139"/>
                  </a:lnTo>
                  <a:lnTo>
                    <a:pt x="369316" y="5686082"/>
                  </a:lnTo>
                  <a:lnTo>
                    <a:pt x="335902" y="5716321"/>
                  </a:lnTo>
                  <a:lnTo>
                    <a:pt x="303796" y="5747791"/>
                  </a:lnTo>
                  <a:lnTo>
                    <a:pt x="273050" y="5780456"/>
                  </a:lnTo>
                  <a:lnTo>
                    <a:pt x="243713" y="5814288"/>
                  </a:lnTo>
                  <a:lnTo>
                    <a:pt x="215811" y="5849239"/>
                  </a:lnTo>
                  <a:lnTo>
                    <a:pt x="189407" y="5885256"/>
                  </a:lnTo>
                  <a:lnTo>
                    <a:pt x="164528" y="5922315"/>
                  </a:lnTo>
                  <a:lnTo>
                    <a:pt x="141224" y="5960376"/>
                  </a:lnTo>
                  <a:lnTo>
                    <a:pt x="119532" y="5999391"/>
                  </a:lnTo>
                  <a:lnTo>
                    <a:pt x="99504" y="6039320"/>
                  </a:lnTo>
                  <a:lnTo>
                    <a:pt x="81178" y="6080112"/>
                  </a:lnTo>
                  <a:lnTo>
                    <a:pt x="64604" y="6121755"/>
                  </a:lnTo>
                  <a:lnTo>
                    <a:pt x="49809" y="6164186"/>
                  </a:lnTo>
                  <a:lnTo>
                    <a:pt x="36855" y="6207366"/>
                  </a:lnTo>
                  <a:lnTo>
                    <a:pt x="25781" y="6251257"/>
                  </a:lnTo>
                  <a:lnTo>
                    <a:pt x="16611" y="6295822"/>
                  </a:lnTo>
                  <a:lnTo>
                    <a:pt x="9410" y="6341021"/>
                  </a:lnTo>
                  <a:lnTo>
                    <a:pt x="4216" y="6386804"/>
                  </a:lnTo>
                  <a:lnTo>
                    <a:pt x="1066" y="6433147"/>
                  </a:lnTo>
                  <a:lnTo>
                    <a:pt x="0" y="6479997"/>
                  </a:lnTo>
                  <a:lnTo>
                    <a:pt x="1066" y="6526847"/>
                  </a:lnTo>
                  <a:lnTo>
                    <a:pt x="4216" y="6573177"/>
                  </a:lnTo>
                  <a:lnTo>
                    <a:pt x="9410" y="6618973"/>
                  </a:lnTo>
                  <a:lnTo>
                    <a:pt x="16611" y="6664160"/>
                  </a:lnTo>
                  <a:lnTo>
                    <a:pt x="25781" y="6708737"/>
                  </a:lnTo>
                  <a:lnTo>
                    <a:pt x="36855" y="6752628"/>
                  </a:lnTo>
                  <a:lnTo>
                    <a:pt x="49809" y="6795808"/>
                  </a:lnTo>
                  <a:lnTo>
                    <a:pt x="64604" y="6838239"/>
                  </a:lnTo>
                  <a:lnTo>
                    <a:pt x="81178" y="6879869"/>
                  </a:lnTo>
                  <a:lnTo>
                    <a:pt x="99504" y="6920674"/>
                  </a:lnTo>
                  <a:lnTo>
                    <a:pt x="119532" y="6960603"/>
                  </a:lnTo>
                  <a:lnTo>
                    <a:pt x="141224" y="6999605"/>
                  </a:lnTo>
                  <a:lnTo>
                    <a:pt x="164528" y="7037667"/>
                  </a:lnTo>
                  <a:lnTo>
                    <a:pt x="189407" y="7074725"/>
                  </a:lnTo>
                  <a:lnTo>
                    <a:pt x="215811" y="7110755"/>
                  </a:lnTo>
                  <a:lnTo>
                    <a:pt x="243713" y="7145693"/>
                  </a:lnTo>
                  <a:lnTo>
                    <a:pt x="273050" y="7179526"/>
                  </a:lnTo>
                  <a:lnTo>
                    <a:pt x="293154" y="7200900"/>
                  </a:lnTo>
                  <a:lnTo>
                    <a:pt x="530085" y="7200900"/>
                  </a:lnTo>
                  <a:lnTo>
                    <a:pt x="2000491" y="7200900"/>
                  </a:lnTo>
                  <a:lnTo>
                    <a:pt x="2138083" y="7200900"/>
                  </a:lnTo>
                  <a:lnTo>
                    <a:pt x="2143810" y="7194690"/>
                  </a:lnTo>
                  <a:lnTo>
                    <a:pt x="2172792" y="7160463"/>
                  </a:lnTo>
                  <a:lnTo>
                    <a:pt x="2200364" y="7125055"/>
                  </a:lnTo>
                  <a:lnTo>
                    <a:pt x="2226475" y="7088479"/>
                  </a:lnTo>
                  <a:lnTo>
                    <a:pt x="2251087" y="7050799"/>
                  </a:lnTo>
                  <a:lnTo>
                    <a:pt x="2274138" y="7012064"/>
                  </a:lnTo>
                  <a:lnTo>
                    <a:pt x="2295614" y="6972300"/>
                  </a:lnTo>
                  <a:lnTo>
                    <a:pt x="2315438" y="6931546"/>
                  </a:lnTo>
                  <a:lnTo>
                    <a:pt x="2333587" y="6889877"/>
                  </a:lnTo>
                  <a:lnTo>
                    <a:pt x="2350020" y="6847306"/>
                  </a:lnTo>
                  <a:lnTo>
                    <a:pt x="2364676" y="6803898"/>
                  </a:lnTo>
                  <a:lnTo>
                    <a:pt x="2377516" y="6759676"/>
                  </a:lnTo>
                  <a:lnTo>
                    <a:pt x="2388514" y="6714706"/>
                  </a:lnTo>
                  <a:lnTo>
                    <a:pt x="2397595" y="6669011"/>
                  </a:lnTo>
                  <a:lnTo>
                    <a:pt x="2404745" y="6622656"/>
                  </a:lnTo>
                  <a:lnTo>
                    <a:pt x="2409901" y="6575666"/>
                  </a:lnTo>
                  <a:lnTo>
                    <a:pt x="2413038" y="6528105"/>
                  </a:lnTo>
                  <a:lnTo>
                    <a:pt x="2414079" y="6480010"/>
                  </a:lnTo>
                  <a:close/>
                </a:path>
                <a:path w="2985134" h="7200900">
                  <a:moveTo>
                    <a:pt x="2784983" y="6294539"/>
                  </a:moveTo>
                  <a:lnTo>
                    <a:pt x="2778366" y="6245237"/>
                  </a:lnTo>
                  <a:lnTo>
                    <a:pt x="2759672" y="6200940"/>
                  </a:lnTo>
                  <a:lnTo>
                    <a:pt x="2730665" y="6163411"/>
                  </a:lnTo>
                  <a:lnTo>
                    <a:pt x="2693136" y="6134417"/>
                  </a:lnTo>
                  <a:lnTo>
                    <a:pt x="2648839" y="6115710"/>
                  </a:lnTo>
                  <a:lnTo>
                    <a:pt x="2599537" y="6109093"/>
                  </a:lnTo>
                  <a:lnTo>
                    <a:pt x="2550236" y="6115710"/>
                  </a:lnTo>
                  <a:lnTo>
                    <a:pt x="2505938" y="6134417"/>
                  </a:lnTo>
                  <a:lnTo>
                    <a:pt x="2468397" y="6163411"/>
                  </a:lnTo>
                  <a:lnTo>
                    <a:pt x="2439403" y="6200940"/>
                  </a:lnTo>
                  <a:lnTo>
                    <a:pt x="2420709" y="6245237"/>
                  </a:lnTo>
                  <a:lnTo>
                    <a:pt x="2414079" y="6294539"/>
                  </a:lnTo>
                  <a:lnTo>
                    <a:pt x="2420709" y="6343840"/>
                  </a:lnTo>
                  <a:lnTo>
                    <a:pt x="2439403" y="6388138"/>
                  </a:lnTo>
                  <a:lnTo>
                    <a:pt x="2468397" y="6425679"/>
                  </a:lnTo>
                  <a:lnTo>
                    <a:pt x="2505938" y="6454673"/>
                  </a:lnTo>
                  <a:lnTo>
                    <a:pt x="2550236" y="6473368"/>
                  </a:lnTo>
                  <a:lnTo>
                    <a:pt x="2599537" y="6479997"/>
                  </a:lnTo>
                  <a:lnTo>
                    <a:pt x="2648839" y="6473368"/>
                  </a:lnTo>
                  <a:lnTo>
                    <a:pt x="2693136" y="6454673"/>
                  </a:lnTo>
                  <a:lnTo>
                    <a:pt x="2730665" y="6425679"/>
                  </a:lnTo>
                  <a:lnTo>
                    <a:pt x="2759672" y="6388138"/>
                  </a:lnTo>
                  <a:lnTo>
                    <a:pt x="2778366" y="6343840"/>
                  </a:lnTo>
                  <a:lnTo>
                    <a:pt x="2784983" y="6294539"/>
                  </a:lnTo>
                  <a:close/>
                </a:path>
                <a:path w="2985134" h="7200900">
                  <a:moveTo>
                    <a:pt x="2984855" y="0"/>
                  </a:moveTo>
                  <a:lnTo>
                    <a:pt x="2099094" y="0"/>
                  </a:lnTo>
                  <a:lnTo>
                    <a:pt x="1838464" y="0"/>
                  </a:lnTo>
                  <a:lnTo>
                    <a:pt x="1828101" y="34759"/>
                  </a:lnTo>
                  <a:lnTo>
                    <a:pt x="1817865" y="79362"/>
                  </a:lnTo>
                  <a:lnTo>
                    <a:pt x="1810423" y="124968"/>
                  </a:lnTo>
                  <a:lnTo>
                    <a:pt x="1805889" y="171488"/>
                  </a:lnTo>
                  <a:lnTo>
                    <a:pt x="1804365" y="218833"/>
                  </a:lnTo>
                  <a:lnTo>
                    <a:pt x="1805889" y="266179"/>
                  </a:lnTo>
                  <a:lnTo>
                    <a:pt x="1810423" y="312699"/>
                  </a:lnTo>
                  <a:lnTo>
                    <a:pt x="1817865" y="358305"/>
                  </a:lnTo>
                  <a:lnTo>
                    <a:pt x="1828101" y="402907"/>
                  </a:lnTo>
                  <a:lnTo>
                    <a:pt x="1841068" y="446405"/>
                  </a:lnTo>
                  <a:lnTo>
                    <a:pt x="1856651" y="488708"/>
                  </a:lnTo>
                  <a:lnTo>
                    <a:pt x="1874761" y="529729"/>
                  </a:lnTo>
                  <a:lnTo>
                    <a:pt x="1895297" y="569353"/>
                  </a:lnTo>
                  <a:lnTo>
                    <a:pt x="1918169" y="607491"/>
                  </a:lnTo>
                  <a:lnTo>
                    <a:pt x="1943277" y="644055"/>
                  </a:lnTo>
                  <a:lnTo>
                    <a:pt x="1970544" y="678954"/>
                  </a:lnTo>
                  <a:lnTo>
                    <a:pt x="1999856" y="712076"/>
                  </a:lnTo>
                  <a:lnTo>
                    <a:pt x="2031111" y="743343"/>
                  </a:lnTo>
                  <a:lnTo>
                    <a:pt x="2064245" y="772655"/>
                  </a:lnTo>
                  <a:lnTo>
                    <a:pt x="2099144" y="799909"/>
                  </a:lnTo>
                  <a:lnTo>
                    <a:pt x="2135708" y="825030"/>
                  </a:lnTo>
                  <a:lnTo>
                    <a:pt x="2173846" y="847902"/>
                  </a:lnTo>
                  <a:lnTo>
                    <a:pt x="2213470" y="868438"/>
                  </a:lnTo>
                  <a:lnTo>
                    <a:pt x="2254478" y="886548"/>
                  </a:lnTo>
                  <a:lnTo>
                    <a:pt x="2296782" y="902131"/>
                  </a:lnTo>
                  <a:lnTo>
                    <a:pt x="2340292" y="915085"/>
                  </a:lnTo>
                  <a:lnTo>
                    <a:pt x="2384895" y="925334"/>
                  </a:lnTo>
                  <a:lnTo>
                    <a:pt x="2430500" y="932776"/>
                  </a:lnTo>
                  <a:lnTo>
                    <a:pt x="2477020" y="937298"/>
                  </a:lnTo>
                  <a:lnTo>
                    <a:pt x="2524366" y="938834"/>
                  </a:lnTo>
                  <a:lnTo>
                    <a:pt x="2571699" y="937298"/>
                  </a:lnTo>
                  <a:lnTo>
                    <a:pt x="2618219" y="932776"/>
                  </a:lnTo>
                  <a:lnTo>
                    <a:pt x="2654668" y="926833"/>
                  </a:lnTo>
                  <a:lnTo>
                    <a:pt x="2691117" y="932776"/>
                  </a:lnTo>
                  <a:lnTo>
                    <a:pt x="2737650" y="937298"/>
                  </a:lnTo>
                  <a:lnTo>
                    <a:pt x="2784995" y="938834"/>
                  </a:lnTo>
                  <a:lnTo>
                    <a:pt x="2832328" y="937298"/>
                  </a:lnTo>
                  <a:lnTo>
                    <a:pt x="2878848" y="932776"/>
                  </a:lnTo>
                  <a:lnTo>
                    <a:pt x="2924454" y="925334"/>
                  </a:lnTo>
                  <a:lnTo>
                    <a:pt x="2969056" y="915085"/>
                  </a:lnTo>
                  <a:lnTo>
                    <a:pt x="2984855" y="910386"/>
                  </a:lnTo>
                  <a:lnTo>
                    <a:pt x="2984855" y="772312"/>
                  </a:lnTo>
                  <a:lnTo>
                    <a:pt x="29848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140480" y="6825614"/>
            <a:ext cx="2045335" cy="30777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US" sz="1750" b="1" spc="10" dirty="0">
                <a:latin typeface="Comic Sans MS"/>
                <a:cs typeface="Comic Sans MS"/>
              </a:rPr>
              <a:t>    Siddhika Shah </a:t>
            </a:r>
            <a:endParaRPr sz="175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01349" y="1221888"/>
            <a:ext cx="2133600" cy="3990975"/>
            <a:chOff x="6601349" y="1221888"/>
            <a:chExt cx="2133600" cy="39909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01349" y="2383610"/>
              <a:ext cx="2133599" cy="28289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601350" y="1221888"/>
              <a:ext cx="1678939" cy="1469390"/>
            </a:xfrm>
            <a:custGeom>
              <a:avLst/>
              <a:gdLst/>
              <a:ahLst/>
              <a:cxnLst/>
              <a:rect l="l" t="t" r="r" b="b"/>
              <a:pathLst>
                <a:path w="1678940" h="1469389">
                  <a:moveTo>
                    <a:pt x="334649" y="1468818"/>
                  </a:moveTo>
                  <a:lnTo>
                    <a:pt x="334649" y="1085196"/>
                  </a:lnTo>
                  <a:lnTo>
                    <a:pt x="290126" y="1062322"/>
                  </a:lnTo>
                  <a:lnTo>
                    <a:pt x="247972" y="1035911"/>
                  </a:lnTo>
                  <a:lnTo>
                    <a:pt x="208395" y="1006165"/>
                  </a:lnTo>
                  <a:lnTo>
                    <a:pt x="171602" y="973286"/>
                  </a:lnTo>
                  <a:lnTo>
                    <a:pt x="137801" y="937476"/>
                  </a:lnTo>
                  <a:lnTo>
                    <a:pt x="107198" y="898937"/>
                  </a:lnTo>
                  <a:lnTo>
                    <a:pt x="80003" y="857872"/>
                  </a:lnTo>
                  <a:lnTo>
                    <a:pt x="56423" y="814483"/>
                  </a:lnTo>
                  <a:lnTo>
                    <a:pt x="36664" y="768971"/>
                  </a:lnTo>
                  <a:lnTo>
                    <a:pt x="20934" y="721539"/>
                  </a:lnTo>
                  <a:lnTo>
                    <a:pt x="9442" y="672390"/>
                  </a:lnTo>
                  <a:lnTo>
                    <a:pt x="2395" y="621725"/>
                  </a:lnTo>
                  <a:lnTo>
                    <a:pt x="0" y="569746"/>
                  </a:lnTo>
                  <a:lnTo>
                    <a:pt x="1933" y="523018"/>
                  </a:lnTo>
                  <a:lnTo>
                    <a:pt x="7633" y="477330"/>
                  </a:lnTo>
                  <a:lnTo>
                    <a:pt x="16949" y="432829"/>
                  </a:lnTo>
                  <a:lnTo>
                    <a:pt x="29731" y="389662"/>
                  </a:lnTo>
                  <a:lnTo>
                    <a:pt x="45831" y="347975"/>
                  </a:lnTo>
                  <a:lnTo>
                    <a:pt x="65096" y="307915"/>
                  </a:lnTo>
                  <a:lnTo>
                    <a:pt x="87377" y="269628"/>
                  </a:lnTo>
                  <a:lnTo>
                    <a:pt x="112525" y="233261"/>
                  </a:lnTo>
                  <a:lnTo>
                    <a:pt x="140389" y="198961"/>
                  </a:lnTo>
                  <a:lnTo>
                    <a:pt x="170819" y="166874"/>
                  </a:lnTo>
                  <a:lnTo>
                    <a:pt x="203666" y="137148"/>
                  </a:lnTo>
                  <a:lnTo>
                    <a:pt x="238778" y="109927"/>
                  </a:lnTo>
                  <a:lnTo>
                    <a:pt x="276006" y="85360"/>
                  </a:lnTo>
                  <a:lnTo>
                    <a:pt x="315200" y="63593"/>
                  </a:lnTo>
                  <a:lnTo>
                    <a:pt x="356210" y="44773"/>
                  </a:lnTo>
                  <a:lnTo>
                    <a:pt x="398886" y="29045"/>
                  </a:lnTo>
                  <a:lnTo>
                    <a:pt x="443078" y="16557"/>
                  </a:lnTo>
                  <a:lnTo>
                    <a:pt x="488635" y="7456"/>
                  </a:lnTo>
                  <a:lnTo>
                    <a:pt x="535408" y="1888"/>
                  </a:lnTo>
                  <a:lnTo>
                    <a:pt x="583234" y="0"/>
                  </a:lnTo>
                  <a:lnTo>
                    <a:pt x="1095370" y="0"/>
                  </a:lnTo>
                  <a:lnTo>
                    <a:pt x="1143199" y="1888"/>
                  </a:lnTo>
                  <a:lnTo>
                    <a:pt x="1189976" y="7456"/>
                  </a:lnTo>
                  <a:lnTo>
                    <a:pt x="1235538" y="16557"/>
                  </a:lnTo>
                  <a:lnTo>
                    <a:pt x="1279733" y="29045"/>
                  </a:lnTo>
                  <a:lnTo>
                    <a:pt x="1322413" y="44772"/>
                  </a:lnTo>
                  <a:lnTo>
                    <a:pt x="1363427" y="63593"/>
                  </a:lnTo>
                  <a:lnTo>
                    <a:pt x="1402626" y="85360"/>
                  </a:lnTo>
                  <a:lnTo>
                    <a:pt x="1439858" y="109926"/>
                  </a:lnTo>
                  <a:lnTo>
                    <a:pt x="1474974" y="137146"/>
                  </a:lnTo>
                  <a:lnTo>
                    <a:pt x="1507824" y="166872"/>
                  </a:lnTo>
                  <a:lnTo>
                    <a:pt x="1538257" y="198958"/>
                  </a:lnTo>
                  <a:lnTo>
                    <a:pt x="1566124" y="233257"/>
                  </a:lnTo>
                  <a:lnTo>
                    <a:pt x="1591274" y="269622"/>
                  </a:lnTo>
                  <a:lnTo>
                    <a:pt x="1613558" y="307908"/>
                  </a:lnTo>
                  <a:lnTo>
                    <a:pt x="1632824" y="347966"/>
                  </a:lnTo>
                  <a:lnTo>
                    <a:pt x="1648924" y="389651"/>
                  </a:lnTo>
                  <a:lnTo>
                    <a:pt x="1661706" y="432817"/>
                  </a:lnTo>
                  <a:lnTo>
                    <a:pt x="1671021" y="477315"/>
                  </a:lnTo>
                  <a:lnTo>
                    <a:pt x="1676719" y="523000"/>
                  </a:lnTo>
                  <a:lnTo>
                    <a:pt x="1678649" y="569725"/>
                  </a:lnTo>
                  <a:lnTo>
                    <a:pt x="1676716" y="616453"/>
                  </a:lnTo>
                  <a:lnTo>
                    <a:pt x="1671016" y="662141"/>
                  </a:lnTo>
                  <a:lnTo>
                    <a:pt x="1661698" y="706642"/>
                  </a:lnTo>
                  <a:lnTo>
                    <a:pt x="1648915" y="749809"/>
                  </a:lnTo>
                  <a:lnTo>
                    <a:pt x="1632814" y="791497"/>
                  </a:lnTo>
                  <a:lnTo>
                    <a:pt x="1613547" y="831557"/>
                  </a:lnTo>
                  <a:lnTo>
                    <a:pt x="1591264" y="869844"/>
                  </a:lnTo>
                  <a:lnTo>
                    <a:pt x="1566114" y="906211"/>
                  </a:lnTo>
                  <a:lnTo>
                    <a:pt x="1538248" y="940511"/>
                  </a:lnTo>
                  <a:lnTo>
                    <a:pt x="1507815" y="972598"/>
                  </a:lnTo>
                  <a:lnTo>
                    <a:pt x="1474966" y="1002325"/>
                  </a:lnTo>
                  <a:lnTo>
                    <a:pt x="1439851" y="1029545"/>
                  </a:lnTo>
                  <a:lnTo>
                    <a:pt x="1402620" y="1054113"/>
                  </a:lnTo>
                  <a:lnTo>
                    <a:pt x="1363423" y="1075880"/>
                  </a:lnTo>
                  <a:lnTo>
                    <a:pt x="1322410" y="1094700"/>
                  </a:lnTo>
                  <a:lnTo>
                    <a:pt x="1279731" y="1110428"/>
                  </a:lnTo>
                  <a:lnTo>
                    <a:pt x="1235536" y="1122916"/>
                  </a:lnTo>
                  <a:lnTo>
                    <a:pt x="1189976" y="1132017"/>
                  </a:lnTo>
                  <a:lnTo>
                    <a:pt x="1143199" y="1137586"/>
                  </a:lnTo>
                  <a:lnTo>
                    <a:pt x="1095357" y="1139474"/>
                  </a:lnTo>
                  <a:lnTo>
                    <a:pt x="730781" y="1139474"/>
                  </a:lnTo>
                  <a:lnTo>
                    <a:pt x="334649" y="14688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716790" y="1641624"/>
            <a:ext cx="1447800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spc="-10" dirty="0">
                <a:latin typeface="Comic Sans MS"/>
                <a:cs typeface="Comic Sans MS"/>
              </a:rPr>
              <a:t>Listen</a:t>
            </a:r>
            <a:r>
              <a:rPr sz="1850" b="1" spc="-40" dirty="0">
                <a:latin typeface="Comic Sans MS"/>
                <a:cs typeface="Comic Sans MS"/>
              </a:rPr>
              <a:t> </a:t>
            </a:r>
            <a:r>
              <a:rPr sz="1850" b="1" spc="-5" dirty="0">
                <a:latin typeface="Comic Sans MS"/>
                <a:cs typeface="Comic Sans MS"/>
              </a:rPr>
              <a:t>to</a:t>
            </a:r>
            <a:r>
              <a:rPr sz="1850" b="1" spc="-40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me</a:t>
            </a:r>
            <a:endParaRPr sz="1850">
              <a:latin typeface="Comic Sans MS"/>
              <a:cs typeface="Comic Sans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6450" y="1789293"/>
            <a:ext cx="95250" cy="952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44497" y="1602190"/>
            <a:ext cx="4619625" cy="1139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0"/>
              </a:spcBef>
            </a:pPr>
            <a:r>
              <a:rPr sz="2100" spc="10" dirty="0">
                <a:latin typeface="Comic Sans MS"/>
                <a:cs typeface="Comic Sans MS"/>
              </a:rPr>
              <a:t>Microsoft Power </a:t>
            </a:r>
            <a:r>
              <a:rPr sz="2100" spc="15" dirty="0">
                <a:latin typeface="Comic Sans MS"/>
                <a:cs typeface="Comic Sans MS"/>
              </a:rPr>
              <a:t>BI </a:t>
            </a:r>
            <a:r>
              <a:rPr sz="2100" spc="10" dirty="0">
                <a:latin typeface="Comic Sans MS"/>
                <a:cs typeface="Comic Sans MS"/>
              </a:rPr>
              <a:t>is </a:t>
            </a:r>
            <a:r>
              <a:rPr sz="2100" spc="15" dirty="0">
                <a:latin typeface="Comic Sans MS"/>
                <a:cs typeface="Comic Sans MS"/>
              </a:rPr>
              <a:t>a </a:t>
            </a:r>
            <a:r>
              <a:rPr sz="2100" spc="10" dirty="0">
                <a:latin typeface="Comic Sans MS"/>
                <a:cs typeface="Comic Sans MS"/>
              </a:rPr>
              <a:t>self-service </a:t>
            </a:r>
            <a:r>
              <a:rPr sz="2100" spc="-615" dirty="0">
                <a:latin typeface="Comic Sans MS"/>
                <a:cs typeface="Comic Sans MS"/>
              </a:rPr>
              <a:t> </a:t>
            </a:r>
            <a:r>
              <a:rPr sz="2100" spc="10" dirty="0">
                <a:latin typeface="Comic Sans MS"/>
                <a:cs typeface="Comic Sans MS"/>
              </a:rPr>
              <a:t>business intelligence platform </a:t>
            </a:r>
            <a:r>
              <a:rPr sz="2100" spc="15" dirty="0">
                <a:latin typeface="Comic Sans MS"/>
                <a:cs typeface="Comic Sans MS"/>
              </a:rPr>
              <a:t> </a:t>
            </a:r>
            <a:r>
              <a:rPr sz="2100" spc="10" dirty="0">
                <a:latin typeface="Comic Sans MS"/>
                <a:cs typeface="Comic Sans MS"/>
              </a:rPr>
              <a:t>developed</a:t>
            </a:r>
            <a:r>
              <a:rPr sz="2100" dirty="0">
                <a:latin typeface="Comic Sans MS"/>
                <a:cs typeface="Comic Sans MS"/>
              </a:rPr>
              <a:t> </a:t>
            </a:r>
            <a:r>
              <a:rPr sz="2100" spc="15" dirty="0">
                <a:latin typeface="Comic Sans MS"/>
                <a:cs typeface="Comic Sans MS"/>
              </a:rPr>
              <a:t>by</a:t>
            </a:r>
            <a:r>
              <a:rPr sz="2100" spc="10" dirty="0">
                <a:latin typeface="Comic Sans MS"/>
                <a:cs typeface="Comic Sans MS"/>
              </a:rPr>
              <a:t> </a:t>
            </a:r>
            <a:r>
              <a:rPr sz="2100" b="1" spc="10" dirty="0">
                <a:latin typeface="Comic Sans MS"/>
                <a:cs typeface="Comic Sans MS"/>
              </a:rPr>
              <a:t>Microsoft.</a:t>
            </a:r>
            <a:endParaRPr sz="2100">
              <a:latin typeface="Comic Sans MS"/>
              <a:cs typeface="Comic Sans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6450" y="3275193"/>
            <a:ext cx="95250" cy="952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6450" y="4389618"/>
            <a:ext cx="95250" cy="9524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44497" y="3088090"/>
            <a:ext cx="4651375" cy="2254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821055">
              <a:lnSpc>
                <a:spcPct val="116100"/>
              </a:lnSpc>
              <a:spcBef>
                <a:spcPts val="90"/>
              </a:spcBef>
            </a:pPr>
            <a:r>
              <a:rPr sz="2100" spc="10" dirty="0">
                <a:latin typeface="Comic Sans MS"/>
                <a:cs typeface="Comic Sans MS"/>
              </a:rPr>
              <a:t>Power </a:t>
            </a:r>
            <a:r>
              <a:rPr sz="2100" spc="15" dirty="0">
                <a:latin typeface="Comic Sans MS"/>
                <a:cs typeface="Comic Sans MS"/>
              </a:rPr>
              <a:t>BI </a:t>
            </a:r>
            <a:r>
              <a:rPr sz="2100" spc="10" dirty="0">
                <a:latin typeface="Comic Sans MS"/>
                <a:cs typeface="Comic Sans MS"/>
              </a:rPr>
              <a:t>is like </a:t>
            </a:r>
            <a:r>
              <a:rPr sz="2100" spc="15" dirty="0">
                <a:latin typeface="Comic Sans MS"/>
                <a:cs typeface="Comic Sans MS"/>
              </a:rPr>
              <a:t>a </a:t>
            </a:r>
            <a:r>
              <a:rPr sz="2100" spc="10" dirty="0">
                <a:latin typeface="Comic Sans MS"/>
                <a:cs typeface="Comic Sans MS"/>
              </a:rPr>
              <a:t>super-smart </a:t>
            </a:r>
            <a:r>
              <a:rPr sz="2100" spc="-615" dirty="0">
                <a:latin typeface="Comic Sans MS"/>
                <a:cs typeface="Comic Sans MS"/>
              </a:rPr>
              <a:t> </a:t>
            </a:r>
            <a:r>
              <a:rPr sz="2100" spc="10" dirty="0">
                <a:latin typeface="Comic Sans MS"/>
                <a:cs typeface="Comic Sans MS"/>
              </a:rPr>
              <a:t>assistant</a:t>
            </a:r>
            <a:r>
              <a:rPr sz="2100" dirty="0">
                <a:latin typeface="Comic Sans MS"/>
                <a:cs typeface="Comic Sans MS"/>
              </a:rPr>
              <a:t> </a:t>
            </a:r>
            <a:r>
              <a:rPr sz="2100" spc="10" dirty="0">
                <a:latin typeface="Comic Sans MS"/>
                <a:cs typeface="Comic Sans MS"/>
              </a:rPr>
              <a:t>for</a:t>
            </a:r>
            <a:r>
              <a:rPr sz="2100" dirty="0">
                <a:latin typeface="Comic Sans MS"/>
                <a:cs typeface="Comic Sans MS"/>
              </a:rPr>
              <a:t> </a:t>
            </a:r>
            <a:r>
              <a:rPr sz="2100" spc="10" dirty="0">
                <a:latin typeface="Comic Sans MS"/>
                <a:cs typeface="Comic Sans MS"/>
              </a:rPr>
              <a:t>your</a:t>
            </a:r>
            <a:r>
              <a:rPr sz="2100" dirty="0">
                <a:latin typeface="Comic Sans MS"/>
                <a:cs typeface="Comic Sans MS"/>
              </a:rPr>
              <a:t> </a:t>
            </a:r>
            <a:r>
              <a:rPr sz="2100" spc="10" dirty="0">
                <a:latin typeface="Comic Sans MS"/>
                <a:cs typeface="Comic Sans MS"/>
              </a:rPr>
              <a:t>data.</a:t>
            </a:r>
            <a:endParaRPr sz="21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2100">
              <a:latin typeface="Comic Sans MS"/>
              <a:cs typeface="Comic Sans MS"/>
            </a:endParaRPr>
          </a:p>
          <a:p>
            <a:pPr marL="12700" marR="5080">
              <a:lnSpc>
                <a:spcPct val="116100"/>
              </a:lnSpc>
            </a:pPr>
            <a:r>
              <a:rPr sz="2100" spc="10" dirty="0">
                <a:latin typeface="Comic Sans MS"/>
                <a:cs typeface="Comic Sans MS"/>
              </a:rPr>
              <a:t>It takes </a:t>
            </a:r>
            <a:r>
              <a:rPr sz="2100" spc="5" dirty="0">
                <a:latin typeface="Comic Sans MS"/>
                <a:cs typeface="Comic Sans MS"/>
              </a:rPr>
              <a:t>all </a:t>
            </a:r>
            <a:r>
              <a:rPr sz="2100" spc="10" dirty="0">
                <a:latin typeface="Comic Sans MS"/>
                <a:cs typeface="Comic Sans MS"/>
              </a:rPr>
              <a:t>your numbers and turns </a:t>
            </a:r>
            <a:r>
              <a:rPr sz="2100" spc="15" dirty="0">
                <a:latin typeface="Comic Sans MS"/>
                <a:cs typeface="Comic Sans MS"/>
              </a:rPr>
              <a:t> them </a:t>
            </a:r>
            <a:r>
              <a:rPr sz="2100" spc="10" dirty="0">
                <a:latin typeface="Comic Sans MS"/>
                <a:cs typeface="Comic Sans MS"/>
              </a:rPr>
              <a:t>into colorful charts and graphs </a:t>
            </a:r>
            <a:r>
              <a:rPr sz="2100" spc="-615" dirty="0">
                <a:latin typeface="Comic Sans MS"/>
                <a:cs typeface="Comic Sans MS"/>
              </a:rPr>
              <a:t> </a:t>
            </a:r>
            <a:r>
              <a:rPr sz="2100" spc="10" dirty="0">
                <a:latin typeface="Comic Sans MS"/>
                <a:cs typeface="Comic Sans MS"/>
              </a:rPr>
              <a:t>that</a:t>
            </a:r>
            <a:r>
              <a:rPr sz="2100" dirty="0">
                <a:latin typeface="Comic Sans MS"/>
                <a:cs typeface="Comic Sans MS"/>
              </a:rPr>
              <a:t> </a:t>
            </a:r>
            <a:r>
              <a:rPr sz="2100" spc="10" dirty="0">
                <a:latin typeface="Comic Sans MS"/>
                <a:cs typeface="Comic Sans MS"/>
              </a:rPr>
              <a:t>anyone</a:t>
            </a:r>
            <a:r>
              <a:rPr sz="2100" spc="5" dirty="0">
                <a:latin typeface="Comic Sans MS"/>
                <a:cs typeface="Comic Sans MS"/>
              </a:rPr>
              <a:t> </a:t>
            </a:r>
            <a:r>
              <a:rPr sz="2100" spc="10" dirty="0">
                <a:latin typeface="Comic Sans MS"/>
                <a:cs typeface="Comic Sans MS"/>
              </a:rPr>
              <a:t>can</a:t>
            </a:r>
            <a:r>
              <a:rPr sz="2100" spc="5" dirty="0">
                <a:latin typeface="Comic Sans MS"/>
                <a:cs typeface="Comic Sans MS"/>
              </a:rPr>
              <a:t> </a:t>
            </a:r>
            <a:r>
              <a:rPr sz="2100" spc="10" dirty="0">
                <a:latin typeface="Comic Sans MS"/>
                <a:cs typeface="Comic Sans MS"/>
              </a:rPr>
              <a:t>understand.</a:t>
            </a:r>
            <a:endParaRPr sz="2100">
              <a:latin typeface="Comic Sans MS"/>
              <a:cs typeface="Comic Sans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6450" y="5875518"/>
            <a:ext cx="95250" cy="9524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44497" y="5688415"/>
            <a:ext cx="4804410" cy="1139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0"/>
              </a:spcBef>
            </a:pPr>
            <a:r>
              <a:rPr sz="2100" spc="10" dirty="0">
                <a:latin typeface="Comic Sans MS"/>
                <a:cs typeface="Comic Sans MS"/>
              </a:rPr>
              <a:t>It helps you see patterns and </a:t>
            </a:r>
            <a:r>
              <a:rPr sz="2100" spc="15" dirty="0">
                <a:latin typeface="Comic Sans MS"/>
                <a:cs typeface="Comic Sans MS"/>
              </a:rPr>
              <a:t>make </a:t>
            </a:r>
            <a:r>
              <a:rPr sz="2100" spc="20" dirty="0">
                <a:latin typeface="Comic Sans MS"/>
                <a:cs typeface="Comic Sans MS"/>
              </a:rPr>
              <a:t> </a:t>
            </a:r>
            <a:r>
              <a:rPr sz="2100" spc="10" dirty="0">
                <a:latin typeface="Comic Sans MS"/>
                <a:cs typeface="Comic Sans MS"/>
              </a:rPr>
              <a:t>smart decisions, </a:t>
            </a:r>
            <a:r>
              <a:rPr sz="2100" spc="5" dirty="0">
                <a:latin typeface="Comic Sans MS"/>
                <a:cs typeface="Comic Sans MS"/>
              </a:rPr>
              <a:t>all </a:t>
            </a:r>
            <a:r>
              <a:rPr sz="2100" spc="10" dirty="0">
                <a:latin typeface="Comic Sans MS"/>
                <a:cs typeface="Comic Sans MS"/>
              </a:rPr>
              <a:t>in one easy-to-use </a:t>
            </a:r>
            <a:r>
              <a:rPr sz="2100" spc="-615" dirty="0">
                <a:latin typeface="Comic Sans MS"/>
                <a:cs typeface="Comic Sans MS"/>
              </a:rPr>
              <a:t> </a:t>
            </a:r>
            <a:r>
              <a:rPr sz="2100" spc="5" dirty="0">
                <a:latin typeface="Comic Sans MS"/>
                <a:cs typeface="Comic Sans MS"/>
              </a:rPr>
              <a:t>tool.</a:t>
            </a:r>
            <a:endParaRPr sz="2100">
              <a:latin typeface="Comic Sans MS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30815" y="342693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9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20624" y="0"/>
            <a:ext cx="1181100" cy="859155"/>
          </a:xfrm>
          <a:custGeom>
            <a:avLst/>
            <a:gdLst/>
            <a:ahLst/>
            <a:cxnLst/>
            <a:rect l="l" t="t" r="r" b="b"/>
            <a:pathLst>
              <a:path w="1181100" h="859155">
                <a:moveTo>
                  <a:pt x="720014" y="859071"/>
                </a:moveTo>
                <a:lnTo>
                  <a:pt x="672659" y="857540"/>
                </a:lnTo>
                <a:lnTo>
                  <a:pt x="626137" y="853009"/>
                </a:lnTo>
                <a:lnTo>
                  <a:pt x="580527" y="845573"/>
                </a:lnTo>
                <a:lnTo>
                  <a:pt x="535924" y="835326"/>
                </a:lnTo>
                <a:lnTo>
                  <a:pt x="492424" y="822365"/>
                </a:lnTo>
                <a:lnTo>
                  <a:pt x="450120" y="806784"/>
                </a:lnTo>
                <a:lnTo>
                  <a:pt x="409109" y="788677"/>
                </a:lnTo>
                <a:lnTo>
                  <a:pt x="369485" y="768140"/>
                </a:lnTo>
                <a:lnTo>
                  <a:pt x="331343" y="745267"/>
                </a:lnTo>
                <a:lnTo>
                  <a:pt x="294777" y="720153"/>
                </a:lnTo>
                <a:lnTo>
                  <a:pt x="259882" y="692894"/>
                </a:lnTo>
                <a:lnTo>
                  <a:pt x="226754" y="663583"/>
                </a:lnTo>
                <a:lnTo>
                  <a:pt x="195488" y="632316"/>
                </a:lnTo>
                <a:lnTo>
                  <a:pt x="166177" y="599188"/>
                </a:lnTo>
                <a:lnTo>
                  <a:pt x="138918" y="564294"/>
                </a:lnTo>
                <a:lnTo>
                  <a:pt x="113804" y="527728"/>
                </a:lnTo>
                <a:lnTo>
                  <a:pt x="90931" y="489586"/>
                </a:lnTo>
                <a:lnTo>
                  <a:pt x="70394" y="449961"/>
                </a:lnTo>
                <a:lnTo>
                  <a:pt x="52287" y="408950"/>
                </a:lnTo>
                <a:lnTo>
                  <a:pt x="36706" y="366647"/>
                </a:lnTo>
                <a:lnTo>
                  <a:pt x="23744" y="323147"/>
                </a:lnTo>
                <a:lnTo>
                  <a:pt x="13498" y="278544"/>
                </a:lnTo>
                <a:lnTo>
                  <a:pt x="6062" y="232934"/>
                </a:lnTo>
                <a:lnTo>
                  <a:pt x="1531" y="186412"/>
                </a:lnTo>
                <a:lnTo>
                  <a:pt x="0" y="139071"/>
                </a:lnTo>
                <a:lnTo>
                  <a:pt x="1531" y="91731"/>
                </a:lnTo>
                <a:lnTo>
                  <a:pt x="6062" y="45209"/>
                </a:lnTo>
                <a:lnTo>
                  <a:pt x="13433" y="0"/>
                </a:lnTo>
                <a:lnTo>
                  <a:pt x="1180500" y="0"/>
                </a:lnTo>
                <a:lnTo>
                  <a:pt x="1180500" y="692554"/>
                </a:lnTo>
                <a:lnTo>
                  <a:pt x="1180116" y="692894"/>
                </a:lnTo>
                <a:lnTo>
                  <a:pt x="1145222" y="720153"/>
                </a:lnTo>
                <a:lnTo>
                  <a:pt x="1108656" y="745267"/>
                </a:lnTo>
                <a:lnTo>
                  <a:pt x="1070514" y="768140"/>
                </a:lnTo>
                <a:lnTo>
                  <a:pt x="1030889" y="788677"/>
                </a:lnTo>
                <a:lnTo>
                  <a:pt x="989878" y="806784"/>
                </a:lnTo>
                <a:lnTo>
                  <a:pt x="947575" y="822365"/>
                </a:lnTo>
                <a:lnTo>
                  <a:pt x="904075" y="835326"/>
                </a:lnTo>
                <a:lnTo>
                  <a:pt x="859472" y="845573"/>
                </a:lnTo>
                <a:lnTo>
                  <a:pt x="813862" y="853009"/>
                </a:lnTo>
                <a:lnTo>
                  <a:pt x="767339" y="857540"/>
                </a:lnTo>
                <a:lnTo>
                  <a:pt x="720014" y="8590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97574" y="0"/>
            <a:ext cx="972819" cy="892810"/>
          </a:xfrm>
          <a:custGeom>
            <a:avLst/>
            <a:gdLst/>
            <a:ahLst/>
            <a:cxnLst/>
            <a:rect l="l" t="t" r="r" b="b"/>
            <a:pathLst>
              <a:path w="972820" h="892810">
                <a:moveTo>
                  <a:pt x="486284" y="892799"/>
                </a:moveTo>
                <a:lnTo>
                  <a:pt x="439451" y="890573"/>
                </a:lnTo>
                <a:lnTo>
                  <a:pt x="393878" y="884030"/>
                </a:lnTo>
                <a:lnTo>
                  <a:pt x="349768" y="873376"/>
                </a:lnTo>
                <a:lnTo>
                  <a:pt x="307326" y="858812"/>
                </a:lnTo>
                <a:lnTo>
                  <a:pt x="266754" y="840544"/>
                </a:lnTo>
                <a:lnTo>
                  <a:pt x="228257" y="818774"/>
                </a:lnTo>
                <a:lnTo>
                  <a:pt x="192039" y="793707"/>
                </a:lnTo>
                <a:lnTo>
                  <a:pt x="158302" y="765546"/>
                </a:lnTo>
                <a:lnTo>
                  <a:pt x="127252" y="734496"/>
                </a:lnTo>
                <a:lnTo>
                  <a:pt x="99091" y="700760"/>
                </a:lnTo>
                <a:lnTo>
                  <a:pt x="74024" y="664541"/>
                </a:lnTo>
                <a:lnTo>
                  <a:pt x="52255" y="626044"/>
                </a:lnTo>
                <a:lnTo>
                  <a:pt x="33986" y="585472"/>
                </a:lnTo>
                <a:lnTo>
                  <a:pt x="19423" y="543030"/>
                </a:lnTo>
                <a:lnTo>
                  <a:pt x="8768" y="498920"/>
                </a:lnTo>
                <a:lnTo>
                  <a:pt x="2225" y="453348"/>
                </a:lnTo>
                <a:lnTo>
                  <a:pt x="0" y="406512"/>
                </a:lnTo>
                <a:lnTo>
                  <a:pt x="2225" y="359683"/>
                </a:lnTo>
                <a:lnTo>
                  <a:pt x="8768" y="314110"/>
                </a:lnTo>
                <a:lnTo>
                  <a:pt x="19423" y="270000"/>
                </a:lnTo>
                <a:lnTo>
                  <a:pt x="33986" y="227558"/>
                </a:lnTo>
                <a:lnTo>
                  <a:pt x="52255" y="186986"/>
                </a:lnTo>
                <a:lnTo>
                  <a:pt x="74024" y="148489"/>
                </a:lnTo>
                <a:lnTo>
                  <a:pt x="99091" y="112271"/>
                </a:lnTo>
                <a:lnTo>
                  <a:pt x="127252" y="78534"/>
                </a:lnTo>
                <a:lnTo>
                  <a:pt x="158302" y="47484"/>
                </a:lnTo>
                <a:lnTo>
                  <a:pt x="192039" y="19323"/>
                </a:lnTo>
                <a:lnTo>
                  <a:pt x="219959" y="0"/>
                </a:lnTo>
                <a:lnTo>
                  <a:pt x="752607" y="0"/>
                </a:lnTo>
                <a:lnTo>
                  <a:pt x="814264" y="47484"/>
                </a:lnTo>
                <a:lnTo>
                  <a:pt x="845314" y="78534"/>
                </a:lnTo>
                <a:lnTo>
                  <a:pt x="873475" y="112271"/>
                </a:lnTo>
                <a:lnTo>
                  <a:pt x="898542" y="148489"/>
                </a:lnTo>
                <a:lnTo>
                  <a:pt x="920311" y="186986"/>
                </a:lnTo>
                <a:lnTo>
                  <a:pt x="938580" y="227558"/>
                </a:lnTo>
                <a:lnTo>
                  <a:pt x="953144" y="270000"/>
                </a:lnTo>
                <a:lnTo>
                  <a:pt x="963798" y="314110"/>
                </a:lnTo>
                <a:lnTo>
                  <a:pt x="970341" y="359683"/>
                </a:lnTo>
                <a:lnTo>
                  <a:pt x="972567" y="406515"/>
                </a:lnTo>
                <a:lnTo>
                  <a:pt x="970341" y="453348"/>
                </a:lnTo>
                <a:lnTo>
                  <a:pt x="963798" y="498920"/>
                </a:lnTo>
                <a:lnTo>
                  <a:pt x="953144" y="543030"/>
                </a:lnTo>
                <a:lnTo>
                  <a:pt x="938580" y="585472"/>
                </a:lnTo>
                <a:lnTo>
                  <a:pt x="920311" y="626044"/>
                </a:lnTo>
                <a:lnTo>
                  <a:pt x="898542" y="664541"/>
                </a:lnTo>
                <a:lnTo>
                  <a:pt x="873475" y="700760"/>
                </a:lnTo>
                <a:lnTo>
                  <a:pt x="845314" y="734496"/>
                </a:lnTo>
                <a:lnTo>
                  <a:pt x="814264" y="765546"/>
                </a:lnTo>
                <a:lnTo>
                  <a:pt x="780528" y="793707"/>
                </a:lnTo>
                <a:lnTo>
                  <a:pt x="744309" y="818774"/>
                </a:lnTo>
                <a:lnTo>
                  <a:pt x="705812" y="840544"/>
                </a:lnTo>
                <a:lnTo>
                  <a:pt x="665240" y="858812"/>
                </a:lnTo>
                <a:lnTo>
                  <a:pt x="622798" y="873376"/>
                </a:lnTo>
                <a:lnTo>
                  <a:pt x="578688" y="884030"/>
                </a:lnTo>
                <a:lnTo>
                  <a:pt x="533116" y="890573"/>
                </a:lnTo>
                <a:lnTo>
                  <a:pt x="486284" y="892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6016266" y="5320232"/>
            <a:ext cx="2921000" cy="1880870"/>
            <a:chOff x="6016266" y="5320232"/>
            <a:chExt cx="2921000" cy="1880870"/>
          </a:xfrm>
        </p:grpSpPr>
        <p:sp>
          <p:nvSpPr>
            <p:cNvPr id="18" name="object 18"/>
            <p:cNvSpPr/>
            <p:nvPr/>
          </p:nvSpPr>
          <p:spPr>
            <a:xfrm>
              <a:off x="6016266" y="5320232"/>
              <a:ext cx="2294255" cy="1880870"/>
            </a:xfrm>
            <a:custGeom>
              <a:avLst/>
              <a:gdLst/>
              <a:ahLst/>
              <a:cxnLst/>
              <a:rect l="l" t="t" r="r" b="b"/>
              <a:pathLst>
                <a:path w="2294254" h="1880870">
                  <a:moveTo>
                    <a:pt x="1916227" y="1880667"/>
                  </a:moveTo>
                  <a:lnTo>
                    <a:pt x="377414" y="1880667"/>
                  </a:lnTo>
                  <a:lnTo>
                    <a:pt x="369315" y="1873908"/>
                  </a:lnTo>
                  <a:lnTo>
                    <a:pt x="335896" y="1843675"/>
                  </a:lnTo>
                  <a:lnTo>
                    <a:pt x="303792" y="1812203"/>
                  </a:lnTo>
                  <a:lnTo>
                    <a:pt x="273048" y="1779532"/>
                  </a:lnTo>
                  <a:lnTo>
                    <a:pt x="243705" y="1745703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49936" y="1745703"/>
                  </a:lnTo>
                  <a:lnTo>
                    <a:pt x="2020594" y="1779532"/>
                  </a:lnTo>
                  <a:lnTo>
                    <a:pt x="1989849" y="1812203"/>
                  </a:lnTo>
                  <a:lnTo>
                    <a:pt x="1957746" y="1843675"/>
                  </a:lnTo>
                  <a:lnTo>
                    <a:pt x="1924327" y="1873908"/>
                  </a:lnTo>
                  <a:lnTo>
                    <a:pt x="1916227" y="18806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79999" y="6389092"/>
              <a:ext cx="657224" cy="657224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9756" y="1034944"/>
            <a:ext cx="272288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/>
              <a:t>What</a:t>
            </a:r>
            <a:r>
              <a:rPr sz="2300" spc="-35" dirty="0"/>
              <a:t> </a:t>
            </a:r>
            <a:r>
              <a:rPr sz="2300" spc="-5" dirty="0"/>
              <a:t>is</a:t>
            </a:r>
            <a:r>
              <a:rPr sz="2300" spc="-30" dirty="0"/>
              <a:t> </a:t>
            </a:r>
            <a:r>
              <a:rPr sz="2300" spc="-5" dirty="0"/>
              <a:t>Power</a:t>
            </a:r>
            <a:r>
              <a:rPr sz="2300" spc="-30" dirty="0"/>
              <a:t> </a:t>
            </a:r>
            <a:r>
              <a:rPr sz="2300" spc="-5" dirty="0"/>
              <a:t>BI?</a:t>
            </a:r>
            <a:endParaRPr sz="2300"/>
          </a:p>
        </p:txBody>
      </p:sp>
      <p:sp>
        <p:nvSpPr>
          <p:cNvPr id="21" name="object 21"/>
          <p:cNvSpPr txBox="1"/>
          <p:nvPr/>
        </p:nvSpPr>
        <p:spPr>
          <a:xfrm>
            <a:off x="6182572" y="6680285"/>
            <a:ext cx="2045335" cy="56682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750" b="1" spc="10" dirty="0">
                <a:latin typeface="Comic Sans MS"/>
                <a:cs typeface="Comic Sans MS"/>
              </a:rPr>
              <a:t>    Siddhika Shah</a:t>
            </a:r>
            <a:endParaRPr lang="en-US" sz="1750" dirty="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endParaRPr sz="175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654" y="2041048"/>
            <a:ext cx="1790699" cy="3428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01158" y="534570"/>
            <a:ext cx="1666239" cy="1399540"/>
          </a:xfrm>
          <a:custGeom>
            <a:avLst/>
            <a:gdLst/>
            <a:ahLst/>
            <a:cxnLst/>
            <a:rect l="l" t="t" r="r" b="b"/>
            <a:pathLst>
              <a:path w="1666239" h="1399539">
                <a:moveTo>
                  <a:pt x="318851" y="1399483"/>
                </a:moveTo>
                <a:lnTo>
                  <a:pt x="318851" y="1033971"/>
                </a:lnTo>
                <a:lnTo>
                  <a:pt x="276430" y="1012177"/>
                </a:lnTo>
                <a:lnTo>
                  <a:pt x="236266" y="987012"/>
                </a:lnTo>
                <a:lnTo>
                  <a:pt x="198557" y="958670"/>
                </a:lnTo>
                <a:lnTo>
                  <a:pt x="163501" y="927343"/>
                </a:lnTo>
                <a:lnTo>
                  <a:pt x="131295" y="893224"/>
                </a:lnTo>
                <a:lnTo>
                  <a:pt x="102137" y="856504"/>
                </a:lnTo>
                <a:lnTo>
                  <a:pt x="76226" y="817377"/>
                </a:lnTo>
                <a:lnTo>
                  <a:pt x="53758" y="776036"/>
                </a:lnTo>
                <a:lnTo>
                  <a:pt x="34932" y="732673"/>
                </a:lnTo>
                <a:lnTo>
                  <a:pt x="19945" y="687480"/>
                </a:lnTo>
                <a:lnTo>
                  <a:pt x="8996" y="640651"/>
                </a:lnTo>
                <a:lnTo>
                  <a:pt x="2281" y="592377"/>
                </a:lnTo>
                <a:lnTo>
                  <a:pt x="0" y="542832"/>
                </a:lnTo>
                <a:lnTo>
                  <a:pt x="2040" y="495996"/>
                </a:lnTo>
                <a:lnTo>
                  <a:pt x="8049" y="450265"/>
                </a:lnTo>
                <a:lnTo>
                  <a:pt x="17859" y="405804"/>
                </a:lnTo>
                <a:lnTo>
                  <a:pt x="31303" y="362775"/>
                </a:lnTo>
                <a:lnTo>
                  <a:pt x="48214" y="321341"/>
                </a:lnTo>
                <a:lnTo>
                  <a:pt x="68427" y="281665"/>
                </a:lnTo>
                <a:lnTo>
                  <a:pt x="91773" y="243910"/>
                </a:lnTo>
                <a:lnTo>
                  <a:pt x="118087" y="208238"/>
                </a:lnTo>
                <a:lnTo>
                  <a:pt x="147202" y="174814"/>
                </a:lnTo>
                <a:lnTo>
                  <a:pt x="178951" y="143799"/>
                </a:lnTo>
                <a:lnTo>
                  <a:pt x="213167" y="115357"/>
                </a:lnTo>
                <a:lnTo>
                  <a:pt x="249684" y="89651"/>
                </a:lnTo>
                <a:lnTo>
                  <a:pt x="288335" y="66844"/>
                </a:lnTo>
                <a:lnTo>
                  <a:pt x="328953" y="47098"/>
                </a:lnTo>
                <a:lnTo>
                  <a:pt x="371371" y="30577"/>
                </a:lnTo>
                <a:lnTo>
                  <a:pt x="415423" y="17444"/>
                </a:lnTo>
                <a:lnTo>
                  <a:pt x="460942" y="7861"/>
                </a:lnTo>
                <a:lnTo>
                  <a:pt x="507761" y="1992"/>
                </a:lnTo>
                <a:lnTo>
                  <a:pt x="555714" y="0"/>
                </a:lnTo>
                <a:lnTo>
                  <a:pt x="1109334" y="0"/>
                </a:lnTo>
                <a:lnTo>
                  <a:pt x="1157461" y="1992"/>
                </a:lnTo>
                <a:lnTo>
                  <a:pt x="1204436" y="7861"/>
                </a:lnTo>
                <a:lnTo>
                  <a:pt x="1250095" y="17444"/>
                </a:lnTo>
                <a:lnTo>
                  <a:pt x="1294271" y="30577"/>
                </a:lnTo>
                <a:lnTo>
                  <a:pt x="1336799" y="47099"/>
                </a:lnTo>
                <a:lnTo>
                  <a:pt x="1377513" y="66845"/>
                </a:lnTo>
                <a:lnTo>
                  <a:pt x="1416246" y="89652"/>
                </a:lnTo>
                <a:lnTo>
                  <a:pt x="1452834" y="115359"/>
                </a:lnTo>
                <a:lnTo>
                  <a:pt x="1487110" y="143801"/>
                </a:lnTo>
                <a:lnTo>
                  <a:pt x="1518908" y="174817"/>
                </a:lnTo>
                <a:lnTo>
                  <a:pt x="1548063" y="208242"/>
                </a:lnTo>
                <a:lnTo>
                  <a:pt x="1574408" y="243915"/>
                </a:lnTo>
                <a:lnTo>
                  <a:pt x="1597778" y="281671"/>
                </a:lnTo>
                <a:lnTo>
                  <a:pt x="1618007" y="321349"/>
                </a:lnTo>
                <a:lnTo>
                  <a:pt x="1634929" y="362785"/>
                </a:lnTo>
                <a:lnTo>
                  <a:pt x="1648378" y="405816"/>
                </a:lnTo>
                <a:lnTo>
                  <a:pt x="1658189" y="450280"/>
                </a:lnTo>
                <a:lnTo>
                  <a:pt x="1664194" y="496013"/>
                </a:lnTo>
                <a:lnTo>
                  <a:pt x="1666230" y="542852"/>
                </a:lnTo>
                <a:lnTo>
                  <a:pt x="1664191" y="589671"/>
                </a:lnTo>
                <a:lnTo>
                  <a:pt x="1658181" y="635404"/>
                </a:lnTo>
                <a:lnTo>
                  <a:pt x="1648368" y="679868"/>
                </a:lnTo>
                <a:lnTo>
                  <a:pt x="1634917" y="722899"/>
                </a:lnTo>
                <a:lnTo>
                  <a:pt x="1617994" y="764336"/>
                </a:lnTo>
                <a:lnTo>
                  <a:pt x="1597765" y="804014"/>
                </a:lnTo>
                <a:lnTo>
                  <a:pt x="1574395" y="841770"/>
                </a:lnTo>
                <a:lnTo>
                  <a:pt x="1548050" y="877443"/>
                </a:lnTo>
                <a:lnTo>
                  <a:pt x="1518897" y="910869"/>
                </a:lnTo>
                <a:lnTo>
                  <a:pt x="1487100" y="941884"/>
                </a:lnTo>
                <a:lnTo>
                  <a:pt x="1452825" y="970327"/>
                </a:lnTo>
                <a:lnTo>
                  <a:pt x="1416239" y="996034"/>
                </a:lnTo>
                <a:lnTo>
                  <a:pt x="1377507" y="1018841"/>
                </a:lnTo>
                <a:lnTo>
                  <a:pt x="1336795" y="1038587"/>
                </a:lnTo>
                <a:lnTo>
                  <a:pt x="1294269" y="1055109"/>
                </a:lnTo>
                <a:lnTo>
                  <a:pt x="1250093" y="1068242"/>
                </a:lnTo>
                <a:lnTo>
                  <a:pt x="1204436" y="1077825"/>
                </a:lnTo>
                <a:lnTo>
                  <a:pt x="1157461" y="1083694"/>
                </a:lnTo>
                <a:lnTo>
                  <a:pt x="1109334" y="1085687"/>
                </a:lnTo>
                <a:lnTo>
                  <a:pt x="696284" y="1085687"/>
                </a:lnTo>
                <a:lnTo>
                  <a:pt x="318851" y="13994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5608" y="925730"/>
            <a:ext cx="1577340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spc="-10" dirty="0">
                <a:latin typeface="Comic Sans MS"/>
                <a:cs typeface="Comic Sans MS"/>
              </a:rPr>
              <a:t>Do</a:t>
            </a:r>
            <a:r>
              <a:rPr sz="1850" b="1" spc="-3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you</a:t>
            </a:r>
            <a:r>
              <a:rPr sz="1850" b="1" spc="-3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Know?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Why</a:t>
            </a:r>
            <a:r>
              <a:rPr spc="-25" dirty="0"/>
              <a:t> </a:t>
            </a:r>
            <a:r>
              <a:rPr spc="15" dirty="0"/>
              <a:t>Power</a:t>
            </a:r>
            <a:r>
              <a:rPr spc="-25" dirty="0"/>
              <a:t> </a:t>
            </a:r>
            <a:r>
              <a:rPr spc="15" dirty="0"/>
              <a:t>BI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2332355" indent="-271780">
              <a:lnSpc>
                <a:spcPct val="100000"/>
              </a:lnSpc>
              <a:spcBef>
                <a:spcPts val="1330"/>
              </a:spcBef>
              <a:buFont typeface="Comic Sans MS"/>
              <a:buAutoNum type="arabicPeriod"/>
              <a:tabLst>
                <a:tab pos="2332990" algn="l"/>
              </a:tabLst>
            </a:pPr>
            <a:r>
              <a:rPr b="1" spc="-5" dirty="0">
                <a:latin typeface="Comic Sans MS"/>
                <a:cs typeface="Comic Sans MS"/>
              </a:rPr>
              <a:t>Handle</a:t>
            </a:r>
            <a:r>
              <a:rPr b="1" spc="-15" dirty="0">
                <a:latin typeface="Comic Sans MS"/>
                <a:cs typeface="Comic Sans MS"/>
              </a:rPr>
              <a:t> </a:t>
            </a:r>
            <a:r>
              <a:rPr b="1" spc="-5" dirty="0">
                <a:latin typeface="Comic Sans MS"/>
                <a:cs typeface="Comic Sans MS"/>
              </a:rPr>
              <a:t>Big</a:t>
            </a:r>
            <a:r>
              <a:rPr b="1" spc="-15" dirty="0">
                <a:latin typeface="Comic Sans MS"/>
                <a:cs typeface="Comic Sans MS"/>
              </a:rPr>
              <a:t> </a:t>
            </a:r>
            <a:r>
              <a:rPr b="1" spc="-5" dirty="0">
                <a:latin typeface="Comic Sans MS"/>
                <a:cs typeface="Comic Sans MS"/>
              </a:rPr>
              <a:t>Data</a:t>
            </a:r>
            <a:r>
              <a:rPr spc="-5" dirty="0"/>
              <a:t>:</a:t>
            </a:r>
            <a:r>
              <a:rPr spc="-10" dirty="0"/>
              <a:t> </a:t>
            </a:r>
            <a:r>
              <a:rPr spc="-5" dirty="0"/>
              <a:t>Power</a:t>
            </a:r>
            <a:r>
              <a:rPr spc="-15" dirty="0"/>
              <a:t> </a:t>
            </a:r>
            <a:r>
              <a:rPr spc="-5" dirty="0"/>
              <a:t>BI</a:t>
            </a:r>
            <a:r>
              <a:rPr spc="-10" dirty="0"/>
              <a:t> </a:t>
            </a:r>
            <a:r>
              <a:rPr spc="-5" dirty="0"/>
              <a:t>manages</a:t>
            </a:r>
            <a:r>
              <a:rPr spc="-10" dirty="0"/>
              <a:t> </a:t>
            </a:r>
            <a:r>
              <a:rPr spc="-5" dirty="0"/>
              <a:t>large</a:t>
            </a:r>
            <a:r>
              <a:rPr spc="-10" dirty="0"/>
              <a:t> </a:t>
            </a:r>
            <a:r>
              <a:rPr spc="-5" dirty="0"/>
              <a:t>datasets</a:t>
            </a:r>
          </a:p>
          <a:p>
            <a:pPr marL="4736465">
              <a:lnSpc>
                <a:spcPct val="100000"/>
              </a:lnSpc>
              <a:spcBef>
                <a:spcPts val="1230"/>
              </a:spcBef>
            </a:pPr>
            <a:r>
              <a:rPr spc="-5" dirty="0"/>
              <a:t>effortlessly.</a:t>
            </a:r>
          </a:p>
          <a:p>
            <a:pPr marL="3032760" marR="179705" indent="-1014730">
              <a:lnSpc>
                <a:spcPct val="148800"/>
              </a:lnSpc>
              <a:buFont typeface="Comic Sans MS"/>
              <a:buAutoNum type="arabicPeriod" startAt="2"/>
              <a:tabLst>
                <a:tab pos="2479675" algn="l"/>
                <a:tab pos="2480310" algn="l"/>
              </a:tabLst>
            </a:pPr>
            <a:r>
              <a:rPr b="1" spc="-5" dirty="0">
                <a:latin typeface="Comic Sans MS"/>
                <a:cs typeface="Comic Sans MS"/>
              </a:rPr>
              <a:t>Access Data Anywhere</a:t>
            </a:r>
            <a:r>
              <a:rPr spc="-5" dirty="0"/>
              <a:t>: Easily gather data from </a:t>
            </a:r>
            <a:r>
              <a:rPr spc="-615" dirty="0"/>
              <a:t> </a:t>
            </a:r>
            <a:r>
              <a:rPr spc="-5" dirty="0"/>
              <a:t>various</a:t>
            </a:r>
            <a:r>
              <a:rPr spc="-15" dirty="0"/>
              <a:t> </a:t>
            </a:r>
            <a:r>
              <a:rPr spc="-5" dirty="0"/>
              <a:t>sources</a:t>
            </a:r>
            <a:r>
              <a:rPr spc="-10" dirty="0"/>
              <a:t> </a:t>
            </a:r>
            <a:r>
              <a:rPr spc="-5" dirty="0"/>
              <a:t>like</a:t>
            </a:r>
            <a:r>
              <a:rPr spc="-10" dirty="0"/>
              <a:t> </a:t>
            </a:r>
            <a:r>
              <a:rPr spc="-5" dirty="0"/>
              <a:t>databases</a:t>
            </a:r>
            <a:r>
              <a:rPr spc="-10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files.</a:t>
            </a:r>
          </a:p>
          <a:p>
            <a:pPr marL="2304415" indent="-285750">
              <a:lnSpc>
                <a:spcPct val="100000"/>
              </a:lnSpc>
              <a:spcBef>
                <a:spcPts val="1230"/>
              </a:spcBef>
              <a:buFont typeface="Comic Sans MS"/>
              <a:buAutoNum type="arabicPeriod" startAt="2"/>
              <a:tabLst>
                <a:tab pos="2304415" algn="l"/>
              </a:tabLst>
            </a:pPr>
            <a:r>
              <a:rPr b="1" spc="-5" dirty="0">
                <a:latin typeface="Comic Sans MS"/>
                <a:cs typeface="Comic Sans MS"/>
              </a:rPr>
              <a:t>Smart</a:t>
            </a:r>
            <a:r>
              <a:rPr b="1" spc="-20" dirty="0">
                <a:latin typeface="Comic Sans MS"/>
                <a:cs typeface="Comic Sans MS"/>
              </a:rPr>
              <a:t> </a:t>
            </a:r>
            <a:r>
              <a:rPr b="1" spc="-5" dirty="0">
                <a:latin typeface="Comic Sans MS"/>
                <a:cs typeface="Comic Sans MS"/>
              </a:rPr>
              <a:t>Calculations</a:t>
            </a:r>
            <a:r>
              <a:rPr spc="-5" dirty="0"/>
              <a:t>:</a:t>
            </a:r>
            <a:r>
              <a:rPr spc="-15" dirty="0"/>
              <a:t> </a:t>
            </a:r>
            <a:r>
              <a:rPr spc="-5" dirty="0"/>
              <a:t>Use</a:t>
            </a:r>
            <a:r>
              <a:rPr spc="-10" dirty="0"/>
              <a:t> </a:t>
            </a:r>
            <a:r>
              <a:rPr spc="-5" dirty="0"/>
              <a:t>DAX</a:t>
            </a:r>
            <a:r>
              <a:rPr spc="-15" dirty="0"/>
              <a:t> </a:t>
            </a:r>
            <a:r>
              <a:rPr spc="-5" dirty="0"/>
              <a:t>for</a:t>
            </a:r>
            <a:r>
              <a:rPr spc="-15" dirty="0"/>
              <a:t> </a:t>
            </a:r>
            <a:r>
              <a:rPr spc="-5" dirty="0"/>
              <a:t>advanced</a:t>
            </a:r>
            <a:r>
              <a:rPr spc="-15" dirty="0"/>
              <a:t> </a:t>
            </a:r>
            <a:r>
              <a:rPr spc="-5" dirty="0"/>
              <a:t>analysis</a:t>
            </a:r>
          </a:p>
          <a:p>
            <a:pPr marL="4745990">
              <a:lnSpc>
                <a:spcPct val="100000"/>
              </a:lnSpc>
              <a:spcBef>
                <a:spcPts val="1230"/>
              </a:spcBef>
            </a:pPr>
            <a:r>
              <a:rPr spc="-5" dirty="0"/>
              <a:t>and</a:t>
            </a:r>
            <a:r>
              <a:rPr spc="-50" dirty="0"/>
              <a:t> </a:t>
            </a:r>
            <a:r>
              <a:rPr spc="-5" dirty="0"/>
              <a:t>insights.</a:t>
            </a:r>
          </a:p>
          <a:p>
            <a:pPr marL="2459355" indent="-441325">
              <a:lnSpc>
                <a:spcPct val="100000"/>
              </a:lnSpc>
              <a:spcBef>
                <a:spcPts val="1230"/>
              </a:spcBef>
              <a:buFont typeface="Comic Sans MS"/>
              <a:buAutoNum type="arabicPeriod" startAt="4"/>
              <a:tabLst>
                <a:tab pos="2459355" algn="l"/>
                <a:tab pos="2459990" algn="l"/>
              </a:tabLst>
            </a:pPr>
            <a:r>
              <a:rPr b="1" spc="-5" dirty="0">
                <a:latin typeface="Comic Sans MS"/>
                <a:cs typeface="Comic Sans MS"/>
              </a:rPr>
              <a:t>Create</a:t>
            </a:r>
            <a:r>
              <a:rPr b="1" spc="-20" dirty="0">
                <a:latin typeface="Comic Sans MS"/>
                <a:cs typeface="Comic Sans MS"/>
              </a:rPr>
              <a:t> </a:t>
            </a:r>
            <a:r>
              <a:rPr b="1" spc="-5" dirty="0">
                <a:latin typeface="Comic Sans MS"/>
                <a:cs typeface="Comic Sans MS"/>
              </a:rPr>
              <a:t>Stunning</a:t>
            </a:r>
            <a:r>
              <a:rPr b="1" spc="-20" dirty="0">
                <a:latin typeface="Comic Sans MS"/>
                <a:cs typeface="Comic Sans MS"/>
              </a:rPr>
              <a:t> </a:t>
            </a:r>
            <a:r>
              <a:rPr b="1" spc="-5" dirty="0">
                <a:latin typeface="Comic Sans MS"/>
                <a:cs typeface="Comic Sans MS"/>
              </a:rPr>
              <a:t>Reports</a:t>
            </a:r>
            <a:r>
              <a:rPr spc="-5" dirty="0"/>
              <a:t>:</a:t>
            </a:r>
            <a:r>
              <a:rPr spc="-15" dirty="0"/>
              <a:t> </a:t>
            </a:r>
            <a:r>
              <a:rPr spc="-5" dirty="0"/>
              <a:t>Build</a:t>
            </a:r>
            <a:r>
              <a:rPr spc="-15" dirty="0"/>
              <a:t> </a:t>
            </a:r>
            <a:r>
              <a:rPr spc="-5" dirty="0"/>
              <a:t>visually</a:t>
            </a:r>
            <a:r>
              <a:rPr spc="-10" dirty="0"/>
              <a:t> </a:t>
            </a:r>
            <a:r>
              <a:rPr spc="-5" dirty="0"/>
              <a:t>appealing</a:t>
            </a:r>
          </a:p>
          <a:p>
            <a:pPr marL="4008120">
              <a:lnSpc>
                <a:spcPct val="100000"/>
              </a:lnSpc>
              <a:spcBef>
                <a:spcPts val="1230"/>
              </a:spcBef>
            </a:pPr>
            <a:r>
              <a:rPr spc="-5" dirty="0"/>
              <a:t>reports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-30" dirty="0"/>
              <a:t> </a:t>
            </a:r>
            <a:r>
              <a:rPr spc="-5" dirty="0"/>
              <a:t>dashboards.</a:t>
            </a:r>
          </a:p>
          <a:p>
            <a:pPr marL="3366770" marR="283210" indent="-1348740">
              <a:lnSpc>
                <a:spcPct val="148800"/>
              </a:lnSpc>
              <a:buFont typeface="Comic Sans MS"/>
              <a:buAutoNum type="arabicPeriod" startAt="5"/>
              <a:tabLst>
                <a:tab pos="2582545" algn="l"/>
                <a:tab pos="2583180" algn="l"/>
              </a:tabLst>
            </a:pPr>
            <a:r>
              <a:rPr b="1" spc="-5" dirty="0">
                <a:latin typeface="Comic Sans MS"/>
                <a:cs typeface="Comic Sans MS"/>
              </a:rPr>
              <a:t>Learn Valuable Skills</a:t>
            </a:r>
            <a:r>
              <a:rPr spc="-5" dirty="0"/>
              <a:t>: Gain transferrable skills </a:t>
            </a:r>
            <a:r>
              <a:rPr spc="-615" dirty="0"/>
              <a:t> </a:t>
            </a:r>
            <a:r>
              <a:rPr spc="-5" dirty="0"/>
              <a:t>highly</a:t>
            </a:r>
            <a:r>
              <a:rPr spc="-10" dirty="0"/>
              <a:t> </a:t>
            </a:r>
            <a:r>
              <a:rPr spc="-5" dirty="0"/>
              <a:t>sought</a:t>
            </a:r>
            <a:r>
              <a:rPr spc="-10" dirty="0"/>
              <a:t> </a:t>
            </a:r>
            <a:r>
              <a:rPr spc="-5" dirty="0"/>
              <a:t>after</a:t>
            </a:r>
            <a:r>
              <a:rPr spc="-10" dirty="0"/>
              <a:t> </a:t>
            </a:r>
            <a:r>
              <a:rPr spc="-5" dirty="0"/>
              <a:t>in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industry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5472919"/>
            <a:ext cx="1948814" cy="1728470"/>
          </a:xfrm>
          <a:custGeom>
            <a:avLst/>
            <a:gdLst/>
            <a:ahLst/>
            <a:cxnLst/>
            <a:rect l="l" t="t" r="r" b="b"/>
            <a:pathLst>
              <a:path w="1948814" h="1728470">
                <a:moveTo>
                  <a:pt x="1732683" y="1727980"/>
                </a:moveTo>
                <a:lnTo>
                  <a:pt x="4671" y="1727980"/>
                </a:lnTo>
                <a:lnTo>
                  <a:pt x="2395" y="1725056"/>
                </a:lnTo>
                <a:lnTo>
                  <a:pt x="0" y="1721702"/>
                </a:lnTo>
                <a:lnTo>
                  <a:pt x="0" y="438297"/>
                </a:lnTo>
                <a:lnTo>
                  <a:pt x="29968" y="399528"/>
                </a:lnTo>
                <a:lnTo>
                  <a:pt x="58957" y="365310"/>
                </a:lnTo>
                <a:lnTo>
                  <a:pt x="89319" y="332333"/>
                </a:lnTo>
                <a:lnTo>
                  <a:pt x="121011" y="300642"/>
                </a:lnTo>
                <a:lnTo>
                  <a:pt x="153987" y="270280"/>
                </a:lnTo>
                <a:lnTo>
                  <a:pt x="188205" y="241290"/>
                </a:lnTo>
                <a:lnTo>
                  <a:pt x="223620" y="213718"/>
                </a:lnTo>
                <a:lnTo>
                  <a:pt x="260189" y="187606"/>
                </a:lnTo>
                <a:lnTo>
                  <a:pt x="297867" y="162998"/>
                </a:lnTo>
                <a:lnTo>
                  <a:pt x="336611" y="139940"/>
                </a:lnTo>
                <a:lnTo>
                  <a:pt x="376376" y="118473"/>
                </a:lnTo>
                <a:lnTo>
                  <a:pt x="417119" y="98643"/>
                </a:lnTo>
                <a:lnTo>
                  <a:pt x="458797" y="80494"/>
                </a:lnTo>
                <a:lnTo>
                  <a:pt x="501364" y="64068"/>
                </a:lnTo>
                <a:lnTo>
                  <a:pt x="544778" y="49411"/>
                </a:lnTo>
                <a:lnTo>
                  <a:pt x="588993" y="36565"/>
                </a:lnTo>
                <a:lnTo>
                  <a:pt x="633967" y="25575"/>
                </a:lnTo>
                <a:lnTo>
                  <a:pt x="679656" y="16485"/>
                </a:lnTo>
                <a:lnTo>
                  <a:pt x="726015" y="9338"/>
                </a:lnTo>
                <a:lnTo>
                  <a:pt x="773001" y="4179"/>
                </a:lnTo>
                <a:lnTo>
                  <a:pt x="820570" y="1052"/>
                </a:lnTo>
                <a:lnTo>
                  <a:pt x="868677" y="0"/>
                </a:lnTo>
                <a:lnTo>
                  <a:pt x="916784" y="1052"/>
                </a:lnTo>
                <a:lnTo>
                  <a:pt x="964353" y="4179"/>
                </a:lnTo>
                <a:lnTo>
                  <a:pt x="1011339" y="9338"/>
                </a:lnTo>
                <a:lnTo>
                  <a:pt x="1057698" y="16485"/>
                </a:lnTo>
                <a:lnTo>
                  <a:pt x="1103387" y="25575"/>
                </a:lnTo>
                <a:lnTo>
                  <a:pt x="1148361" y="36565"/>
                </a:lnTo>
                <a:lnTo>
                  <a:pt x="1192576" y="49411"/>
                </a:lnTo>
                <a:lnTo>
                  <a:pt x="1235990" y="64068"/>
                </a:lnTo>
                <a:lnTo>
                  <a:pt x="1278557" y="80494"/>
                </a:lnTo>
                <a:lnTo>
                  <a:pt x="1320235" y="98643"/>
                </a:lnTo>
                <a:lnTo>
                  <a:pt x="1360978" y="118473"/>
                </a:lnTo>
                <a:lnTo>
                  <a:pt x="1400743" y="139940"/>
                </a:lnTo>
                <a:lnTo>
                  <a:pt x="1439487" y="162998"/>
                </a:lnTo>
                <a:lnTo>
                  <a:pt x="1477165" y="187606"/>
                </a:lnTo>
                <a:lnTo>
                  <a:pt x="1513734" y="213718"/>
                </a:lnTo>
                <a:lnTo>
                  <a:pt x="1549149" y="241290"/>
                </a:lnTo>
                <a:lnTo>
                  <a:pt x="1583367" y="270280"/>
                </a:lnTo>
                <a:lnTo>
                  <a:pt x="1616343" y="300642"/>
                </a:lnTo>
                <a:lnTo>
                  <a:pt x="1648035" y="332333"/>
                </a:lnTo>
                <a:lnTo>
                  <a:pt x="1678397" y="365310"/>
                </a:lnTo>
                <a:lnTo>
                  <a:pt x="1707386" y="399528"/>
                </a:lnTo>
                <a:lnTo>
                  <a:pt x="1734959" y="434943"/>
                </a:lnTo>
                <a:lnTo>
                  <a:pt x="1761071" y="471511"/>
                </a:lnTo>
                <a:lnTo>
                  <a:pt x="1785678" y="509189"/>
                </a:lnTo>
                <a:lnTo>
                  <a:pt x="1808737" y="547933"/>
                </a:lnTo>
                <a:lnTo>
                  <a:pt x="1830203" y="587699"/>
                </a:lnTo>
                <a:lnTo>
                  <a:pt x="1850033" y="628442"/>
                </a:lnTo>
                <a:lnTo>
                  <a:pt x="1868183" y="670119"/>
                </a:lnTo>
                <a:lnTo>
                  <a:pt x="1884608" y="712687"/>
                </a:lnTo>
                <a:lnTo>
                  <a:pt x="1899266" y="756100"/>
                </a:lnTo>
                <a:lnTo>
                  <a:pt x="1912112" y="800316"/>
                </a:lnTo>
                <a:lnTo>
                  <a:pt x="1923101" y="845290"/>
                </a:lnTo>
                <a:lnTo>
                  <a:pt x="1932192" y="890979"/>
                </a:lnTo>
                <a:lnTo>
                  <a:pt x="1939338" y="937338"/>
                </a:lnTo>
                <a:lnTo>
                  <a:pt x="1944497" y="984323"/>
                </a:lnTo>
                <a:lnTo>
                  <a:pt x="1947625" y="1031892"/>
                </a:lnTo>
                <a:lnTo>
                  <a:pt x="1948677" y="1079995"/>
                </a:lnTo>
                <a:lnTo>
                  <a:pt x="1947625" y="1128107"/>
                </a:lnTo>
                <a:lnTo>
                  <a:pt x="1944497" y="1175675"/>
                </a:lnTo>
                <a:lnTo>
                  <a:pt x="1939338" y="1222661"/>
                </a:lnTo>
                <a:lnTo>
                  <a:pt x="1932192" y="1269020"/>
                </a:lnTo>
                <a:lnTo>
                  <a:pt x="1923101" y="1314709"/>
                </a:lnTo>
                <a:lnTo>
                  <a:pt x="1912112" y="1359683"/>
                </a:lnTo>
                <a:lnTo>
                  <a:pt x="1899266" y="1403899"/>
                </a:lnTo>
                <a:lnTo>
                  <a:pt x="1884608" y="1447312"/>
                </a:lnTo>
                <a:lnTo>
                  <a:pt x="1868183" y="1489880"/>
                </a:lnTo>
                <a:lnTo>
                  <a:pt x="1850033" y="1531557"/>
                </a:lnTo>
                <a:lnTo>
                  <a:pt x="1830203" y="1572300"/>
                </a:lnTo>
                <a:lnTo>
                  <a:pt x="1808737" y="1612066"/>
                </a:lnTo>
                <a:lnTo>
                  <a:pt x="1785678" y="1650810"/>
                </a:lnTo>
                <a:lnTo>
                  <a:pt x="1761071" y="1688488"/>
                </a:lnTo>
                <a:lnTo>
                  <a:pt x="1734959" y="1725056"/>
                </a:lnTo>
                <a:lnTo>
                  <a:pt x="1732683" y="17279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98407" y="626129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20624" y="0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720007" y="938839"/>
                </a:moveTo>
                <a:lnTo>
                  <a:pt x="672659" y="937308"/>
                </a:lnTo>
                <a:lnTo>
                  <a:pt x="626137" y="932777"/>
                </a:lnTo>
                <a:lnTo>
                  <a:pt x="580527" y="925340"/>
                </a:lnTo>
                <a:lnTo>
                  <a:pt x="535924" y="915094"/>
                </a:lnTo>
                <a:lnTo>
                  <a:pt x="492424" y="902133"/>
                </a:lnTo>
                <a:lnTo>
                  <a:pt x="450120" y="886552"/>
                </a:lnTo>
                <a:lnTo>
                  <a:pt x="409109" y="868445"/>
                </a:lnTo>
                <a:lnTo>
                  <a:pt x="369485" y="847908"/>
                </a:lnTo>
                <a:lnTo>
                  <a:pt x="331343" y="825035"/>
                </a:lnTo>
                <a:lnTo>
                  <a:pt x="294777" y="799921"/>
                </a:lnTo>
                <a:lnTo>
                  <a:pt x="259882" y="772661"/>
                </a:lnTo>
                <a:lnTo>
                  <a:pt x="226754" y="743351"/>
                </a:lnTo>
                <a:lnTo>
                  <a:pt x="195488" y="712084"/>
                </a:lnTo>
                <a:lnTo>
                  <a:pt x="166177" y="678956"/>
                </a:lnTo>
                <a:lnTo>
                  <a:pt x="138918" y="644062"/>
                </a:lnTo>
                <a:lnTo>
                  <a:pt x="113804" y="607496"/>
                </a:lnTo>
                <a:lnTo>
                  <a:pt x="90931" y="569354"/>
                </a:lnTo>
                <a:lnTo>
                  <a:pt x="70394" y="529729"/>
                </a:lnTo>
                <a:lnTo>
                  <a:pt x="52287" y="488718"/>
                </a:lnTo>
                <a:lnTo>
                  <a:pt x="36706" y="446415"/>
                </a:lnTo>
                <a:lnTo>
                  <a:pt x="23744" y="402915"/>
                </a:lnTo>
                <a:lnTo>
                  <a:pt x="13498" y="358312"/>
                </a:lnTo>
                <a:lnTo>
                  <a:pt x="6062" y="312702"/>
                </a:lnTo>
                <a:lnTo>
                  <a:pt x="1531" y="266180"/>
                </a:lnTo>
                <a:lnTo>
                  <a:pt x="0" y="218839"/>
                </a:lnTo>
                <a:lnTo>
                  <a:pt x="1531" y="171499"/>
                </a:lnTo>
                <a:lnTo>
                  <a:pt x="6062" y="124977"/>
                </a:lnTo>
                <a:lnTo>
                  <a:pt x="13498" y="79367"/>
                </a:lnTo>
                <a:lnTo>
                  <a:pt x="23744" y="34764"/>
                </a:lnTo>
                <a:lnTo>
                  <a:pt x="34103" y="0"/>
                </a:lnTo>
                <a:lnTo>
                  <a:pt x="1180500" y="0"/>
                </a:lnTo>
                <a:lnTo>
                  <a:pt x="1180500" y="772322"/>
                </a:lnTo>
                <a:lnTo>
                  <a:pt x="1180116" y="772661"/>
                </a:lnTo>
                <a:lnTo>
                  <a:pt x="1145222" y="799921"/>
                </a:lnTo>
                <a:lnTo>
                  <a:pt x="1108656" y="825035"/>
                </a:lnTo>
                <a:lnTo>
                  <a:pt x="1070514" y="847908"/>
                </a:lnTo>
                <a:lnTo>
                  <a:pt x="1030889" y="868445"/>
                </a:lnTo>
                <a:lnTo>
                  <a:pt x="989878" y="886552"/>
                </a:lnTo>
                <a:lnTo>
                  <a:pt x="947575" y="902133"/>
                </a:lnTo>
                <a:lnTo>
                  <a:pt x="904075" y="915094"/>
                </a:lnTo>
                <a:lnTo>
                  <a:pt x="859472" y="925340"/>
                </a:lnTo>
                <a:lnTo>
                  <a:pt x="813862" y="932777"/>
                </a:lnTo>
                <a:lnTo>
                  <a:pt x="767339" y="937308"/>
                </a:lnTo>
                <a:lnTo>
                  <a:pt x="720007" y="938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11290" y="0"/>
            <a:ext cx="972819" cy="705485"/>
          </a:xfrm>
          <a:custGeom>
            <a:avLst/>
            <a:gdLst/>
            <a:ahLst/>
            <a:cxnLst/>
            <a:rect l="l" t="t" r="r" b="b"/>
            <a:pathLst>
              <a:path w="972820" h="705485">
                <a:moveTo>
                  <a:pt x="486293" y="705123"/>
                </a:moveTo>
                <a:lnTo>
                  <a:pt x="439451" y="702897"/>
                </a:lnTo>
                <a:lnTo>
                  <a:pt x="393878" y="696355"/>
                </a:lnTo>
                <a:lnTo>
                  <a:pt x="349768" y="685700"/>
                </a:lnTo>
                <a:lnTo>
                  <a:pt x="307326" y="671136"/>
                </a:lnTo>
                <a:lnTo>
                  <a:pt x="266754" y="652868"/>
                </a:lnTo>
                <a:lnTo>
                  <a:pt x="228257" y="631098"/>
                </a:lnTo>
                <a:lnTo>
                  <a:pt x="192039" y="606031"/>
                </a:lnTo>
                <a:lnTo>
                  <a:pt x="158302" y="577871"/>
                </a:lnTo>
                <a:lnTo>
                  <a:pt x="127252" y="546820"/>
                </a:lnTo>
                <a:lnTo>
                  <a:pt x="99091" y="513084"/>
                </a:lnTo>
                <a:lnTo>
                  <a:pt x="74024" y="476865"/>
                </a:lnTo>
                <a:lnTo>
                  <a:pt x="52255" y="438368"/>
                </a:lnTo>
                <a:lnTo>
                  <a:pt x="33986" y="397797"/>
                </a:lnTo>
                <a:lnTo>
                  <a:pt x="19423" y="355354"/>
                </a:lnTo>
                <a:lnTo>
                  <a:pt x="8768" y="311245"/>
                </a:lnTo>
                <a:lnTo>
                  <a:pt x="2225" y="265672"/>
                </a:lnTo>
                <a:lnTo>
                  <a:pt x="0" y="218836"/>
                </a:lnTo>
                <a:lnTo>
                  <a:pt x="2225" y="172007"/>
                </a:lnTo>
                <a:lnTo>
                  <a:pt x="8768" y="126434"/>
                </a:lnTo>
                <a:lnTo>
                  <a:pt x="19423" y="82325"/>
                </a:lnTo>
                <a:lnTo>
                  <a:pt x="33986" y="39882"/>
                </a:lnTo>
                <a:lnTo>
                  <a:pt x="51944" y="0"/>
                </a:lnTo>
                <a:lnTo>
                  <a:pt x="920622" y="0"/>
                </a:lnTo>
                <a:lnTo>
                  <a:pt x="938580" y="39882"/>
                </a:lnTo>
                <a:lnTo>
                  <a:pt x="953144" y="82325"/>
                </a:lnTo>
                <a:lnTo>
                  <a:pt x="963798" y="126434"/>
                </a:lnTo>
                <a:lnTo>
                  <a:pt x="970341" y="172007"/>
                </a:lnTo>
                <a:lnTo>
                  <a:pt x="972566" y="218839"/>
                </a:lnTo>
                <a:lnTo>
                  <a:pt x="970341" y="265672"/>
                </a:lnTo>
                <a:lnTo>
                  <a:pt x="963798" y="311245"/>
                </a:lnTo>
                <a:lnTo>
                  <a:pt x="953144" y="355354"/>
                </a:lnTo>
                <a:lnTo>
                  <a:pt x="938580" y="397797"/>
                </a:lnTo>
                <a:lnTo>
                  <a:pt x="920311" y="438368"/>
                </a:lnTo>
                <a:lnTo>
                  <a:pt x="898542" y="476865"/>
                </a:lnTo>
                <a:lnTo>
                  <a:pt x="873475" y="513084"/>
                </a:lnTo>
                <a:lnTo>
                  <a:pt x="845314" y="546820"/>
                </a:lnTo>
                <a:lnTo>
                  <a:pt x="814264" y="577871"/>
                </a:lnTo>
                <a:lnTo>
                  <a:pt x="780528" y="606031"/>
                </a:lnTo>
                <a:lnTo>
                  <a:pt x="744309" y="631098"/>
                </a:lnTo>
                <a:lnTo>
                  <a:pt x="705812" y="652868"/>
                </a:lnTo>
                <a:lnTo>
                  <a:pt x="665240" y="671136"/>
                </a:lnTo>
                <a:lnTo>
                  <a:pt x="622798" y="685700"/>
                </a:lnTo>
                <a:lnTo>
                  <a:pt x="578688" y="696355"/>
                </a:lnTo>
                <a:lnTo>
                  <a:pt x="533115" y="702897"/>
                </a:lnTo>
                <a:lnTo>
                  <a:pt x="486293" y="7051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2" name="object 12"/>
            <p:cNvSpPr/>
            <p:nvPr/>
          </p:nvSpPr>
          <p:spPr>
            <a:xfrm>
              <a:off x="6016266" y="5983572"/>
              <a:ext cx="2294255" cy="1217930"/>
            </a:xfrm>
            <a:custGeom>
              <a:avLst/>
              <a:gdLst/>
              <a:ahLst/>
              <a:cxnLst/>
              <a:rect l="l" t="t" r="r" b="b"/>
              <a:pathLst>
                <a:path w="2294254" h="1217929">
                  <a:moveTo>
                    <a:pt x="2284422" y="1217327"/>
                  </a:moveTo>
                  <a:lnTo>
                    <a:pt x="9219" y="1217327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422" y="12173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6110571" y="6820881"/>
            <a:ext cx="2045334" cy="615553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spcBef>
                <a:spcPts val="300"/>
              </a:spcBef>
            </a:pPr>
            <a:r>
              <a:rPr lang="en-US" sz="1750" b="1" spc="10" dirty="0">
                <a:latin typeface="Comic Sans MS"/>
                <a:cs typeface="Comic Sans MS"/>
              </a:rPr>
              <a:t>    Siddhika Shah</a:t>
            </a:r>
            <a:endParaRPr lang="en-US" sz="1750" dirty="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2500" y="1761096"/>
            <a:ext cx="2000249" cy="40290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62736" y="2044470"/>
            <a:ext cx="4265930" cy="4665345"/>
          </a:xfrm>
          <a:custGeom>
            <a:avLst/>
            <a:gdLst/>
            <a:ahLst/>
            <a:cxnLst/>
            <a:rect l="l" t="t" r="r" b="b"/>
            <a:pathLst>
              <a:path w="4265930" h="4665345">
                <a:moveTo>
                  <a:pt x="4248162" y="2961055"/>
                </a:moveTo>
                <a:lnTo>
                  <a:pt x="4244543" y="2911792"/>
                </a:lnTo>
                <a:lnTo>
                  <a:pt x="4234053" y="2864777"/>
                </a:lnTo>
                <a:lnTo>
                  <a:pt x="4217174" y="2820517"/>
                </a:lnTo>
                <a:lnTo>
                  <a:pt x="4194454" y="2779534"/>
                </a:lnTo>
                <a:lnTo>
                  <a:pt x="4166387" y="2742336"/>
                </a:lnTo>
                <a:lnTo>
                  <a:pt x="4133507" y="2709456"/>
                </a:lnTo>
                <a:lnTo>
                  <a:pt x="4096308" y="2681389"/>
                </a:lnTo>
                <a:lnTo>
                  <a:pt x="4055326" y="2658668"/>
                </a:lnTo>
                <a:lnTo>
                  <a:pt x="4011066" y="2641790"/>
                </a:lnTo>
                <a:lnTo>
                  <a:pt x="3964051" y="2631300"/>
                </a:lnTo>
                <a:lnTo>
                  <a:pt x="3914787" y="2627680"/>
                </a:lnTo>
                <a:lnTo>
                  <a:pt x="333375" y="2627680"/>
                </a:lnTo>
                <a:lnTo>
                  <a:pt x="284111" y="2631300"/>
                </a:lnTo>
                <a:lnTo>
                  <a:pt x="237083" y="2641790"/>
                </a:lnTo>
                <a:lnTo>
                  <a:pt x="192824" y="2658668"/>
                </a:lnTo>
                <a:lnTo>
                  <a:pt x="151841" y="2681389"/>
                </a:lnTo>
                <a:lnTo>
                  <a:pt x="114655" y="2709456"/>
                </a:lnTo>
                <a:lnTo>
                  <a:pt x="81762" y="2742336"/>
                </a:lnTo>
                <a:lnTo>
                  <a:pt x="53708" y="2779534"/>
                </a:lnTo>
                <a:lnTo>
                  <a:pt x="30975" y="2820517"/>
                </a:lnTo>
                <a:lnTo>
                  <a:pt x="14109" y="2864777"/>
                </a:lnTo>
                <a:lnTo>
                  <a:pt x="3606" y="2911792"/>
                </a:lnTo>
                <a:lnTo>
                  <a:pt x="0" y="2961055"/>
                </a:lnTo>
                <a:lnTo>
                  <a:pt x="0" y="3068383"/>
                </a:lnTo>
                <a:lnTo>
                  <a:pt x="3606" y="3117646"/>
                </a:lnTo>
                <a:lnTo>
                  <a:pt x="14109" y="3164662"/>
                </a:lnTo>
                <a:lnTo>
                  <a:pt x="30975" y="3208921"/>
                </a:lnTo>
                <a:lnTo>
                  <a:pt x="53708" y="3249904"/>
                </a:lnTo>
                <a:lnTo>
                  <a:pt x="81762" y="3287103"/>
                </a:lnTo>
                <a:lnTo>
                  <a:pt x="114655" y="3319983"/>
                </a:lnTo>
                <a:lnTo>
                  <a:pt x="151841" y="3348050"/>
                </a:lnTo>
                <a:lnTo>
                  <a:pt x="192824" y="3370770"/>
                </a:lnTo>
                <a:lnTo>
                  <a:pt x="237083" y="3387648"/>
                </a:lnTo>
                <a:lnTo>
                  <a:pt x="284111" y="3398139"/>
                </a:lnTo>
                <a:lnTo>
                  <a:pt x="333375" y="3401758"/>
                </a:lnTo>
                <a:lnTo>
                  <a:pt x="3914787" y="3401758"/>
                </a:lnTo>
                <a:lnTo>
                  <a:pt x="3964051" y="3398139"/>
                </a:lnTo>
                <a:lnTo>
                  <a:pt x="4011066" y="3387648"/>
                </a:lnTo>
                <a:lnTo>
                  <a:pt x="4055326" y="3370770"/>
                </a:lnTo>
                <a:lnTo>
                  <a:pt x="4096308" y="3348050"/>
                </a:lnTo>
                <a:lnTo>
                  <a:pt x="4133507" y="3319983"/>
                </a:lnTo>
                <a:lnTo>
                  <a:pt x="4166387" y="3287103"/>
                </a:lnTo>
                <a:lnTo>
                  <a:pt x="4194454" y="3249904"/>
                </a:lnTo>
                <a:lnTo>
                  <a:pt x="4217174" y="3208921"/>
                </a:lnTo>
                <a:lnTo>
                  <a:pt x="4234053" y="3164662"/>
                </a:lnTo>
                <a:lnTo>
                  <a:pt x="4244543" y="3117646"/>
                </a:lnTo>
                <a:lnTo>
                  <a:pt x="4248162" y="3068383"/>
                </a:lnTo>
                <a:lnTo>
                  <a:pt x="4248162" y="2961055"/>
                </a:lnTo>
                <a:close/>
              </a:path>
              <a:path w="4265930" h="4665345">
                <a:moveTo>
                  <a:pt x="4248162" y="337502"/>
                </a:moveTo>
                <a:lnTo>
                  <a:pt x="4245076" y="291706"/>
                </a:lnTo>
                <a:lnTo>
                  <a:pt x="4236110" y="247777"/>
                </a:lnTo>
                <a:lnTo>
                  <a:pt x="4221645" y="206133"/>
                </a:lnTo>
                <a:lnTo>
                  <a:pt x="4202087" y="167157"/>
                </a:lnTo>
                <a:lnTo>
                  <a:pt x="4177842" y="131267"/>
                </a:lnTo>
                <a:lnTo>
                  <a:pt x="4149306" y="98856"/>
                </a:lnTo>
                <a:lnTo>
                  <a:pt x="4116895" y="70319"/>
                </a:lnTo>
                <a:lnTo>
                  <a:pt x="4081005" y="46075"/>
                </a:lnTo>
                <a:lnTo>
                  <a:pt x="4042029" y="26530"/>
                </a:lnTo>
                <a:lnTo>
                  <a:pt x="4000385" y="12052"/>
                </a:lnTo>
                <a:lnTo>
                  <a:pt x="3956456" y="3086"/>
                </a:lnTo>
                <a:lnTo>
                  <a:pt x="3910660" y="0"/>
                </a:lnTo>
                <a:lnTo>
                  <a:pt x="337489" y="0"/>
                </a:lnTo>
                <a:lnTo>
                  <a:pt x="291693" y="3086"/>
                </a:lnTo>
                <a:lnTo>
                  <a:pt x="247777" y="12052"/>
                </a:lnTo>
                <a:lnTo>
                  <a:pt x="206121" y="26530"/>
                </a:lnTo>
                <a:lnTo>
                  <a:pt x="167157" y="46075"/>
                </a:lnTo>
                <a:lnTo>
                  <a:pt x="131254" y="70319"/>
                </a:lnTo>
                <a:lnTo>
                  <a:pt x="98844" y="98856"/>
                </a:lnTo>
                <a:lnTo>
                  <a:pt x="70319" y="131267"/>
                </a:lnTo>
                <a:lnTo>
                  <a:pt x="46075" y="167157"/>
                </a:lnTo>
                <a:lnTo>
                  <a:pt x="26517" y="206133"/>
                </a:lnTo>
                <a:lnTo>
                  <a:pt x="12052" y="247777"/>
                </a:lnTo>
                <a:lnTo>
                  <a:pt x="3073" y="291706"/>
                </a:lnTo>
                <a:lnTo>
                  <a:pt x="0" y="337502"/>
                </a:lnTo>
                <a:lnTo>
                  <a:pt x="0" y="436575"/>
                </a:lnTo>
                <a:lnTo>
                  <a:pt x="3073" y="482371"/>
                </a:lnTo>
                <a:lnTo>
                  <a:pt x="12052" y="526300"/>
                </a:lnTo>
                <a:lnTo>
                  <a:pt x="26517" y="567944"/>
                </a:lnTo>
                <a:lnTo>
                  <a:pt x="46075" y="606920"/>
                </a:lnTo>
                <a:lnTo>
                  <a:pt x="70319" y="642810"/>
                </a:lnTo>
                <a:lnTo>
                  <a:pt x="98844" y="675233"/>
                </a:lnTo>
                <a:lnTo>
                  <a:pt x="131254" y="703757"/>
                </a:lnTo>
                <a:lnTo>
                  <a:pt x="167157" y="728002"/>
                </a:lnTo>
                <a:lnTo>
                  <a:pt x="206121" y="747560"/>
                </a:lnTo>
                <a:lnTo>
                  <a:pt x="247777" y="762025"/>
                </a:lnTo>
                <a:lnTo>
                  <a:pt x="291693" y="771004"/>
                </a:lnTo>
                <a:lnTo>
                  <a:pt x="337489" y="774077"/>
                </a:lnTo>
                <a:lnTo>
                  <a:pt x="2053437" y="774077"/>
                </a:lnTo>
                <a:lnTo>
                  <a:pt x="2053437" y="1067473"/>
                </a:lnTo>
                <a:lnTo>
                  <a:pt x="1906739" y="1067473"/>
                </a:lnTo>
                <a:lnTo>
                  <a:pt x="2112581" y="1345349"/>
                </a:lnTo>
                <a:lnTo>
                  <a:pt x="333375" y="1345349"/>
                </a:lnTo>
                <a:lnTo>
                  <a:pt x="284111" y="1348968"/>
                </a:lnTo>
                <a:lnTo>
                  <a:pt x="237083" y="1359458"/>
                </a:lnTo>
                <a:lnTo>
                  <a:pt x="192824" y="1376337"/>
                </a:lnTo>
                <a:lnTo>
                  <a:pt x="151841" y="1399057"/>
                </a:lnTo>
                <a:lnTo>
                  <a:pt x="114655" y="1427124"/>
                </a:lnTo>
                <a:lnTo>
                  <a:pt x="81762" y="1460004"/>
                </a:lnTo>
                <a:lnTo>
                  <a:pt x="53708" y="1497203"/>
                </a:lnTo>
                <a:lnTo>
                  <a:pt x="30975" y="1538185"/>
                </a:lnTo>
                <a:lnTo>
                  <a:pt x="14109" y="1582445"/>
                </a:lnTo>
                <a:lnTo>
                  <a:pt x="3606" y="1629460"/>
                </a:lnTo>
                <a:lnTo>
                  <a:pt x="0" y="1678724"/>
                </a:lnTo>
                <a:lnTo>
                  <a:pt x="0" y="1786051"/>
                </a:lnTo>
                <a:lnTo>
                  <a:pt x="3606" y="1835315"/>
                </a:lnTo>
                <a:lnTo>
                  <a:pt x="14109" y="1882330"/>
                </a:lnTo>
                <a:lnTo>
                  <a:pt x="30975" y="1926590"/>
                </a:lnTo>
                <a:lnTo>
                  <a:pt x="53708" y="1967572"/>
                </a:lnTo>
                <a:lnTo>
                  <a:pt x="81762" y="2004771"/>
                </a:lnTo>
                <a:lnTo>
                  <a:pt x="114655" y="2037651"/>
                </a:lnTo>
                <a:lnTo>
                  <a:pt x="151841" y="2065718"/>
                </a:lnTo>
                <a:lnTo>
                  <a:pt x="192824" y="2088438"/>
                </a:lnTo>
                <a:lnTo>
                  <a:pt x="237083" y="2105317"/>
                </a:lnTo>
                <a:lnTo>
                  <a:pt x="284111" y="2115807"/>
                </a:lnTo>
                <a:lnTo>
                  <a:pt x="333362" y="2119426"/>
                </a:lnTo>
                <a:lnTo>
                  <a:pt x="3914787" y="2119426"/>
                </a:lnTo>
                <a:lnTo>
                  <a:pt x="3964051" y="2115807"/>
                </a:lnTo>
                <a:lnTo>
                  <a:pt x="4011066" y="2105317"/>
                </a:lnTo>
                <a:lnTo>
                  <a:pt x="4055326" y="2088438"/>
                </a:lnTo>
                <a:lnTo>
                  <a:pt x="4096308" y="2065718"/>
                </a:lnTo>
                <a:lnTo>
                  <a:pt x="4133507" y="2037651"/>
                </a:lnTo>
                <a:lnTo>
                  <a:pt x="4166387" y="2004771"/>
                </a:lnTo>
                <a:lnTo>
                  <a:pt x="4194454" y="1967572"/>
                </a:lnTo>
                <a:lnTo>
                  <a:pt x="4217174" y="1926590"/>
                </a:lnTo>
                <a:lnTo>
                  <a:pt x="4234053" y="1882330"/>
                </a:lnTo>
                <a:lnTo>
                  <a:pt x="4244543" y="1835315"/>
                </a:lnTo>
                <a:lnTo>
                  <a:pt x="4248162" y="1786051"/>
                </a:lnTo>
                <a:lnTo>
                  <a:pt x="4248162" y="1678724"/>
                </a:lnTo>
                <a:lnTo>
                  <a:pt x="4244543" y="1629460"/>
                </a:lnTo>
                <a:lnTo>
                  <a:pt x="4234053" y="1582445"/>
                </a:lnTo>
                <a:lnTo>
                  <a:pt x="4217174" y="1538185"/>
                </a:lnTo>
                <a:lnTo>
                  <a:pt x="4194454" y="1497203"/>
                </a:lnTo>
                <a:lnTo>
                  <a:pt x="4166387" y="1460004"/>
                </a:lnTo>
                <a:lnTo>
                  <a:pt x="4133507" y="1427124"/>
                </a:lnTo>
                <a:lnTo>
                  <a:pt x="4096308" y="1399057"/>
                </a:lnTo>
                <a:lnTo>
                  <a:pt x="4055326" y="1376337"/>
                </a:lnTo>
                <a:lnTo>
                  <a:pt x="4011066" y="1359458"/>
                </a:lnTo>
                <a:lnTo>
                  <a:pt x="3964051" y="1348968"/>
                </a:lnTo>
                <a:lnTo>
                  <a:pt x="3914787" y="1345349"/>
                </a:lnTo>
                <a:lnTo>
                  <a:pt x="2135555" y="1345349"/>
                </a:lnTo>
                <a:lnTo>
                  <a:pt x="2341410" y="1067473"/>
                </a:lnTo>
                <a:lnTo>
                  <a:pt x="2194725" y="1067473"/>
                </a:lnTo>
                <a:lnTo>
                  <a:pt x="2194725" y="774077"/>
                </a:lnTo>
                <a:lnTo>
                  <a:pt x="3910673" y="774077"/>
                </a:lnTo>
                <a:lnTo>
                  <a:pt x="3956456" y="771004"/>
                </a:lnTo>
                <a:lnTo>
                  <a:pt x="4000385" y="762025"/>
                </a:lnTo>
                <a:lnTo>
                  <a:pt x="4042029" y="747560"/>
                </a:lnTo>
                <a:lnTo>
                  <a:pt x="4081005" y="728002"/>
                </a:lnTo>
                <a:lnTo>
                  <a:pt x="4116895" y="703757"/>
                </a:lnTo>
                <a:lnTo>
                  <a:pt x="4149306" y="675233"/>
                </a:lnTo>
                <a:lnTo>
                  <a:pt x="4177842" y="642810"/>
                </a:lnTo>
                <a:lnTo>
                  <a:pt x="4202087" y="606920"/>
                </a:lnTo>
                <a:lnTo>
                  <a:pt x="4221645" y="567944"/>
                </a:lnTo>
                <a:lnTo>
                  <a:pt x="4236110" y="526300"/>
                </a:lnTo>
                <a:lnTo>
                  <a:pt x="4245076" y="482371"/>
                </a:lnTo>
                <a:lnTo>
                  <a:pt x="4248162" y="436575"/>
                </a:lnTo>
                <a:lnTo>
                  <a:pt x="4248162" y="337502"/>
                </a:lnTo>
                <a:close/>
              </a:path>
              <a:path w="4265930" h="4665345">
                <a:moveTo>
                  <a:pt x="4265422" y="4224109"/>
                </a:moveTo>
                <a:lnTo>
                  <a:pt x="4261815" y="4174845"/>
                </a:lnTo>
                <a:lnTo>
                  <a:pt x="4251312" y="4127830"/>
                </a:lnTo>
                <a:lnTo>
                  <a:pt x="4234434" y="4083570"/>
                </a:lnTo>
                <a:lnTo>
                  <a:pt x="4211713" y="4042587"/>
                </a:lnTo>
                <a:lnTo>
                  <a:pt x="4183646" y="4005389"/>
                </a:lnTo>
                <a:lnTo>
                  <a:pt x="4150766" y="3972509"/>
                </a:lnTo>
                <a:lnTo>
                  <a:pt x="4113580" y="3944442"/>
                </a:lnTo>
                <a:lnTo>
                  <a:pt x="4072598" y="3921722"/>
                </a:lnTo>
                <a:lnTo>
                  <a:pt x="4028338" y="3904843"/>
                </a:lnTo>
                <a:lnTo>
                  <a:pt x="3981310" y="3894353"/>
                </a:lnTo>
                <a:lnTo>
                  <a:pt x="3932047" y="3890734"/>
                </a:lnTo>
                <a:lnTo>
                  <a:pt x="350634" y="3890734"/>
                </a:lnTo>
                <a:lnTo>
                  <a:pt x="301371" y="3894353"/>
                </a:lnTo>
                <a:lnTo>
                  <a:pt x="254355" y="3904843"/>
                </a:lnTo>
                <a:lnTo>
                  <a:pt x="210096" y="3921722"/>
                </a:lnTo>
                <a:lnTo>
                  <a:pt x="169100" y="3944442"/>
                </a:lnTo>
                <a:lnTo>
                  <a:pt x="131914" y="3972509"/>
                </a:lnTo>
                <a:lnTo>
                  <a:pt x="99034" y="4005389"/>
                </a:lnTo>
                <a:lnTo>
                  <a:pt x="70967" y="4042587"/>
                </a:lnTo>
                <a:lnTo>
                  <a:pt x="48247" y="4083570"/>
                </a:lnTo>
                <a:lnTo>
                  <a:pt x="31369" y="4127830"/>
                </a:lnTo>
                <a:lnTo>
                  <a:pt x="20866" y="4174845"/>
                </a:lnTo>
                <a:lnTo>
                  <a:pt x="17259" y="4224109"/>
                </a:lnTo>
                <a:lnTo>
                  <a:pt x="17259" y="4331436"/>
                </a:lnTo>
                <a:lnTo>
                  <a:pt x="20866" y="4380700"/>
                </a:lnTo>
                <a:lnTo>
                  <a:pt x="31369" y="4427715"/>
                </a:lnTo>
                <a:lnTo>
                  <a:pt x="48247" y="4471975"/>
                </a:lnTo>
                <a:lnTo>
                  <a:pt x="70967" y="4512957"/>
                </a:lnTo>
                <a:lnTo>
                  <a:pt x="99034" y="4550156"/>
                </a:lnTo>
                <a:lnTo>
                  <a:pt x="131914" y="4583036"/>
                </a:lnTo>
                <a:lnTo>
                  <a:pt x="169100" y="4611103"/>
                </a:lnTo>
                <a:lnTo>
                  <a:pt x="210096" y="4633823"/>
                </a:lnTo>
                <a:lnTo>
                  <a:pt x="254355" y="4650702"/>
                </a:lnTo>
                <a:lnTo>
                  <a:pt x="301371" y="4661192"/>
                </a:lnTo>
                <a:lnTo>
                  <a:pt x="350634" y="4664811"/>
                </a:lnTo>
                <a:lnTo>
                  <a:pt x="3932047" y="4664811"/>
                </a:lnTo>
                <a:lnTo>
                  <a:pt x="3981310" y="4661192"/>
                </a:lnTo>
                <a:lnTo>
                  <a:pt x="4028338" y="4650702"/>
                </a:lnTo>
                <a:lnTo>
                  <a:pt x="4072598" y="4633823"/>
                </a:lnTo>
                <a:lnTo>
                  <a:pt x="4113580" y="4611103"/>
                </a:lnTo>
                <a:lnTo>
                  <a:pt x="4150766" y="4583036"/>
                </a:lnTo>
                <a:lnTo>
                  <a:pt x="4183646" y="4550156"/>
                </a:lnTo>
                <a:lnTo>
                  <a:pt x="4211713" y="4512957"/>
                </a:lnTo>
                <a:lnTo>
                  <a:pt x="4234434" y="4471975"/>
                </a:lnTo>
                <a:lnTo>
                  <a:pt x="4251312" y="4427715"/>
                </a:lnTo>
                <a:lnTo>
                  <a:pt x="4261815" y="4380700"/>
                </a:lnTo>
                <a:lnTo>
                  <a:pt x="4265422" y="4331436"/>
                </a:lnTo>
                <a:lnTo>
                  <a:pt x="4265422" y="422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7666" y="321263"/>
            <a:ext cx="8336915" cy="144716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R="619125" algn="ctr">
              <a:lnSpc>
                <a:spcPct val="100000"/>
              </a:lnSpc>
              <a:spcBef>
                <a:spcPts val="1465"/>
              </a:spcBef>
            </a:pPr>
            <a:r>
              <a:rPr sz="2800" spc="-5" dirty="0"/>
              <a:t>Power</a:t>
            </a:r>
            <a:r>
              <a:rPr sz="2800" spc="-35" dirty="0"/>
              <a:t> </a:t>
            </a:r>
            <a:r>
              <a:rPr sz="2800" spc="-5" dirty="0"/>
              <a:t>BI</a:t>
            </a:r>
            <a:r>
              <a:rPr sz="2800" spc="-35" dirty="0"/>
              <a:t> </a:t>
            </a:r>
            <a:r>
              <a:rPr sz="2800" spc="-5" dirty="0"/>
              <a:t>Workflow</a:t>
            </a:r>
            <a:endParaRPr sz="2800"/>
          </a:p>
          <a:p>
            <a:pPr marL="1668780" marR="5080" indent="-1656714">
              <a:lnSpc>
                <a:spcPct val="116100"/>
              </a:lnSpc>
              <a:spcBef>
                <a:spcPts val="615"/>
              </a:spcBef>
            </a:pPr>
            <a:r>
              <a:rPr sz="2100" b="0" spc="-5" dirty="0">
                <a:latin typeface="Comic Sans MS"/>
                <a:cs typeface="Comic Sans MS"/>
              </a:rPr>
              <a:t>Raw data is extracted and transformed in the Power Query editor, </a:t>
            </a:r>
            <a:r>
              <a:rPr sz="2100" b="0" spc="-615" dirty="0">
                <a:latin typeface="Comic Sans MS"/>
                <a:cs typeface="Comic Sans MS"/>
              </a:rPr>
              <a:t> </a:t>
            </a:r>
            <a:r>
              <a:rPr sz="2100" b="0" spc="-5" dirty="0">
                <a:latin typeface="Comic Sans MS"/>
                <a:cs typeface="Comic Sans MS"/>
              </a:rPr>
              <a:t>then</a:t>
            </a:r>
            <a:r>
              <a:rPr sz="2100" b="0" spc="-10" dirty="0">
                <a:latin typeface="Comic Sans MS"/>
                <a:cs typeface="Comic Sans MS"/>
              </a:rPr>
              <a:t> </a:t>
            </a:r>
            <a:r>
              <a:rPr sz="2100" b="0" spc="-5" dirty="0">
                <a:latin typeface="Comic Sans MS"/>
                <a:cs typeface="Comic Sans MS"/>
              </a:rPr>
              <a:t>loaded to</a:t>
            </a:r>
            <a:r>
              <a:rPr sz="2100" b="0" spc="-10" dirty="0">
                <a:latin typeface="Comic Sans MS"/>
                <a:cs typeface="Comic Sans MS"/>
              </a:rPr>
              <a:t> </a:t>
            </a:r>
            <a:r>
              <a:rPr sz="2100" b="0" spc="-5" dirty="0">
                <a:latin typeface="Comic Sans MS"/>
                <a:cs typeface="Comic Sans MS"/>
              </a:rPr>
              <a:t>the Power</a:t>
            </a:r>
            <a:r>
              <a:rPr sz="2100" b="0" spc="-10" dirty="0">
                <a:latin typeface="Comic Sans MS"/>
                <a:cs typeface="Comic Sans MS"/>
              </a:rPr>
              <a:t> </a:t>
            </a:r>
            <a:r>
              <a:rPr sz="2100" b="0" spc="-5" dirty="0">
                <a:latin typeface="Comic Sans MS"/>
                <a:cs typeface="Comic Sans MS"/>
              </a:rPr>
              <a:t>BI “front-end</a:t>
            </a:r>
            <a:endParaRPr sz="21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4753" y="2069103"/>
            <a:ext cx="4058920" cy="456438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R="26670" algn="ctr">
              <a:lnSpc>
                <a:spcPct val="100000"/>
              </a:lnSpc>
              <a:spcBef>
                <a:spcPts val="430"/>
              </a:spcBef>
            </a:pPr>
            <a:r>
              <a:rPr sz="1850" spc="-10" dirty="0">
                <a:latin typeface="Comic Sans MS"/>
                <a:cs typeface="Comic Sans MS"/>
              </a:rPr>
              <a:t>Data </a:t>
            </a:r>
            <a:r>
              <a:rPr sz="1850" spc="-5" dirty="0">
                <a:latin typeface="Comic Sans MS"/>
                <a:cs typeface="Comic Sans MS"/>
              </a:rPr>
              <a:t>is</a:t>
            </a:r>
            <a:r>
              <a:rPr sz="1850" spc="-10" dirty="0">
                <a:latin typeface="Comic Sans MS"/>
                <a:cs typeface="Comic Sans MS"/>
              </a:rPr>
              <a:t> loaded</a:t>
            </a:r>
            <a:r>
              <a:rPr sz="1850" spc="-5" dirty="0">
                <a:latin typeface="Comic Sans MS"/>
                <a:cs typeface="Comic Sans MS"/>
              </a:rPr>
              <a:t> &amp;</a:t>
            </a:r>
            <a:r>
              <a:rPr sz="1850" spc="-10" dirty="0">
                <a:latin typeface="Comic Sans MS"/>
                <a:cs typeface="Comic Sans MS"/>
              </a:rPr>
              <a:t> transformed</a:t>
            </a:r>
            <a:r>
              <a:rPr sz="1850" spc="-5" dirty="0">
                <a:latin typeface="Comic Sans MS"/>
                <a:cs typeface="Comic Sans MS"/>
              </a:rPr>
              <a:t> in</a:t>
            </a:r>
            <a:r>
              <a:rPr sz="1850" spc="-10" dirty="0">
                <a:latin typeface="Comic Sans MS"/>
                <a:cs typeface="Comic Sans MS"/>
              </a:rPr>
              <a:t> the</a:t>
            </a:r>
            <a:endParaRPr sz="1850">
              <a:latin typeface="Comic Sans MS"/>
              <a:cs typeface="Comic Sans MS"/>
            </a:endParaRPr>
          </a:p>
          <a:p>
            <a:pPr marR="26670" algn="ctr">
              <a:lnSpc>
                <a:spcPct val="100000"/>
              </a:lnSpc>
              <a:spcBef>
                <a:spcPts val="330"/>
              </a:spcBef>
            </a:pPr>
            <a:r>
              <a:rPr sz="1850" b="1" spc="-10" dirty="0">
                <a:latin typeface="Comic Sans MS"/>
                <a:cs typeface="Comic Sans MS"/>
              </a:rPr>
              <a:t>Power</a:t>
            </a:r>
            <a:r>
              <a:rPr sz="1850" b="1" spc="-2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Query</a:t>
            </a:r>
            <a:r>
              <a:rPr sz="1850" b="1" spc="-2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Editor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25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Comic Sans MS"/>
              <a:cs typeface="Comic Sans MS"/>
            </a:endParaRPr>
          </a:p>
          <a:p>
            <a:pPr marR="26670" algn="ctr">
              <a:lnSpc>
                <a:spcPct val="100000"/>
              </a:lnSpc>
            </a:pPr>
            <a:r>
              <a:rPr sz="1850" spc="-10" dirty="0">
                <a:latin typeface="Comic Sans MS"/>
                <a:cs typeface="Comic Sans MS"/>
              </a:rPr>
              <a:t>Data models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are configured</a:t>
            </a:r>
            <a:r>
              <a:rPr sz="1850" spc="-5" dirty="0">
                <a:latin typeface="Comic Sans MS"/>
                <a:cs typeface="Comic Sans MS"/>
              </a:rPr>
              <a:t> in </a:t>
            </a:r>
            <a:r>
              <a:rPr sz="1850" spc="-10" dirty="0">
                <a:latin typeface="Comic Sans MS"/>
                <a:cs typeface="Comic Sans MS"/>
              </a:rPr>
              <a:t>the</a:t>
            </a:r>
            <a:endParaRPr sz="1850">
              <a:latin typeface="Comic Sans MS"/>
              <a:cs typeface="Comic Sans MS"/>
            </a:endParaRPr>
          </a:p>
          <a:p>
            <a:pPr marR="26670" algn="ctr">
              <a:lnSpc>
                <a:spcPct val="100000"/>
              </a:lnSpc>
              <a:spcBef>
                <a:spcPts val="330"/>
              </a:spcBef>
            </a:pPr>
            <a:r>
              <a:rPr sz="1850" b="1" spc="-10" dirty="0">
                <a:latin typeface="Comic Sans MS"/>
                <a:cs typeface="Comic Sans MS"/>
              </a:rPr>
              <a:t>Model</a:t>
            </a:r>
            <a:r>
              <a:rPr sz="1850" b="1" spc="-4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View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50">
              <a:latin typeface="Comic Sans MS"/>
              <a:cs typeface="Comic Sans MS"/>
            </a:endParaRPr>
          </a:p>
          <a:p>
            <a:pPr marL="198755" marR="226060" algn="ctr">
              <a:lnSpc>
                <a:spcPct val="114900"/>
              </a:lnSpc>
            </a:pPr>
            <a:r>
              <a:rPr sz="1850" spc="-10" dirty="0">
                <a:latin typeface="Comic Sans MS"/>
                <a:cs typeface="Comic Sans MS"/>
              </a:rPr>
              <a:t>Table features</a:t>
            </a:r>
            <a:r>
              <a:rPr sz="1850" spc="-5" dirty="0">
                <a:latin typeface="Comic Sans MS"/>
                <a:cs typeface="Comic Sans MS"/>
              </a:rPr>
              <a:t> &amp; </a:t>
            </a:r>
            <a:r>
              <a:rPr sz="1850" spc="-10" dirty="0">
                <a:latin typeface="Comic Sans MS"/>
                <a:cs typeface="Comic Sans MS"/>
              </a:rPr>
              <a:t>calculations are </a:t>
            </a:r>
            <a:r>
              <a:rPr sz="1850" spc="-5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added </a:t>
            </a:r>
            <a:r>
              <a:rPr sz="1850" spc="-5" dirty="0">
                <a:latin typeface="Comic Sans MS"/>
                <a:cs typeface="Comic Sans MS"/>
              </a:rPr>
              <a:t>in </a:t>
            </a:r>
            <a:r>
              <a:rPr sz="1850" spc="-10" dirty="0">
                <a:latin typeface="Comic Sans MS"/>
                <a:cs typeface="Comic Sans MS"/>
              </a:rPr>
              <a:t>the </a:t>
            </a:r>
            <a:r>
              <a:rPr sz="1850" b="1" spc="-10" dirty="0">
                <a:latin typeface="Comic Sans MS"/>
                <a:cs typeface="Comic Sans MS"/>
              </a:rPr>
              <a:t>Data</a:t>
            </a:r>
            <a:r>
              <a:rPr sz="1850" b="1" spc="-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View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50" spc="-10" dirty="0">
                <a:latin typeface="Comic Sans MS"/>
                <a:cs typeface="Comic Sans MS"/>
              </a:rPr>
              <a:t>Visuals </a:t>
            </a:r>
            <a:r>
              <a:rPr sz="1850" spc="-5" dirty="0">
                <a:latin typeface="Comic Sans MS"/>
                <a:cs typeface="Comic Sans MS"/>
              </a:rPr>
              <a:t>&amp; </a:t>
            </a:r>
            <a:r>
              <a:rPr sz="1850" spc="-10" dirty="0">
                <a:latin typeface="Comic Sans MS"/>
                <a:cs typeface="Comic Sans MS"/>
              </a:rPr>
              <a:t>reports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are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designed</a:t>
            </a:r>
            <a:r>
              <a:rPr sz="1850" spc="-5" dirty="0">
                <a:latin typeface="Comic Sans MS"/>
                <a:cs typeface="Comic Sans MS"/>
              </a:rPr>
              <a:t> in </a:t>
            </a:r>
            <a:r>
              <a:rPr sz="1850" spc="-10" dirty="0">
                <a:latin typeface="Comic Sans MS"/>
                <a:cs typeface="Comic Sans MS"/>
              </a:rPr>
              <a:t>the</a:t>
            </a:r>
            <a:endParaRPr sz="185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1850" b="1" spc="-10" dirty="0">
                <a:latin typeface="Comic Sans MS"/>
                <a:cs typeface="Comic Sans MS"/>
              </a:rPr>
              <a:t>Report</a:t>
            </a:r>
            <a:r>
              <a:rPr sz="1850" b="1" spc="-4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View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4085373"/>
            <a:ext cx="3669665" cy="3115945"/>
          </a:xfrm>
          <a:custGeom>
            <a:avLst/>
            <a:gdLst/>
            <a:ahLst/>
            <a:cxnLst/>
            <a:rect l="l" t="t" r="r" b="b"/>
            <a:pathLst>
              <a:path w="3669665" h="3115945">
                <a:moveTo>
                  <a:pt x="1079995" y="2929826"/>
                </a:moveTo>
                <a:lnTo>
                  <a:pt x="1078941" y="2881719"/>
                </a:lnTo>
                <a:lnTo>
                  <a:pt x="1075817" y="2834157"/>
                </a:lnTo>
                <a:lnTo>
                  <a:pt x="1070660" y="2787167"/>
                </a:lnTo>
                <a:lnTo>
                  <a:pt x="1063510" y="2740812"/>
                </a:lnTo>
                <a:lnTo>
                  <a:pt x="1054417" y="2695117"/>
                </a:lnTo>
                <a:lnTo>
                  <a:pt x="1043432" y="2650147"/>
                </a:lnTo>
                <a:lnTo>
                  <a:pt x="1030579" y="2605925"/>
                </a:lnTo>
                <a:lnTo>
                  <a:pt x="1015923" y="2562517"/>
                </a:lnTo>
                <a:lnTo>
                  <a:pt x="999502" y="2519946"/>
                </a:lnTo>
                <a:lnTo>
                  <a:pt x="981354" y="2478278"/>
                </a:lnTo>
                <a:lnTo>
                  <a:pt x="961517" y="2437536"/>
                </a:lnTo>
                <a:lnTo>
                  <a:pt x="940054" y="2397760"/>
                </a:lnTo>
                <a:lnTo>
                  <a:pt x="916990" y="2359025"/>
                </a:lnTo>
                <a:lnTo>
                  <a:pt x="892390" y="2321344"/>
                </a:lnTo>
                <a:lnTo>
                  <a:pt x="866279" y="2284768"/>
                </a:lnTo>
                <a:lnTo>
                  <a:pt x="838708" y="2249360"/>
                </a:lnTo>
                <a:lnTo>
                  <a:pt x="809713" y="2215146"/>
                </a:lnTo>
                <a:lnTo>
                  <a:pt x="779348" y="2182164"/>
                </a:lnTo>
                <a:lnTo>
                  <a:pt x="747661" y="2150478"/>
                </a:lnTo>
                <a:lnTo>
                  <a:pt x="714679" y="2120112"/>
                </a:lnTo>
                <a:lnTo>
                  <a:pt x="680466" y="2091118"/>
                </a:lnTo>
                <a:lnTo>
                  <a:pt x="645045" y="2063546"/>
                </a:lnTo>
                <a:lnTo>
                  <a:pt x="608482" y="2037435"/>
                </a:lnTo>
                <a:lnTo>
                  <a:pt x="570801" y="2012835"/>
                </a:lnTo>
                <a:lnTo>
                  <a:pt x="532053" y="1989772"/>
                </a:lnTo>
                <a:lnTo>
                  <a:pt x="492290" y="1968309"/>
                </a:lnTo>
                <a:lnTo>
                  <a:pt x="451548" y="1948472"/>
                </a:lnTo>
                <a:lnTo>
                  <a:pt x="409879" y="1930323"/>
                </a:lnTo>
                <a:lnTo>
                  <a:pt x="367309" y="1913902"/>
                </a:lnTo>
                <a:lnTo>
                  <a:pt x="323888" y="1899246"/>
                </a:lnTo>
                <a:lnTo>
                  <a:pt x="279679" y="1886394"/>
                </a:lnTo>
                <a:lnTo>
                  <a:pt x="234708" y="1875409"/>
                </a:lnTo>
                <a:lnTo>
                  <a:pt x="189014" y="1866315"/>
                </a:lnTo>
                <a:lnTo>
                  <a:pt x="142659" y="1859165"/>
                </a:lnTo>
                <a:lnTo>
                  <a:pt x="95669" y="1854009"/>
                </a:lnTo>
                <a:lnTo>
                  <a:pt x="48094" y="1850885"/>
                </a:lnTo>
                <a:lnTo>
                  <a:pt x="0" y="1849831"/>
                </a:lnTo>
                <a:lnTo>
                  <a:pt x="0" y="3115538"/>
                </a:lnTo>
                <a:lnTo>
                  <a:pt x="1064018" y="3115538"/>
                </a:lnTo>
                <a:lnTo>
                  <a:pt x="1070660" y="3072498"/>
                </a:lnTo>
                <a:lnTo>
                  <a:pt x="1075817" y="3025508"/>
                </a:lnTo>
                <a:lnTo>
                  <a:pt x="1078941" y="2977934"/>
                </a:lnTo>
                <a:lnTo>
                  <a:pt x="1079995" y="2929826"/>
                </a:lnTo>
                <a:close/>
              </a:path>
              <a:path w="3669665" h="3115945">
                <a:moveTo>
                  <a:pt x="3404146" y="1556448"/>
                </a:moveTo>
                <a:lnTo>
                  <a:pt x="3257461" y="1556448"/>
                </a:lnTo>
                <a:lnTo>
                  <a:pt x="3257461" y="1263053"/>
                </a:lnTo>
                <a:lnTo>
                  <a:pt x="3116173" y="1263053"/>
                </a:lnTo>
                <a:lnTo>
                  <a:pt x="3116173" y="1556448"/>
                </a:lnTo>
                <a:lnTo>
                  <a:pt x="2969476" y="1556448"/>
                </a:lnTo>
                <a:lnTo>
                  <a:pt x="3186811" y="1849831"/>
                </a:lnTo>
                <a:lnTo>
                  <a:pt x="3404146" y="1556448"/>
                </a:lnTo>
                <a:close/>
              </a:path>
              <a:path w="3669665" h="3115945">
                <a:moveTo>
                  <a:pt x="3404146" y="293395"/>
                </a:moveTo>
                <a:lnTo>
                  <a:pt x="3257461" y="293395"/>
                </a:lnTo>
                <a:lnTo>
                  <a:pt x="3257461" y="0"/>
                </a:lnTo>
                <a:lnTo>
                  <a:pt x="3116173" y="0"/>
                </a:lnTo>
                <a:lnTo>
                  <a:pt x="3116173" y="293395"/>
                </a:lnTo>
                <a:lnTo>
                  <a:pt x="2969476" y="293395"/>
                </a:lnTo>
                <a:lnTo>
                  <a:pt x="3186811" y="586778"/>
                </a:lnTo>
                <a:lnTo>
                  <a:pt x="3404146" y="293395"/>
                </a:lnTo>
                <a:close/>
              </a:path>
              <a:path w="3669665" h="3115945">
                <a:moveTo>
                  <a:pt x="3669296" y="1129182"/>
                </a:moveTo>
                <a:lnTo>
                  <a:pt x="3662680" y="1079881"/>
                </a:lnTo>
                <a:lnTo>
                  <a:pt x="3643985" y="1035583"/>
                </a:lnTo>
                <a:lnTo>
                  <a:pt x="3614978" y="998042"/>
                </a:lnTo>
                <a:lnTo>
                  <a:pt x="3577450" y="969048"/>
                </a:lnTo>
                <a:lnTo>
                  <a:pt x="3533152" y="950353"/>
                </a:lnTo>
                <a:lnTo>
                  <a:pt x="3483851" y="943724"/>
                </a:lnTo>
                <a:lnTo>
                  <a:pt x="3434550" y="950353"/>
                </a:lnTo>
                <a:lnTo>
                  <a:pt x="3390252" y="969048"/>
                </a:lnTo>
                <a:lnTo>
                  <a:pt x="3352723" y="998042"/>
                </a:lnTo>
                <a:lnTo>
                  <a:pt x="3323717" y="1035583"/>
                </a:lnTo>
                <a:lnTo>
                  <a:pt x="3305022" y="1079881"/>
                </a:lnTo>
                <a:lnTo>
                  <a:pt x="3298406" y="1129182"/>
                </a:lnTo>
                <a:lnTo>
                  <a:pt x="3305022" y="1178483"/>
                </a:lnTo>
                <a:lnTo>
                  <a:pt x="3323717" y="1222781"/>
                </a:lnTo>
                <a:lnTo>
                  <a:pt x="3352723" y="1260309"/>
                </a:lnTo>
                <a:lnTo>
                  <a:pt x="3390252" y="1289316"/>
                </a:lnTo>
                <a:lnTo>
                  <a:pt x="3434550" y="1308011"/>
                </a:lnTo>
                <a:lnTo>
                  <a:pt x="3483851" y="1314627"/>
                </a:lnTo>
                <a:lnTo>
                  <a:pt x="3533152" y="1308011"/>
                </a:lnTo>
                <a:lnTo>
                  <a:pt x="3577450" y="1289316"/>
                </a:lnTo>
                <a:lnTo>
                  <a:pt x="3614978" y="1260309"/>
                </a:lnTo>
                <a:lnTo>
                  <a:pt x="3643985" y="1222781"/>
                </a:lnTo>
                <a:lnTo>
                  <a:pt x="3662680" y="1178483"/>
                </a:lnTo>
                <a:lnTo>
                  <a:pt x="3669296" y="11291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720007" y="938839"/>
                </a:moveTo>
                <a:lnTo>
                  <a:pt x="672659" y="937308"/>
                </a:lnTo>
                <a:lnTo>
                  <a:pt x="626137" y="932777"/>
                </a:lnTo>
                <a:lnTo>
                  <a:pt x="580527" y="925340"/>
                </a:lnTo>
                <a:lnTo>
                  <a:pt x="535924" y="915094"/>
                </a:lnTo>
                <a:lnTo>
                  <a:pt x="492424" y="902133"/>
                </a:lnTo>
                <a:lnTo>
                  <a:pt x="450120" y="886552"/>
                </a:lnTo>
                <a:lnTo>
                  <a:pt x="409109" y="868445"/>
                </a:lnTo>
                <a:lnTo>
                  <a:pt x="369485" y="847908"/>
                </a:lnTo>
                <a:lnTo>
                  <a:pt x="331343" y="825035"/>
                </a:lnTo>
                <a:lnTo>
                  <a:pt x="294777" y="799921"/>
                </a:lnTo>
                <a:lnTo>
                  <a:pt x="259882" y="772661"/>
                </a:lnTo>
                <a:lnTo>
                  <a:pt x="226754" y="743351"/>
                </a:lnTo>
                <a:lnTo>
                  <a:pt x="195488" y="712084"/>
                </a:lnTo>
                <a:lnTo>
                  <a:pt x="166177" y="678956"/>
                </a:lnTo>
                <a:lnTo>
                  <a:pt x="138918" y="644062"/>
                </a:lnTo>
                <a:lnTo>
                  <a:pt x="113804" y="607496"/>
                </a:lnTo>
                <a:lnTo>
                  <a:pt x="90931" y="569354"/>
                </a:lnTo>
                <a:lnTo>
                  <a:pt x="70394" y="529729"/>
                </a:lnTo>
                <a:lnTo>
                  <a:pt x="52287" y="488718"/>
                </a:lnTo>
                <a:lnTo>
                  <a:pt x="36706" y="446415"/>
                </a:lnTo>
                <a:lnTo>
                  <a:pt x="23744" y="402915"/>
                </a:lnTo>
                <a:lnTo>
                  <a:pt x="13498" y="358312"/>
                </a:lnTo>
                <a:lnTo>
                  <a:pt x="6062" y="312702"/>
                </a:lnTo>
                <a:lnTo>
                  <a:pt x="1531" y="266180"/>
                </a:lnTo>
                <a:lnTo>
                  <a:pt x="0" y="218839"/>
                </a:lnTo>
                <a:lnTo>
                  <a:pt x="1531" y="171499"/>
                </a:lnTo>
                <a:lnTo>
                  <a:pt x="6062" y="124977"/>
                </a:lnTo>
                <a:lnTo>
                  <a:pt x="13498" y="79367"/>
                </a:lnTo>
                <a:lnTo>
                  <a:pt x="23744" y="34764"/>
                </a:lnTo>
                <a:lnTo>
                  <a:pt x="34103" y="0"/>
                </a:lnTo>
                <a:lnTo>
                  <a:pt x="1180500" y="0"/>
                </a:lnTo>
                <a:lnTo>
                  <a:pt x="1180500" y="772322"/>
                </a:lnTo>
                <a:lnTo>
                  <a:pt x="1180116" y="772661"/>
                </a:lnTo>
                <a:lnTo>
                  <a:pt x="1145222" y="799921"/>
                </a:lnTo>
                <a:lnTo>
                  <a:pt x="1108656" y="825035"/>
                </a:lnTo>
                <a:lnTo>
                  <a:pt x="1070514" y="847908"/>
                </a:lnTo>
                <a:lnTo>
                  <a:pt x="1030889" y="868445"/>
                </a:lnTo>
                <a:lnTo>
                  <a:pt x="989878" y="886552"/>
                </a:lnTo>
                <a:lnTo>
                  <a:pt x="947575" y="902133"/>
                </a:lnTo>
                <a:lnTo>
                  <a:pt x="904075" y="915094"/>
                </a:lnTo>
                <a:lnTo>
                  <a:pt x="859472" y="925340"/>
                </a:lnTo>
                <a:lnTo>
                  <a:pt x="813862" y="932777"/>
                </a:lnTo>
                <a:lnTo>
                  <a:pt x="767339" y="937308"/>
                </a:lnTo>
                <a:lnTo>
                  <a:pt x="720007" y="938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72819" cy="720090"/>
          </a:xfrm>
          <a:custGeom>
            <a:avLst/>
            <a:gdLst/>
            <a:ahLst/>
            <a:cxnLst/>
            <a:rect l="l" t="t" r="r" b="b"/>
            <a:pathLst>
              <a:path w="972819" h="720090">
                <a:moveTo>
                  <a:pt x="486283" y="719999"/>
                </a:moveTo>
                <a:lnTo>
                  <a:pt x="439451" y="717773"/>
                </a:lnTo>
                <a:lnTo>
                  <a:pt x="393878" y="711231"/>
                </a:lnTo>
                <a:lnTo>
                  <a:pt x="349768" y="700576"/>
                </a:lnTo>
                <a:lnTo>
                  <a:pt x="307326" y="686013"/>
                </a:lnTo>
                <a:lnTo>
                  <a:pt x="266754" y="667744"/>
                </a:lnTo>
                <a:lnTo>
                  <a:pt x="228257" y="645975"/>
                </a:lnTo>
                <a:lnTo>
                  <a:pt x="192039" y="620908"/>
                </a:lnTo>
                <a:lnTo>
                  <a:pt x="158302" y="592747"/>
                </a:lnTo>
                <a:lnTo>
                  <a:pt x="127252" y="561697"/>
                </a:lnTo>
                <a:lnTo>
                  <a:pt x="99091" y="527960"/>
                </a:lnTo>
                <a:lnTo>
                  <a:pt x="74024" y="491742"/>
                </a:lnTo>
                <a:lnTo>
                  <a:pt x="52255" y="453245"/>
                </a:lnTo>
                <a:lnTo>
                  <a:pt x="33986" y="412673"/>
                </a:lnTo>
                <a:lnTo>
                  <a:pt x="19423" y="370231"/>
                </a:lnTo>
                <a:lnTo>
                  <a:pt x="8768" y="326121"/>
                </a:lnTo>
                <a:lnTo>
                  <a:pt x="2226" y="280548"/>
                </a:lnTo>
                <a:lnTo>
                  <a:pt x="0" y="233717"/>
                </a:lnTo>
                <a:lnTo>
                  <a:pt x="2226" y="186883"/>
                </a:lnTo>
                <a:lnTo>
                  <a:pt x="8768" y="141311"/>
                </a:lnTo>
                <a:lnTo>
                  <a:pt x="19423" y="97201"/>
                </a:lnTo>
                <a:lnTo>
                  <a:pt x="33986" y="54759"/>
                </a:lnTo>
                <a:lnTo>
                  <a:pt x="52255" y="14187"/>
                </a:lnTo>
                <a:lnTo>
                  <a:pt x="60278" y="0"/>
                </a:lnTo>
                <a:lnTo>
                  <a:pt x="912289" y="0"/>
                </a:lnTo>
                <a:lnTo>
                  <a:pt x="972567" y="233717"/>
                </a:lnTo>
                <a:lnTo>
                  <a:pt x="970341" y="280548"/>
                </a:lnTo>
                <a:lnTo>
                  <a:pt x="963798" y="326121"/>
                </a:lnTo>
                <a:lnTo>
                  <a:pt x="953144" y="370231"/>
                </a:lnTo>
                <a:lnTo>
                  <a:pt x="938580" y="412673"/>
                </a:lnTo>
                <a:lnTo>
                  <a:pt x="920311" y="453245"/>
                </a:lnTo>
                <a:lnTo>
                  <a:pt x="898542" y="491742"/>
                </a:lnTo>
                <a:lnTo>
                  <a:pt x="873475" y="527960"/>
                </a:lnTo>
                <a:lnTo>
                  <a:pt x="845314" y="561697"/>
                </a:lnTo>
                <a:lnTo>
                  <a:pt x="814264" y="592747"/>
                </a:lnTo>
                <a:lnTo>
                  <a:pt x="780528" y="620908"/>
                </a:lnTo>
                <a:lnTo>
                  <a:pt x="744309" y="645975"/>
                </a:lnTo>
                <a:lnTo>
                  <a:pt x="705812" y="667744"/>
                </a:lnTo>
                <a:lnTo>
                  <a:pt x="665240" y="686013"/>
                </a:lnTo>
                <a:lnTo>
                  <a:pt x="622798" y="700576"/>
                </a:lnTo>
                <a:lnTo>
                  <a:pt x="578688" y="711231"/>
                </a:lnTo>
                <a:lnTo>
                  <a:pt x="533115" y="717773"/>
                </a:lnTo>
                <a:lnTo>
                  <a:pt x="486283" y="719999"/>
                </a:lnTo>
                <a:close/>
              </a:path>
              <a:path w="972819" h="720090">
                <a:moveTo>
                  <a:pt x="972567" y="233715"/>
                </a:moveTo>
                <a:lnTo>
                  <a:pt x="970341" y="186883"/>
                </a:lnTo>
                <a:lnTo>
                  <a:pt x="963798" y="141311"/>
                </a:lnTo>
                <a:lnTo>
                  <a:pt x="953144" y="97201"/>
                </a:lnTo>
                <a:lnTo>
                  <a:pt x="938580" y="54759"/>
                </a:lnTo>
                <a:lnTo>
                  <a:pt x="920311" y="14187"/>
                </a:lnTo>
                <a:lnTo>
                  <a:pt x="912289" y="0"/>
                </a:lnTo>
                <a:lnTo>
                  <a:pt x="972567" y="0"/>
                </a:lnTo>
                <a:lnTo>
                  <a:pt x="972567" y="2337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00000"/>
            <a:ext cx="2921000" cy="1801495"/>
            <a:chOff x="6016266" y="5400000"/>
            <a:chExt cx="2921000" cy="1801495"/>
          </a:xfrm>
        </p:grpSpPr>
        <p:sp>
          <p:nvSpPr>
            <p:cNvPr id="10" name="object 10"/>
            <p:cNvSpPr/>
            <p:nvPr/>
          </p:nvSpPr>
          <p:spPr>
            <a:xfrm>
              <a:off x="6016266" y="5400000"/>
              <a:ext cx="2294255" cy="1801495"/>
            </a:xfrm>
            <a:custGeom>
              <a:avLst/>
              <a:gdLst/>
              <a:ahLst/>
              <a:cxnLst/>
              <a:rect l="l" t="t" r="r" b="b"/>
              <a:pathLst>
                <a:path w="2294254" h="1801495">
                  <a:moveTo>
                    <a:pt x="2000486" y="1800899"/>
                  </a:moveTo>
                  <a:lnTo>
                    <a:pt x="293155" y="1800899"/>
                  </a:lnTo>
                  <a:lnTo>
                    <a:pt x="273048" y="1779532"/>
                  </a:lnTo>
                  <a:lnTo>
                    <a:pt x="243705" y="1745703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2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80000"/>
                  </a:lnTo>
                  <a:lnTo>
                    <a:pt x="1059" y="1033152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2"/>
                  </a:lnTo>
                  <a:lnTo>
                    <a:pt x="2293642" y="1080000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2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49936" y="1745703"/>
                  </a:lnTo>
                  <a:lnTo>
                    <a:pt x="2020594" y="1779532"/>
                  </a:lnTo>
                  <a:lnTo>
                    <a:pt x="2000486" y="1800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6110571" y="6820881"/>
            <a:ext cx="2045334" cy="615553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spcBef>
                <a:spcPts val="300"/>
              </a:spcBef>
            </a:pPr>
            <a:r>
              <a:rPr lang="en-US" sz="1750" b="1" spc="10" dirty="0">
                <a:latin typeface="Comic Sans MS"/>
                <a:cs typeface="Comic Sans MS"/>
              </a:rPr>
              <a:t>    Siddhika Shah</a:t>
            </a:r>
            <a:endParaRPr lang="en-US" sz="1750" dirty="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4628" y="458888"/>
            <a:ext cx="5787390" cy="263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238887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Thank you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 joining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today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to</a:t>
            </a:r>
            <a:r>
              <a:rPr sz="1850" spc="-10" dirty="0">
                <a:latin typeface="Comic Sans MS"/>
                <a:cs typeface="Comic Sans MS"/>
              </a:rPr>
              <a:t> learn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about</a:t>
            </a:r>
            <a:endParaRPr sz="1850" dirty="0">
              <a:latin typeface="Comic Sans MS"/>
              <a:cs typeface="Comic Sans MS"/>
            </a:endParaRPr>
          </a:p>
          <a:p>
            <a:pPr marR="2376170" algn="ctr">
              <a:lnSpc>
                <a:spcPct val="100000"/>
              </a:lnSpc>
              <a:spcBef>
                <a:spcPts val="330"/>
              </a:spcBef>
            </a:pPr>
            <a:r>
              <a:rPr sz="1850" spc="-10" dirty="0">
                <a:latin typeface="Comic Sans MS"/>
                <a:cs typeface="Comic Sans MS"/>
              </a:rPr>
              <a:t>Power</a:t>
            </a:r>
            <a:r>
              <a:rPr sz="1850" spc="-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BI!</a:t>
            </a:r>
            <a:endParaRPr sz="185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2500" dirty="0">
              <a:latin typeface="Comic Sans MS"/>
              <a:cs typeface="Comic Sans MS"/>
            </a:endParaRPr>
          </a:p>
          <a:p>
            <a:pPr marL="1274445" marR="5080" algn="ctr">
              <a:lnSpc>
                <a:spcPct val="114900"/>
              </a:lnSpc>
              <a:spcBef>
                <a:spcPts val="1770"/>
              </a:spcBef>
            </a:pPr>
            <a:r>
              <a:rPr sz="1850" spc="-10" dirty="0">
                <a:latin typeface="Comic Sans MS"/>
                <a:cs typeface="Comic Sans MS"/>
              </a:rPr>
              <a:t>Remember,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with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BI,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you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can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unlock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full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potential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of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your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data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make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informed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decisions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your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business.</a:t>
            </a:r>
            <a:endParaRPr sz="1850" dirty="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87725" y="382135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5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20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4"/>
                </a:lnTo>
                <a:lnTo>
                  <a:pt x="123101" y="157818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5"/>
                </a:lnTo>
                <a:lnTo>
                  <a:pt x="470448" y="0"/>
                </a:lnTo>
                <a:lnTo>
                  <a:pt x="3811667" y="0"/>
                </a:lnTo>
                <a:lnTo>
                  <a:pt x="3862491" y="1887"/>
                </a:lnTo>
                <a:lnTo>
                  <a:pt x="3911349" y="7480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5" y="483069"/>
                </a:lnTo>
                <a:lnTo>
                  <a:pt x="4331685" y="545767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1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4596" y="3969812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 marR="5080" indent="-315595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Stay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tuned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more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tips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on Power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</a:t>
            </a:r>
            <a:r>
              <a:rPr sz="1850" spc="-5" dirty="0">
                <a:latin typeface="Comic Sans MS"/>
                <a:cs typeface="Comic Sans MS"/>
              </a:rPr>
              <a:t> in </a:t>
            </a:r>
            <a:r>
              <a:rPr sz="1850" spc="-10" dirty="0">
                <a:latin typeface="Comic Sans MS"/>
                <a:cs typeface="Comic Sans MS"/>
              </a:rPr>
              <a:t>our next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7" name="object 7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13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74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74" y="856513"/>
                  </a:lnTo>
                  <a:lnTo>
                    <a:pt x="492340" y="898956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13" y="1204048"/>
                  </a:lnTo>
                  <a:lnTo>
                    <a:pt x="944651" y="1206271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56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11"/>
                  </a:lnTo>
                  <a:lnTo>
                    <a:pt x="1661312" y="6516637"/>
                  </a:lnTo>
                  <a:lnTo>
                    <a:pt x="1656156" y="6469659"/>
                  </a:lnTo>
                  <a:lnTo>
                    <a:pt x="1649006" y="6423292"/>
                  </a:lnTo>
                  <a:lnTo>
                    <a:pt x="1639912" y="6377610"/>
                  </a:lnTo>
                  <a:lnTo>
                    <a:pt x="1628927" y="6332639"/>
                  </a:lnTo>
                  <a:lnTo>
                    <a:pt x="1616087" y="6288417"/>
                  </a:lnTo>
                  <a:lnTo>
                    <a:pt x="1601419" y="6245009"/>
                  </a:lnTo>
                  <a:lnTo>
                    <a:pt x="1584998" y="6202438"/>
                  </a:lnTo>
                  <a:lnTo>
                    <a:pt x="1566849" y="6160757"/>
                  </a:lnTo>
                  <a:lnTo>
                    <a:pt x="1547025" y="6120015"/>
                  </a:lnTo>
                  <a:lnTo>
                    <a:pt x="1525549" y="6080252"/>
                  </a:lnTo>
                  <a:lnTo>
                    <a:pt x="1502498" y="6041504"/>
                  </a:lnTo>
                  <a:lnTo>
                    <a:pt x="1477886" y="6003823"/>
                  </a:lnTo>
                  <a:lnTo>
                    <a:pt x="1451775" y="5967260"/>
                  </a:lnTo>
                  <a:lnTo>
                    <a:pt x="1424203" y="5931840"/>
                  </a:lnTo>
                  <a:lnTo>
                    <a:pt x="1395209" y="5897626"/>
                  </a:lnTo>
                  <a:lnTo>
                    <a:pt x="1364856" y="5864644"/>
                  </a:lnTo>
                  <a:lnTo>
                    <a:pt x="1333157" y="5832957"/>
                  </a:lnTo>
                  <a:lnTo>
                    <a:pt x="1300187" y="5802592"/>
                  </a:lnTo>
                  <a:lnTo>
                    <a:pt x="1265961" y="5773610"/>
                  </a:lnTo>
                  <a:lnTo>
                    <a:pt x="1230553" y="5746039"/>
                  </a:lnTo>
                  <a:lnTo>
                    <a:pt x="1193977" y="5719927"/>
                  </a:lnTo>
                  <a:lnTo>
                    <a:pt x="1156309" y="5695315"/>
                  </a:lnTo>
                  <a:lnTo>
                    <a:pt x="1117561" y="5672252"/>
                  </a:lnTo>
                  <a:lnTo>
                    <a:pt x="1077798" y="5650789"/>
                  </a:lnTo>
                  <a:lnTo>
                    <a:pt x="1037056" y="5630964"/>
                  </a:lnTo>
                  <a:lnTo>
                    <a:pt x="995375" y="5612816"/>
                  </a:lnTo>
                  <a:lnTo>
                    <a:pt x="952804" y="5596382"/>
                  </a:lnTo>
                  <a:lnTo>
                    <a:pt x="909396" y="5581726"/>
                  </a:lnTo>
                  <a:lnTo>
                    <a:pt x="865174" y="5568886"/>
                  </a:lnTo>
                  <a:lnTo>
                    <a:pt x="820204" y="5557888"/>
                  </a:lnTo>
                  <a:lnTo>
                    <a:pt x="774509" y="5548808"/>
                  </a:lnTo>
                  <a:lnTo>
                    <a:pt x="728154" y="5541657"/>
                  </a:lnTo>
                  <a:lnTo>
                    <a:pt x="681164" y="5536501"/>
                  </a:lnTo>
                  <a:lnTo>
                    <a:pt x="633603" y="5533364"/>
                  </a:lnTo>
                  <a:lnTo>
                    <a:pt x="585495" y="5532310"/>
                  </a:lnTo>
                  <a:lnTo>
                    <a:pt x="537387" y="5533364"/>
                  </a:lnTo>
                  <a:lnTo>
                    <a:pt x="489813" y="5536501"/>
                  </a:lnTo>
                  <a:lnTo>
                    <a:pt x="442836" y="5541657"/>
                  </a:lnTo>
                  <a:lnTo>
                    <a:pt x="396468" y="5548808"/>
                  </a:lnTo>
                  <a:lnTo>
                    <a:pt x="350786" y="5557888"/>
                  </a:lnTo>
                  <a:lnTo>
                    <a:pt x="305816" y="5568886"/>
                  </a:lnTo>
                  <a:lnTo>
                    <a:pt x="261594" y="5581726"/>
                  </a:lnTo>
                  <a:lnTo>
                    <a:pt x="218186" y="5596382"/>
                  </a:lnTo>
                  <a:lnTo>
                    <a:pt x="175615" y="5612816"/>
                  </a:lnTo>
                  <a:lnTo>
                    <a:pt x="133934" y="5630964"/>
                  </a:lnTo>
                  <a:lnTo>
                    <a:pt x="93192" y="5650789"/>
                  </a:lnTo>
                  <a:lnTo>
                    <a:pt x="53428" y="5672252"/>
                  </a:lnTo>
                  <a:lnTo>
                    <a:pt x="14681" y="5695315"/>
                  </a:lnTo>
                  <a:lnTo>
                    <a:pt x="0" y="5704903"/>
                  </a:lnTo>
                  <a:lnTo>
                    <a:pt x="0" y="7200900"/>
                  </a:lnTo>
                  <a:lnTo>
                    <a:pt x="1490891" y="7200900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28"/>
                  </a:lnTo>
                  <a:lnTo>
                    <a:pt x="1616087" y="6936219"/>
                  </a:lnTo>
                  <a:lnTo>
                    <a:pt x="1628927" y="6891998"/>
                  </a:lnTo>
                  <a:lnTo>
                    <a:pt x="1639912" y="6847027"/>
                  </a:lnTo>
                  <a:lnTo>
                    <a:pt x="1649006" y="6801332"/>
                  </a:lnTo>
                  <a:lnTo>
                    <a:pt x="1656156" y="6754977"/>
                  </a:lnTo>
                  <a:lnTo>
                    <a:pt x="1661312" y="6707987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01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73"/>
                  </a:lnTo>
                  <a:lnTo>
                    <a:pt x="3068866" y="6123267"/>
                  </a:lnTo>
                  <a:lnTo>
                    <a:pt x="3024568" y="6104572"/>
                  </a:lnTo>
                  <a:lnTo>
                    <a:pt x="2975267" y="6097956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73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01"/>
                  </a:lnTo>
                  <a:lnTo>
                    <a:pt x="2796438" y="6332702"/>
                  </a:lnTo>
                  <a:lnTo>
                    <a:pt x="2815132" y="6377000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267" y="6468859"/>
                  </a:lnTo>
                  <a:lnTo>
                    <a:pt x="3024568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00"/>
                  </a:lnTo>
                  <a:lnTo>
                    <a:pt x="3154083" y="6332702"/>
                  </a:lnTo>
                  <a:lnTo>
                    <a:pt x="3160712" y="6283401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0731" y="772655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250276" y="5345915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5963" y="588775"/>
                  </a:moveTo>
                  <a:lnTo>
                    <a:pt x="294384" y="588775"/>
                  </a:lnTo>
                  <a:lnTo>
                    <a:pt x="248057" y="585108"/>
                  </a:lnTo>
                  <a:lnTo>
                    <a:pt x="203285" y="574325"/>
                  </a:lnTo>
                  <a:lnTo>
                    <a:pt x="160861" y="556752"/>
                  </a:lnTo>
                  <a:lnTo>
                    <a:pt x="121578" y="532719"/>
                  </a:lnTo>
                  <a:lnTo>
                    <a:pt x="86224" y="502551"/>
                  </a:lnTo>
                  <a:lnTo>
                    <a:pt x="56056" y="467197"/>
                  </a:lnTo>
                  <a:lnTo>
                    <a:pt x="32023" y="427913"/>
                  </a:lnTo>
                  <a:lnTo>
                    <a:pt x="14450" y="385490"/>
                  </a:lnTo>
                  <a:lnTo>
                    <a:pt x="3667" y="340718"/>
                  </a:lnTo>
                  <a:lnTo>
                    <a:pt x="0" y="294388"/>
                  </a:lnTo>
                  <a:lnTo>
                    <a:pt x="3667" y="248057"/>
                  </a:lnTo>
                  <a:lnTo>
                    <a:pt x="14450" y="203285"/>
                  </a:lnTo>
                  <a:lnTo>
                    <a:pt x="32023" y="160861"/>
                  </a:lnTo>
                  <a:lnTo>
                    <a:pt x="56056" y="121577"/>
                  </a:lnTo>
                  <a:lnTo>
                    <a:pt x="86224" y="86224"/>
                  </a:lnTo>
                  <a:lnTo>
                    <a:pt x="121578" y="56056"/>
                  </a:lnTo>
                  <a:lnTo>
                    <a:pt x="160861" y="32023"/>
                  </a:lnTo>
                  <a:lnTo>
                    <a:pt x="203285" y="14450"/>
                  </a:lnTo>
                  <a:lnTo>
                    <a:pt x="248057" y="3667"/>
                  </a:lnTo>
                  <a:lnTo>
                    <a:pt x="294387" y="0"/>
                  </a:lnTo>
                  <a:lnTo>
                    <a:pt x="4275960" y="0"/>
                  </a:lnTo>
                  <a:lnTo>
                    <a:pt x="4322290" y="3667"/>
                  </a:lnTo>
                  <a:lnTo>
                    <a:pt x="4367062" y="14450"/>
                  </a:lnTo>
                  <a:lnTo>
                    <a:pt x="4409486" y="32023"/>
                  </a:lnTo>
                  <a:lnTo>
                    <a:pt x="4448770" y="56056"/>
                  </a:lnTo>
                  <a:lnTo>
                    <a:pt x="4484124" y="86224"/>
                  </a:lnTo>
                  <a:lnTo>
                    <a:pt x="4514291" y="121577"/>
                  </a:lnTo>
                  <a:lnTo>
                    <a:pt x="4538325" y="160861"/>
                  </a:lnTo>
                  <a:lnTo>
                    <a:pt x="4555897" y="203285"/>
                  </a:lnTo>
                  <a:lnTo>
                    <a:pt x="4566681" y="248057"/>
                  </a:lnTo>
                  <a:lnTo>
                    <a:pt x="4569911" y="288870"/>
                  </a:lnTo>
                  <a:lnTo>
                    <a:pt x="4569911" y="299905"/>
                  </a:lnTo>
                  <a:lnTo>
                    <a:pt x="4566681" y="340718"/>
                  </a:lnTo>
                  <a:lnTo>
                    <a:pt x="4555897" y="385490"/>
                  </a:lnTo>
                  <a:lnTo>
                    <a:pt x="4538325" y="427913"/>
                  </a:lnTo>
                  <a:lnTo>
                    <a:pt x="4514291" y="467197"/>
                  </a:lnTo>
                  <a:lnTo>
                    <a:pt x="4484124" y="502551"/>
                  </a:lnTo>
                  <a:lnTo>
                    <a:pt x="4448770" y="532719"/>
                  </a:lnTo>
                  <a:lnTo>
                    <a:pt x="4409486" y="556752"/>
                  </a:lnTo>
                  <a:lnTo>
                    <a:pt x="4367062" y="574325"/>
                  </a:lnTo>
                  <a:lnTo>
                    <a:pt x="4322290" y="585108"/>
                  </a:lnTo>
                  <a:lnTo>
                    <a:pt x="4275963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716481" y="5479900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 b="1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2" name="object 12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latin typeface="Comic Sans MS"/>
                <a:cs typeface="Comic Sans MS"/>
              </a:rPr>
              <a:t>Fo</a:t>
            </a:r>
            <a:r>
              <a:rPr sz="1900" b="1" dirty="0">
                <a:latin typeface="Comic Sans MS"/>
                <a:cs typeface="Comic Sans MS"/>
              </a:rPr>
              <a:t>ll</a:t>
            </a:r>
            <a:r>
              <a:rPr sz="1900" b="1" spc="-5" dirty="0">
                <a:latin typeface="Comic Sans MS"/>
                <a:cs typeface="Comic Sans MS"/>
              </a:rPr>
              <a:t>o</a:t>
            </a:r>
            <a:r>
              <a:rPr sz="1900" b="1" dirty="0">
                <a:latin typeface="Comic Sans MS"/>
                <a:cs typeface="Comic Sans MS"/>
              </a:rPr>
              <a:t>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6110571" y="6820881"/>
            <a:ext cx="2045334" cy="615553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spcBef>
                <a:spcPts val="300"/>
              </a:spcBef>
            </a:pPr>
            <a:r>
              <a:rPr lang="en-US" sz="1750" b="1" spc="10" dirty="0">
                <a:latin typeface="Comic Sans MS"/>
                <a:cs typeface="Comic Sans MS"/>
              </a:rPr>
              <a:t>Siddhika Shah</a:t>
            </a:r>
            <a:endParaRPr lang="en-US" sz="1750" dirty="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endParaRPr spc="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293</Words>
  <Application>Microsoft Office PowerPoint</Application>
  <PresentationFormat>Custom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Comic Sans MS</vt:lpstr>
      <vt:lpstr>Tahoma</vt:lpstr>
      <vt:lpstr>Office Theme</vt:lpstr>
      <vt:lpstr>Hii,  Iam Siddhika</vt:lpstr>
      <vt:lpstr>Today Content</vt:lpstr>
      <vt:lpstr>What is Power BI?</vt:lpstr>
      <vt:lpstr>Why Power BI</vt:lpstr>
      <vt:lpstr>Power BI Workflow Raw data is extracted and transformed in the Power Query editor,  then loaded to the Power BI “front-end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2024-09-10T11:53:45Z</dcterms:created>
  <dcterms:modified xsi:type="dcterms:W3CDTF">2024-09-10T12:26:47Z</dcterms:modified>
</cp:coreProperties>
</file>