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C191-E35E-41A5-B4F5-56CAFAE2206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E23E3-B4A0-424F-AA88-84BD31F14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6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852D-3AD7-419D-A09E-09AB91C183B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787B-EC74-4A58-8FC7-8875E5BE9E20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1349" y="2383610"/>
            <a:ext cx="2133599" cy="28289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843262" y="1433561"/>
            <a:ext cx="1437005" cy="1257300"/>
          </a:xfrm>
          <a:custGeom>
            <a:avLst/>
            <a:gdLst/>
            <a:ahLst/>
            <a:cxnLst/>
            <a:rect l="l" t="t" r="r" b="b"/>
            <a:pathLst>
              <a:path w="1437004" h="1257300">
                <a:moveTo>
                  <a:pt x="286421" y="1257146"/>
                </a:moveTo>
                <a:lnTo>
                  <a:pt x="286421" y="928808"/>
                </a:lnTo>
                <a:lnTo>
                  <a:pt x="245228" y="907460"/>
                </a:lnTo>
                <a:lnTo>
                  <a:pt x="206432" y="882576"/>
                </a:lnTo>
                <a:lnTo>
                  <a:pt x="170259" y="854376"/>
                </a:lnTo>
                <a:lnTo>
                  <a:pt x="136935" y="823079"/>
                </a:lnTo>
                <a:lnTo>
                  <a:pt x="106685" y="788906"/>
                </a:lnTo>
                <a:lnTo>
                  <a:pt x="79736" y="752077"/>
                </a:lnTo>
                <a:lnTo>
                  <a:pt x="56313" y="712812"/>
                </a:lnTo>
                <a:lnTo>
                  <a:pt x="36642" y="671330"/>
                </a:lnTo>
                <a:lnTo>
                  <a:pt x="20949" y="627852"/>
                </a:lnTo>
                <a:lnTo>
                  <a:pt x="9461" y="582598"/>
                </a:lnTo>
                <a:lnTo>
                  <a:pt x="2402" y="535787"/>
                </a:lnTo>
                <a:lnTo>
                  <a:pt x="0" y="487622"/>
                </a:lnTo>
                <a:lnTo>
                  <a:pt x="2286" y="440662"/>
                </a:lnTo>
                <a:lnTo>
                  <a:pt x="9002" y="394965"/>
                </a:lnTo>
                <a:lnTo>
                  <a:pt x="19939" y="350734"/>
                </a:lnTo>
                <a:lnTo>
                  <a:pt x="34889" y="308176"/>
                </a:lnTo>
                <a:lnTo>
                  <a:pt x="53641" y="267492"/>
                </a:lnTo>
                <a:lnTo>
                  <a:pt x="75987" y="228890"/>
                </a:lnTo>
                <a:lnTo>
                  <a:pt x="101718" y="192571"/>
                </a:lnTo>
                <a:lnTo>
                  <a:pt x="130625" y="158742"/>
                </a:lnTo>
                <a:lnTo>
                  <a:pt x="162498" y="127605"/>
                </a:lnTo>
                <a:lnTo>
                  <a:pt x="197129" y="99367"/>
                </a:lnTo>
                <a:lnTo>
                  <a:pt x="234309" y="74230"/>
                </a:lnTo>
                <a:lnTo>
                  <a:pt x="273827" y="52400"/>
                </a:lnTo>
                <a:lnTo>
                  <a:pt x="315477" y="34081"/>
                </a:lnTo>
                <a:lnTo>
                  <a:pt x="359047" y="19477"/>
                </a:lnTo>
                <a:lnTo>
                  <a:pt x="404329" y="8792"/>
                </a:lnTo>
                <a:lnTo>
                  <a:pt x="451114" y="2232"/>
                </a:lnTo>
                <a:lnTo>
                  <a:pt x="499193" y="0"/>
                </a:lnTo>
                <a:lnTo>
                  <a:pt x="937505" y="0"/>
                </a:lnTo>
                <a:lnTo>
                  <a:pt x="985587" y="2232"/>
                </a:lnTo>
                <a:lnTo>
                  <a:pt x="1032376" y="8792"/>
                </a:lnTo>
                <a:lnTo>
                  <a:pt x="1077662" y="19477"/>
                </a:lnTo>
                <a:lnTo>
                  <a:pt x="1121237" y="34081"/>
                </a:lnTo>
                <a:lnTo>
                  <a:pt x="1162891" y="52401"/>
                </a:lnTo>
                <a:lnTo>
                  <a:pt x="1202415" y="74231"/>
                </a:lnTo>
                <a:lnTo>
                  <a:pt x="1239599" y="99368"/>
                </a:lnTo>
                <a:lnTo>
                  <a:pt x="1274235" y="127607"/>
                </a:lnTo>
                <a:lnTo>
                  <a:pt x="1306112" y="158744"/>
                </a:lnTo>
                <a:lnTo>
                  <a:pt x="1335023" y="192575"/>
                </a:lnTo>
                <a:lnTo>
                  <a:pt x="1360757" y="228894"/>
                </a:lnTo>
                <a:lnTo>
                  <a:pt x="1383105" y="267499"/>
                </a:lnTo>
                <a:lnTo>
                  <a:pt x="1401858" y="308184"/>
                </a:lnTo>
                <a:lnTo>
                  <a:pt x="1416808" y="350744"/>
                </a:lnTo>
                <a:lnTo>
                  <a:pt x="1427743" y="394977"/>
                </a:lnTo>
                <a:lnTo>
                  <a:pt x="1434456" y="440677"/>
                </a:lnTo>
                <a:lnTo>
                  <a:pt x="1436736" y="487640"/>
                </a:lnTo>
                <a:lnTo>
                  <a:pt x="1434452" y="534585"/>
                </a:lnTo>
                <a:lnTo>
                  <a:pt x="1427736" y="580285"/>
                </a:lnTo>
                <a:lnTo>
                  <a:pt x="1416798" y="624518"/>
                </a:lnTo>
                <a:lnTo>
                  <a:pt x="1401847" y="667079"/>
                </a:lnTo>
                <a:lnTo>
                  <a:pt x="1383093" y="707764"/>
                </a:lnTo>
                <a:lnTo>
                  <a:pt x="1360745" y="746368"/>
                </a:lnTo>
                <a:lnTo>
                  <a:pt x="1335012" y="782688"/>
                </a:lnTo>
                <a:lnTo>
                  <a:pt x="1306102" y="816519"/>
                </a:lnTo>
                <a:lnTo>
                  <a:pt x="1274226" y="847656"/>
                </a:lnTo>
                <a:lnTo>
                  <a:pt x="1239592" y="875895"/>
                </a:lnTo>
                <a:lnTo>
                  <a:pt x="1202409" y="901032"/>
                </a:lnTo>
                <a:lnTo>
                  <a:pt x="1162887" y="922863"/>
                </a:lnTo>
                <a:lnTo>
                  <a:pt x="1121234" y="941182"/>
                </a:lnTo>
                <a:lnTo>
                  <a:pt x="1077661" y="955787"/>
                </a:lnTo>
                <a:lnTo>
                  <a:pt x="1032375" y="966471"/>
                </a:lnTo>
                <a:lnTo>
                  <a:pt x="985586" y="973032"/>
                </a:lnTo>
                <a:lnTo>
                  <a:pt x="937504" y="975264"/>
                </a:lnTo>
                <a:lnTo>
                  <a:pt x="625467" y="975264"/>
                </a:lnTo>
                <a:lnTo>
                  <a:pt x="286421" y="12571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3F6B-AAE9-487D-8748-9E86893A941D}" type="datetime1">
              <a:rPr lang="en-US" smtClean="0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0ACE-E145-4943-AF2F-EBF12DB32E9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0" y="1930510"/>
            <a:ext cx="4768850" cy="1818005"/>
          </a:xfrm>
          <a:custGeom>
            <a:avLst/>
            <a:gdLst/>
            <a:ahLst/>
            <a:cxnLst/>
            <a:rect l="l" t="t" r="r" b="b"/>
            <a:pathLst>
              <a:path w="4768850" h="1818004">
                <a:moveTo>
                  <a:pt x="280664" y="1817736"/>
                </a:moveTo>
                <a:lnTo>
                  <a:pt x="280664" y="1496000"/>
                </a:lnTo>
                <a:lnTo>
                  <a:pt x="251937" y="1481548"/>
                </a:lnTo>
                <a:lnTo>
                  <a:pt x="224348" y="1465013"/>
                </a:lnTo>
                <a:lnTo>
                  <a:pt x="172895" y="1424690"/>
                </a:lnTo>
                <a:lnTo>
                  <a:pt x="126928" y="1373028"/>
                </a:lnTo>
                <a:lnTo>
                  <a:pt x="87070" y="1308027"/>
                </a:lnTo>
                <a:lnTo>
                  <a:pt x="69626" y="1269899"/>
                </a:lnTo>
                <a:lnTo>
                  <a:pt x="53943" y="1227686"/>
                </a:lnTo>
                <a:lnTo>
                  <a:pt x="40099" y="1181137"/>
                </a:lnTo>
                <a:lnTo>
                  <a:pt x="28171" y="1130003"/>
                </a:lnTo>
                <a:lnTo>
                  <a:pt x="18237" y="1074033"/>
                </a:lnTo>
                <a:lnTo>
                  <a:pt x="10375" y="1012977"/>
                </a:lnTo>
                <a:lnTo>
                  <a:pt x="4663" y="946585"/>
                </a:lnTo>
                <a:lnTo>
                  <a:pt x="1178" y="874607"/>
                </a:lnTo>
                <a:lnTo>
                  <a:pt x="0" y="796792"/>
                </a:lnTo>
                <a:lnTo>
                  <a:pt x="1228" y="722847"/>
                </a:lnTo>
                <a:lnTo>
                  <a:pt x="4857" y="653009"/>
                </a:lnTo>
                <a:lnTo>
                  <a:pt x="10804" y="587203"/>
                </a:lnTo>
                <a:lnTo>
                  <a:pt x="18987" y="525352"/>
                </a:lnTo>
                <a:lnTo>
                  <a:pt x="29322" y="467380"/>
                </a:lnTo>
                <a:lnTo>
                  <a:pt x="41728" y="413210"/>
                </a:lnTo>
                <a:lnTo>
                  <a:pt x="56121" y="362766"/>
                </a:lnTo>
                <a:lnTo>
                  <a:pt x="72418" y="315971"/>
                </a:lnTo>
                <a:lnTo>
                  <a:pt x="90538" y="272749"/>
                </a:lnTo>
                <a:lnTo>
                  <a:pt x="110396" y="233023"/>
                </a:lnTo>
                <a:lnTo>
                  <a:pt x="131910" y="196718"/>
                </a:lnTo>
                <a:lnTo>
                  <a:pt x="154999" y="163756"/>
                </a:lnTo>
                <a:lnTo>
                  <a:pt x="179577" y="134062"/>
                </a:lnTo>
                <a:lnTo>
                  <a:pt x="232877" y="84169"/>
                </a:lnTo>
                <a:lnTo>
                  <a:pt x="291146" y="46427"/>
                </a:lnTo>
                <a:lnTo>
                  <a:pt x="353724" y="20226"/>
                </a:lnTo>
                <a:lnTo>
                  <a:pt x="419949" y="4954"/>
                </a:lnTo>
                <a:lnTo>
                  <a:pt x="489149" y="0"/>
                </a:lnTo>
                <a:lnTo>
                  <a:pt x="4222383" y="0"/>
                </a:lnTo>
                <a:lnTo>
                  <a:pt x="4262731" y="1125"/>
                </a:lnTo>
                <a:lnTo>
                  <a:pt x="4301912" y="4546"/>
                </a:lnTo>
                <a:lnTo>
                  <a:pt x="4339867" y="10330"/>
                </a:lnTo>
                <a:lnTo>
                  <a:pt x="4411910" y="29256"/>
                </a:lnTo>
                <a:lnTo>
                  <a:pt x="4478474" y="58440"/>
                </a:lnTo>
                <a:lnTo>
                  <a:pt x="4539177" y="98420"/>
                </a:lnTo>
                <a:lnTo>
                  <a:pt x="4593633" y="149735"/>
                </a:lnTo>
                <a:lnTo>
                  <a:pt x="4618399" y="179810"/>
                </a:lnTo>
                <a:lnTo>
                  <a:pt x="4641459" y="212921"/>
                </a:lnTo>
                <a:lnTo>
                  <a:pt x="4662766" y="249134"/>
                </a:lnTo>
                <a:lnTo>
                  <a:pt x="4682271" y="288516"/>
                </a:lnTo>
                <a:lnTo>
                  <a:pt x="4699927" y="331135"/>
                </a:lnTo>
                <a:lnTo>
                  <a:pt x="4715684" y="377059"/>
                </a:lnTo>
                <a:lnTo>
                  <a:pt x="4729497" y="426353"/>
                </a:lnTo>
                <a:lnTo>
                  <a:pt x="4741315" y="479086"/>
                </a:lnTo>
                <a:lnTo>
                  <a:pt x="4751092" y="535325"/>
                </a:lnTo>
                <a:lnTo>
                  <a:pt x="4758780" y="595137"/>
                </a:lnTo>
                <a:lnTo>
                  <a:pt x="4764329" y="658588"/>
                </a:lnTo>
                <a:lnTo>
                  <a:pt x="4767693" y="725747"/>
                </a:lnTo>
                <a:lnTo>
                  <a:pt x="4768824" y="796681"/>
                </a:lnTo>
                <a:lnTo>
                  <a:pt x="4767591" y="864140"/>
                </a:lnTo>
                <a:lnTo>
                  <a:pt x="4763928" y="928055"/>
                </a:lnTo>
                <a:lnTo>
                  <a:pt x="4757891" y="988477"/>
                </a:lnTo>
                <a:lnTo>
                  <a:pt x="4749534" y="1045456"/>
                </a:lnTo>
                <a:lnTo>
                  <a:pt x="4738910" y="1099043"/>
                </a:lnTo>
                <a:lnTo>
                  <a:pt x="4726075" y="1149289"/>
                </a:lnTo>
                <a:lnTo>
                  <a:pt x="4711083" y="1196244"/>
                </a:lnTo>
                <a:lnTo>
                  <a:pt x="4693989" y="1239961"/>
                </a:lnTo>
                <a:lnTo>
                  <a:pt x="4674847" y="1280488"/>
                </a:lnTo>
                <a:lnTo>
                  <a:pt x="4653712" y="1317878"/>
                </a:lnTo>
                <a:lnTo>
                  <a:pt x="4630638" y="1352181"/>
                </a:lnTo>
                <a:lnTo>
                  <a:pt x="4605680" y="1383447"/>
                </a:lnTo>
                <a:lnTo>
                  <a:pt x="4578892" y="1411729"/>
                </a:lnTo>
                <a:lnTo>
                  <a:pt x="4550329" y="1437075"/>
                </a:lnTo>
                <a:lnTo>
                  <a:pt x="4488095" y="1479168"/>
                </a:lnTo>
                <a:lnTo>
                  <a:pt x="4419415" y="1510132"/>
                </a:lnTo>
                <a:lnTo>
                  <a:pt x="4382794" y="1521568"/>
                </a:lnTo>
                <a:lnTo>
                  <a:pt x="4344724" y="1530374"/>
                </a:lnTo>
                <a:lnTo>
                  <a:pt x="4305261" y="1536601"/>
                </a:lnTo>
                <a:lnTo>
                  <a:pt x="4264459" y="1540300"/>
                </a:lnTo>
                <a:lnTo>
                  <a:pt x="4222372" y="1541522"/>
                </a:lnTo>
                <a:lnTo>
                  <a:pt x="612892" y="1541522"/>
                </a:lnTo>
                <a:lnTo>
                  <a:pt x="280664" y="181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5FAA-E208-4294-B83A-4C4B1EEFF84C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7688" y="903112"/>
            <a:ext cx="6448923" cy="44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788" y="1751519"/>
            <a:ext cx="8442723" cy="278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759768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0A42-666D-4454-8060-04700A74636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3211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10" dirty="0"/>
              <a:t>Hii, </a:t>
            </a:r>
            <a:r>
              <a:rPr sz="3150" u="none" spc="15" dirty="0"/>
              <a:t> </a:t>
            </a:r>
            <a:r>
              <a:rPr sz="3150" u="none" spc="15" dirty="0" err="1"/>
              <a:t>Iam</a:t>
            </a:r>
            <a:r>
              <a:rPr sz="3150" u="none" spc="-80" dirty="0"/>
              <a:t> </a:t>
            </a:r>
            <a:r>
              <a:rPr lang="en-US" sz="3150" u="none" spc="15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0431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3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</a:t>
            </a:r>
            <a:r>
              <a:rPr sz="2400" b="1" spc="-2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0" y="870347"/>
              <a:ext cx="1953895" cy="862965"/>
            </a:xfrm>
            <a:custGeom>
              <a:avLst/>
              <a:gdLst/>
              <a:ahLst/>
              <a:cxnLst/>
              <a:rect l="l" t="t" r="r" b="b"/>
              <a:pathLst>
                <a:path w="1953895" h="862964">
                  <a:moveTo>
                    <a:pt x="196485" y="862399"/>
                  </a:moveTo>
                  <a:lnTo>
                    <a:pt x="196485" y="637161"/>
                  </a:lnTo>
                  <a:lnTo>
                    <a:pt x="154704" y="614274"/>
                  </a:lnTo>
                  <a:lnTo>
                    <a:pt x="116798" y="586100"/>
                  </a:lnTo>
                  <a:lnTo>
                    <a:pt x="83288" y="553147"/>
                  </a:lnTo>
                  <a:lnTo>
                    <a:pt x="54699" y="515923"/>
                  </a:lnTo>
                  <a:lnTo>
                    <a:pt x="31552" y="474940"/>
                  </a:lnTo>
                  <a:lnTo>
                    <a:pt x="14371" y="430705"/>
                  </a:lnTo>
                  <a:lnTo>
                    <a:pt x="3680" y="383729"/>
                  </a:lnTo>
                  <a:lnTo>
                    <a:pt x="0" y="334521"/>
                  </a:lnTo>
                  <a:lnTo>
                    <a:pt x="3127" y="289118"/>
                  </a:lnTo>
                  <a:lnTo>
                    <a:pt x="12233" y="245584"/>
                  </a:lnTo>
                  <a:lnTo>
                    <a:pt x="26911" y="204304"/>
                  </a:lnTo>
                  <a:lnTo>
                    <a:pt x="46753" y="165678"/>
                  </a:lnTo>
                  <a:lnTo>
                    <a:pt x="71350" y="130102"/>
                  </a:lnTo>
                  <a:lnTo>
                    <a:pt x="100296" y="97977"/>
                  </a:lnTo>
                  <a:lnTo>
                    <a:pt x="133182" y="69700"/>
                  </a:lnTo>
                  <a:lnTo>
                    <a:pt x="169601" y="45671"/>
                  </a:lnTo>
                  <a:lnTo>
                    <a:pt x="209145" y="26288"/>
                  </a:lnTo>
                  <a:lnTo>
                    <a:pt x="251405" y="11949"/>
                  </a:lnTo>
                  <a:lnTo>
                    <a:pt x="295975" y="3053"/>
                  </a:lnTo>
                  <a:lnTo>
                    <a:pt x="342445" y="0"/>
                  </a:lnTo>
                  <a:lnTo>
                    <a:pt x="1595531" y="0"/>
                  </a:lnTo>
                  <a:lnTo>
                    <a:pt x="1645796" y="3053"/>
                  </a:lnTo>
                  <a:lnTo>
                    <a:pt x="1693532" y="11949"/>
                  </a:lnTo>
                  <a:lnTo>
                    <a:pt x="1738386" y="26288"/>
                  </a:lnTo>
                  <a:lnTo>
                    <a:pt x="1780007" y="45671"/>
                  </a:lnTo>
                  <a:lnTo>
                    <a:pt x="1818045" y="69701"/>
                  </a:lnTo>
                  <a:lnTo>
                    <a:pt x="1852149" y="97978"/>
                  </a:lnTo>
                  <a:lnTo>
                    <a:pt x="1881968" y="130105"/>
                  </a:lnTo>
                  <a:lnTo>
                    <a:pt x="1907151" y="165681"/>
                  </a:lnTo>
                  <a:lnTo>
                    <a:pt x="1927347" y="204310"/>
                  </a:lnTo>
                  <a:lnTo>
                    <a:pt x="1942206" y="245591"/>
                  </a:lnTo>
                  <a:lnTo>
                    <a:pt x="1951376" y="289127"/>
                  </a:lnTo>
                  <a:lnTo>
                    <a:pt x="1953874" y="325323"/>
                  </a:lnTo>
                  <a:lnTo>
                    <a:pt x="1953874" y="343684"/>
                  </a:lnTo>
                  <a:lnTo>
                    <a:pt x="1942199" y="423436"/>
                  </a:lnTo>
                  <a:lnTo>
                    <a:pt x="1927339" y="464718"/>
                  </a:lnTo>
                  <a:lnTo>
                    <a:pt x="1907142" y="503347"/>
                  </a:lnTo>
                  <a:lnTo>
                    <a:pt x="1881960" y="538923"/>
                  </a:lnTo>
                  <a:lnTo>
                    <a:pt x="1852142" y="571050"/>
                  </a:lnTo>
                  <a:lnTo>
                    <a:pt x="1818040" y="599327"/>
                  </a:lnTo>
                  <a:lnTo>
                    <a:pt x="1780003" y="623357"/>
                  </a:lnTo>
                  <a:lnTo>
                    <a:pt x="1738383" y="642741"/>
                  </a:lnTo>
                  <a:lnTo>
                    <a:pt x="1693531" y="657080"/>
                  </a:lnTo>
                  <a:lnTo>
                    <a:pt x="1645796" y="665975"/>
                  </a:lnTo>
                  <a:lnTo>
                    <a:pt x="1595530" y="669029"/>
                  </a:lnTo>
                  <a:lnTo>
                    <a:pt x="429069" y="669029"/>
                  </a:lnTo>
                  <a:lnTo>
                    <a:pt x="196485" y="8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99339" y="1079961"/>
            <a:ext cx="1275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Tahoma"/>
                <a:cs typeface="Tahoma"/>
              </a:rPr>
              <a:t>C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m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L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t</a:t>
            </a:r>
            <a:r>
              <a:rPr sz="1400" b="1" spc="-15" dirty="0">
                <a:latin typeface="Tahoma"/>
                <a:cs typeface="Tahoma"/>
              </a:rPr>
              <a:t>’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G</a:t>
            </a:r>
            <a:r>
              <a:rPr sz="1400" b="1" spc="1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spc="15" dirty="0"/>
              <a:t>Today</a:t>
            </a:r>
            <a:r>
              <a:rPr sz="2650" u="none" spc="-55" dirty="0"/>
              <a:t> </a:t>
            </a:r>
            <a:r>
              <a:rPr sz="2650" u="none" spc="15" dirty="0"/>
              <a:t>Content</a:t>
            </a:r>
            <a:endParaRPr sz="26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864" y="3736386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864" y="4031661"/>
            <a:ext cx="76200" cy="761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8407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073276" y="0"/>
            <a:ext cx="3928110" cy="7200900"/>
            <a:chOff x="5073276" y="0"/>
            <a:chExt cx="3928110" cy="7200900"/>
          </a:xfrm>
        </p:grpSpPr>
        <p:sp>
          <p:nvSpPr>
            <p:cNvPr id="13" name="object 13"/>
            <p:cNvSpPr/>
            <p:nvPr/>
          </p:nvSpPr>
          <p:spPr>
            <a:xfrm>
              <a:off x="5073269" y="12"/>
              <a:ext cx="3928110" cy="7200900"/>
            </a:xfrm>
            <a:custGeom>
              <a:avLst/>
              <a:gdLst/>
              <a:ahLst/>
              <a:cxnLst/>
              <a:rect l="l" t="t" r="r" b="b"/>
              <a:pathLst>
                <a:path w="3928109" h="7200900">
                  <a:moveTo>
                    <a:pt x="942987" y="1458849"/>
                  </a:moveTo>
                  <a:lnTo>
                    <a:pt x="940562" y="1409128"/>
                  </a:lnTo>
                  <a:lnTo>
                    <a:pt x="933411" y="1360843"/>
                  </a:lnTo>
                  <a:lnTo>
                    <a:pt x="921791" y="1314234"/>
                  </a:lnTo>
                  <a:lnTo>
                    <a:pt x="905941" y="1269555"/>
                  </a:lnTo>
                  <a:lnTo>
                    <a:pt x="886079" y="1227048"/>
                  </a:lnTo>
                  <a:lnTo>
                    <a:pt x="862469" y="1186954"/>
                  </a:lnTo>
                  <a:lnTo>
                    <a:pt x="835329" y="1149527"/>
                  </a:lnTo>
                  <a:lnTo>
                    <a:pt x="804887" y="1114983"/>
                  </a:lnTo>
                  <a:lnTo>
                    <a:pt x="771410" y="1083602"/>
                  </a:lnTo>
                  <a:lnTo>
                    <a:pt x="735114" y="1055611"/>
                  </a:lnTo>
                  <a:lnTo>
                    <a:pt x="696239" y="1031252"/>
                  </a:lnTo>
                  <a:lnTo>
                    <a:pt x="655027" y="1010780"/>
                  </a:lnTo>
                  <a:lnTo>
                    <a:pt x="611708" y="994422"/>
                  </a:lnTo>
                  <a:lnTo>
                    <a:pt x="566521" y="982446"/>
                  </a:lnTo>
                  <a:lnTo>
                    <a:pt x="519709" y="975067"/>
                  </a:lnTo>
                  <a:lnTo>
                    <a:pt x="471487" y="972566"/>
                  </a:lnTo>
                  <a:lnTo>
                    <a:pt x="423291" y="975067"/>
                  </a:lnTo>
                  <a:lnTo>
                    <a:pt x="376478" y="982446"/>
                  </a:lnTo>
                  <a:lnTo>
                    <a:pt x="331292" y="994422"/>
                  </a:lnTo>
                  <a:lnTo>
                    <a:pt x="287972" y="1010780"/>
                  </a:lnTo>
                  <a:lnTo>
                    <a:pt x="246748" y="1031252"/>
                  </a:lnTo>
                  <a:lnTo>
                    <a:pt x="207873" y="1055611"/>
                  </a:lnTo>
                  <a:lnTo>
                    <a:pt x="171577" y="1083602"/>
                  </a:lnTo>
                  <a:lnTo>
                    <a:pt x="138099" y="1114983"/>
                  </a:lnTo>
                  <a:lnTo>
                    <a:pt x="107670" y="1149527"/>
                  </a:lnTo>
                  <a:lnTo>
                    <a:pt x="80530" y="1186954"/>
                  </a:lnTo>
                  <a:lnTo>
                    <a:pt x="56908" y="1227048"/>
                  </a:lnTo>
                  <a:lnTo>
                    <a:pt x="37058" y="1269555"/>
                  </a:lnTo>
                  <a:lnTo>
                    <a:pt x="21196" y="1314234"/>
                  </a:lnTo>
                  <a:lnTo>
                    <a:pt x="9575" y="1360843"/>
                  </a:lnTo>
                  <a:lnTo>
                    <a:pt x="2438" y="1409128"/>
                  </a:lnTo>
                  <a:lnTo>
                    <a:pt x="0" y="1458836"/>
                  </a:lnTo>
                  <a:lnTo>
                    <a:pt x="2438" y="1508569"/>
                  </a:lnTo>
                  <a:lnTo>
                    <a:pt x="9575" y="1556842"/>
                  </a:lnTo>
                  <a:lnTo>
                    <a:pt x="21196" y="1603451"/>
                  </a:lnTo>
                  <a:lnTo>
                    <a:pt x="37058" y="1648129"/>
                  </a:lnTo>
                  <a:lnTo>
                    <a:pt x="56908" y="1690636"/>
                  </a:lnTo>
                  <a:lnTo>
                    <a:pt x="80530" y="1730730"/>
                  </a:lnTo>
                  <a:lnTo>
                    <a:pt x="107670" y="1768170"/>
                  </a:lnTo>
                  <a:lnTo>
                    <a:pt x="138099" y="1802701"/>
                  </a:lnTo>
                  <a:lnTo>
                    <a:pt x="171577" y="1834083"/>
                  </a:lnTo>
                  <a:lnTo>
                    <a:pt x="207873" y="1862074"/>
                  </a:lnTo>
                  <a:lnTo>
                    <a:pt x="246748" y="1886432"/>
                  </a:lnTo>
                  <a:lnTo>
                    <a:pt x="287972" y="1906917"/>
                  </a:lnTo>
                  <a:lnTo>
                    <a:pt x="331292" y="1923262"/>
                  </a:lnTo>
                  <a:lnTo>
                    <a:pt x="376478" y="1935251"/>
                  </a:lnTo>
                  <a:lnTo>
                    <a:pt x="423291" y="1942617"/>
                  </a:lnTo>
                  <a:lnTo>
                    <a:pt x="469404" y="1945017"/>
                  </a:lnTo>
                  <a:lnTo>
                    <a:pt x="473583" y="1945017"/>
                  </a:lnTo>
                  <a:lnTo>
                    <a:pt x="519709" y="1942617"/>
                  </a:lnTo>
                  <a:lnTo>
                    <a:pt x="566521" y="1935251"/>
                  </a:lnTo>
                  <a:lnTo>
                    <a:pt x="611708" y="1923262"/>
                  </a:lnTo>
                  <a:lnTo>
                    <a:pt x="655027" y="1906917"/>
                  </a:lnTo>
                  <a:lnTo>
                    <a:pt x="696239" y="1886432"/>
                  </a:lnTo>
                  <a:lnTo>
                    <a:pt x="735114" y="1862074"/>
                  </a:lnTo>
                  <a:lnTo>
                    <a:pt x="771410" y="1834083"/>
                  </a:lnTo>
                  <a:lnTo>
                    <a:pt x="804887" y="1802701"/>
                  </a:lnTo>
                  <a:lnTo>
                    <a:pt x="835329" y="1768170"/>
                  </a:lnTo>
                  <a:lnTo>
                    <a:pt x="862469" y="1730730"/>
                  </a:lnTo>
                  <a:lnTo>
                    <a:pt x="886079" y="1690636"/>
                  </a:lnTo>
                  <a:lnTo>
                    <a:pt x="905941" y="1648129"/>
                  </a:lnTo>
                  <a:lnTo>
                    <a:pt x="921791" y="1603451"/>
                  </a:lnTo>
                  <a:lnTo>
                    <a:pt x="933411" y="1556842"/>
                  </a:lnTo>
                  <a:lnTo>
                    <a:pt x="940562" y="1508569"/>
                  </a:lnTo>
                  <a:lnTo>
                    <a:pt x="942987" y="1458849"/>
                  </a:lnTo>
                  <a:close/>
                </a:path>
                <a:path w="3928109" h="7200900">
                  <a:moveTo>
                    <a:pt x="3357067" y="6480010"/>
                  </a:moveTo>
                  <a:lnTo>
                    <a:pt x="3356025" y="6431889"/>
                  </a:lnTo>
                  <a:lnTo>
                    <a:pt x="3352889" y="6384315"/>
                  </a:lnTo>
                  <a:lnTo>
                    <a:pt x="3347732" y="6337338"/>
                  </a:lnTo>
                  <a:lnTo>
                    <a:pt x="3340582" y="6290970"/>
                  </a:lnTo>
                  <a:lnTo>
                    <a:pt x="3331502" y="6245288"/>
                  </a:lnTo>
                  <a:lnTo>
                    <a:pt x="3320504" y="6200305"/>
                  </a:lnTo>
                  <a:lnTo>
                    <a:pt x="3307664" y="6156096"/>
                  </a:lnTo>
                  <a:lnTo>
                    <a:pt x="3293008" y="6112675"/>
                  </a:lnTo>
                  <a:lnTo>
                    <a:pt x="3276574" y="6070117"/>
                  </a:lnTo>
                  <a:lnTo>
                    <a:pt x="3258426" y="6028436"/>
                  </a:lnTo>
                  <a:lnTo>
                    <a:pt x="3238601" y="5987694"/>
                  </a:lnTo>
                  <a:lnTo>
                    <a:pt x="3217126" y="5947930"/>
                  </a:lnTo>
                  <a:lnTo>
                    <a:pt x="3194075" y="5909183"/>
                  </a:lnTo>
                  <a:lnTo>
                    <a:pt x="3169462" y="5871502"/>
                  </a:lnTo>
                  <a:lnTo>
                    <a:pt x="3143351" y="5834939"/>
                  </a:lnTo>
                  <a:lnTo>
                    <a:pt x="3115780" y="5799518"/>
                  </a:lnTo>
                  <a:lnTo>
                    <a:pt x="3086798" y="5765304"/>
                  </a:lnTo>
                  <a:lnTo>
                    <a:pt x="3056432" y="5732323"/>
                  </a:lnTo>
                  <a:lnTo>
                    <a:pt x="3024733" y="5700636"/>
                  </a:lnTo>
                  <a:lnTo>
                    <a:pt x="2991764" y="5670270"/>
                  </a:lnTo>
                  <a:lnTo>
                    <a:pt x="2957550" y="5641289"/>
                  </a:lnTo>
                  <a:lnTo>
                    <a:pt x="2922130" y="5613717"/>
                  </a:lnTo>
                  <a:lnTo>
                    <a:pt x="2885567" y="5587606"/>
                  </a:lnTo>
                  <a:lnTo>
                    <a:pt x="2847886" y="5562993"/>
                  </a:lnTo>
                  <a:lnTo>
                    <a:pt x="2809138" y="5539930"/>
                  </a:lnTo>
                  <a:lnTo>
                    <a:pt x="2769374" y="5518467"/>
                  </a:lnTo>
                  <a:lnTo>
                    <a:pt x="2728633" y="5498643"/>
                  </a:lnTo>
                  <a:lnTo>
                    <a:pt x="2686951" y="5480494"/>
                  </a:lnTo>
                  <a:lnTo>
                    <a:pt x="2644381" y="5464060"/>
                  </a:lnTo>
                  <a:lnTo>
                    <a:pt x="2600972" y="5449405"/>
                  </a:lnTo>
                  <a:lnTo>
                    <a:pt x="2556751" y="5436565"/>
                  </a:lnTo>
                  <a:lnTo>
                    <a:pt x="2511780" y="5425567"/>
                  </a:lnTo>
                  <a:lnTo>
                    <a:pt x="2466098" y="5416474"/>
                  </a:lnTo>
                  <a:lnTo>
                    <a:pt x="2419731" y="5409336"/>
                  </a:lnTo>
                  <a:lnTo>
                    <a:pt x="2372753" y="5404180"/>
                  </a:lnTo>
                  <a:lnTo>
                    <a:pt x="2325179" y="5401043"/>
                  </a:lnTo>
                  <a:lnTo>
                    <a:pt x="2277072" y="5399989"/>
                  </a:lnTo>
                  <a:lnTo>
                    <a:pt x="2228964" y="5401043"/>
                  </a:lnTo>
                  <a:lnTo>
                    <a:pt x="2186622" y="5403837"/>
                  </a:lnTo>
                  <a:lnTo>
                    <a:pt x="2139556" y="5400992"/>
                  </a:lnTo>
                  <a:lnTo>
                    <a:pt x="2089810" y="5399989"/>
                  </a:lnTo>
                  <a:lnTo>
                    <a:pt x="2040064" y="5400992"/>
                  </a:lnTo>
                  <a:lnTo>
                    <a:pt x="1990864" y="5403964"/>
                  </a:lnTo>
                  <a:lnTo>
                    <a:pt x="1942236" y="5408854"/>
                  </a:lnTo>
                  <a:lnTo>
                    <a:pt x="1894243" y="5415635"/>
                  </a:lnTo>
                  <a:lnTo>
                    <a:pt x="1846922" y="5424259"/>
                  </a:lnTo>
                  <a:lnTo>
                    <a:pt x="1800313" y="5434698"/>
                  </a:lnTo>
                  <a:lnTo>
                    <a:pt x="1754454" y="5446903"/>
                  </a:lnTo>
                  <a:lnTo>
                    <a:pt x="1709407" y="5460822"/>
                  </a:lnTo>
                  <a:lnTo>
                    <a:pt x="1665198" y="5476443"/>
                  </a:lnTo>
                  <a:lnTo>
                    <a:pt x="1621866" y="5493702"/>
                  </a:lnTo>
                  <a:lnTo>
                    <a:pt x="1579473" y="5512562"/>
                  </a:lnTo>
                  <a:lnTo>
                    <a:pt x="1538046" y="5532983"/>
                  </a:lnTo>
                  <a:lnTo>
                    <a:pt x="1497634" y="5554929"/>
                  </a:lnTo>
                  <a:lnTo>
                    <a:pt x="1458277" y="5578360"/>
                  </a:lnTo>
                  <a:lnTo>
                    <a:pt x="1420025" y="5603227"/>
                  </a:lnTo>
                  <a:lnTo>
                    <a:pt x="1382915" y="5629503"/>
                  </a:lnTo>
                  <a:lnTo>
                    <a:pt x="1347000" y="5657139"/>
                  </a:lnTo>
                  <a:lnTo>
                    <a:pt x="1312303" y="5686082"/>
                  </a:lnTo>
                  <a:lnTo>
                    <a:pt x="1278890" y="5716321"/>
                  </a:lnTo>
                  <a:lnTo>
                    <a:pt x="1246784" y="5747791"/>
                  </a:lnTo>
                  <a:lnTo>
                    <a:pt x="1216037" y="5780456"/>
                  </a:lnTo>
                  <a:lnTo>
                    <a:pt x="1186700" y="5814288"/>
                  </a:lnTo>
                  <a:lnTo>
                    <a:pt x="1158798" y="5849239"/>
                  </a:lnTo>
                  <a:lnTo>
                    <a:pt x="1132395" y="5885256"/>
                  </a:lnTo>
                  <a:lnTo>
                    <a:pt x="1107516" y="5922315"/>
                  </a:lnTo>
                  <a:lnTo>
                    <a:pt x="1084211" y="5960376"/>
                  </a:lnTo>
                  <a:lnTo>
                    <a:pt x="1062520" y="5999391"/>
                  </a:lnTo>
                  <a:lnTo>
                    <a:pt x="1042492" y="6039320"/>
                  </a:lnTo>
                  <a:lnTo>
                    <a:pt x="1024166" y="6080112"/>
                  </a:lnTo>
                  <a:lnTo>
                    <a:pt x="1007592" y="6121755"/>
                  </a:lnTo>
                  <a:lnTo>
                    <a:pt x="992797" y="6164186"/>
                  </a:lnTo>
                  <a:lnTo>
                    <a:pt x="979843" y="6207366"/>
                  </a:lnTo>
                  <a:lnTo>
                    <a:pt x="968768" y="6251257"/>
                  </a:lnTo>
                  <a:lnTo>
                    <a:pt x="959599" y="6295822"/>
                  </a:lnTo>
                  <a:lnTo>
                    <a:pt x="952398" y="6341021"/>
                  </a:lnTo>
                  <a:lnTo>
                    <a:pt x="947204" y="6386804"/>
                  </a:lnTo>
                  <a:lnTo>
                    <a:pt x="944054" y="6433147"/>
                  </a:lnTo>
                  <a:lnTo>
                    <a:pt x="942987" y="6479997"/>
                  </a:lnTo>
                  <a:lnTo>
                    <a:pt x="944054" y="6526847"/>
                  </a:lnTo>
                  <a:lnTo>
                    <a:pt x="947204" y="6573177"/>
                  </a:lnTo>
                  <a:lnTo>
                    <a:pt x="952398" y="6618973"/>
                  </a:lnTo>
                  <a:lnTo>
                    <a:pt x="959599" y="6664160"/>
                  </a:lnTo>
                  <a:lnTo>
                    <a:pt x="968768" y="6708737"/>
                  </a:lnTo>
                  <a:lnTo>
                    <a:pt x="979843" y="6752628"/>
                  </a:lnTo>
                  <a:lnTo>
                    <a:pt x="992797" y="6795808"/>
                  </a:lnTo>
                  <a:lnTo>
                    <a:pt x="1007592" y="6838239"/>
                  </a:lnTo>
                  <a:lnTo>
                    <a:pt x="1024166" y="6879869"/>
                  </a:lnTo>
                  <a:lnTo>
                    <a:pt x="1042492" y="6920674"/>
                  </a:lnTo>
                  <a:lnTo>
                    <a:pt x="1062520" y="6960603"/>
                  </a:lnTo>
                  <a:lnTo>
                    <a:pt x="1084211" y="6999605"/>
                  </a:lnTo>
                  <a:lnTo>
                    <a:pt x="1107516" y="7037667"/>
                  </a:lnTo>
                  <a:lnTo>
                    <a:pt x="1132395" y="7074725"/>
                  </a:lnTo>
                  <a:lnTo>
                    <a:pt x="1158798" y="7110755"/>
                  </a:lnTo>
                  <a:lnTo>
                    <a:pt x="1186700" y="7145693"/>
                  </a:lnTo>
                  <a:lnTo>
                    <a:pt x="1216037" y="7179526"/>
                  </a:lnTo>
                  <a:lnTo>
                    <a:pt x="1236141" y="7200900"/>
                  </a:lnTo>
                  <a:lnTo>
                    <a:pt x="1473073" y="7200900"/>
                  </a:lnTo>
                  <a:lnTo>
                    <a:pt x="2943479" y="7200900"/>
                  </a:lnTo>
                  <a:lnTo>
                    <a:pt x="3081070" y="7200900"/>
                  </a:lnTo>
                  <a:lnTo>
                    <a:pt x="3086798" y="7194690"/>
                  </a:lnTo>
                  <a:lnTo>
                    <a:pt x="3115780" y="7160463"/>
                  </a:lnTo>
                  <a:lnTo>
                    <a:pt x="3143351" y="7125055"/>
                  </a:lnTo>
                  <a:lnTo>
                    <a:pt x="3169462" y="7088479"/>
                  </a:lnTo>
                  <a:lnTo>
                    <a:pt x="3194075" y="7050799"/>
                  </a:lnTo>
                  <a:lnTo>
                    <a:pt x="3217126" y="7012064"/>
                  </a:lnTo>
                  <a:lnTo>
                    <a:pt x="3238601" y="6972300"/>
                  </a:lnTo>
                  <a:lnTo>
                    <a:pt x="3258426" y="6931546"/>
                  </a:lnTo>
                  <a:lnTo>
                    <a:pt x="3276574" y="6889877"/>
                  </a:lnTo>
                  <a:lnTo>
                    <a:pt x="3293008" y="6847306"/>
                  </a:lnTo>
                  <a:lnTo>
                    <a:pt x="3307664" y="6803898"/>
                  </a:lnTo>
                  <a:lnTo>
                    <a:pt x="3320504" y="6759676"/>
                  </a:lnTo>
                  <a:lnTo>
                    <a:pt x="3331502" y="6714706"/>
                  </a:lnTo>
                  <a:lnTo>
                    <a:pt x="3340582" y="6669011"/>
                  </a:lnTo>
                  <a:lnTo>
                    <a:pt x="3347732" y="6622656"/>
                  </a:lnTo>
                  <a:lnTo>
                    <a:pt x="3352889" y="6575666"/>
                  </a:lnTo>
                  <a:lnTo>
                    <a:pt x="3356025" y="6528105"/>
                  </a:lnTo>
                  <a:lnTo>
                    <a:pt x="3357067" y="6480010"/>
                  </a:lnTo>
                  <a:close/>
                </a:path>
                <a:path w="3928109" h="7200900">
                  <a:moveTo>
                    <a:pt x="3727970" y="6294539"/>
                  </a:moveTo>
                  <a:lnTo>
                    <a:pt x="3721354" y="6245237"/>
                  </a:lnTo>
                  <a:lnTo>
                    <a:pt x="3702659" y="6200940"/>
                  </a:lnTo>
                  <a:lnTo>
                    <a:pt x="3673652" y="6163411"/>
                  </a:lnTo>
                  <a:lnTo>
                    <a:pt x="3636124" y="6134417"/>
                  </a:lnTo>
                  <a:lnTo>
                    <a:pt x="3591826" y="6115710"/>
                  </a:lnTo>
                  <a:lnTo>
                    <a:pt x="3542525" y="6109093"/>
                  </a:lnTo>
                  <a:lnTo>
                    <a:pt x="3493224" y="6115710"/>
                  </a:lnTo>
                  <a:lnTo>
                    <a:pt x="3448926" y="6134417"/>
                  </a:lnTo>
                  <a:lnTo>
                    <a:pt x="3411385" y="6163411"/>
                  </a:lnTo>
                  <a:lnTo>
                    <a:pt x="3382391" y="6200940"/>
                  </a:lnTo>
                  <a:lnTo>
                    <a:pt x="3363696" y="6245237"/>
                  </a:lnTo>
                  <a:lnTo>
                    <a:pt x="3357067" y="6294539"/>
                  </a:lnTo>
                  <a:lnTo>
                    <a:pt x="3363696" y="6343840"/>
                  </a:lnTo>
                  <a:lnTo>
                    <a:pt x="3382391" y="6388138"/>
                  </a:lnTo>
                  <a:lnTo>
                    <a:pt x="3411385" y="6425679"/>
                  </a:lnTo>
                  <a:lnTo>
                    <a:pt x="3448926" y="6454673"/>
                  </a:lnTo>
                  <a:lnTo>
                    <a:pt x="3493224" y="6473368"/>
                  </a:lnTo>
                  <a:lnTo>
                    <a:pt x="3542525" y="6479997"/>
                  </a:lnTo>
                  <a:lnTo>
                    <a:pt x="3591826" y="6473368"/>
                  </a:lnTo>
                  <a:lnTo>
                    <a:pt x="3636124" y="6454673"/>
                  </a:lnTo>
                  <a:lnTo>
                    <a:pt x="3673652" y="6425679"/>
                  </a:lnTo>
                  <a:lnTo>
                    <a:pt x="3702659" y="6388138"/>
                  </a:lnTo>
                  <a:lnTo>
                    <a:pt x="3721354" y="6343840"/>
                  </a:lnTo>
                  <a:lnTo>
                    <a:pt x="3727970" y="6294539"/>
                  </a:lnTo>
                  <a:close/>
                </a:path>
                <a:path w="3928109" h="7200900">
                  <a:moveTo>
                    <a:pt x="3927843" y="0"/>
                  </a:moveTo>
                  <a:lnTo>
                    <a:pt x="3042081" y="0"/>
                  </a:lnTo>
                  <a:lnTo>
                    <a:pt x="2781452" y="0"/>
                  </a:lnTo>
                  <a:lnTo>
                    <a:pt x="2771089" y="34759"/>
                  </a:lnTo>
                  <a:lnTo>
                    <a:pt x="2760853" y="79362"/>
                  </a:lnTo>
                  <a:lnTo>
                    <a:pt x="2753410" y="124968"/>
                  </a:lnTo>
                  <a:lnTo>
                    <a:pt x="2748877" y="171488"/>
                  </a:lnTo>
                  <a:lnTo>
                    <a:pt x="2747353" y="218833"/>
                  </a:lnTo>
                  <a:lnTo>
                    <a:pt x="2748877" y="266179"/>
                  </a:lnTo>
                  <a:lnTo>
                    <a:pt x="2753410" y="312699"/>
                  </a:lnTo>
                  <a:lnTo>
                    <a:pt x="2760853" y="358305"/>
                  </a:lnTo>
                  <a:lnTo>
                    <a:pt x="2771089" y="402907"/>
                  </a:lnTo>
                  <a:lnTo>
                    <a:pt x="2784056" y="446405"/>
                  </a:lnTo>
                  <a:lnTo>
                    <a:pt x="2799638" y="488708"/>
                  </a:lnTo>
                  <a:lnTo>
                    <a:pt x="2817749" y="529729"/>
                  </a:lnTo>
                  <a:lnTo>
                    <a:pt x="2838285" y="569353"/>
                  </a:lnTo>
                  <a:lnTo>
                    <a:pt x="2861157" y="607491"/>
                  </a:lnTo>
                  <a:lnTo>
                    <a:pt x="2886265" y="644055"/>
                  </a:lnTo>
                  <a:lnTo>
                    <a:pt x="2913532" y="678954"/>
                  </a:lnTo>
                  <a:lnTo>
                    <a:pt x="2942844" y="712076"/>
                  </a:lnTo>
                  <a:lnTo>
                    <a:pt x="2974098" y="743343"/>
                  </a:lnTo>
                  <a:lnTo>
                    <a:pt x="3007233" y="772655"/>
                  </a:lnTo>
                  <a:lnTo>
                    <a:pt x="3042132" y="799909"/>
                  </a:lnTo>
                  <a:lnTo>
                    <a:pt x="3078696" y="825030"/>
                  </a:lnTo>
                  <a:lnTo>
                    <a:pt x="3116834" y="847902"/>
                  </a:lnTo>
                  <a:lnTo>
                    <a:pt x="3156458" y="868438"/>
                  </a:lnTo>
                  <a:lnTo>
                    <a:pt x="3197466" y="886548"/>
                  </a:lnTo>
                  <a:lnTo>
                    <a:pt x="3239770" y="902131"/>
                  </a:lnTo>
                  <a:lnTo>
                    <a:pt x="3283280" y="915085"/>
                  </a:lnTo>
                  <a:lnTo>
                    <a:pt x="3327882" y="925334"/>
                  </a:lnTo>
                  <a:lnTo>
                    <a:pt x="3373488" y="932776"/>
                  </a:lnTo>
                  <a:lnTo>
                    <a:pt x="3420008" y="937298"/>
                  </a:lnTo>
                  <a:lnTo>
                    <a:pt x="3467354" y="938834"/>
                  </a:lnTo>
                  <a:lnTo>
                    <a:pt x="3514687" y="937298"/>
                  </a:lnTo>
                  <a:lnTo>
                    <a:pt x="3561207" y="932776"/>
                  </a:lnTo>
                  <a:lnTo>
                    <a:pt x="3597656" y="926833"/>
                  </a:lnTo>
                  <a:lnTo>
                    <a:pt x="3634117" y="932776"/>
                  </a:lnTo>
                  <a:lnTo>
                    <a:pt x="3680637" y="937298"/>
                  </a:lnTo>
                  <a:lnTo>
                    <a:pt x="3727983" y="938834"/>
                  </a:lnTo>
                  <a:lnTo>
                    <a:pt x="3775316" y="937298"/>
                  </a:lnTo>
                  <a:lnTo>
                    <a:pt x="3821836" y="932776"/>
                  </a:lnTo>
                  <a:lnTo>
                    <a:pt x="3867442" y="925334"/>
                  </a:lnTo>
                  <a:lnTo>
                    <a:pt x="3912044" y="915085"/>
                  </a:lnTo>
                  <a:lnTo>
                    <a:pt x="3927843" y="910386"/>
                  </a:lnTo>
                  <a:lnTo>
                    <a:pt x="3927843" y="772312"/>
                  </a:lnTo>
                  <a:lnTo>
                    <a:pt x="3927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7914" y="1960926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7914" y="2294300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3764" y="3154298"/>
            <a:ext cx="3822700" cy="1047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spc="-5" dirty="0">
                <a:latin typeface="Comic Sans MS"/>
                <a:cs typeface="Comic Sans MS"/>
              </a:rPr>
              <a:t>CONNECTING</a:t>
            </a:r>
            <a:r>
              <a:rPr sz="1800" b="1" spc="-35" dirty="0">
                <a:latin typeface="Comic Sans MS"/>
                <a:cs typeface="Comic Sans MS"/>
              </a:rPr>
              <a:t> </a:t>
            </a:r>
            <a:r>
              <a:rPr sz="1800" b="1" dirty="0">
                <a:latin typeface="Comic Sans MS"/>
                <a:cs typeface="Comic Sans MS"/>
              </a:rPr>
              <a:t>&amp;</a:t>
            </a:r>
            <a:r>
              <a:rPr sz="1800" b="1" spc="-3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SHAPING</a:t>
            </a:r>
            <a:r>
              <a:rPr sz="1800" b="1" spc="-3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marL="379095" marR="124460">
              <a:lnSpc>
                <a:spcPct val="113999"/>
              </a:lnSpc>
              <a:spcBef>
                <a:spcPts val="455"/>
              </a:spcBef>
            </a:pPr>
            <a:r>
              <a:rPr sz="1700" spc="-5" dirty="0">
                <a:latin typeface="Comic Sans MS"/>
                <a:cs typeface="Comic Sans MS"/>
              </a:rPr>
              <a:t>FRONT-END VS. BACK-END </a:t>
            </a:r>
            <a:r>
              <a:rPr sz="170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TYPES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OF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DATA</a:t>
            </a:r>
            <a:r>
              <a:rPr sz="1700" spc="-30" dirty="0">
                <a:latin typeface="Comic Sans MS"/>
                <a:cs typeface="Comic Sans MS"/>
              </a:rPr>
              <a:t> </a:t>
            </a:r>
            <a:r>
              <a:rPr sz="1700" spc="-5" dirty="0">
                <a:latin typeface="Comic Sans MS"/>
                <a:cs typeface="Comic Sans MS"/>
              </a:rPr>
              <a:t>CONNECTORS</a:t>
            </a:r>
            <a:endParaRPr sz="1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317996" y="1190772"/>
            <a:ext cx="4901565" cy="129794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b="1" spc="-5" dirty="0">
                <a:latin typeface="Comic Sans MS"/>
                <a:cs typeface="Comic Sans MS"/>
              </a:rPr>
              <a:t>Few</a:t>
            </a:r>
            <a:r>
              <a:rPr sz="2000" b="1" spc="-4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important</a:t>
            </a:r>
            <a:r>
              <a:rPr sz="2000" b="1" spc="-3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Questions</a:t>
            </a:r>
            <a:endParaRPr sz="2000">
              <a:latin typeface="Comic Sans MS"/>
              <a:cs typeface="Comic Sans MS"/>
            </a:endParaRPr>
          </a:p>
          <a:p>
            <a:pPr marL="348615" marR="5080">
              <a:lnSpc>
                <a:spcPct val="115100"/>
              </a:lnSpc>
              <a:spcBef>
                <a:spcPts val="980"/>
              </a:spcBef>
            </a:pPr>
            <a:r>
              <a:rPr sz="1900" spc="-5" dirty="0">
                <a:latin typeface="Comic Sans MS"/>
                <a:cs typeface="Comic Sans MS"/>
              </a:rPr>
              <a:t>Difference between Power BI </a:t>
            </a:r>
            <a:r>
              <a:rPr sz="1900" dirty="0">
                <a:latin typeface="Comic Sans MS"/>
                <a:cs typeface="Comic Sans MS"/>
              </a:rPr>
              <a:t>&amp; </a:t>
            </a:r>
            <a:r>
              <a:rPr sz="1900" spc="-5" dirty="0">
                <a:latin typeface="Comic Sans MS"/>
                <a:cs typeface="Comic Sans MS"/>
              </a:rPr>
              <a:t>Tableau </a:t>
            </a:r>
            <a:r>
              <a:rPr sz="1900" spc="-55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Difference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between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Power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BI</a:t>
            </a:r>
            <a:r>
              <a:rPr sz="1900" spc="-1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&amp;</a:t>
            </a:r>
            <a:r>
              <a:rPr sz="1900" spc="-1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Excel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4873" y="1562974"/>
            <a:ext cx="10337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Listen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to </a:t>
            </a:r>
            <a:r>
              <a:rPr sz="1850" b="1" spc="-79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me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2995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5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900" y="185446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456" y="910684"/>
            <a:ext cx="1558925" cy="523240"/>
          </a:xfrm>
          <a:custGeom>
            <a:avLst/>
            <a:gdLst/>
            <a:ahLst/>
            <a:cxnLst/>
            <a:rect l="l" t="t" r="r" b="b"/>
            <a:pathLst>
              <a:path w="1558925" h="523240">
                <a:moveTo>
                  <a:pt x="1297169" y="522876"/>
                </a:moveTo>
                <a:lnTo>
                  <a:pt x="261438" y="522876"/>
                </a:lnTo>
                <a:lnTo>
                  <a:pt x="210196" y="517807"/>
                </a:lnTo>
                <a:lnTo>
                  <a:pt x="161390" y="502976"/>
                </a:lnTo>
                <a:lnTo>
                  <a:pt x="116392" y="478952"/>
                </a:lnTo>
                <a:lnTo>
                  <a:pt x="76573" y="446303"/>
                </a:lnTo>
                <a:lnTo>
                  <a:pt x="43924" y="406484"/>
                </a:lnTo>
                <a:lnTo>
                  <a:pt x="19900" y="361486"/>
                </a:lnTo>
                <a:lnTo>
                  <a:pt x="5069" y="312680"/>
                </a:lnTo>
                <a:lnTo>
                  <a:pt x="0" y="261438"/>
                </a:lnTo>
                <a:lnTo>
                  <a:pt x="5069" y="210196"/>
                </a:lnTo>
                <a:lnTo>
                  <a:pt x="19900" y="161390"/>
                </a:lnTo>
                <a:lnTo>
                  <a:pt x="43924" y="116392"/>
                </a:lnTo>
                <a:lnTo>
                  <a:pt x="76573" y="76573"/>
                </a:lnTo>
                <a:lnTo>
                  <a:pt x="116392" y="43924"/>
                </a:lnTo>
                <a:lnTo>
                  <a:pt x="161390" y="19900"/>
                </a:lnTo>
                <a:lnTo>
                  <a:pt x="210196" y="5069"/>
                </a:lnTo>
                <a:lnTo>
                  <a:pt x="261438" y="0"/>
                </a:lnTo>
                <a:lnTo>
                  <a:pt x="1297169" y="0"/>
                </a:lnTo>
                <a:lnTo>
                  <a:pt x="1348411" y="5069"/>
                </a:lnTo>
                <a:lnTo>
                  <a:pt x="1397217" y="19900"/>
                </a:lnTo>
                <a:lnTo>
                  <a:pt x="1442215" y="43924"/>
                </a:lnTo>
                <a:lnTo>
                  <a:pt x="1482034" y="76573"/>
                </a:lnTo>
                <a:lnTo>
                  <a:pt x="1514683" y="116392"/>
                </a:lnTo>
                <a:lnTo>
                  <a:pt x="1538707" y="161390"/>
                </a:lnTo>
                <a:lnTo>
                  <a:pt x="1553538" y="210196"/>
                </a:lnTo>
                <a:lnTo>
                  <a:pt x="1558418" y="259524"/>
                </a:lnTo>
                <a:lnTo>
                  <a:pt x="1558418" y="263352"/>
                </a:lnTo>
                <a:lnTo>
                  <a:pt x="1553538" y="312680"/>
                </a:lnTo>
                <a:lnTo>
                  <a:pt x="1538707" y="361486"/>
                </a:lnTo>
                <a:lnTo>
                  <a:pt x="1514683" y="406484"/>
                </a:lnTo>
                <a:lnTo>
                  <a:pt x="1482034" y="446303"/>
                </a:lnTo>
                <a:lnTo>
                  <a:pt x="1442215" y="478952"/>
                </a:lnTo>
                <a:lnTo>
                  <a:pt x="1397217" y="502976"/>
                </a:lnTo>
                <a:lnTo>
                  <a:pt x="1348411" y="517807"/>
                </a:lnTo>
                <a:lnTo>
                  <a:pt x="1297169" y="522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90413"/>
            <a:ext cx="1800225" cy="1910714"/>
          </a:xfrm>
          <a:custGeom>
            <a:avLst/>
            <a:gdLst/>
            <a:ahLst/>
            <a:cxnLst/>
            <a:rect l="l" t="t" r="r" b="b"/>
            <a:pathLst>
              <a:path w="1800225" h="1910715">
                <a:moveTo>
                  <a:pt x="900798" y="1910499"/>
                </a:moveTo>
                <a:lnTo>
                  <a:pt x="888174" y="1841931"/>
                </a:lnTo>
                <a:lnTo>
                  <a:pt x="877189" y="1796961"/>
                </a:lnTo>
                <a:lnTo>
                  <a:pt x="864336" y="1752752"/>
                </a:lnTo>
                <a:lnTo>
                  <a:pt x="849680" y="1709331"/>
                </a:lnTo>
                <a:lnTo>
                  <a:pt x="833259" y="1666760"/>
                </a:lnTo>
                <a:lnTo>
                  <a:pt x="815111" y="1625092"/>
                </a:lnTo>
                <a:lnTo>
                  <a:pt x="795274" y="1584350"/>
                </a:lnTo>
                <a:lnTo>
                  <a:pt x="773811" y="1544574"/>
                </a:lnTo>
                <a:lnTo>
                  <a:pt x="750760" y="1505839"/>
                </a:lnTo>
                <a:lnTo>
                  <a:pt x="726147" y="1468158"/>
                </a:lnTo>
                <a:lnTo>
                  <a:pt x="700036" y="1431594"/>
                </a:lnTo>
                <a:lnTo>
                  <a:pt x="672465" y="1396174"/>
                </a:lnTo>
                <a:lnTo>
                  <a:pt x="643470" y="1361960"/>
                </a:lnTo>
                <a:lnTo>
                  <a:pt x="613105" y="1328978"/>
                </a:lnTo>
                <a:lnTo>
                  <a:pt x="581418" y="1297292"/>
                </a:lnTo>
                <a:lnTo>
                  <a:pt x="548449" y="1266926"/>
                </a:lnTo>
                <a:lnTo>
                  <a:pt x="514223" y="1237932"/>
                </a:lnTo>
                <a:lnTo>
                  <a:pt x="478815" y="1210360"/>
                </a:lnTo>
                <a:lnTo>
                  <a:pt x="442239" y="1184249"/>
                </a:lnTo>
                <a:lnTo>
                  <a:pt x="404558" y="1159649"/>
                </a:lnTo>
                <a:lnTo>
                  <a:pt x="365823" y="1136586"/>
                </a:lnTo>
                <a:lnTo>
                  <a:pt x="326059" y="1115123"/>
                </a:lnTo>
                <a:lnTo>
                  <a:pt x="285305" y="1095286"/>
                </a:lnTo>
                <a:lnTo>
                  <a:pt x="243636" y="1077137"/>
                </a:lnTo>
                <a:lnTo>
                  <a:pt x="201066" y="1060716"/>
                </a:lnTo>
                <a:lnTo>
                  <a:pt x="157657" y="1046060"/>
                </a:lnTo>
                <a:lnTo>
                  <a:pt x="113436" y="1033208"/>
                </a:lnTo>
                <a:lnTo>
                  <a:pt x="68465" y="1022223"/>
                </a:lnTo>
                <a:lnTo>
                  <a:pt x="22771" y="1013129"/>
                </a:lnTo>
                <a:lnTo>
                  <a:pt x="0" y="1009624"/>
                </a:lnTo>
                <a:lnTo>
                  <a:pt x="0" y="1910499"/>
                </a:lnTo>
                <a:lnTo>
                  <a:pt x="900798" y="1910499"/>
                </a:lnTo>
                <a:close/>
              </a:path>
              <a:path w="1800225" h="1910715">
                <a:moveTo>
                  <a:pt x="1800098" y="329920"/>
                </a:moveTo>
                <a:lnTo>
                  <a:pt x="1796745" y="284111"/>
                </a:lnTo>
                <a:lnTo>
                  <a:pt x="1786242" y="237096"/>
                </a:lnTo>
                <a:lnTo>
                  <a:pt x="1769376" y="192836"/>
                </a:lnTo>
                <a:lnTo>
                  <a:pt x="1746643" y="151853"/>
                </a:lnTo>
                <a:lnTo>
                  <a:pt x="1718589" y="114655"/>
                </a:lnTo>
                <a:lnTo>
                  <a:pt x="1685696" y="81775"/>
                </a:lnTo>
                <a:lnTo>
                  <a:pt x="1648510" y="53708"/>
                </a:lnTo>
                <a:lnTo>
                  <a:pt x="1607527" y="30988"/>
                </a:lnTo>
                <a:lnTo>
                  <a:pt x="1563268" y="14122"/>
                </a:lnTo>
                <a:lnTo>
                  <a:pt x="1516240" y="3619"/>
                </a:lnTo>
                <a:lnTo>
                  <a:pt x="1466977" y="0"/>
                </a:lnTo>
                <a:lnTo>
                  <a:pt x="468287" y="0"/>
                </a:lnTo>
                <a:lnTo>
                  <a:pt x="419023" y="3619"/>
                </a:lnTo>
                <a:lnTo>
                  <a:pt x="372008" y="14122"/>
                </a:lnTo>
                <a:lnTo>
                  <a:pt x="327748" y="30988"/>
                </a:lnTo>
                <a:lnTo>
                  <a:pt x="286766" y="53708"/>
                </a:lnTo>
                <a:lnTo>
                  <a:pt x="249567" y="81775"/>
                </a:lnTo>
                <a:lnTo>
                  <a:pt x="216687" y="114655"/>
                </a:lnTo>
                <a:lnTo>
                  <a:pt x="188620" y="151853"/>
                </a:lnTo>
                <a:lnTo>
                  <a:pt x="165900" y="192836"/>
                </a:lnTo>
                <a:lnTo>
                  <a:pt x="149021" y="237096"/>
                </a:lnTo>
                <a:lnTo>
                  <a:pt x="138531" y="284111"/>
                </a:lnTo>
                <a:lnTo>
                  <a:pt x="134912" y="333375"/>
                </a:lnTo>
                <a:lnTo>
                  <a:pt x="134912" y="765314"/>
                </a:lnTo>
                <a:lnTo>
                  <a:pt x="138531" y="814578"/>
                </a:lnTo>
                <a:lnTo>
                  <a:pt x="149021" y="861593"/>
                </a:lnTo>
                <a:lnTo>
                  <a:pt x="165900" y="905852"/>
                </a:lnTo>
                <a:lnTo>
                  <a:pt x="188620" y="946835"/>
                </a:lnTo>
                <a:lnTo>
                  <a:pt x="216687" y="984034"/>
                </a:lnTo>
                <a:lnTo>
                  <a:pt x="249567" y="1016914"/>
                </a:lnTo>
                <a:lnTo>
                  <a:pt x="286766" y="1044981"/>
                </a:lnTo>
                <a:lnTo>
                  <a:pt x="327748" y="1067701"/>
                </a:lnTo>
                <a:lnTo>
                  <a:pt x="372008" y="1084567"/>
                </a:lnTo>
                <a:lnTo>
                  <a:pt x="419023" y="1095070"/>
                </a:lnTo>
                <a:lnTo>
                  <a:pt x="468274" y="1098689"/>
                </a:lnTo>
                <a:lnTo>
                  <a:pt x="1466989" y="1098689"/>
                </a:lnTo>
                <a:lnTo>
                  <a:pt x="1516240" y="1095070"/>
                </a:lnTo>
                <a:lnTo>
                  <a:pt x="1563268" y="1084567"/>
                </a:lnTo>
                <a:lnTo>
                  <a:pt x="1607527" y="1067701"/>
                </a:lnTo>
                <a:lnTo>
                  <a:pt x="1648510" y="1044981"/>
                </a:lnTo>
                <a:lnTo>
                  <a:pt x="1685696" y="1016914"/>
                </a:lnTo>
                <a:lnTo>
                  <a:pt x="1718589" y="984034"/>
                </a:lnTo>
                <a:lnTo>
                  <a:pt x="1746643" y="946835"/>
                </a:lnTo>
                <a:lnTo>
                  <a:pt x="1769376" y="905852"/>
                </a:lnTo>
                <a:lnTo>
                  <a:pt x="1786242" y="861593"/>
                </a:lnTo>
                <a:lnTo>
                  <a:pt x="1796745" y="814578"/>
                </a:lnTo>
                <a:lnTo>
                  <a:pt x="1800098" y="768769"/>
                </a:lnTo>
                <a:lnTo>
                  <a:pt x="1800098" y="329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295420" y="139071"/>
            <a:ext cx="4641850" cy="7061834"/>
            <a:chOff x="4295420" y="139071"/>
            <a:chExt cx="4641850" cy="7061834"/>
          </a:xfrm>
        </p:grpSpPr>
        <p:sp>
          <p:nvSpPr>
            <p:cNvPr id="8" name="object 8"/>
            <p:cNvSpPr/>
            <p:nvPr/>
          </p:nvSpPr>
          <p:spPr>
            <a:xfrm>
              <a:off x="4295419" y="139077"/>
              <a:ext cx="4014470" cy="7061834"/>
            </a:xfrm>
            <a:custGeom>
              <a:avLst/>
              <a:gdLst/>
              <a:ahLst/>
              <a:cxnLst/>
              <a:rect l="l" t="t" r="r" b="b"/>
              <a:pathLst>
                <a:path w="4014470" h="7061834">
                  <a:moveTo>
                    <a:pt x="2293632" y="1685010"/>
                  </a:moveTo>
                  <a:lnTo>
                    <a:pt x="2290026" y="1635747"/>
                  </a:lnTo>
                  <a:lnTo>
                    <a:pt x="2279523" y="1588719"/>
                  </a:lnTo>
                  <a:lnTo>
                    <a:pt x="2262657" y="1544459"/>
                  </a:lnTo>
                  <a:lnTo>
                    <a:pt x="2239924" y="1503476"/>
                  </a:lnTo>
                  <a:lnTo>
                    <a:pt x="2211870" y="1466291"/>
                  </a:lnTo>
                  <a:lnTo>
                    <a:pt x="2178977" y="1433398"/>
                  </a:lnTo>
                  <a:lnTo>
                    <a:pt x="2141791" y="1405343"/>
                  </a:lnTo>
                  <a:lnTo>
                    <a:pt x="2100808" y="1382610"/>
                  </a:lnTo>
                  <a:lnTo>
                    <a:pt x="2056549" y="1365745"/>
                  </a:lnTo>
                  <a:lnTo>
                    <a:pt x="2009521" y="1355242"/>
                  </a:lnTo>
                  <a:lnTo>
                    <a:pt x="1960270" y="1351635"/>
                  </a:lnTo>
                  <a:lnTo>
                    <a:pt x="333362" y="1351635"/>
                  </a:lnTo>
                  <a:lnTo>
                    <a:pt x="284111" y="1355242"/>
                  </a:lnTo>
                  <a:lnTo>
                    <a:pt x="237083" y="1365745"/>
                  </a:lnTo>
                  <a:lnTo>
                    <a:pt x="192824" y="1382610"/>
                  </a:lnTo>
                  <a:lnTo>
                    <a:pt x="151841" y="1405343"/>
                  </a:lnTo>
                  <a:lnTo>
                    <a:pt x="114655" y="1433398"/>
                  </a:lnTo>
                  <a:lnTo>
                    <a:pt x="81762" y="1466291"/>
                  </a:lnTo>
                  <a:lnTo>
                    <a:pt x="53708" y="1503476"/>
                  </a:lnTo>
                  <a:lnTo>
                    <a:pt x="30975" y="1544459"/>
                  </a:lnTo>
                  <a:lnTo>
                    <a:pt x="14109" y="1588719"/>
                  </a:lnTo>
                  <a:lnTo>
                    <a:pt x="3606" y="1635747"/>
                  </a:lnTo>
                  <a:lnTo>
                    <a:pt x="0" y="1685010"/>
                  </a:lnTo>
                  <a:lnTo>
                    <a:pt x="0" y="2158581"/>
                  </a:lnTo>
                  <a:lnTo>
                    <a:pt x="3606" y="2207844"/>
                  </a:lnTo>
                  <a:lnTo>
                    <a:pt x="14109" y="2254859"/>
                  </a:lnTo>
                  <a:lnTo>
                    <a:pt x="30975" y="2299119"/>
                  </a:lnTo>
                  <a:lnTo>
                    <a:pt x="53708" y="2340102"/>
                  </a:lnTo>
                  <a:lnTo>
                    <a:pt x="81762" y="2377300"/>
                  </a:lnTo>
                  <a:lnTo>
                    <a:pt x="114655" y="2410180"/>
                  </a:lnTo>
                  <a:lnTo>
                    <a:pt x="151841" y="2438247"/>
                  </a:lnTo>
                  <a:lnTo>
                    <a:pt x="192824" y="2460968"/>
                  </a:lnTo>
                  <a:lnTo>
                    <a:pt x="237083" y="2477846"/>
                  </a:lnTo>
                  <a:lnTo>
                    <a:pt x="284111" y="2488336"/>
                  </a:lnTo>
                  <a:lnTo>
                    <a:pt x="333375" y="2491956"/>
                  </a:lnTo>
                  <a:lnTo>
                    <a:pt x="1960257" y="2491956"/>
                  </a:lnTo>
                  <a:lnTo>
                    <a:pt x="2009521" y="2488336"/>
                  </a:lnTo>
                  <a:lnTo>
                    <a:pt x="2056549" y="2477846"/>
                  </a:lnTo>
                  <a:lnTo>
                    <a:pt x="2100808" y="2460968"/>
                  </a:lnTo>
                  <a:lnTo>
                    <a:pt x="2141791" y="2438247"/>
                  </a:lnTo>
                  <a:lnTo>
                    <a:pt x="2178977" y="2410180"/>
                  </a:lnTo>
                  <a:lnTo>
                    <a:pt x="2211870" y="2377300"/>
                  </a:lnTo>
                  <a:lnTo>
                    <a:pt x="2239924" y="2340102"/>
                  </a:lnTo>
                  <a:lnTo>
                    <a:pt x="2262657" y="2299119"/>
                  </a:lnTo>
                  <a:lnTo>
                    <a:pt x="2279523" y="2254859"/>
                  </a:lnTo>
                  <a:lnTo>
                    <a:pt x="2290026" y="2207844"/>
                  </a:lnTo>
                  <a:lnTo>
                    <a:pt x="2293632" y="2158581"/>
                  </a:lnTo>
                  <a:lnTo>
                    <a:pt x="2293632" y="1685010"/>
                  </a:lnTo>
                  <a:close/>
                </a:path>
                <a:path w="4014470" h="7061834">
                  <a:moveTo>
                    <a:pt x="2320366" y="2894215"/>
                  </a:moveTo>
                  <a:lnTo>
                    <a:pt x="2316746" y="2844952"/>
                  </a:lnTo>
                  <a:lnTo>
                    <a:pt x="2306243" y="2797924"/>
                  </a:lnTo>
                  <a:lnTo>
                    <a:pt x="2289378" y="2753664"/>
                  </a:lnTo>
                  <a:lnTo>
                    <a:pt x="2266658" y="2712682"/>
                  </a:lnTo>
                  <a:lnTo>
                    <a:pt x="2238591" y="2675496"/>
                  </a:lnTo>
                  <a:lnTo>
                    <a:pt x="2205710" y="2642603"/>
                  </a:lnTo>
                  <a:lnTo>
                    <a:pt x="2168512" y="2614549"/>
                  </a:lnTo>
                  <a:lnTo>
                    <a:pt x="2127529" y="2591828"/>
                  </a:lnTo>
                  <a:lnTo>
                    <a:pt x="2083269" y="2574950"/>
                  </a:lnTo>
                  <a:lnTo>
                    <a:pt x="2036254" y="2564447"/>
                  </a:lnTo>
                  <a:lnTo>
                    <a:pt x="1986991" y="2560840"/>
                  </a:lnTo>
                  <a:lnTo>
                    <a:pt x="360095" y="2560840"/>
                  </a:lnTo>
                  <a:lnTo>
                    <a:pt x="310832" y="2564447"/>
                  </a:lnTo>
                  <a:lnTo>
                    <a:pt x="263804" y="2574950"/>
                  </a:lnTo>
                  <a:lnTo>
                    <a:pt x="219544" y="2591828"/>
                  </a:lnTo>
                  <a:lnTo>
                    <a:pt x="178562" y="2614549"/>
                  </a:lnTo>
                  <a:lnTo>
                    <a:pt x="141376" y="2642603"/>
                  </a:lnTo>
                  <a:lnTo>
                    <a:pt x="108483" y="2675496"/>
                  </a:lnTo>
                  <a:lnTo>
                    <a:pt x="80429" y="2712682"/>
                  </a:lnTo>
                  <a:lnTo>
                    <a:pt x="57708" y="2753664"/>
                  </a:lnTo>
                  <a:lnTo>
                    <a:pt x="40830" y="2797924"/>
                  </a:lnTo>
                  <a:lnTo>
                    <a:pt x="30327" y="2844952"/>
                  </a:lnTo>
                  <a:lnTo>
                    <a:pt x="26720" y="2894215"/>
                  </a:lnTo>
                  <a:lnTo>
                    <a:pt x="26720" y="3325393"/>
                  </a:lnTo>
                  <a:lnTo>
                    <a:pt x="30327" y="3374656"/>
                  </a:lnTo>
                  <a:lnTo>
                    <a:pt x="40830" y="3421672"/>
                  </a:lnTo>
                  <a:lnTo>
                    <a:pt x="57708" y="3465931"/>
                  </a:lnTo>
                  <a:lnTo>
                    <a:pt x="80429" y="3506914"/>
                  </a:lnTo>
                  <a:lnTo>
                    <a:pt x="108483" y="3544112"/>
                  </a:lnTo>
                  <a:lnTo>
                    <a:pt x="141376" y="3576993"/>
                  </a:lnTo>
                  <a:lnTo>
                    <a:pt x="178562" y="3605060"/>
                  </a:lnTo>
                  <a:lnTo>
                    <a:pt x="219544" y="3627780"/>
                  </a:lnTo>
                  <a:lnTo>
                    <a:pt x="263804" y="3644646"/>
                  </a:lnTo>
                  <a:lnTo>
                    <a:pt x="310832" y="3655149"/>
                  </a:lnTo>
                  <a:lnTo>
                    <a:pt x="360095" y="3658768"/>
                  </a:lnTo>
                  <a:lnTo>
                    <a:pt x="1986991" y="3658768"/>
                  </a:lnTo>
                  <a:lnTo>
                    <a:pt x="2036254" y="3655149"/>
                  </a:lnTo>
                  <a:lnTo>
                    <a:pt x="2083269" y="3644646"/>
                  </a:lnTo>
                  <a:lnTo>
                    <a:pt x="2127529" y="3627780"/>
                  </a:lnTo>
                  <a:lnTo>
                    <a:pt x="2168512" y="3605060"/>
                  </a:lnTo>
                  <a:lnTo>
                    <a:pt x="2205710" y="3576993"/>
                  </a:lnTo>
                  <a:lnTo>
                    <a:pt x="2238591" y="3544112"/>
                  </a:lnTo>
                  <a:lnTo>
                    <a:pt x="2266658" y="3506914"/>
                  </a:lnTo>
                  <a:lnTo>
                    <a:pt x="2289378" y="3465931"/>
                  </a:lnTo>
                  <a:lnTo>
                    <a:pt x="2306243" y="3421672"/>
                  </a:lnTo>
                  <a:lnTo>
                    <a:pt x="2316746" y="3374656"/>
                  </a:lnTo>
                  <a:lnTo>
                    <a:pt x="2320366" y="3325393"/>
                  </a:lnTo>
                  <a:lnTo>
                    <a:pt x="2320366" y="2894215"/>
                  </a:lnTo>
                  <a:close/>
                </a:path>
                <a:path w="4014470" h="7061834">
                  <a:moveTo>
                    <a:pt x="3266211" y="486283"/>
                  </a:moveTo>
                  <a:lnTo>
                    <a:pt x="3263976" y="439458"/>
                  </a:lnTo>
                  <a:lnTo>
                    <a:pt x="3257435" y="393877"/>
                  </a:lnTo>
                  <a:lnTo>
                    <a:pt x="3246780" y="349770"/>
                  </a:lnTo>
                  <a:lnTo>
                    <a:pt x="3232213" y="307327"/>
                  </a:lnTo>
                  <a:lnTo>
                    <a:pt x="3213951" y="266750"/>
                  </a:lnTo>
                  <a:lnTo>
                    <a:pt x="3192183" y="228257"/>
                  </a:lnTo>
                  <a:lnTo>
                    <a:pt x="3167113" y="192036"/>
                  </a:lnTo>
                  <a:lnTo>
                    <a:pt x="3138957" y="158305"/>
                  </a:lnTo>
                  <a:lnTo>
                    <a:pt x="3107906" y="127254"/>
                  </a:lnTo>
                  <a:lnTo>
                    <a:pt x="3074162" y="99098"/>
                  </a:lnTo>
                  <a:lnTo>
                    <a:pt x="3037954" y="74028"/>
                  </a:lnTo>
                  <a:lnTo>
                    <a:pt x="2999448" y="52260"/>
                  </a:lnTo>
                  <a:lnTo>
                    <a:pt x="2958884" y="33985"/>
                  </a:lnTo>
                  <a:lnTo>
                    <a:pt x="2916440" y="19418"/>
                  </a:lnTo>
                  <a:lnTo>
                    <a:pt x="2872333" y="8763"/>
                  </a:lnTo>
                  <a:lnTo>
                    <a:pt x="2826753" y="2222"/>
                  </a:lnTo>
                  <a:lnTo>
                    <a:pt x="2779915" y="0"/>
                  </a:lnTo>
                  <a:lnTo>
                    <a:pt x="2733090" y="2222"/>
                  </a:lnTo>
                  <a:lnTo>
                    <a:pt x="2687523" y="8763"/>
                  </a:lnTo>
                  <a:lnTo>
                    <a:pt x="2643403" y="19418"/>
                  </a:lnTo>
                  <a:lnTo>
                    <a:pt x="2600960" y="33985"/>
                  </a:lnTo>
                  <a:lnTo>
                    <a:pt x="2560396" y="52260"/>
                  </a:lnTo>
                  <a:lnTo>
                    <a:pt x="2521902" y="74028"/>
                  </a:lnTo>
                  <a:lnTo>
                    <a:pt x="2485682" y="99098"/>
                  </a:lnTo>
                  <a:lnTo>
                    <a:pt x="2451938" y="127254"/>
                  </a:lnTo>
                  <a:lnTo>
                    <a:pt x="2420886" y="158305"/>
                  </a:lnTo>
                  <a:lnTo>
                    <a:pt x="2392730" y="192036"/>
                  </a:lnTo>
                  <a:lnTo>
                    <a:pt x="2367661" y="228257"/>
                  </a:lnTo>
                  <a:lnTo>
                    <a:pt x="2345893" y="266750"/>
                  </a:lnTo>
                  <a:lnTo>
                    <a:pt x="2327630" y="307327"/>
                  </a:lnTo>
                  <a:lnTo>
                    <a:pt x="2313063" y="349770"/>
                  </a:lnTo>
                  <a:lnTo>
                    <a:pt x="2302408" y="393877"/>
                  </a:lnTo>
                  <a:lnTo>
                    <a:pt x="2295868" y="439458"/>
                  </a:lnTo>
                  <a:lnTo>
                    <a:pt x="2293632" y="486295"/>
                  </a:lnTo>
                  <a:lnTo>
                    <a:pt x="2295868" y="533120"/>
                  </a:lnTo>
                  <a:lnTo>
                    <a:pt x="2302408" y="578688"/>
                  </a:lnTo>
                  <a:lnTo>
                    <a:pt x="2313063" y="622795"/>
                  </a:lnTo>
                  <a:lnTo>
                    <a:pt x="2327630" y="665238"/>
                  </a:lnTo>
                  <a:lnTo>
                    <a:pt x="2345893" y="705815"/>
                  </a:lnTo>
                  <a:lnTo>
                    <a:pt x="2367661" y="744308"/>
                  </a:lnTo>
                  <a:lnTo>
                    <a:pt x="2392730" y="780529"/>
                  </a:lnTo>
                  <a:lnTo>
                    <a:pt x="2420886" y="814260"/>
                  </a:lnTo>
                  <a:lnTo>
                    <a:pt x="2451938" y="845312"/>
                  </a:lnTo>
                  <a:lnTo>
                    <a:pt x="2485682" y="873480"/>
                  </a:lnTo>
                  <a:lnTo>
                    <a:pt x="2521902" y="898537"/>
                  </a:lnTo>
                  <a:lnTo>
                    <a:pt x="2560396" y="920318"/>
                  </a:lnTo>
                  <a:lnTo>
                    <a:pt x="2600960" y="938580"/>
                  </a:lnTo>
                  <a:lnTo>
                    <a:pt x="2643403" y="953147"/>
                  </a:lnTo>
                  <a:lnTo>
                    <a:pt x="2687523" y="963803"/>
                  </a:lnTo>
                  <a:lnTo>
                    <a:pt x="2733090" y="970343"/>
                  </a:lnTo>
                  <a:lnTo>
                    <a:pt x="2779928" y="972566"/>
                  </a:lnTo>
                  <a:lnTo>
                    <a:pt x="2826753" y="970343"/>
                  </a:lnTo>
                  <a:lnTo>
                    <a:pt x="2872333" y="963803"/>
                  </a:lnTo>
                  <a:lnTo>
                    <a:pt x="2916440" y="953147"/>
                  </a:lnTo>
                  <a:lnTo>
                    <a:pt x="2958884" y="938580"/>
                  </a:lnTo>
                  <a:lnTo>
                    <a:pt x="2999448" y="920318"/>
                  </a:lnTo>
                  <a:lnTo>
                    <a:pt x="3037954" y="898537"/>
                  </a:lnTo>
                  <a:lnTo>
                    <a:pt x="3074162" y="873480"/>
                  </a:lnTo>
                  <a:lnTo>
                    <a:pt x="3107906" y="845312"/>
                  </a:lnTo>
                  <a:lnTo>
                    <a:pt x="3138957" y="814260"/>
                  </a:lnTo>
                  <a:lnTo>
                    <a:pt x="3167113" y="780529"/>
                  </a:lnTo>
                  <a:lnTo>
                    <a:pt x="3192183" y="744308"/>
                  </a:lnTo>
                  <a:lnTo>
                    <a:pt x="3213951" y="705815"/>
                  </a:lnTo>
                  <a:lnTo>
                    <a:pt x="3232213" y="665238"/>
                  </a:lnTo>
                  <a:lnTo>
                    <a:pt x="3246780" y="622795"/>
                  </a:lnTo>
                  <a:lnTo>
                    <a:pt x="3257435" y="578688"/>
                  </a:lnTo>
                  <a:lnTo>
                    <a:pt x="3263976" y="533120"/>
                  </a:lnTo>
                  <a:lnTo>
                    <a:pt x="3266211" y="486283"/>
                  </a:lnTo>
                  <a:close/>
                </a:path>
                <a:path w="4014470" h="7061834">
                  <a:moveTo>
                    <a:pt x="4013974" y="6786435"/>
                  </a:moveTo>
                  <a:lnTo>
                    <a:pt x="4007751" y="6731140"/>
                  </a:lnTo>
                  <a:lnTo>
                    <a:pt x="3988028" y="6668160"/>
                  </a:lnTo>
                  <a:lnTo>
                    <a:pt x="3956012" y="6607569"/>
                  </a:lnTo>
                  <a:lnTo>
                    <a:pt x="3912412" y="6549745"/>
                  </a:lnTo>
                  <a:lnTo>
                    <a:pt x="3857904" y="6495034"/>
                  </a:lnTo>
                  <a:lnTo>
                    <a:pt x="3826789" y="6468961"/>
                  </a:lnTo>
                  <a:lnTo>
                    <a:pt x="3793210" y="6443802"/>
                  </a:lnTo>
                  <a:lnTo>
                    <a:pt x="3757257" y="6419609"/>
                  </a:lnTo>
                  <a:lnTo>
                    <a:pt x="3719030" y="6396418"/>
                  </a:lnTo>
                  <a:lnTo>
                    <a:pt x="3678593" y="6374282"/>
                  </a:lnTo>
                  <a:lnTo>
                    <a:pt x="3636035" y="6353251"/>
                  </a:lnTo>
                  <a:lnTo>
                    <a:pt x="3591471" y="6333363"/>
                  </a:lnTo>
                  <a:lnTo>
                    <a:pt x="3544963" y="6314656"/>
                  </a:lnTo>
                  <a:lnTo>
                    <a:pt x="3496602" y="6297193"/>
                  </a:lnTo>
                  <a:lnTo>
                    <a:pt x="3446488" y="6281001"/>
                  </a:lnTo>
                  <a:lnTo>
                    <a:pt x="3394697" y="6266142"/>
                  </a:lnTo>
                  <a:lnTo>
                    <a:pt x="3341319" y="6252654"/>
                  </a:lnTo>
                  <a:lnTo>
                    <a:pt x="3286442" y="6240577"/>
                  </a:lnTo>
                  <a:lnTo>
                    <a:pt x="3230143" y="6229959"/>
                  </a:lnTo>
                  <a:lnTo>
                    <a:pt x="3172536" y="6220866"/>
                  </a:lnTo>
                  <a:lnTo>
                    <a:pt x="3113684" y="6213310"/>
                  </a:lnTo>
                  <a:lnTo>
                    <a:pt x="3053677" y="6207353"/>
                  </a:lnTo>
                  <a:lnTo>
                    <a:pt x="2992615" y="6203048"/>
                  </a:lnTo>
                  <a:lnTo>
                    <a:pt x="2930588" y="6200432"/>
                  </a:lnTo>
                  <a:lnTo>
                    <a:pt x="2867660" y="6199556"/>
                  </a:lnTo>
                  <a:lnTo>
                    <a:pt x="2804744" y="6200432"/>
                  </a:lnTo>
                  <a:lnTo>
                    <a:pt x="2742704" y="6203048"/>
                  </a:lnTo>
                  <a:lnTo>
                    <a:pt x="2681643" y="6207353"/>
                  </a:lnTo>
                  <a:lnTo>
                    <a:pt x="2621648" y="6213310"/>
                  </a:lnTo>
                  <a:lnTo>
                    <a:pt x="2562796" y="6220866"/>
                  </a:lnTo>
                  <a:lnTo>
                    <a:pt x="2505176" y="6229959"/>
                  </a:lnTo>
                  <a:lnTo>
                    <a:pt x="2448890" y="6240577"/>
                  </a:lnTo>
                  <a:lnTo>
                    <a:pt x="2394013" y="6252654"/>
                  </a:lnTo>
                  <a:lnTo>
                    <a:pt x="2340635" y="6266142"/>
                  </a:lnTo>
                  <a:lnTo>
                    <a:pt x="2288844" y="6281001"/>
                  </a:lnTo>
                  <a:lnTo>
                    <a:pt x="2238718" y="6297193"/>
                  </a:lnTo>
                  <a:lnTo>
                    <a:pt x="2190369" y="6314656"/>
                  </a:lnTo>
                  <a:lnTo>
                    <a:pt x="2143861" y="6333363"/>
                  </a:lnTo>
                  <a:lnTo>
                    <a:pt x="2099284" y="6353251"/>
                  </a:lnTo>
                  <a:lnTo>
                    <a:pt x="2056739" y="6374282"/>
                  </a:lnTo>
                  <a:lnTo>
                    <a:pt x="2016302" y="6396418"/>
                  </a:lnTo>
                  <a:lnTo>
                    <a:pt x="1978063" y="6419609"/>
                  </a:lnTo>
                  <a:lnTo>
                    <a:pt x="1942109" y="6443802"/>
                  </a:lnTo>
                  <a:lnTo>
                    <a:pt x="1908530" y="6468961"/>
                  </a:lnTo>
                  <a:lnTo>
                    <a:pt x="1877415" y="6495034"/>
                  </a:lnTo>
                  <a:lnTo>
                    <a:pt x="1848853" y="6521971"/>
                  </a:lnTo>
                  <a:lnTo>
                    <a:pt x="1799704" y="6578295"/>
                  </a:lnTo>
                  <a:lnTo>
                    <a:pt x="1761807" y="6637541"/>
                  </a:lnTo>
                  <a:lnTo>
                    <a:pt x="1735848" y="6699364"/>
                  </a:lnTo>
                  <a:lnTo>
                    <a:pt x="1722539" y="6763410"/>
                  </a:lnTo>
                  <a:lnTo>
                    <a:pt x="1720837" y="6796138"/>
                  </a:lnTo>
                  <a:lnTo>
                    <a:pt x="1722539" y="6828879"/>
                  </a:lnTo>
                  <a:lnTo>
                    <a:pt x="1735848" y="6892912"/>
                  </a:lnTo>
                  <a:lnTo>
                    <a:pt x="1761807" y="6954736"/>
                  </a:lnTo>
                  <a:lnTo>
                    <a:pt x="1799704" y="7013994"/>
                  </a:lnTo>
                  <a:lnTo>
                    <a:pt x="1840928" y="7061835"/>
                  </a:lnTo>
                  <a:lnTo>
                    <a:pt x="3894391" y="7061835"/>
                  </a:lnTo>
                  <a:lnTo>
                    <a:pt x="3935615" y="7013994"/>
                  </a:lnTo>
                  <a:lnTo>
                    <a:pt x="3973512" y="6954736"/>
                  </a:lnTo>
                  <a:lnTo>
                    <a:pt x="3999471" y="6892912"/>
                  </a:lnTo>
                  <a:lnTo>
                    <a:pt x="4012781" y="6828879"/>
                  </a:lnTo>
                  <a:lnTo>
                    <a:pt x="4013974" y="6805841"/>
                  </a:lnTo>
                  <a:lnTo>
                    <a:pt x="4013974" y="6786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647" y="1019237"/>
            <a:ext cx="7562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Aspect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7565" y="311307"/>
            <a:ext cx="62147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u="none" spc="-5" dirty="0"/>
              <a:t>Differences</a:t>
            </a:r>
            <a:r>
              <a:rPr sz="2300" u="none" spc="-20" dirty="0"/>
              <a:t> </a:t>
            </a:r>
            <a:r>
              <a:rPr sz="2300" u="none" spc="-5" dirty="0"/>
              <a:t>between</a:t>
            </a:r>
            <a:r>
              <a:rPr sz="2300" u="none" spc="-20" dirty="0"/>
              <a:t> </a:t>
            </a:r>
            <a:r>
              <a:rPr sz="2300" u="none" spc="-5" dirty="0"/>
              <a:t>Power</a:t>
            </a:r>
            <a:r>
              <a:rPr sz="2300" u="none" spc="-15" dirty="0"/>
              <a:t> </a:t>
            </a:r>
            <a:r>
              <a:rPr sz="2300" u="none" spc="-5" dirty="0"/>
              <a:t>BI</a:t>
            </a:r>
            <a:r>
              <a:rPr sz="2300" u="none" spc="-20" dirty="0"/>
              <a:t> </a:t>
            </a:r>
            <a:r>
              <a:rPr sz="2300" u="none" spc="-5" dirty="0"/>
              <a:t>and</a:t>
            </a:r>
            <a:r>
              <a:rPr sz="2300" u="none" spc="-20" dirty="0"/>
              <a:t> </a:t>
            </a:r>
            <a:r>
              <a:rPr sz="2300" u="none" spc="-5" dirty="0"/>
              <a:t>Tableau</a:t>
            </a:r>
            <a:endParaRPr sz="2300"/>
          </a:p>
        </p:txBody>
      </p:sp>
      <p:sp>
        <p:nvSpPr>
          <p:cNvPr id="12" name="object 12"/>
          <p:cNvSpPr/>
          <p:nvPr/>
        </p:nvSpPr>
        <p:spPr>
          <a:xfrm>
            <a:off x="1856664" y="1493240"/>
            <a:ext cx="2341880" cy="1137920"/>
          </a:xfrm>
          <a:custGeom>
            <a:avLst/>
            <a:gdLst/>
            <a:ahLst/>
            <a:cxnLst/>
            <a:rect l="l" t="t" r="r" b="b"/>
            <a:pathLst>
              <a:path w="2341879" h="1137920">
                <a:moveTo>
                  <a:pt x="2008279" y="1137787"/>
                </a:moveTo>
                <a:lnTo>
                  <a:pt x="333374" y="1137787"/>
                </a:lnTo>
                <a:lnTo>
                  <a:pt x="284111" y="1134172"/>
                </a:lnTo>
                <a:lnTo>
                  <a:pt x="237091" y="1123672"/>
                </a:lnTo>
                <a:lnTo>
                  <a:pt x="192832" y="1106802"/>
                </a:lnTo>
                <a:lnTo>
                  <a:pt x="151848" y="1084078"/>
                </a:lnTo>
                <a:lnTo>
                  <a:pt x="114656" y="1056016"/>
                </a:lnTo>
                <a:lnTo>
                  <a:pt x="81771" y="1023130"/>
                </a:lnTo>
                <a:lnTo>
                  <a:pt x="53708" y="985938"/>
                </a:lnTo>
                <a:lnTo>
                  <a:pt x="30984" y="944954"/>
                </a:lnTo>
                <a:lnTo>
                  <a:pt x="14114" y="900695"/>
                </a:lnTo>
                <a:lnTo>
                  <a:pt x="3614" y="853676"/>
                </a:lnTo>
                <a:lnTo>
                  <a:pt x="0" y="804412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008279" y="0"/>
                </a:lnTo>
                <a:lnTo>
                  <a:pt x="2057543" y="3614"/>
                </a:lnTo>
                <a:lnTo>
                  <a:pt x="2104562" y="14114"/>
                </a:lnTo>
                <a:lnTo>
                  <a:pt x="2148821" y="30984"/>
                </a:lnTo>
                <a:lnTo>
                  <a:pt x="2189805" y="53708"/>
                </a:lnTo>
                <a:lnTo>
                  <a:pt x="2226997" y="81771"/>
                </a:lnTo>
                <a:lnTo>
                  <a:pt x="2259883" y="114656"/>
                </a:lnTo>
                <a:lnTo>
                  <a:pt x="2287945" y="151848"/>
                </a:lnTo>
                <a:lnTo>
                  <a:pt x="2310669" y="192832"/>
                </a:lnTo>
                <a:lnTo>
                  <a:pt x="2327539" y="237091"/>
                </a:lnTo>
                <a:lnTo>
                  <a:pt x="2338039" y="284111"/>
                </a:lnTo>
                <a:lnTo>
                  <a:pt x="2341654" y="333375"/>
                </a:lnTo>
                <a:lnTo>
                  <a:pt x="2341654" y="804412"/>
                </a:lnTo>
                <a:lnTo>
                  <a:pt x="2338039" y="853676"/>
                </a:lnTo>
                <a:lnTo>
                  <a:pt x="2327539" y="900695"/>
                </a:lnTo>
                <a:lnTo>
                  <a:pt x="2310669" y="944954"/>
                </a:lnTo>
                <a:lnTo>
                  <a:pt x="2287945" y="985938"/>
                </a:lnTo>
                <a:lnTo>
                  <a:pt x="2259883" y="1023130"/>
                </a:lnTo>
                <a:lnTo>
                  <a:pt x="2226997" y="1056016"/>
                </a:lnTo>
                <a:lnTo>
                  <a:pt x="2189805" y="1084078"/>
                </a:lnTo>
                <a:lnTo>
                  <a:pt x="2148821" y="1106802"/>
                </a:lnTo>
                <a:lnTo>
                  <a:pt x="2104562" y="1123672"/>
                </a:lnTo>
                <a:lnTo>
                  <a:pt x="2057543" y="1134172"/>
                </a:lnTo>
                <a:lnTo>
                  <a:pt x="2008279" y="1137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917" y="3893087"/>
            <a:ext cx="1558925" cy="1309370"/>
          </a:xfrm>
          <a:custGeom>
            <a:avLst/>
            <a:gdLst/>
            <a:ahLst/>
            <a:cxnLst/>
            <a:rect l="l" t="t" r="r" b="b"/>
            <a:pathLst>
              <a:path w="1558925" h="1309370">
                <a:moveTo>
                  <a:pt x="1225235" y="1309288"/>
                </a:moveTo>
                <a:lnTo>
                  <a:pt x="333372" y="1309288"/>
                </a:lnTo>
                <a:lnTo>
                  <a:pt x="284111" y="1305673"/>
                </a:lnTo>
                <a:lnTo>
                  <a:pt x="237091" y="1295173"/>
                </a:lnTo>
                <a:lnTo>
                  <a:pt x="192832" y="1278303"/>
                </a:lnTo>
                <a:lnTo>
                  <a:pt x="151848" y="1255579"/>
                </a:lnTo>
                <a:lnTo>
                  <a:pt x="114656" y="1227517"/>
                </a:lnTo>
                <a:lnTo>
                  <a:pt x="81771" y="1194632"/>
                </a:lnTo>
                <a:lnTo>
                  <a:pt x="53708" y="1157439"/>
                </a:lnTo>
                <a:lnTo>
                  <a:pt x="30984" y="1116456"/>
                </a:lnTo>
                <a:lnTo>
                  <a:pt x="14114" y="1072196"/>
                </a:lnTo>
                <a:lnTo>
                  <a:pt x="3614" y="1025177"/>
                </a:lnTo>
                <a:lnTo>
                  <a:pt x="0" y="97591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225232" y="0"/>
                </a:lnTo>
                <a:lnTo>
                  <a:pt x="1274496" y="3614"/>
                </a:lnTo>
                <a:lnTo>
                  <a:pt x="1321515" y="14114"/>
                </a:lnTo>
                <a:lnTo>
                  <a:pt x="1365775" y="30984"/>
                </a:lnTo>
                <a:lnTo>
                  <a:pt x="1406758" y="53708"/>
                </a:lnTo>
                <a:lnTo>
                  <a:pt x="1443951" y="81771"/>
                </a:lnTo>
                <a:lnTo>
                  <a:pt x="1476836" y="114656"/>
                </a:lnTo>
                <a:lnTo>
                  <a:pt x="1504899" y="151848"/>
                </a:lnTo>
                <a:lnTo>
                  <a:pt x="1527623" y="192832"/>
                </a:lnTo>
                <a:lnTo>
                  <a:pt x="1544493" y="237091"/>
                </a:lnTo>
                <a:lnTo>
                  <a:pt x="1554993" y="284111"/>
                </a:lnTo>
                <a:lnTo>
                  <a:pt x="1558607" y="333374"/>
                </a:lnTo>
                <a:lnTo>
                  <a:pt x="1558607" y="975913"/>
                </a:lnTo>
                <a:lnTo>
                  <a:pt x="1554993" y="1025177"/>
                </a:lnTo>
                <a:lnTo>
                  <a:pt x="1544493" y="1072196"/>
                </a:lnTo>
                <a:lnTo>
                  <a:pt x="1527623" y="1116456"/>
                </a:lnTo>
                <a:lnTo>
                  <a:pt x="1504899" y="1157439"/>
                </a:lnTo>
                <a:lnTo>
                  <a:pt x="1476836" y="1194632"/>
                </a:lnTo>
                <a:lnTo>
                  <a:pt x="1443951" y="1227517"/>
                </a:lnTo>
                <a:lnTo>
                  <a:pt x="1406758" y="1255579"/>
                </a:lnTo>
                <a:lnTo>
                  <a:pt x="1365775" y="1278303"/>
                </a:lnTo>
                <a:lnTo>
                  <a:pt x="1321515" y="1295173"/>
                </a:lnTo>
                <a:lnTo>
                  <a:pt x="1274496" y="1305673"/>
                </a:lnTo>
                <a:lnTo>
                  <a:pt x="1225235" y="130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3372" y="4401691"/>
            <a:ext cx="72199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Pricing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6382" y="3869204"/>
            <a:ext cx="2302510" cy="1343025"/>
          </a:xfrm>
          <a:custGeom>
            <a:avLst/>
            <a:gdLst/>
            <a:ahLst/>
            <a:cxnLst/>
            <a:rect l="l" t="t" r="r" b="b"/>
            <a:pathLst>
              <a:path w="2302510" h="1343025">
                <a:moveTo>
                  <a:pt x="1968561" y="1342859"/>
                </a:moveTo>
                <a:lnTo>
                  <a:pt x="333374" y="1342859"/>
                </a:lnTo>
                <a:lnTo>
                  <a:pt x="284111" y="1339245"/>
                </a:lnTo>
                <a:lnTo>
                  <a:pt x="237091" y="1328744"/>
                </a:lnTo>
                <a:lnTo>
                  <a:pt x="192832" y="1311875"/>
                </a:lnTo>
                <a:lnTo>
                  <a:pt x="151848" y="1289150"/>
                </a:lnTo>
                <a:lnTo>
                  <a:pt x="114656" y="1261088"/>
                </a:lnTo>
                <a:lnTo>
                  <a:pt x="81771" y="1228203"/>
                </a:lnTo>
                <a:lnTo>
                  <a:pt x="53708" y="1191010"/>
                </a:lnTo>
                <a:lnTo>
                  <a:pt x="30984" y="1150027"/>
                </a:lnTo>
                <a:lnTo>
                  <a:pt x="14114" y="1105767"/>
                </a:lnTo>
                <a:lnTo>
                  <a:pt x="3614" y="1058748"/>
                </a:lnTo>
                <a:lnTo>
                  <a:pt x="0" y="10094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968562" y="0"/>
                </a:lnTo>
                <a:lnTo>
                  <a:pt x="2017825" y="3614"/>
                </a:lnTo>
                <a:lnTo>
                  <a:pt x="2064844" y="14114"/>
                </a:lnTo>
                <a:lnTo>
                  <a:pt x="2109103" y="30984"/>
                </a:lnTo>
                <a:lnTo>
                  <a:pt x="2150087" y="53708"/>
                </a:lnTo>
                <a:lnTo>
                  <a:pt x="2187279" y="81771"/>
                </a:lnTo>
                <a:lnTo>
                  <a:pt x="2220165" y="114656"/>
                </a:lnTo>
                <a:lnTo>
                  <a:pt x="2248227" y="151848"/>
                </a:lnTo>
                <a:lnTo>
                  <a:pt x="2270951" y="192832"/>
                </a:lnTo>
                <a:lnTo>
                  <a:pt x="2287821" y="237091"/>
                </a:lnTo>
                <a:lnTo>
                  <a:pt x="2298321" y="284111"/>
                </a:lnTo>
                <a:lnTo>
                  <a:pt x="2301936" y="333374"/>
                </a:lnTo>
                <a:lnTo>
                  <a:pt x="2301936" y="1009485"/>
                </a:lnTo>
                <a:lnTo>
                  <a:pt x="2298321" y="1058748"/>
                </a:lnTo>
                <a:lnTo>
                  <a:pt x="2287821" y="1105767"/>
                </a:lnTo>
                <a:lnTo>
                  <a:pt x="2270951" y="1150027"/>
                </a:lnTo>
                <a:lnTo>
                  <a:pt x="2248227" y="1191010"/>
                </a:lnTo>
                <a:lnTo>
                  <a:pt x="2220165" y="1228203"/>
                </a:lnTo>
                <a:lnTo>
                  <a:pt x="2187279" y="1261088"/>
                </a:lnTo>
                <a:lnTo>
                  <a:pt x="2150087" y="1289150"/>
                </a:lnTo>
                <a:lnTo>
                  <a:pt x="2109103" y="1311875"/>
                </a:lnTo>
                <a:lnTo>
                  <a:pt x="2064844" y="1328744"/>
                </a:lnTo>
                <a:lnTo>
                  <a:pt x="2017825" y="1339245"/>
                </a:lnTo>
                <a:lnTo>
                  <a:pt x="1968561" y="1342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2287" y="5290409"/>
            <a:ext cx="2266315" cy="1099185"/>
          </a:xfrm>
          <a:custGeom>
            <a:avLst/>
            <a:gdLst/>
            <a:ahLst/>
            <a:cxnLst/>
            <a:rect l="l" t="t" r="r" b="b"/>
            <a:pathLst>
              <a:path w="2266315" h="1099185">
                <a:moveTo>
                  <a:pt x="1933114" y="1098682"/>
                </a:moveTo>
                <a:lnTo>
                  <a:pt x="333366" y="1098682"/>
                </a:lnTo>
                <a:lnTo>
                  <a:pt x="284111" y="1095068"/>
                </a:lnTo>
                <a:lnTo>
                  <a:pt x="237091" y="1084568"/>
                </a:lnTo>
                <a:lnTo>
                  <a:pt x="192832" y="1067698"/>
                </a:lnTo>
                <a:lnTo>
                  <a:pt x="151848" y="1044974"/>
                </a:lnTo>
                <a:lnTo>
                  <a:pt x="114656" y="1016912"/>
                </a:lnTo>
                <a:lnTo>
                  <a:pt x="81771" y="984026"/>
                </a:lnTo>
                <a:lnTo>
                  <a:pt x="53708" y="946834"/>
                </a:lnTo>
                <a:lnTo>
                  <a:pt x="30984" y="905850"/>
                </a:lnTo>
                <a:lnTo>
                  <a:pt x="14114" y="861591"/>
                </a:lnTo>
                <a:lnTo>
                  <a:pt x="3614" y="814571"/>
                </a:lnTo>
                <a:lnTo>
                  <a:pt x="0" y="76530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933106" y="0"/>
                </a:lnTo>
                <a:lnTo>
                  <a:pt x="1982370" y="3614"/>
                </a:lnTo>
                <a:lnTo>
                  <a:pt x="2029389" y="14114"/>
                </a:lnTo>
                <a:lnTo>
                  <a:pt x="2073649" y="30984"/>
                </a:lnTo>
                <a:lnTo>
                  <a:pt x="2114632" y="53708"/>
                </a:lnTo>
                <a:lnTo>
                  <a:pt x="2151825" y="81771"/>
                </a:lnTo>
                <a:lnTo>
                  <a:pt x="2184710" y="114656"/>
                </a:lnTo>
                <a:lnTo>
                  <a:pt x="2212772" y="151848"/>
                </a:lnTo>
                <a:lnTo>
                  <a:pt x="2235496" y="192832"/>
                </a:lnTo>
                <a:lnTo>
                  <a:pt x="2252366" y="237091"/>
                </a:lnTo>
                <a:lnTo>
                  <a:pt x="2262866" y="284111"/>
                </a:lnTo>
                <a:lnTo>
                  <a:pt x="2266033" y="327270"/>
                </a:lnTo>
                <a:lnTo>
                  <a:pt x="2266033" y="771412"/>
                </a:lnTo>
                <a:lnTo>
                  <a:pt x="2262866" y="814571"/>
                </a:lnTo>
                <a:lnTo>
                  <a:pt x="2252366" y="861591"/>
                </a:lnTo>
                <a:lnTo>
                  <a:pt x="2235496" y="905850"/>
                </a:lnTo>
                <a:lnTo>
                  <a:pt x="2212772" y="946834"/>
                </a:lnTo>
                <a:lnTo>
                  <a:pt x="2184710" y="984026"/>
                </a:lnTo>
                <a:lnTo>
                  <a:pt x="2151825" y="1016912"/>
                </a:lnTo>
                <a:lnTo>
                  <a:pt x="2114632" y="1044974"/>
                </a:lnTo>
                <a:lnTo>
                  <a:pt x="2073649" y="1067698"/>
                </a:lnTo>
                <a:lnTo>
                  <a:pt x="2029389" y="1084568"/>
                </a:lnTo>
                <a:lnTo>
                  <a:pt x="1982370" y="1095068"/>
                </a:lnTo>
                <a:lnTo>
                  <a:pt x="1933114" y="1098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397" y="5694237"/>
            <a:ext cx="148272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Customization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9218" y="1569956"/>
            <a:ext cx="2165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Connectors for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diverse data sources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with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partnerships.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694" y="2699909"/>
            <a:ext cx="1557020" cy="1098550"/>
          </a:xfrm>
          <a:custGeom>
            <a:avLst/>
            <a:gdLst/>
            <a:ahLst/>
            <a:cxnLst/>
            <a:rect l="l" t="t" r="r" b="b"/>
            <a:pathLst>
              <a:path w="1557020" h="1098550">
                <a:moveTo>
                  <a:pt x="1225232" y="1097927"/>
                </a:moveTo>
                <a:lnTo>
                  <a:pt x="333374" y="1097927"/>
                </a:lnTo>
                <a:lnTo>
                  <a:pt x="284111" y="1094313"/>
                </a:lnTo>
                <a:lnTo>
                  <a:pt x="237091" y="1083813"/>
                </a:lnTo>
                <a:lnTo>
                  <a:pt x="192832" y="1066943"/>
                </a:lnTo>
                <a:lnTo>
                  <a:pt x="151848" y="1044219"/>
                </a:lnTo>
                <a:lnTo>
                  <a:pt x="114656" y="1016156"/>
                </a:lnTo>
                <a:lnTo>
                  <a:pt x="81771" y="983271"/>
                </a:lnTo>
                <a:lnTo>
                  <a:pt x="53708" y="946079"/>
                </a:lnTo>
                <a:lnTo>
                  <a:pt x="30984" y="905095"/>
                </a:lnTo>
                <a:lnTo>
                  <a:pt x="14114" y="860835"/>
                </a:lnTo>
                <a:lnTo>
                  <a:pt x="3614" y="813816"/>
                </a:lnTo>
                <a:lnTo>
                  <a:pt x="0" y="764552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1225235" y="0"/>
                </a:lnTo>
                <a:lnTo>
                  <a:pt x="1274496" y="3614"/>
                </a:lnTo>
                <a:lnTo>
                  <a:pt x="1321515" y="14114"/>
                </a:lnTo>
                <a:lnTo>
                  <a:pt x="1365775" y="30984"/>
                </a:lnTo>
                <a:lnTo>
                  <a:pt x="1406759" y="53708"/>
                </a:lnTo>
                <a:lnTo>
                  <a:pt x="1443951" y="81771"/>
                </a:lnTo>
                <a:lnTo>
                  <a:pt x="1476836" y="114656"/>
                </a:lnTo>
                <a:lnTo>
                  <a:pt x="1504899" y="151848"/>
                </a:lnTo>
                <a:lnTo>
                  <a:pt x="1527623" y="192832"/>
                </a:lnTo>
                <a:lnTo>
                  <a:pt x="1544493" y="237091"/>
                </a:lnTo>
                <a:lnTo>
                  <a:pt x="1554993" y="284111"/>
                </a:lnTo>
                <a:lnTo>
                  <a:pt x="1556827" y="309115"/>
                </a:lnTo>
                <a:lnTo>
                  <a:pt x="1556827" y="788812"/>
                </a:lnTo>
                <a:lnTo>
                  <a:pt x="1544493" y="860835"/>
                </a:lnTo>
                <a:lnTo>
                  <a:pt x="1527623" y="905095"/>
                </a:lnTo>
                <a:lnTo>
                  <a:pt x="1504899" y="946079"/>
                </a:lnTo>
                <a:lnTo>
                  <a:pt x="1476836" y="983271"/>
                </a:lnTo>
                <a:lnTo>
                  <a:pt x="1443951" y="1016156"/>
                </a:lnTo>
                <a:lnTo>
                  <a:pt x="1406759" y="1044219"/>
                </a:lnTo>
                <a:lnTo>
                  <a:pt x="1365775" y="1066943"/>
                </a:lnTo>
                <a:lnTo>
                  <a:pt x="1321515" y="1083813"/>
                </a:lnTo>
                <a:lnTo>
                  <a:pt x="1274496" y="1094313"/>
                </a:lnTo>
                <a:lnTo>
                  <a:pt x="1225232" y="1097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5419" y="910691"/>
            <a:ext cx="2369185" cy="4234815"/>
          </a:xfrm>
          <a:custGeom>
            <a:avLst/>
            <a:gdLst/>
            <a:ahLst/>
            <a:cxnLst/>
            <a:rect l="l" t="t" r="r" b="b"/>
            <a:pathLst>
              <a:path w="2369184" h="4234815">
                <a:moveTo>
                  <a:pt x="2293632" y="261442"/>
                </a:moveTo>
                <a:lnTo>
                  <a:pt x="2288565" y="210197"/>
                </a:lnTo>
                <a:lnTo>
                  <a:pt x="2273731" y="161391"/>
                </a:lnTo>
                <a:lnTo>
                  <a:pt x="2249716" y="116395"/>
                </a:lnTo>
                <a:lnTo>
                  <a:pt x="2217064" y="76568"/>
                </a:lnTo>
                <a:lnTo>
                  <a:pt x="2177250" y="43929"/>
                </a:lnTo>
                <a:lnTo>
                  <a:pt x="2132241" y="19900"/>
                </a:lnTo>
                <a:lnTo>
                  <a:pt x="2083447" y="5067"/>
                </a:lnTo>
                <a:lnTo>
                  <a:pt x="2032203" y="0"/>
                </a:lnTo>
                <a:lnTo>
                  <a:pt x="261429" y="0"/>
                </a:lnTo>
                <a:lnTo>
                  <a:pt x="210185" y="5067"/>
                </a:lnTo>
                <a:lnTo>
                  <a:pt x="161378" y="19900"/>
                </a:lnTo>
                <a:lnTo>
                  <a:pt x="116382" y="43929"/>
                </a:lnTo>
                <a:lnTo>
                  <a:pt x="76568" y="76568"/>
                </a:lnTo>
                <a:lnTo>
                  <a:pt x="43916" y="116395"/>
                </a:lnTo>
                <a:lnTo>
                  <a:pt x="19900" y="161391"/>
                </a:lnTo>
                <a:lnTo>
                  <a:pt x="5067" y="210197"/>
                </a:lnTo>
                <a:lnTo>
                  <a:pt x="0" y="261442"/>
                </a:lnTo>
                <a:lnTo>
                  <a:pt x="5067" y="312674"/>
                </a:lnTo>
                <a:lnTo>
                  <a:pt x="19900" y="361480"/>
                </a:lnTo>
                <a:lnTo>
                  <a:pt x="43916" y="406488"/>
                </a:lnTo>
                <a:lnTo>
                  <a:pt x="76568" y="446303"/>
                </a:lnTo>
                <a:lnTo>
                  <a:pt x="116382" y="478955"/>
                </a:lnTo>
                <a:lnTo>
                  <a:pt x="161378" y="502970"/>
                </a:lnTo>
                <a:lnTo>
                  <a:pt x="210185" y="517804"/>
                </a:lnTo>
                <a:lnTo>
                  <a:pt x="261429" y="522871"/>
                </a:lnTo>
                <a:lnTo>
                  <a:pt x="2032203" y="522871"/>
                </a:lnTo>
                <a:lnTo>
                  <a:pt x="2083447" y="517804"/>
                </a:lnTo>
                <a:lnTo>
                  <a:pt x="2132241" y="502970"/>
                </a:lnTo>
                <a:lnTo>
                  <a:pt x="2177250" y="478955"/>
                </a:lnTo>
                <a:lnTo>
                  <a:pt x="2217064" y="446303"/>
                </a:lnTo>
                <a:lnTo>
                  <a:pt x="2249716" y="406488"/>
                </a:lnTo>
                <a:lnTo>
                  <a:pt x="2273731" y="361480"/>
                </a:lnTo>
                <a:lnTo>
                  <a:pt x="2288565" y="312674"/>
                </a:lnTo>
                <a:lnTo>
                  <a:pt x="2293632" y="261442"/>
                </a:lnTo>
                <a:close/>
              </a:path>
              <a:path w="2369184" h="4234815">
                <a:moveTo>
                  <a:pt x="2368854" y="3276574"/>
                </a:moveTo>
                <a:lnTo>
                  <a:pt x="2355862" y="3195612"/>
                </a:lnTo>
                <a:lnTo>
                  <a:pt x="2338997" y="3151352"/>
                </a:lnTo>
                <a:lnTo>
                  <a:pt x="2316276" y="3110369"/>
                </a:lnTo>
                <a:lnTo>
                  <a:pt x="2288209" y="3073171"/>
                </a:lnTo>
                <a:lnTo>
                  <a:pt x="2255329" y="3040291"/>
                </a:lnTo>
                <a:lnTo>
                  <a:pt x="2218131" y="3012224"/>
                </a:lnTo>
                <a:lnTo>
                  <a:pt x="2177148" y="2989503"/>
                </a:lnTo>
                <a:lnTo>
                  <a:pt x="2132888" y="2972638"/>
                </a:lnTo>
                <a:lnTo>
                  <a:pt x="2085873" y="2962135"/>
                </a:lnTo>
                <a:lnTo>
                  <a:pt x="2036610" y="2958515"/>
                </a:lnTo>
                <a:lnTo>
                  <a:pt x="360095" y="2958515"/>
                </a:lnTo>
                <a:lnTo>
                  <a:pt x="310832" y="2962135"/>
                </a:lnTo>
                <a:lnTo>
                  <a:pt x="263804" y="2972638"/>
                </a:lnTo>
                <a:lnTo>
                  <a:pt x="219544" y="2989503"/>
                </a:lnTo>
                <a:lnTo>
                  <a:pt x="178562" y="3012224"/>
                </a:lnTo>
                <a:lnTo>
                  <a:pt x="141376" y="3040291"/>
                </a:lnTo>
                <a:lnTo>
                  <a:pt x="108483" y="3073171"/>
                </a:lnTo>
                <a:lnTo>
                  <a:pt x="80429" y="3110369"/>
                </a:lnTo>
                <a:lnTo>
                  <a:pt x="57708" y="3151352"/>
                </a:lnTo>
                <a:lnTo>
                  <a:pt x="40830" y="3195612"/>
                </a:lnTo>
                <a:lnTo>
                  <a:pt x="30327" y="3242627"/>
                </a:lnTo>
                <a:lnTo>
                  <a:pt x="26720" y="3291890"/>
                </a:lnTo>
                <a:lnTo>
                  <a:pt x="26720" y="3900868"/>
                </a:lnTo>
                <a:lnTo>
                  <a:pt x="30327" y="3950131"/>
                </a:lnTo>
                <a:lnTo>
                  <a:pt x="40830" y="3997147"/>
                </a:lnTo>
                <a:lnTo>
                  <a:pt x="57708" y="4041406"/>
                </a:lnTo>
                <a:lnTo>
                  <a:pt x="80429" y="4082389"/>
                </a:lnTo>
                <a:lnTo>
                  <a:pt x="108483" y="4119575"/>
                </a:lnTo>
                <a:lnTo>
                  <a:pt x="141376" y="4152468"/>
                </a:lnTo>
                <a:lnTo>
                  <a:pt x="178562" y="4180522"/>
                </a:lnTo>
                <a:lnTo>
                  <a:pt x="219544" y="4203255"/>
                </a:lnTo>
                <a:lnTo>
                  <a:pt x="263804" y="4220121"/>
                </a:lnTo>
                <a:lnTo>
                  <a:pt x="310832" y="4230624"/>
                </a:lnTo>
                <a:lnTo>
                  <a:pt x="360095" y="4234243"/>
                </a:lnTo>
                <a:lnTo>
                  <a:pt x="2036610" y="4234243"/>
                </a:lnTo>
                <a:lnTo>
                  <a:pt x="2085873" y="4230624"/>
                </a:lnTo>
                <a:lnTo>
                  <a:pt x="2132888" y="4220121"/>
                </a:lnTo>
                <a:lnTo>
                  <a:pt x="2177148" y="4203255"/>
                </a:lnTo>
                <a:lnTo>
                  <a:pt x="2218131" y="4180522"/>
                </a:lnTo>
                <a:lnTo>
                  <a:pt x="2255329" y="4152468"/>
                </a:lnTo>
                <a:lnTo>
                  <a:pt x="2288209" y="4119575"/>
                </a:lnTo>
                <a:lnTo>
                  <a:pt x="2316276" y="4082389"/>
                </a:lnTo>
                <a:lnTo>
                  <a:pt x="2338997" y="4041406"/>
                </a:lnTo>
                <a:lnTo>
                  <a:pt x="2355862" y="3997147"/>
                </a:lnTo>
                <a:lnTo>
                  <a:pt x="2366365" y="3950131"/>
                </a:lnTo>
                <a:lnTo>
                  <a:pt x="2368854" y="3916184"/>
                </a:lnTo>
                <a:lnTo>
                  <a:pt x="2368854" y="3276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0425" y="2912513"/>
            <a:ext cx="107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1780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User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Interfac</a:t>
            </a:r>
            <a:r>
              <a:rPr sz="1750" b="1" spc="-5" dirty="0">
                <a:latin typeface="Comic Sans MS"/>
                <a:cs typeface="Comic Sans MS"/>
              </a:rPr>
              <a:t>e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13427" y="2699909"/>
            <a:ext cx="2285365" cy="1098550"/>
          </a:xfrm>
          <a:custGeom>
            <a:avLst/>
            <a:gdLst/>
            <a:ahLst/>
            <a:cxnLst/>
            <a:rect l="l" t="t" r="r" b="b"/>
            <a:pathLst>
              <a:path w="2285365" h="1098550">
                <a:moveTo>
                  <a:pt x="1951516" y="1097927"/>
                </a:moveTo>
                <a:lnTo>
                  <a:pt x="333374" y="1097927"/>
                </a:lnTo>
                <a:lnTo>
                  <a:pt x="284111" y="1094313"/>
                </a:lnTo>
                <a:lnTo>
                  <a:pt x="237091" y="1083813"/>
                </a:lnTo>
                <a:lnTo>
                  <a:pt x="192832" y="1066943"/>
                </a:lnTo>
                <a:lnTo>
                  <a:pt x="151848" y="1044219"/>
                </a:lnTo>
                <a:lnTo>
                  <a:pt x="114656" y="1016156"/>
                </a:lnTo>
                <a:lnTo>
                  <a:pt x="81771" y="983271"/>
                </a:lnTo>
                <a:lnTo>
                  <a:pt x="53708" y="946079"/>
                </a:lnTo>
                <a:lnTo>
                  <a:pt x="30984" y="905095"/>
                </a:lnTo>
                <a:lnTo>
                  <a:pt x="14114" y="860835"/>
                </a:lnTo>
                <a:lnTo>
                  <a:pt x="3614" y="813816"/>
                </a:lnTo>
                <a:lnTo>
                  <a:pt x="0" y="764554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1951519" y="0"/>
                </a:lnTo>
                <a:lnTo>
                  <a:pt x="2000780" y="3614"/>
                </a:lnTo>
                <a:lnTo>
                  <a:pt x="2047799" y="14114"/>
                </a:lnTo>
                <a:lnTo>
                  <a:pt x="2092058" y="30984"/>
                </a:lnTo>
                <a:lnTo>
                  <a:pt x="2133042" y="53708"/>
                </a:lnTo>
                <a:lnTo>
                  <a:pt x="2170234" y="81771"/>
                </a:lnTo>
                <a:lnTo>
                  <a:pt x="2203120" y="114656"/>
                </a:lnTo>
                <a:lnTo>
                  <a:pt x="2231182" y="151848"/>
                </a:lnTo>
                <a:lnTo>
                  <a:pt x="2253906" y="192832"/>
                </a:lnTo>
                <a:lnTo>
                  <a:pt x="2270776" y="237091"/>
                </a:lnTo>
                <a:lnTo>
                  <a:pt x="2281276" y="284111"/>
                </a:lnTo>
                <a:lnTo>
                  <a:pt x="2284891" y="333373"/>
                </a:lnTo>
                <a:lnTo>
                  <a:pt x="2284891" y="764554"/>
                </a:lnTo>
                <a:lnTo>
                  <a:pt x="2281276" y="813816"/>
                </a:lnTo>
                <a:lnTo>
                  <a:pt x="2270776" y="860835"/>
                </a:lnTo>
                <a:lnTo>
                  <a:pt x="2253906" y="905095"/>
                </a:lnTo>
                <a:lnTo>
                  <a:pt x="2231182" y="946079"/>
                </a:lnTo>
                <a:lnTo>
                  <a:pt x="2203120" y="983271"/>
                </a:lnTo>
                <a:lnTo>
                  <a:pt x="2170234" y="1016156"/>
                </a:lnTo>
                <a:lnTo>
                  <a:pt x="2133042" y="1044219"/>
                </a:lnTo>
                <a:lnTo>
                  <a:pt x="2092058" y="1066943"/>
                </a:lnTo>
                <a:lnTo>
                  <a:pt x="2047799" y="1083813"/>
                </a:lnTo>
                <a:lnTo>
                  <a:pt x="2000780" y="1094313"/>
                </a:lnTo>
                <a:lnTo>
                  <a:pt x="1951516" y="1097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6864" y="2760113"/>
            <a:ext cx="221805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User-friendly,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familiar </a:t>
            </a:r>
            <a:r>
              <a:rPr sz="1750" spc="-5" dirty="0">
                <a:latin typeface="Comic Sans MS"/>
                <a:cs typeface="Comic Sans MS"/>
              </a:rPr>
              <a:t>to </a:t>
            </a:r>
            <a:r>
              <a:rPr sz="1750" spc="-10" dirty="0">
                <a:latin typeface="Comic Sans MS"/>
                <a:cs typeface="Comic Sans MS"/>
              </a:rPr>
              <a:t>Microsoft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users.</a:t>
            </a:r>
            <a:endParaRPr sz="1750">
              <a:latin typeface="Comic Sans MS"/>
              <a:cs typeface="Comic Sans MS"/>
            </a:endParaRPr>
          </a:p>
          <a:p>
            <a:pPr marL="177800" marR="186690" indent="-635" algn="ctr">
              <a:lnSpc>
                <a:spcPct val="114300"/>
              </a:lnSpc>
              <a:spcBef>
                <a:spcPts val="1705"/>
              </a:spcBef>
            </a:pPr>
            <a:r>
              <a:rPr sz="1750" spc="-10" dirty="0">
                <a:latin typeface="Comic Sans MS"/>
                <a:cs typeface="Comic Sans MS"/>
              </a:rPr>
              <a:t>Free version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available;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subscription plans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for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business.</a:t>
            </a:r>
            <a:endParaRPr sz="1750">
              <a:latin typeface="Comic Sans MS"/>
              <a:cs typeface="Comic Sans MS"/>
            </a:endParaRPr>
          </a:p>
          <a:p>
            <a:pPr marL="208279" marR="121285" algn="ctr">
              <a:lnSpc>
                <a:spcPct val="114300"/>
              </a:lnSpc>
              <a:spcBef>
                <a:spcPts val="1889"/>
              </a:spcBef>
            </a:pPr>
            <a:r>
              <a:rPr sz="1750" spc="-10" dirty="0">
                <a:latin typeface="Comic Sans MS"/>
                <a:cs typeface="Comic Sans MS"/>
              </a:rPr>
              <a:t>Extensive options,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supports custom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4456" y="1521547"/>
            <a:ext cx="1558925" cy="1081405"/>
          </a:xfrm>
          <a:custGeom>
            <a:avLst/>
            <a:gdLst/>
            <a:ahLst/>
            <a:cxnLst/>
            <a:rect l="l" t="t" r="r" b="b"/>
            <a:pathLst>
              <a:path w="1558925" h="1081405">
                <a:moveTo>
                  <a:pt x="1225239" y="1081174"/>
                </a:moveTo>
                <a:lnTo>
                  <a:pt x="333368" y="1081174"/>
                </a:lnTo>
                <a:lnTo>
                  <a:pt x="284111" y="1077560"/>
                </a:lnTo>
                <a:lnTo>
                  <a:pt x="237091" y="1067060"/>
                </a:lnTo>
                <a:lnTo>
                  <a:pt x="192832" y="1050190"/>
                </a:lnTo>
                <a:lnTo>
                  <a:pt x="151848" y="1027466"/>
                </a:lnTo>
                <a:lnTo>
                  <a:pt x="114656" y="999403"/>
                </a:lnTo>
                <a:lnTo>
                  <a:pt x="81771" y="966518"/>
                </a:lnTo>
                <a:lnTo>
                  <a:pt x="53708" y="929326"/>
                </a:lnTo>
                <a:lnTo>
                  <a:pt x="30984" y="888342"/>
                </a:lnTo>
                <a:lnTo>
                  <a:pt x="14114" y="844083"/>
                </a:lnTo>
                <a:lnTo>
                  <a:pt x="3614" y="797063"/>
                </a:lnTo>
                <a:lnTo>
                  <a:pt x="0" y="74780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225232" y="0"/>
                </a:lnTo>
                <a:lnTo>
                  <a:pt x="1274496" y="3614"/>
                </a:lnTo>
                <a:lnTo>
                  <a:pt x="1321515" y="14114"/>
                </a:lnTo>
                <a:lnTo>
                  <a:pt x="1365775" y="30984"/>
                </a:lnTo>
                <a:lnTo>
                  <a:pt x="1406759" y="53708"/>
                </a:lnTo>
                <a:lnTo>
                  <a:pt x="1443951" y="81771"/>
                </a:lnTo>
                <a:lnTo>
                  <a:pt x="1476836" y="114656"/>
                </a:lnTo>
                <a:lnTo>
                  <a:pt x="1504899" y="151848"/>
                </a:lnTo>
                <a:lnTo>
                  <a:pt x="1527623" y="192832"/>
                </a:lnTo>
                <a:lnTo>
                  <a:pt x="1544493" y="237091"/>
                </a:lnTo>
                <a:lnTo>
                  <a:pt x="1554993" y="284111"/>
                </a:lnTo>
                <a:lnTo>
                  <a:pt x="1558412" y="330714"/>
                </a:lnTo>
                <a:lnTo>
                  <a:pt x="1558412" y="750460"/>
                </a:lnTo>
                <a:lnTo>
                  <a:pt x="1554993" y="797063"/>
                </a:lnTo>
                <a:lnTo>
                  <a:pt x="1544493" y="844083"/>
                </a:lnTo>
                <a:lnTo>
                  <a:pt x="1527623" y="888342"/>
                </a:lnTo>
                <a:lnTo>
                  <a:pt x="1504899" y="929326"/>
                </a:lnTo>
                <a:lnTo>
                  <a:pt x="1476836" y="966518"/>
                </a:lnTo>
                <a:lnTo>
                  <a:pt x="1443951" y="999403"/>
                </a:lnTo>
                <a:lnTo>
                  <a:pt x="1406759" y="1027466"/>
                </a:lnTo>
                <a:lnTo>
                  <a:pt x="1365775" y="1050190"/>
                </a:lnTo>
                <a:lnTo>
                  <a:pt x="1321515" y="1067060"/>
                </a:lnTo>
                <a:lnTo>
                  <a:pt x="1274496" y="1077560"/>
                </a:lnTo>
                <a:lnTo>
                  <a:pt x="1225239" y="1081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8906" y="1915849"/>
            <a:ext cx="147002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Data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Sources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99901" y="910684"/>
            <a:ext cx="2398395" cy="523240"/>
          </a:xfrm>
          <a:custGeom>
            <a:avLst/>
            <a:gdLst/>
            <a:ahLst/>
            <a:cxnLst/>
            <a:rect l="l" t="t" r="r" b="b"/>
            <a:pathLst>
              <a:path w="2398395" h="523240">
                <a:moveTo>
                  <a:pt x="2136979" y="522876"/>
                </a:moveTo>
                <a:lnTo>
                  <a:pt x="261438" y="522876"/>
                </a:lnTo>
                <a:lnTo>
                  <a:pt x="210196" y="517807"/>
                </a:lnTo>
                <a:lnTo>
                  <a:pt x="161390" y="502976"/>
                </a:lnTo>
                <a:lnTo>
                  <a:pt x="116392" y="478952"/>
                </a:lnTo>
                <a:lnTo>
                  <a:pt x="76573" y="446303"/>
                </a:lnTo>
                <a:lnTo>
                  <a:pt x="43924" y="406484"/>
                </a:lnTo>
                <a:lnTo>
                  <a:pt x="19900" y="361486"/>
                </a:lnTo>
                <a:lnTo>
                  <a:pt x="5069" y="312680"/>
                </a:lnTo>
                <a:lnTo>
                  <a:pt x="0" y="261438"/>
                </a:lnTo>
                <a:lnTo>
                  <a:pt x="5069" y="210196"/>
                </a:lnTo>
                <a:lnTo>
                  <a:pt x="19900" y="161390"/>
                </a:lnTo>
                <a:lnTo>
                  <a:pt x="43924" y="116392"/>
                </a:lnTo>
                <a:lnTo>
                  <a:pt x="76573" y="76573"/>
                </a:lnTo>
                <a:lnTo>
                  <a:pt x="116392" y="43924"/>
                </a:lnTo>
                <a:lnTo>
                  <a:pt x="161390" y="19900"/>
                </a:lnTo>
                <a:lnTo>
                  <a:pt x="210196" y="5069"/>
                </a:lnTo>
                <a:lnTo>
                  <a:pt x="261438" y="0"/>
                </a:lnTo>
                <a:lnTo>
                  <a:pt x="2136979" y="0"/>
                </a:lnTo>
                <a:lnTo>
                  <a:pt x="2188221" y="5069"/>
                </a:lnTo>
                <a:lnTo>
                  <a:pt x="2237027" y="19900"/>
                </a:lnTo>
                <a:lnTo>
                  <a:pt x="2282025" y="43924"/>
                </a:lnTo>
                <a:lnTo>
                  <a:pt x="2321843" y="76573"/>
                </a:lnTo>
                <a:lnTo>
                  <a:pt x="2354492" y="116392"/>
                </a:lnTo>
                <a:lnTo>
                  <a:pt x="2378516" y="161390"/>
                </a:lnTo>
                <a:lnTo>
                  <a:pt x="2393347" y="210196"/>
                </a:lnTo>
                <a:lnTo>
                  <a:pt x="2397881" y="256018"/>
                </a:lnTo>
                <a:lnTo>
                  <a:pt x="2397881" y="266858"/>
                </a:lnTo>
                <a:lnTo>
                  <a:pt x="2393347" y="312680"/>
                </a:lnTo>
                <a:lnTo>
                  <a:pt x="2378516" y="361486"/>
                </a:lnTo>
                <a:lnTo>
                  <a:pt x="2354492" y="406484"/>
                </a:lnTo>
                <a:lnTo>
                  <a:pt x="2321843" y="446303"/>
                </a:lnTo>
                <a:lnTo>
                  <a:pt x="2282025" y="478952"/>
                </a:lnTo>
                <a:lnTo>
                  <a:pt x="2237027" y="502976"/>
                </a:lnTo>
                <a:lnTo>
                  <a:pt x="2188221" y="517807"/>
                </a:lnTo>
                <a:lnTo>
                  <a:pt x="2136979" y="522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1573" y="1003330"/>
            <a:ext cx="2051685" cy="150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Comic Sans MS"/>
                <a:cs typeface="Comic Sans MS"/>
              </a:rPr>
              <a:t>Power</a:t>
            </a:r>
            <a:r>
              <a:rPr sz="1950" b="1" spc="-5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BI</a:t>
            </a:r>
            <a:endParaRPr sz="1950">
              <a:latin typeface="Comic Sans MS"/>
              <a:cs typeface="Comic Sans MS"/>
            </a:endParaRPr>
          </a:p>
          <a:p>
            <a:pPr marL="12700" marR="5080" algn="ctr">
              <a:lnSpc>
                <a:spcPct val="114300"/>
              </a:lnSpc>
              <a:spcBef>
                <a:spcPts val="2145"/>
              </a:spcBef>
            </a:pPr>
            <a:r>
              <a:rPr sz="1750" spc="-10" dirty="0">
                <a:latin typeface="Comic Sans MS"/>
                <a:cs typeface="Comic Sans MS"/>
              </a:rPr>
              <a:t>Various connectors,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including Microsoft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products.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9803" y="1006569"/>
            <a:ext cx="90487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Tableau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91155" y="5256190"/>
            <a:ext cx="2343785" cy="1133475"/>
          </a:xfrm>
          <a:custGeom>
            <a:avLst/>
            <a:gdLst/>
            <a:ahLst/>
            <a:cxnLst/>
            <a:rect l="l" t="t" r="r" b="b"/>
            <a:pathLst>
              <a:path w="2343784" h="1133475">
                <a:moveTo>
                  <a:pt x="2009891" y="1132901"/>
                </a:moveTo>
                <a:lnTo>
                  <a:pt x="333370" y="1132901"/>
                </a:lnTo>
                <a:lnTo>
                  <a:pt x="284111" y="1129287"/>
                </a:lnTo>
                <a:lnTo>
                  <a:pt x="237091" y="1118787"/>
                </a:lnTo>
                <a:lnTo>
                  <a:pt x="192832" y="1101917"/>
                </a:lnTo>
                <a:lnTo>
                  <a:pt x="151848" y="1079193"/>
                </a:lnTo>
                <a:lnTo>
                  <a:pt x="114656" y="1051130"/>
                </a:lnTo>
                <a:lnTo>
                  <a:pt x="81771" y="1018245"/>
                </a:lnTo>
                <a:lnTo>
                  <a:pt x="53708" y="981053"/>
                </a:lnTo>
                <a:lnTo>
                  <a:pt x="30984" y="940069"/>
                </a:lnTo>
                <a:lnTo>
                  <a:pt x="14114" y="895810"/>
                </a:lnTo>
                <a:lnTo>
                  <a:pt x="3614" y="848790"/>
                </a:lnTo>
                <a:lnTo>
                  <a:pt x="0" y="79952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009886" y="0"/>
                </a:lnTo>
                <a:lnTo>
                  <a:pt x="2059150" y="3614"/>
                </a:lnTo>
                <a:lnTo>
                  <a:pt x="2106169" y="14114"/>
                </a:lnTo>
                <a:lnTo>
                  <a:pt x="2150429" y="30984"/>
                </a:lnTo>
                <a:lnTo>
                  <a:pt x="2191412" y="53708"/>
                </a:lnTo>
                <a:lnTo>
                  <a:pt x="2228605" y="81771"/>
                </a:lnTo>
                <a:lnTo>
                  <a:pt x="2261490" y="114656"/>
                </a:lnTo>
                <a:lnTo>
                  <a:pt x="2289552" y="151848"/>
                </a:lnTo>
                <a:lnTo>
                  <a:pt x="2312276" y="192832"/>
                </a:lnTo>
                <a:lnTo>
                  <a:pt x="2329146" y="237091"/>
                </a:lnTo>
                <a:lnTo>
                  <a:pt x="2339647" y="284111"/>
                </a:lnTo>
                <a:lnTo>
                  <a:pt x="2343261" y="333374"/>
                </a:lnTo>
                <a:lnTo>
                  <a:pt x="2343261" y="799526"/>
                </a:lnTo>
                <a:lnTo>
                  <a:pt x="2339647" y="848790"/>
                </a:lnTo>
                <a:lnTo>
                  <a:pt x="2329146" y="895810"/>
                </a:lnTo>
                <a:lnTo>
                  <a:pt x="2312276" y="940069"/>
                </a:lnTo>
                <a:lnTo>
                  <a:pt x="2289552" y="981053"/>
                </a:lnTo>
                <a:lnTo>
                  <a:pt x="2261490" y="1018245"/>
                </a:lnTo>
                <a:lnTo>
                  <a:pt x="2228605" y="1051130"/>
                </a:lnTo>
                <a:lnTo>
                  <a:pt x="2191412" y="1079193"/>
                </a:lnTo>
                <a:lnTo>
                  <a:pt x="2150429" y="1101917"/>
                </a:lnTo>
                <a:lnTo>
                  <a:pt x="2106169" y="1118787"/>
                </a:lnTo>
                <a:lnTo>
                  <a:pt x="2059150" y="1129287"/>
                </a:lnTo>
                <a:lnTo>
                  <a:pt x="2009891" y="1132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14963" y="2760113"/>
            <a:ext cx="2184400" cy="352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194945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Highly interactive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with advanced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customization.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omic Sans MS"/>
              <a:cs typeface="Comic Sans MS"/>
            </a:endParaRPr>
          </a:p>
          <a:p>
            <a:pPr marL="12700" marR="31115" algn="ctr">
              <a:lnSpc>
                <a:spcPct val="114300"/>
              </a:lnSpc>
              <a:spcBef>
                <a:spcPts val="5"/>
              </a:spcBef>
            </a:pPr>
            <a:r>
              <a:rPr sz="1750" spc="-10" dirty="0">
                <a:latin typeface="Comic Sans MS"/>
                <a:cs typeface="Comic Sans MS"/>
              </a:rPr>
              <a:t>Higher upfront cost,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suitable for larger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enterprises.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omic Sans MS"/>
              <a:cs typeface="Comic Sans MS"/>
            </a:endParaRPr>
          </a:p>
          <a:p>
            <a:pPr marL="123825" marR="5080" indent="-635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Advanced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customization with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calculated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fields.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01349" y="1433561"/>
            <a:ext cx="2133600" cy="3779520"/>
            <a:chOff x="6601349" y="1433561"/>
            <a:chExt cx="2133600" cy="3779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1349" y="2383610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43262" y="1433561"/>
              <a:ext cx="1437005" cy="1257300"/>
            </a:xfrm>
            <a:custGeom>
              <a:avLst/>
              <a:gdLst/>
              <a:ahLst/>
              <a:cxnLst/>
              <a:rect l="l" t="t" r="r" b="b"/>
              <a:pathLst>
                <a:path w="1437004" h="1257300">
                  <a:moveTo>
                    <a:pt x="286421" y="1257146"/>
                  </a:moveTo>
                  <a:lnTo>
                    <a:pt x="286421" y="928808"/>
                  </a:lnTo>
                  <a:lnTo>
                    <a:pt x="245228" y="907460"/>
                  </a:lnTo>
                  <a:lnTo>
                    <a:pt x="206432" y="882576"/>
                  </a:lnTo>
                  <a:lnTo>
                    <a:pt x="170259" y="854376"/>
                  </a:lnTo>
                  <a:lnTo>
                    <a:pt x="136935" y="823079"/>
                  </a:lnTo>
                  <a:lnTo>
                    <a:pt x="106685" y="788906"/>
                  </a:lnTo>
                  <a:lnTo>
                    <a:pt x="79736" y="752077"/>
                  </a:lnTo>
                  <a:lnTo>
                    <a:pt x="56313" y="712812"/>
                  </a:lnTo>
                  <a:lnTo>
                    <a:pt x="36642" y="671330"/>
                  </a:lnTo>
                  <a:lnTo>
                    <a:pt x="20949" y="627852"/>
                  </a:lnTo>
                  <a:lnTo>
                    <a:pt x="9461" y="582598"/>
                  </a:lnTo>
                  <a:lnTo>
                    <a:pt x="2402" y="535787"/>
                  </a:lnTo>
                  <a:lnTo>
                    <a:pt x="0" y="487622"/>
                  </a:lnTo>
                  <a:lnTo>
                    <a:pt x="2286" y="440662"/>
                  </a:lnTo>
                  <a:lnTo>
                    <a:pt x="9002" y="394965"/>
                  </a:lnTo>
                  <a:lnTo>
                    <a:pt x="19939" y="350734"/>
                  </a:lnTo>
                  <a:lnTo>
                    <a:pt x="34889" y="308176"/>
                  </a:lnTo>
                  <a:lnTo>
                    <a:pt x="53641" y="267492"/>
                  </a:lnTo>
                  <a:lnTo>
                    <a:pt x="75987" y="228890"/>
                  </a:lnTo>
                  <a:lnTo>
                    <a:pt x="101718" y="192571"/>
                  </a:lnTo>
                  <a:lnTo>
                    <a:pt x="130625" y="158742"/>
                  </a:lnTo>
                  <a:lnTo>
                    <a:pt x="162498" y="127605"/>
                  </a:lnTo>
                  <a:lnTo>
                    <a:pt x="197129" y="99367"/>
                  </a:lnTo>
                  <a:lnTo>
                    <a:pt x="234309" y="74230"/>
                  </a:lnTo>
                  <a:lnTo>
                    <a:pt x="273827" y="52400"/>
                  </a:lnTo>
                  <a:lnTo>
                    <a:pt x="315477" y="34081"/>
                  </a:lnTo>
                  <a:lnTo>
                    <a:pt x="359047" y="19477"/>
                  </a:lnTo>
                  <a:lnTo>
                    <a:pt x="404329" y="8792"/>
                  </a:lnTo>
                  <a:lnTo>
                    <a:pt x="451114" y="2232"/>
                  </a:lnTo>
                  <a:lnTo>
                    <a:pt x="499193" y="0"/>
                  </a:lnTo>
                  <a:lnTo>
                    <a:pt x="937505" y="0"/>
                  </a:lnTo>
                  <a:lnTo>
                    <a:pt x="985587" y="2232"/>
                  </a:lnTo>
                  <a:lnTo>
                    <a:pt x="1032376" y="8792"/>
                  </a:lnTo>
                  <a:lnTo>
                    <a:pt x="1077662" y="19477"/>
                  </a:lnTo>
                  <a:lnTo>
                    <a:pt x="1121237" y="34081"/>
                  </a:lnTo>
                  <a:lnTo>
                    <a:pt x="1162891" y="52401"/>
                  </a:lnTo>
                  <a:lnTo>
                    <a:pt x="1202415" y="74231"/>
                  </a:lnTo>
                  <a:lnTo>
                    <a:pt x="1239599" y="99368"/>
                  </a:lnTo>
                  <a:lnTo>
                    <a:pt x="1274235" y="127607"/>
                  </a:lnTo>
                  <a:lnTo>
                    <a:pt x="1306112" y="158744"/>
                  </a:lnTo>
                  <a:lnTo>
                    <a:pt x="1335023" y="192575"/>
                  </a:lnTo>
                  <a:lnTo>
                    <a:pt x="1360757" y="228894"/>
                  </a:lnTo>
                  <a:lnTo>
                    <a:pt x="1383105" y="267499"/>
                  </a:lnTo>
                  <a:lnTo>
                    <a:pt x="1401858" y="308184"/>
                  </a:lnTo>
                  <a:lnTo>
                    <a:pt x="1416808" y="350744"/>
                  </a:lnTo>
                  <a:lnTo>
                    <a:pt x="1427743" y="394977"/>
                  </a:lnTo>
                  <a:lnTo>
                    <a:pt x="1434456" y="440677"/>
                  </a:lnTo>
                  <a:lnTo>
                    <a:pt x="1436736" y="487640"/>
                  </a:lnTo>
                  <a:lnTo>
                    <a:pt x="1434452" y="534585"/>
                  </a:lnTo>
                  <a:lnTo>
                    <a:pt x="1427736" y="580285"/>
                  </a:lnTo>
                  <a:lnTo>
                    <a:pt x="1416798" y="624518"/>
                  </a:lnTo>
                  <a:lnTo>
                    <a:pt x="1401847" y="667079"/>
                  </a:lnTo>
                  <a:lnTo>
                    <a:pt x="1383093" y="707764"/>
                  </a:lnTo>
                  <a:lnTo>
                    <a:pt x="1360745" y="746368"/>
                  </a:lnTo>
                  <a:lnTo>
                    <a:pt x="1335012" y="782688"/>
                  </a:lnTo>
                  <a:lnTo>
                    <a:pt x="1306102" y="816519"/>
                  </a:lnTo>
                  <a:lnTo>
                    <a:pt x="1274226" y="847656"/>
                  </a:lnTo>
                  <a:lnTo>
                    <a:pt x="1239592" y="875895"/>
                  </a:lnTo>
                  <a:lnTo>
                    <a:pt x="1202409" y="901032"/>
                  </a:lnTo>
                  <a:lnTo>
                    <a:pt x="1162887" y="922863"/>
                  </a:lnTo>
                  <a:lnTo>
                    <a:pt x="1121234" y="941182"/>
                  </a:lnTo>
                  <a:lnTo>
                    <a:pt x="1077661" y="955787"/>
                  </a:lnTo>
                  <a:lnTo>
                    <a:pt x="1032375" y="966471"/>
                  </a:lnTo>
                  <a:lnTo>
                    <a:pt x="985586" y="973032"/>
                  </a:lnTo>
                  <a:lnTo>
                    <a:pt x="937504" y="975264"/>
                  </a:lnTo>
                  <a:lnTo>
                    <a:pt x="625467" y="975264"/>
                  </a:lnTo>
                  <a:lnTo>
                    <a:pt x="286421" y="1257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56321" y="1767571"/>
            <a:ext cx="121094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Check</a:t>
            </a:r>
            <a:r>
              <a:rPr sz="1850" b="1" spc="-6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this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72995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5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900" y="185446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24" y="859072"/>
            <a:ext cx="1558925" cy="523240"/>
          </a:xfrm>
          <a:custGeom>
            <a:avLst/>
            <a:gdLst/>
            <a:ahLst/>
            <a:cxnLst/>
            <a:rect l="l" t="t" r="r" b="b"/>
            <a:pathLst>
              <a:path w="1558925" h="523240">
                <a:moveTo>
                  <a:pt x="1297171" y="522876"/>
                </a:moveTo>
                <a:lnTo>
                  <a:pt x="261436" y="522876"/>
                </a:lnTo>
                <a:lnTo>
                  <a:pt x="210196" y="517807"/>
                </a:lnTo>
                <a:lnTo>
                  <a:pt x="161390" y="502976"/>
                </a:lnTo>
                <a:lnTo>
                  <a:pt x="116392" y="478952"/>
                </a:lnTo>
                <a:lnTo>
                  <a:pt x="76573" y="446303"/>
                </a:lnTo>
                <a:lnTo>
                  <a:pt x="43924" y="406484"/>
                </a:lnTo>
                <a:lnTo>
                  <a:pt x="19900" y="361486"/>
                </a:lnTo>
                <a:lnTo>
                  <a:pt x="5069" y="312680"/>
                </a:lnTo>
                <a:lnTo>
                  <a:pt x="0" y="261438"/>
                </a:lnTo>
                <a:lnTo>
                  <a:pt x="5069" y="210196"/>
                </a:lnTo>
                <a:lnTo>
                  <a:pt x="19900" y="161390"/>
                </a:lnTo>
                <a:lnTo>
                  <a:pt x="43924" y="116392"/>
                </a:lnTo>
                <a:lnTo>
                  <a:pt x="76573" y="76573"/>
                </a:lnTo>
                <a:lnTo>
                  <a:pt x="116392" y="43924"/>
                </a:lnTo>
                <a:lnTo>
                  <a:pt x="161390" y="19900"/>
                </a:lnTo>
                <a:lnTo>
                  <a:pt x="210196" y="5069"/>
                </a:lnTo>
                <a:lnTo>
                  <a:pt x="261438" y="0"/>
                </a:lnTo>
                <a:lnTo>
                  <a:pt x="1297169" y="0"/>
                </a:lnTo>
                <a:lnTo>
                  <a:pt x="1348411" y="5069"/>
                </a:lnTo>
                <a:lnTo>
                  <a:pt x="1397217" y="19900"/>
                </a:lnTo>
                <a:lnTo>
                  <a:pt x="1442215" y="43924"/>
                </a:lnTo>
                <a:lnTo>
                  <a:pt x="1482034" y="76573"/>
                </a:lnTo>
                <a:lnTo>
                  <a:pt x="1514683" y="116392"/>
                </a:lnTo>
                <a:lnTo>
                  <a:pt x="1538706" y="161390"/>
                </a:lnTo>
                <a:lnTo>
                  <a:pt x="1553537" y="210196"/>
                </a:lnTo>
                <a:lnTo>
                  <a:pt x="1558418" y="259525"/>
                </a:lnTo>
                <a:lnTo>
                  <a:pt x="1558418" y="263351"/>
                </a:lnTo>
                <a:lnTo>
                  <a:pt x="1553537" y="312680"/>
                </a:lnTo>
                <a:lnTo>
                  <a:pt x="1538706" y="361486"/>
                </a:lnTo>
                <a:lnTo>
                  <a:pt x="1514683" y="406484"/>
                </a:lnTo>
                <a:lnTo>
                  <a:pt x="1482034" y="446303"/>
                </a:lnTo>
                <a:lnTo>
                  <a:pt x="1442215" y="478952"/>
                </a:lnTo>
                <a:lnTo>
                  <a:pt x="1397217" y="502976"/>
                </a:lnTo>
                <a:lnTo>
                  <a:pt x="1348411" y="517807"/>
                </a:lnTo>
                <a:lnTo>
                  <a:pt x="1297171" y="522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37719"/>
            <a:ext cx="1758314" cy="1463675"/>
          </a:xfrm>
          <a:custGeom>
            <a:avLst/>
            <a:gdLst/>
            <a:ahLst/>
            <a:cxnLst/>
            <a:rect l="l" t="t" r="r" b="b"/>
            <a:pathLst>
              <a:path w="1758314" h="1463675">
                <a:moveTo>
                  <a:pt x="476580" y="1463192"/>
                </a:moveTo>
                <a:lnTo>
                  <a:pt x="449719" y="1431467"/>
                </a:lnTo>
                <a:lnTo>
                  <a:pt x="419354" y="1398498"/>
                </a:lnTo>
                <a:lnTo>
                  <a:pt x="387654" y="1366799"/>
                </a:lnTo>
                <a:lnTo>
                  <a:pt x="354685" y="1336446"/>
                </a:lnTo>
                <a:lnTo>
                  <a:pt x="320471" y="1307452"/>
                </a:lnTo>
                <a:lnTo>
                  <a:pt x="285051" y="1279880"/>
                </a:lnTo>
                <a:lnTo>
                  <a:pt x="248488" y="1253769"/>
                </a:lnTo>
                <a:lnTo>
                  <a:pt x="210807" y="1229156"/>
                </a:lnTo>
                <a:lnTo>
                  <a:pt x="172059" y="1206106"/>
                </a:lnTo>
                <a:lnTo>
                  <a:pt x="132295" y="1184630"/>
                </a:lnTo>
                <a:lnTo>
                  <a:pt x="91554" y="1164805"/>
                </a:lnTo>
                <a:lnTo>
                  <a:pt x="49872" y="1146657"/>
                </a:lnTo>
                <a:lnTo>
                  <a:pt x="7302" y="1130223"/>
                </a:lnTo>
                <a:lnTo>
                  <a:pt x="0" y="1127760"/>
                </a:lnTo>
                <a:lnTo>
                  <a:pt x="0" y="1463192"/>
                </a:lnTo>
                <a:lnTo>
                  <a:pt x="476580" y="1463192"/>
                </a:lnTo>
                <a:close/>
              </a:path>
              <a:path w="1758314" h="1463675">
                <a:moveTo>
                  <a:pt x="1757807" y="329920"/>
                </a:moveTo>
                <a:lnTo>
                  <a:pt x="1754454" y="284111"/>
                </a:lnTo>
                <a:lnTo>
                  <a:pt x="1743951" y="237083"/>
                </a:lnTo>
                <a:lnTo>
                  <a:pt x="1727073" y="192836"/>
                </a:lnTo>
                <a:lnTo>
                  <a:pt x="1704352" y="151841"/>
                </a:lnTo>
                <a:lnTo>
                  <a:pt x="1676285" y="114655"/>
                </a:lnTo>
                <a:lnTo>
                  <a:pt x="1643405" y="81775"/>
                </a:lnTo>
                <a:lnTo>
                  <a:pt x="1606219" y="53708"/>
                </a:lnTo>
                <a:lnTo>
                  <a:pt x="1565236" y="30988"/>
                </a:lnTo>
                <a:lnTo>
                  <a:pt x="1520977" y="14109"/>
                </a:lnTo>
                <a:lnTo>
                  <a:pt x="1473949" y="3606"/>
                </a:lnTo>
                <a:lnTo>
                  <a:pt x="1424686" y="0"/>
                </a:lnTo>
                <a:lnTo>
                  <a:pt x="425996" y="0"/>
                </a:lnTo>
                <a:lnTo>
                  <a:pt x="376732" y="3606"/>
                </a:lnTo>
                <a:lnTo>
                  <a:pt x="329704" y="14109"/>
                </a:lnTo>
                <a:lnTo>
                  <a:pt x="285445" y="30988"/>
                </a:lnTo>
                <a:lnTo>
                  <a:pt x="244462" y="53708"/>
                </a:lnTo>
                <a:lnTo>
                  <a:pt x="207276" y="81775"/>
                </a:lnTo>
                <a:lnTo>
                  <a:pt x="174383" y="114655"/>
                </a:lnTo>
                <a:lnTo>
                  <a:pt x="146329" y="151841"/>
                </a:lnTo>
                <a:lnTo>
                  <a:pt x="123609" y="192836"/>
                </a:lnTo>
                <a:lnTo>
                  <a:pt x="106730" y="237083"/>
                </a:lnTo>
                <a:lnTo>
                  <a:pt x="96227" y="284111"/>
                </a:lnTo>
                <a:lnTo>
                  <a:pt x="92621" y="333375"/>
                </a:lnTo>
                <a:lnTo>
                  <a:pt x="92621" y="765302"/>
                </a:lnTo>
                <a:lnTo>
                  <a:pt x="96227" y="814565"/>
                </a:lnTo>
                <a:lnTo>
                  <a:pt x="106730" y="861593"/>
                </a:lnTo>
                <a:lnTo>
                  <a:pt x="123609" y="905852"/>
                </a:lnTo>
                <a:lnTo>
                  <a:pt x="146329" y="946835"/>
                </a:lnTo>
                <a:lnTo>
                  <a:pt x="174383" y="984021"/>
                </a:lnTo>
                <a:lnTo>
                  <a:pt x="207276" y="1016914"/>
                </a:lnTo>
                <a:lnTo>
                  <a:pt x="244462" y="1044968"/>
                </a:lnTo>
                <a:lnTo>
                  <a:pt x="285445" y="1067701"/>
                </a:lnTo>
                <a:lnTo>
                  <a:pt x="329704" y="1084567"/>
                </a:lnTo>
                <a:lnTo>
                  <a:pt x="376732" y="1095070"/>
                </a:lnTo>
                <a:lnTo>
                  <a:pt x="425996" y="1098677"/>
                </a:lnTo>
                <a:lnTo>
                  <a:pt x="1424686" y="1098677"/>
                </a:lnTo>
                <a:lnTo>
                  <a:pt x="1473949" y="1095070"/>
                </a:lnTo>
                <a:lnTo>
                  <a:pt x="1520977" y="1084567"/>
                </a:lnTo>
                <a:lnTo>
                  <a:pt x="1565236" y="1067701"/>
                </a:lnTo>
                <a:lnTo>
                  <a:pt x="1606219" y="1044968"/>
                </a:lnTo>
                <a:lnTo>
                  <a:pt x="1643405" y="1016914"/>
                </a:lnTo>
                <a:lnTo>
                  <a:pt x="1676285" y="984021"/>
                </a:lnTo>
                <a:lnTo>
                  <a:pt x="1704352" y="946835"/>
                </a:lnTo>
                <a:lnTo>
                  <a:pt x="1727073" y="905852"/>
                </a:lnTo>
                <a:lnTo>
                  <a:pt x="1743951" y="861593"/>
                </a:lnTo>
                <a:lnTo>
                  <a:pt x="1754454" y="814565"/>
                </a:lnTo>
                <a:lnTo>
                  <a:pt x="1757807" y="768756"/>
                </a:lnTo>
                <a:lnTo>
                  <a:pt x="1757807" y="329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5419" y="139077"/>
            <a:ext cx="3266440" cy="1204595"/>
          </a:xfrm>
          <a:custGeom>
            <a:avLst/>
            <a:gdLst/>
            <a:ahLst/>
            <a:cxnLst/>
            <a:rect l="l" t="t" r="r" b="b"/>
            <a:pathLst>
              <a:path w="3266440" h="1204595">
                <a:moveTo>
                  <a:pt x="2293632" y="942555"/>
                </a:moveTo>
                <a:lnTo>
                  <a:pt x="2288565" y="891311"/>
                </a:lnTo>
                <a:lnTo>
                  <a:pt x="2273731" y="842518"/>
                </a:lnTo>
                <a:lnTo>
                  <a:pt x="2249716" y="797509"/>
                </a:lnTo>
                <a:lnTo>
                  <a:pt x="2217064" y="757694"/>
                </a:lnTo>
                <a:lnTo>
                  <a:pt x="2177250" y="725043"/>
                </a:lnTo>
                <a:lnTo>
                  <a:pt x="2132241" y="701027"/>
                </a:lnTo>
                <a:lnTo>
                  <a:pt x="2083447" y="686193"/>
                </a:lnTo>
                <a:lnTo>
                  <a:pt x="2032203" y="681126"/>
                </a:lnTo>
                <a:lnTo>
                  <a:pt x="261429" y="681126"/>
                </a:lnTo>
                <a:lnTo>
                  <a:pt x="210185" y="686193"/>
                </a:lnTo>
                <a:lnTo>
                  <a:pt x="161378" y="701027"/>
                </a:lnTo>
                <a:lnTo>
                  <a:pt x="116382" y="725043"/>
                </a:lnTo>
                <a:lnTo>
                  <a:pt x="76568" y="757694"/>
                </a:lnTo>
                <a:lnTo>
                  <a:pt x="43916" y="797509"/>
                </a:lnTo>
                <a:lnTo>
                  <a:pt x="19900" y="842518"/>
                </a:lnTo>
                <a:lnTo>
                  <a:pt x="5067" y="891311"/>
                </a:lnTo>
                <a:lnTo>
                  <a:pt x="0" y="942555"/>
                </a:lnTo>
                <a:lnTo>
                  <a:pt x="5067" y="993800"/>
                </a:lnTo>
                <a:lnTo>
                  <a:pt x="19900" y="1042606"/>
                </a:lnTo>
                <a:lnTo>
                  <a:pt x="43916" y="1087602"/>
                </a:lnTo>
                <a:lnTo>
                  <a:pt x="76568" y="1127429"/>
                </a:lnTo>
                <a:lnTo>
                  <a:pt x="116382" y="1160068"/>
                </a:lnTo>
                <a:lnTo>
                  <a:pt x="161378" y="1184097"/>
                </a:lnTo>
                <a:lnTo>
                  <a:pt x="210185" y="1198930"/>
                </a:lnTo>
                <a:lnTo>
                  <a:pt x="261429" y="1203998"/>
                </a:lnTo>
                <a:lnTo>
                  <a:pt x="2032203" y="1203998"/>
                </a:lnTo>
                <a:lnTo>
                  <a:pt x="2083447" y="1198930"/>
                </a:lnTo>
                <a:lnTo>
                  <a:pt x="2132241" y="1184097"/>
                </a:lnTo>
                <a:lnTo>
                  <a:pt x="2177250" y="1160068"/>
                </a:lnTo>
                <a:lnTo>
                  <a:pt x="2217064" y="1127429"/>
                </a:lnTo>
                <a:lnTo>
                  <a:pt x="2249716" y="1087602"/>
                </a:lnTo>
                <a:lnTo>
                  <a:pt x="2273731" y="1042606"/>
                </a:lnTo>
                <a:lnTo>
                  <a:pt x="2288565" y="993800"/>
                </a:lnTo>
                <a:lnTo>
                  <a:pt x="2293632" y="942555"/>
                </a:lnTo>
                <a:close/>
              </a:path>
              <a:path w="3266440" h="1204595">
                <a:moveTo>
                  <a:pt x="3266211" y="486283"/>
                </a:moveTo>
                <a:lnTo>
                  <a:pt x="3263976" y="439458"/>
                </a:lnTo>
                <a:lnTo>
                  <a:pt x="3257435" y="393877"/>
                </a:lnTo>
                <a:lnTo>
                  <a:pt x="3246780" y="349770"/>
                </a:lnTo>
                <a:lnTo>
                  <a:pt x="3232213" y="307327"/>
                </a:lnTo>
                <a:lnTo>
                  <a:pt x="3213951" y="266750"/>
                </a:lnTo>
                <a:lnTo>
                  <a:pt x="3192183" y="228257"/>
                </a:lnTo>
                <a:lnTo>
                  <a:pt x="3167113" y="192036"/>
                </a:lnTo>
                <a:lnTo>
                  <a:pt x="3138957" y="158305"/>
                </a:lnTo>
                <a:lnTo>
                  <a:pt x="3107906" y="127254"/>
                </a:lnTo>
                <a:lnTo>
                  <a:pt x="3074162" y="99098"/>
                </a:lnTo>
                <a:lnTo>
                  <a:pt x="3037954" y="74028"/>
                </a:lnTo>
                <a:lnTo>
                  <a:pt x="2999448" y="52260"/>
                </a:lnTo>
                <a:lnTo>
                  <a:pt x="2958884" y="33985"/>
                </a:lnTo>
                <a:lnTo>
                  <a:pt x="2916440" y="19418"/>
                </a:lnTo>
                <a:lnTo>
                  <a:pt x="2872333" y="8763"/>
                </a:lnTo>
                <a:lnTo>
                  <a:pt x="2826753" y="2222"/>
                </a:lnTo>
                <a:lnTo>
                  <a:pt x="2779915" y="0"/>
                </a:lnTo>
                <a:lnTo>
                  <a:pt x="2733090" y="2222"/>
                </a:lnTo>
                <a:lnTo>
                  <a:pt x="2687523" y="8763"/>
                </a:lnTo>
                <a:lnTo>
                  <a:pt x="2643403" y="19418"/>
                </a:lnTo>
                <a:lnTo>
                  <a:pt x="2600960" y="33985"/>
                </a:lnTo>
                <a:lnTo>
                  <a:pt x="2560396" y="52260"/>
                </a:lnTo>
                <a:lnTo>
                  <a:pt x="2521902" y="74028"/>
                </a:lnTo>
                <a:lnTo>
                  <a:pt x="2485682" y="99098"/>
                </a:lnTo>
                <a:lnTo>
                  <a:pt x="2451938" y="127254"/>
                </a:lnTo>
                <a:lnTo>
                  <a:pt x="2420886" y="158305"/>
                </a:lnTo>
                <a:lnTo>
                  <a:pt x="2392730" y="192036"/>
                </a:lnTo>
                <a:lnTo>
                  <a:pt x="2367661" y="228257"/>
                </a:lnTo>
                <a:lnTo>
                  <a:pt x="2345893" y="266750"/>
                </a:lnTo>
                <a:lnTo>
                  <a:pt x="2327630" y="307327"/>
                </a:lnTo>
                <a:lnTo>
                  <a:pt x="2313063" y="349770"/>
                </a:lnTo>
                <a:lnTo>
                  <a:pt x="2302408" y="393877"/>
                </a:lnTo>
                <a:lnTo>
                  <a:pt x="2295868" y="439458"/>
                </a:lnTo>
                <a:lnTo>
                  <a:pt x="2293632" y="486295"/>
                </a:lnTo>
                <a:lnTo>
                  <a:pt x="2295868" y="533120"/>
                </a:lnTo>
                <a:lnTo>
                  <a:pt x="2302408" y="578688"/>
                </a:lnTo>
                <a:lnTo>
                  <a:pt x="2313063" y="622795"/>
                </a:lnTo>
                <a:lnTo>
                  <a:pt x="2327630" y="665238"/>
                </a:lnTo>
                <a:lnTo>
                  <a:pt x="2345893" y="705815"/>
                </a:lnTo>
                <a:lnTo>
                  <a:pt x="2367661" y="744308"/>
                </a:lnTo>
                <a:lnTo>
                  <a:pt x="2392730" y="780529"/>
                </a:lnTo>
                <a:lnTo>
                  <a:pt x="2420886" y="814260"/>
                </a:lnTo>
                <a:lnTo>
                  <a:pt x="2451938" y="845312"/>
                </a:lnTo>
                <a:lnTo>
                  <a:pt x="2485682" y="873480"/>
                </a:lnTo>
                <a:lnTo>
                  <a:pt x="2521902" y="898537"/>
                </a:lnTo>
                <a:lnTo>
                  <a:pt x="2560396" y="920318"/>
                </a:lnTo>
                <a:lnTo>
                  <a:pt x="2600960" y="938580"/>
                </a:lnTo>
                <a:lnTo>
                  <a:pt x="2643403" y="953147"/>
                </a:lnTo>
                <a:lnTo>
                  <a:pt x="2687523" y="963803"/>
                </a:lnTo>
                <a:lnTo>
                  <a:pt x="2733090" y="970343"/>
                </a:lnTo>
                <a:lnTo>
                  <a:pt x="2779928" y="972566"/>
                </a:lnTo>
                <a:lnTo>
                  <a:pt x="2826753" y="970343"/>
                </a:lnTo>
                <a:lnTo>
                  <a:pt x="2872333" y="963803"/>
                </a:lnTo>
                <a:lnTo>
                  <a:pt x="2916440" y="953147"/>
                </a:lnTo>
                <a:lnTo>
                  <a:pt x="2958884" y="938580"/>
                </a:lnTo>
                <a:lnTo>
                  <a:pt x="2999448" y="920318"/>
                </a:lnTo>
                <a:lnTo>
                  <a:pt x="3037954" y="898537"/>
                </a:lnTo>
                <a:lnTo>
                  <a:pt x="3074162" y="873480"/>
                </a:lnTo>
                <a:lnTo>
                  <a:pt x="3107906" y="845312"/>
                </a:lnTo>
                <a:lnTo>
                  <a:pt x="3138957" y="814260"/>
                </a:lnTo>
                <a:lnTo>
                  <a:pt x="3167113" y="780529"/>
                </a:lnTo>
                <a:lnTo>
                  <a:pt x="3192183" y="744308"/>
                </a:lnTo>
                <a:lnTo>
                  <a:pt x="3213951" y="705815"/>
                </a:lnTo>
                <a:lnTo>
                  <a:pt x="3232213" y="665238"/>
                </a:lnTo>
                <a:lnTo>
                  <a:pt x="3246780" y="622795"/>
                </a:lnTo>
                <a:lnTo>
                  <a:pt x="3257435" y="578688"/>
                </a:lnTo>
                <a:lnTo>
                  <a:pt x="3263976" y="533120"/>
                </a:lnTo>
                <a:lnTo>
                  <a:pt x="326621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499999" y="5670972"/>
            <a:ext cx="4437380" cy="1530350"/>
            <a:chOff x="4499999" y="5670972"/>
            <a:chExt cx="4437380" cy="1530350"/>
          </a:xfrm>
        </p:grpSpPr>
        <p:sp>
          <p:nvSpPr>
            <p:cNvPr id="12" name="object 12"/>
            <p:cNvSpPr/>
            <p:nvPr/>
          </p:nvSpPr>
          <p:spPr>
            <a:xfrm>
              <a:off x="6016266" y="6719372"/>
              <a:ext cx="2294255" cy="481965"/>
            </a:xfrm>
            <a:custGeom>
              <a:avLst/>
              <a:gdLst/>
              <a:ahLst/>
              <a:cxnLst/>
              <a:rect l="l" t="t" r="r" b="b"/>
              <a:pathLst>
                <a:path w="2294254" h="481965">
                  <a:moveTo>
                    <a:pt x="2273650" y="481527"/>
                  </a:moveTo>
                  <a:lnTo>
                    <a:pt x="19992" y="481527"/>
                  </a:lnTo>
                  <a:lnTo>
                    <a:pt x="17198" y="476690"/>
                  </a:lnTo>
                  <a:lnTo>
                    <a:pt x="7715" y="453586"/>
                  </a:lnTo>
                  <a:lnTo>
                    <a:pt x="1946" y="430081"/>
                  </a:lnTo>
                  <a:lnTo>
                    <a:pt x="0" y="406213"/>
                  </a:lnTo>
                  <a:lnTo>
                    <a:pt x="1946" y="382345"/>
                  </a:lnTo>
                  <a:lnTo>
                    <a:pt x="17198" y="335736"/>
                  </a:lnTo>
                  <a:lnTo>
                    <a:pt x="46877" y="290885"/>
                  </a:lnTo>
                  <a:lnTo>
                    <a:pt x="90122" y="248096"/>
                  </a:lnTo>
                  <a:lnTo>
                    <a:pt x="146074" y="207675"/>
                  </a:lnTo>
                  <a:lnTo>
                    <a:pt x="213871" y="169925"/>
                  </a:lnTo>
                  <a:lnTo>
                    <a:pt x="251943" y="152147"/>
                  </a:lnTo>
                  <a:lnTo>
                    <a:pt x="292654" y="135152"/>
                  </a:lnTo>
                  <a:lnTo>
                    <a:pt x="335896" y="118977"/>
                  </a:lnTo>
                  <a:lnTo>
                    <a:pt x="381561" y="103660"/>
                  </a:lnTo>
                  <a:lnTo>
                    <a:pt x="429543" y="89240"/>
                  </a:lnTo>
                  <a:lnTo>
                    <a:pt x="479733" y="75755"/>
                  </a:lnTo>
                  <a:lnTo>
                    <a:pt x="532023" y="63242"/>
                  </a:lnTo>
                  <a:lnTo>
                    <a:pt x="586308" y="51740"/>
                  </a:lnTo>
                  <a:lnTo>
                    <a:pt x="642478" y="41287"/>
                  </a:lnTo>
                  <a:lnTo>
                    <a:pt x="700426" y="31922"/>
                  </a:lnTo>
                  <a:lnTo>
                    <a:pt x="760045" y="23681"/>
                  </a:lnTo>
                  <a:lnTo>
                    <a:pt x="821228" y="16604"/>
                  </a:lnTo>
                  <a:lnTo>
                    <a:pt x="883865" y="10728"/>
                  </a:lnTo>
                  <a:lnTo>
                    <a:pt x="947851" y="6091"/>
                  </a:lnTo>
                  <a:lnTo>
                    <a:pt x="1013077" y="2732"/>
                  </a:lnTo>
                  <a:lnTo>
                    <a:pt x="1079437" y="689"/>
                  </a:lnTo>
                  <a:lnTo>
                    <a:pt x="1146821" y="0"/>
                  </a:lnTo>
                  <a:lnTo>
                    <a:pt x="1214205" y="689"/>
                  </a:lnTo>
                  <a:lnTo>
                    <a:pt x="1280565" y="2732"/>
                  </a:lnTo>
                  <a:lnTo>
                    <a:pt x="1345791" y="6091"/>
                  </a:lnTo>
                  <a:lnTo>
                    <a:pt x="1409777" y="10728"/>
                  </a:lnTo>
                  <a:lnTo>
                    <a:pt x="1472414" y="16604"/>
                  </a:lnTo>
                  <a:lnTo>
                    <a:pt x="1533596" y="23681"/>
                  </a:lnTo>
                  <a:lnTo>
                    <a:pt x="1593215" y="31922"/>
                  </a:lnTo>
                  <a:lnTo>
                    <a:pt x="1651164" y="41287"/>
                  </a:lnTo>
                  <a:lnTo>
                    <a:pt x="1707334" y="51740"/>
                  </a:lnTo>
                  <a:lnTo>
                    <a:pt x="1761618" y="63242"/>
                  </a:lnTo>
                  <a:lnTo>
                    <a:pt x="1813909" y="75755"/>
                  </a:lnTo>
                  <a:lnTo>
                    <a:pt x="1864099" y="89240"/>
                  </a:lnTo>
                  <a:lnTo>
                    <a:pt x="1912080" y="103660"/>
                  </a:lnTo>
                  <a:lnTo>
                    <a:pt x="1957746" y="118977"/>
                  </a:lnTo>
                  <a:lnTo>
                    <a:pt x="2000988" y="135152"/>
                  </a:lnTo>
                  <a:lnTo>
                    <a:pt x="2041698" y="152147"/>
                  </a:lnTo>
                  <a:lnTo>
                    <a:pt x="2079770" y="169925"/>
                  </a:lnTo>
                  <a:lnTo>
                    <a:pt x="2115096" y="188447"/>
                  </a:lnTo>
                  <a:lnTo>
                    <a:pt x="2177078" y="227571"/>
                  </a:lnTo>
                  <a:lnTo>
                    <a:pt x="2226784" y="269214"/>
                  </a:lnTo>
                  <a:lnTo>
                    <a:pt x="2263354" y="313072"/>
                  </a:lnTo>
                  <a:lnTo>
                    <a:pt x="2285926" y="358840"/>
                  </a:lnTo>
                  <a:lnTo>
                    <a:pt x="2293642" y="406213"/>
                  </a:lnTo>
                  <a:lnTo>
                    <a:pt x="2291695" y="430081"/>
                  </a:lnTo>
                  <a:lnTo>
                    <a:pt x="2285926" y="453586"/>
                  </a:lnTo>
                  <a:lnTo>
                    <a:pt x="2276443" y="476690"/>
                  </a:lnTo>
                  <a:lnTo>
                    <a:pt x="2273650" y="4815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99999" y="5670972"/>
              <a:ext cx="2343785" cy="1133475"/>
            </a:xfrm>
            <a:custGeom>
              <a:avLst/>
              <a:gdLst/>
              <a:ahLst/>
              <a:cxnLst/>
              <a:rect l="l" t="t" r="r" b="b"/>
              <a:pathLst>
                <a:path w="2343784" h="1133475">
                  <a:moveTo>
                    <a:pt x="2009892" y="1132901"/>
                  </a:moveTo>
                  <a:lnTo>
                    <a:pt x="333369" y="1132901"/>
                  </a:lnTo>
                  <a:lnTo>
                    <a:pt x="284111" y="1129287"/>
                  </a:lnTo>
                  <a:lnTo>
                    <a:pt x="237091" y="1118787"/>
                  </a:lnTo>
                  <a:lnTo>
                    <a:pt x="192832" y="1101917"/>
                  </a:lnTo>
                  <a:lnTo>
                    <a:pt x="151848" y="1079193"/>
                  </a:lnTo>
                  <a:lnTo>
                    <a:pt x="114656" y="1051130"/>
                  </a:lnTo>
                  <a:lnTo>
                    <a:pt x="81771" y="1018245"/>
                  </a:lnTo>
                  <a:lnTo>
                    <a:pt x="53708" y="981053"/>
                  </a:lnTo>
                  <a:lnTo>
                    <a:pt x="30984" y="940069"/>
                  </a:lnTo>
                  <a:lnTo>
                    <a:pt x="14114" y="895810"/>
                  </a:lnTo>
                  <a:lnTo>
                    <a:pt x="3614" y="848790"/>
                  </a:lnTo>
                  <a:lnTo>
                    <a:pt x="0" y="79952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009886" y="0"/>
                  </a:lnTo>
                  <a:lnTo>
                    <a:pt x="2059150" y="3614"/>
                  </a:lnTo>
                  <a:lnTo>
                    <a:pt x="2106169" y="14114"/>
                  </a:lnTo>
                  <a:lnTo>
                    <a:pt x="2150429" y="30984"/>
                  </a:lnTo>
                  <a:lnTo>
                    <a:pt x="2191413" y="53708"/>
                  </a:lnTo>
                  <a:lnTo>
                    <a:pt x="2228605" y="81771"/>
                  </a:lnTo>
                  <a:lnTo>
                    <a:pt x="2261490" y="114656"/>
                  </a:lnTo>
                  <a:lnTo>
                    <a:pt x="2289553" y="151848"/>
                  </a:lnTo>
                  <a:lnTo>
                    <a:pt x="2312277" y="192832"/>
                  </a:lnTo>
                  <a:lnTo>
                    <a:pt x="2329146" y="237091"/>
                  </a:lnTo>
                  <a:lnTo>
                    <a:pt x="2339647" y="284111"/>
                  </a:lnTo>
                  <a:lnTo>
                    <a:pt x="2343261" y="333374"/>
                  </a:lnTo>
                  <a:lnTo>
                    <a:pt x="2343261" y="799527"/>
                  </a:lnTo>
                  <a:lnTo>
                    <a:pt x="2339647" y="848790"/>
                  </a:lnTo>
                  <a:lnTo>
                    <a:pt x="2329146" y="895810"/>
                  </a:lnTo>
                  <a:lnTo>
                    <a:pt x="2312277" y="940069"/>
                  </a:lnTo>
                  <a:lnTo>
                    <a:pt x="2289553" y="981053"/>
                  </a:lnTo>
                  <a:lnTo>
                    <a:pt x="2261490" y="1018245"/>
                  </a:lnTo>
                  <a:lnTo>
                    <a:pt x="2228605" y="1051130"/>
                  </a:lnTo>
                  <a:lnTo>
                    <a:pt x="2191413" y="1079193"/>
                  </a:lnTo>
                  <a:lnTo>
                    <a:pt x="2150429" y="1101917"/>
                  </a:lnTo>
                  <a:lnTo>
                    <a:pt x="2106169" y="1118787"/>
                  </a:lnTo>
                  <a:lnTo>
                    <a:pt x="2059150" y="1129287"/>
                  </a:lnTo>
                  <a:lnTo>
                    <a:pt x="2009892" y="1132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3815" y="967625"/>
            <a:ext cx="7562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Aspect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1694" y="311307"/>
            <a:ext cx="58667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u="none" spc="-5" dirty="0"/>
              <a:t>Differences</a:t>
            </a:r>
            <a:r>
              <a:rPr sz="2300" u="none" spc="-20" dirty="0"/>
              <a:t> </a:t>
            </a:r>
            <a:r>
              <a:rPr sz="2300" u="none" spc="-5" dirty="0"/>
              <a:t>between</a:t>
            </a:r>
            <a:r>
              <a:rPr sz="2300" u="none" spc="-20" dirty="0"/>
              <a:t> </a:t>
            </a:r>
            <a:r>
              <a:rPr sz="2300" u="none" spc="-5" dirty="0"/>
              <a:t>Power</a:t>
            </a:r>
            <a:r>
              <a:rPr sz="2300" u="none" spc="-15" dirty="0"/>
              <a:t> </a:t>
            </a:r>
            <a:r>
              <a:rPr sz="2300" u="none" spc="-5" dirty="0"/>
              <a:t>BI</a:t>
            </a:r>
            <a:r>
              <a:rPr sz="2300" u="none" spc="-20" dirty="0"/>
              <a:t> </a:t>
            </a:r>
            <a:r>
              <a:rPr sz="2300" u="none" spc="-5" dirty="0"/>
              <a:t>and</a:t>
            </a:r>
            <a:r>
              <a:rPr sz="2300" u="none" spc="-20" dirty="0"/>
              <a:t> </a:t>
            </a:r>
            <a:r>
              <a:rPr sz="2300" u="none" spc="-5" dirty="0"/>
              <a:t>Excel</a:t>
            </a:r>
            <a:endParaRPr sz="2300"/>
          </a:p>
        </p:txBody>
      </p:sp>
      <p:sp>
        <p:nvSpPr>
          <p:cNvPr id="17" name="object 17"/>
          <p:cNvSpPr/>
          <p:nvPr/>
        </p:nvSpPr>
        <p:spPr>
          <a:xfrm>
            <a:off x="1856664" y="1493240"/>
            <a:ext cx="2339975" cy="1343025"/>
          </a:xfrm>
          <a:custGeom>
            <a:avLst/>
            <a:gdLst/>
            <a:ahLst/>
            <a:cxnLst/>
            <a:rect l="l" t="t" r="r" b="b"/>
            <a:pathLst>
              <a:path w="2339975" h="1343025">
                <a:moveTo>
                  <a:pt x="2008280" y="1342859"/>
                </a:moveTo>
                <a:lnTo>
                  <a:pt x="333374" y="1342859"/>
                </a:lnTo>
                <a:lnTo>
                  <a:pt x="284111" y="1339245"/>
                </a:lnTo>
                <a:lnTo>
                  <a:pt x="237091" y="1328744"/>
                </a:lnTo>
                <a:lnTo>
                  <a:pt x="192832" y="1311875"/>
                </a:lnTo>
                <a:lnTo>
                  <a:pt x="151848" y="1289150"/>
                </a:lnTo>
                <a:lnTo>
                  <a:pt x="114656" y="1261088"/>
                </a:lnTo>
                <a:lnTo>
                  <a:pt x="81771" y="1228203"/>
                </a:lnTo>
                <a:lnTo>
                  <a:pt x="53708" y="1191010"/>
                </a:lnTo>
                <a:lnTo>
                  <a:pt x="30984" y="1150027"/>
                </a:lnTo>
                <a:lnTo>
                  <a:pt x="14114" y="1105767"/>
                </a:lnTo>
                <a:lnTo>
                  <a:pt x="3614" y="1058748"/>
                </a:lnTo>
                <a:lnTo>
                  <a:pt x="0" y="1009484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2008279" y="0"/>
                </a:lnTo>
                <a:lnTo>
                  <a:pt x="2057543" y="3614"/>
                </a:lnTo>
                <a:lnTo>
                  <a:pt x="2104562" y="14114"/>
                </a:lnTo>
                <a:lnTo>
                  <a:pt x="2148822" y="30984"/>
                </a:lnTo>
                <a:lnTo>
                  <a:pt x="2189805" y="53708"/>
                </a:lnTo>
                <a:lnTo>
                  <a:pt x="2226998" y="81771"/>
                </a:lnTo>
                <a:lnTo>
                  <a:pt x="2259883" y="114656"/>
                </a:lnTo>
                <a:lnTo>
                  <a:pt x="2287945" y="151848"/>
                </a:lnTo>
                <a:lnTo>
                  <a:pt x="2310669" y="192832"/>
                </a:lnTo>
                <a:lnTo>
                  <a:pt x="2327539" y="237091"/>
                </a:lnTo>
                <a:lnTo>
                  <a:pt x="2338040" y="284111"/>
                </a:lnTo>
                <a:lnTo>
                  <a:pt x="2339513" y="304191"/>
                </a:lnTo>
                <a:lnTo>
                  <a:pt x="2339513" y="1038668"/>
                </a:lnTo>
                <a:lnTo>
                  <a:pt x="2327539" y="1105767"/>
                </a:lnTo>
                <a:lnTo>
                  <a:pt x="2310669" y="1150027"/>
                </a:lnTo>
                <a:lnTo>
                  <a:pt x="2287945" y="1191010"/>
                </a:lnTo>
                <a:lnTo>
                  <a:pt x="2259883" y="1228203"/>
                </a:lnTo>
                <a:lnTo>
                  <a:pt x="2226998" y="1261088"/>
                </a:lnTo>
                <a:lnTo>
                  <a:pt x="2189805" y="1289150"/>
                </a:lnTo>
                <a:lnTo>
                  <a:pt x="2148822" y="1311875"/>
                </a:lnTo>
                <a:lnTo>
                  <a:pt x="2104562" y="1328744"/>
                </a:lnTo>
                <a:lnTo>
                  <a:pt x="2057543" y="1339245"/>
                </a:lnTo>
                <a:lnTo>
                  <a:pt x="2008280" y="1342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6694" y="4361683"/>
            <a:ext cx="1558925" cy="1309370"/>
          </a:xfrm>
          <a:custGeom>
            <a:avLst/>
            <a:gdLst/>
            <a:ahLst/>
            <a:cxnLst/>
            <a:rect l="l" t="t" r="r" b="b"/>
            <a:pathLst>
              <a:path w="1558925" h="1309370">
                <a:moveTo>
                  <a:pt x="1225235" y="1309288"/>
                </a:moveTo>
                <a:lnTo>
                  <a:pt x="333372" y="1309288"/>
                </a:lnTo>
                <a:lnTo>
                  <a:pt x="284111" y="1305673"/>
                </a:lnTo>
                <a:lnTo>
                  <a:pt x="237091" y="1295173"/>
                </a:lnTo>
                <a:lnTo>
                  <a:pt x="192832" y="1278303"/>
                </a:lnTo>
                <a:lnTo>
                  <a:pt x="151848" y="1255579"/>
                </a:lnTo>
                <a:lnTo>
                  <a:pt x="114656" y="1227517"/>
                </a:lnTo>
                <a:lnTo>
                  <a:pt x="81771" y="1194631"/>
                </a:lnTo>
                <a:lnTo>
                  <a:pt x="53708" y="1157439"/>
                </a:lnTo>
                <a:lnTo>
                  <a:pt x="30984" y="1116455"/>
                </a:lnTo>
                <a:lnTo>
                  <a:pt x="14114" y="1072196"/>
                </a:lnTo>
                <a:lnTo>
                  <a:pt x="3614" y="1025177"/>
                </a:lnTo>
                <a:lnTo>
                  <a:pt x="0" y="97591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225232" y="0"/>
                </a:lnTo>
                <a:lnTo>
                  <a:pt x="1274496" y="3614"/>
                </a:lnTo>
                <a:lnTo>
                  <a:pt x="1321515" y="14114"/>
                </a:lnTo>
                <a:lnTo>
                  <a:pt x="1365775" y="30984"/>
                </a:lnTo>
                <a:lnTo>
                  <a:pt x="1406758" y="53708"/>
                </a:lnTo>
                <a:lnTo>
                  <a:pt x="1443951" y="81771"/>
                </a:lnTo>
                <a:lnTo>
                  <a:pt x="1476836" y="114656"/>
                </a:lnTo>
                <a:lnTo>
                  <a:pt x="1504899" y="151848"/>
                </a:lnTo>
                <a:lnTo>
                  <a:pt x="1527623" y="192832"/>
                </a:lnTo>
                <a:lnTo>
                  <a:pt x="1544493" y="237091"/>
                </a:lnTo>
                <a:lnTo>
                  <a:pt x="1554993" y="284111"/>
                </a:lnTo>
                <a:lnTo>
                  <a:pt x="1558607" y="333374"/>
                </a:lnTo>
                <a:lnTo>
                  <a:pt x="1558607" y="975913"/>
                </a:lnTo>
                <a:lnTo>
                  <a:pt x="1554993" y="1025177"/>
                </a:lnTo>
                <a:lnTo>
                  <a:pt x="1544493" y="1072196"/>
                </a:lnTo>
                <a:lnTo>
                  <a:pt x="1527623" y="1116455"/>
                </a:lnTo>
                <a:lnTo>
                  <a:pt x="1504899" y="1157439"/>
                </a:lnTo>
                <a:lnTo>
                  <a:pt x="1476836" y="1194631"/>
                </a:lnTo>
                <a:lnTo>
                  <a:pt x="1443951" y="1227517"/>
                </a:lnTo>
                <a:lnTo>
                  <a:pt x="1406758" y="1255579"/>
                </a:lnTo>
                <a:lnTo>
                  <a:pt x="1365775" y="1278303"/>
                </a:lnTo>
                <a:lnTo>
                  <a:pt x="1321515" y="1295173"/>
                </a:lnTo>
                <a:lnTo>
                  <a:pt x="1274496" y="1305673"/>
                </a:lnTo>
                <a:lnTo>
                  <a:pt x="1225235" y="130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2163" y="4870287"/>
            <a:ext cx="134810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Visualization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76523" y="4366679"/>
            <a:ext cx="2302510" cy="1343025"/>
          </a:xfrm>
          <a:custGeom>
            <a:avLst/>
            <a:gdLst/>
            <a:ahLst/>
            <a:cxnLst/>
            <a:rect l="l" t="t" r="r" b="b"/>
            <a:pathLst>
              <a:path w="2302510" h="1343025">
                <a:moveTo>
                  <a:pt x="1968564" y="1342859"/>
                </a:moveTo>
                <a:lnTo>
                  <a:pt x="333371" y="1342859"/>
                </a:lnTo>
                <a:lnTo>
                  <a:pt x="284111" y="1339245"/>
                </a:lnTo>
                <a:lnTo>
                  <a:pt x="237091" y="1328744"/>
                </a:lnTo>
                <a:lnTo>
                  <a:pt x="192832" y="1311875"/>
                </a:lnTo>
                <a:lnTo>
                  <a:pt x="151848" y="1289150"/>
                </a:lnTo>
                <a:lnTo>
                  <a:pt x="114656" y="1261088"/>
                </a:lnTo>
                <a:lnTo>
                  <a:pt x="81771" y="1228203"/>
                </a:lnTo>
                <a:lnTo>
                  <a:pt x="53708" y="1191010"/>
                </a:lnTo>
                <a:lnTo>
                  <a:pt x="30984" y="1150027"/>
                </a:lnTo>
                <a:lnTo>
                  <a:pt x="14114" y="1105767"/>
                </a:lnTo>
                <a:lnTo>
                  <a:pt x="3614" y="1058748"/>
                </a:lnTo>
                <a:lnTo>
                  <a:pt x="0" y="100948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968561" y="0"/>
                </a:lnTo>
                <a:lnTo>
                  <a:pt x="2017825" y="3614"/>
                </a:lnTo>
                <a:lnTo>
                  <a:pt x="2064844" y="14114"/>
                </a:lnTo>
                <a:lnTo>
                  <a:pt x="2109103" y="30984"/>
                </a:lnTo>
                <a:lnTo>
                  <a:pt x="2150087" y="53708"/>
                </a:lnTo>
                <a:lnTo>
                  <a:pt x="2187279" y="81771"/>
                </a:lnTo>
                <a:lnTo>
                  <a:pt x="2220165" y="114656"/>
                </a:lnTo>
                <a:lnTo>
                  <a:pt x="2248227" y="151848"/>
                </a:lnTo>
                <a:lnTo>
                  <a:pt x="2270951" y="192832"/>
                </a:lnTo>
                <a:lnTo>
                  <a:pt x="2287821" y="237091"/>
                </a:lnTo>
                <a:lnTo>
                  <a:pt x="2298321" y="284111"/>
                </a:lnTo>
                <a:lnTo>
                  <a:pt x="2301936" y="333374"/>
                </a:lnTo>
                <a:lnTo>
                  <a:pt x="2301936" y="1009485"/>
                </a:lnTo>
                <a:lnTo>
                  <a:pt x="2298321" y="1058748"/>
                </a:lnTo>
                <a:lnTo>
                  <a:pt x="2287821" y="1105767"/>
                </a:lnTo>
                <a:lnTo>
                  <a:pt x="2270951" y="1150027"/>
                </a:lnTo>
                <a:lnTo>
                  <a:pt x="2248227" y="1191010"/>
                </a:lnTo>
                <a:lnTo>
                  <a:pt x="2220165" y="1228203"/>
                </a:lnTo>
                <a:lnTo>
                  <a:pt x="2187279" y="1261088"/>
                </a:lnTo>
                <a:lnTo>
                  <a:pt x="2150087" y="1289150"/>
                </a:lnTo>
                <a:lnTo>
                  <a:pt x="2109103" y="1311875"/>
                </a:lnTo>
                <a:lnTo>
                  <a:pt x="2064844" y="1328744"/>
                </a:lnTo>
                <a:lnTo>
                  <a:pt x="2017825" y="1339245"/>
                </a:lnTo>
                <a:lnTo>
                  <a:pt x="1968564" y="1342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3427" y="5801340"/>
            <a:ext cx="2266315" cy="1099185"/>
          </a:xfrm>
          <a:custGeom>
            <a:avLst/>
            <a:gdLst/>
            <a:ahLst/>
            <a:cxnLst/>
            <a:rect l="l" t="t" r="r" b="b"/>
            <a:pathLst>
              <a:path w="2266315" h="1099184">
                <a:moveTo>
                  <a:pt x="1933110" y="1098682"/>
                </a:moveTo>
                <a:lnTo>
                  <a:pt x="333370" y="1098682"/>
                </a:lnTo>
                <a:lnTo>
                  <a:pt x="284111" y="1095068"/>
                </a:lnTo>
                <a:lnTo>
                  <a:pt x="237091" y="1084568"/>
                </a:lnTo>
                <a:lnTo>
                  <a:pt x="192832" y="1067698"/>
                </a:lnTo>
                <a:lnTo>
                  <a:pt x="151848" y="1044974"/>
                </a:lnTo>
                <a:lnTo>
                  <a:pt x="114656" y="1016911"/>
                </a:lnTo>
                <a:lnTo>
                  <a:pt x="81771" y="984026"/>
                </a:lnTo>
                <a:lnTo>
                  <a:pt x="53708" y="946834"/>
                </a:lnTo>
                <a:lnTo>
                  <a:pt x="30984" y="905850"/>
                </a:lnTo>
                <a:lnTo>
                  <a:pt x="14114" y="861591"/>
                </a:lnTo>
                <a:lnTo>
                  <a:pt x="3614" y="814571"/>
                </a:lnTo>
                <a:lnTo>
                  <a:pt x="0" y="76530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933106" y="0"/>
                </a:lnTo>
                <a:lnTo>
                  <a:pt x="1982370" y="3614"/>
                </a:lnTo>
                <a:lnTo>
                  <a:pt x="2029389" y="14114"/>
                </a:lnTo>
                <a:lnTo>
                  <a:pt x="2073649" y="30984"/>
                </a:lnTo>
                <a:lnTo>
                  <a:pt x="2114632" y="53708"/>
                </a:lnTo>
                <a:lnTo>
                  <a:pt x="2151825" y="81771"/>
                </a:lnTo>
                <a:lnTo>
                  <a:pt x="2184710" y="114656"/>
                </a:lnTo>
                <a:lnTo>
                  <a:pt x="2212772" y="151848"/>
                </a:lnTo>
                <a:lnTo>
                  <a:pt x="2235496" y="192832"/>
                </a:lnTo>
                <a:lnTo>
                  <a:pt x="2252366" y="237091"/>
                </a:lnTo>
                <a:lnTo>
                  <a:pt x="2262867" y="284111"/>
                </a:lnTo>
                <a:lnTo>
                  <a:pt x="2266033" y="327268"/>
                </a:lnTo>
                <a:lnTo>
                  <a:pt x="2266033" y="771414"/>
                </a:lnTo>
                <a:lnTo>
                  <a:pt x="2262867" y="814571"/>
                </a:lnTo>
                <a:lnTo>
                  <a:pt x="2252366" y="861591"/>
                </a:lnTo>
                <a:lnTo>
                  <a:pt x="2235496" y="905850"/>
                </a:lnTo>
                <a:lnTo>
                  <a:pt x="2212772" y="946834"/>
                </a:lnTo>
                <a:lnTo>
                  <a:pt x="2184710" y="984026"/>
                </a:lnTo>
                <a:lnTo>
                  <a:pt x="2151825" y="1016911"/>
                </a:lnTo>
                <a:lnTo>
                  <a:pt x="2114632" y="1044974"/>
                </a:lnTo>
                <a:lnTo>
                  <a:pt x="2073649" y="1067698"/>
                </a:lnTo>
                <a:lnTo>
                  <a:pt x="2029389" y="1084568"/>
                </a:lnTo>
                <a:lnTo>
                  <a:pt x="1982370" y="1095068"/>
                </a:lnTo>
                <a:lnTo>
                  <a:pt x="1933110" y="1098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58472" y="4388784"/>
            <a:ext cx="217678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64769" indent="-635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Advanced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visualization options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with interactive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features.</a:t>
            </a:r>
            <a:endParaRPr sz="1750">
              <a:latin typeface="Comic Sans MS"/>
              <a:cs typeface="Comic Sans MS"/>
            </a:endParaRPr>
          </a:p>
          <a:p>
            <a:pPr marL="12700" marR="5080" indent="-635" algn="ctr">
              <a:lnSpc>
                <a:spcPct val="114300"/>
              </a:lnSpc>
              <a:spcBef>
                <a:spcPts val="1995"/>
              </a:spcBef>
            </a:pPr>
            <a:r>
              <a:rPr sz="1750" spc="-10" dirty="0">
                <a:latin typeface="Comic Sans MS"/>
                <a:cs typeface="Comic Sans MS"/>
              </a:rPr>
              <a:t>Robust collaboration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capabilities for team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collaboration.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180" y="6141539"/>
            <a:ext cx="140081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Collaboration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31669" y="2928569"/>
            <a:ext cx="2293620" cy="1220470"/>
          </a:xfrm>
          <a:custGeom>
            <a:avLst/>
            <a:gdLst/>
            <a:ahLst/>
            <a:cxnLst/>
            <a:rect l="l" t="t" r="r" b="b"/>
            <a:pathLst>
              <a:path w="2293620" h="1220470">
                <a:moveTo>
                  <a:pt x="1960267" y="1220393"/>
                </a:moveTo>
                <a:lnTo>
                  <a:pt x="333374" y="1220393"/>
                </a:lnTo>
                <a:lnTo>
                  <a:pt x="284111" y="1216779"/>
                </a:lnTo>
                <a:lnTo>
                  <a:pt x="237091" y="1206279"/>
                </a:lnTo>
                <a:lnTo>
                  <a:pt x="192832" y="1189409"/>
                </a:lnTo>
                <a:lnTo>
                  <a:pt x="151848" y="1166685"/>
                </a:lnTo>
                <a:lnTo>
                  <a:pt x="114656" y="1138622"/>
                </a:lnTo>
                <a:lnTo>
                  <a:pt x="81771" y="1105737"/>
                </a:lnTo>
                <a:lnTo>
                  <a:pt x="53708" y="1068545"/>
                </a:lnTo>
                <a:lnTo>
                  <a:pt x="30984" y="1027561"/>
                </a:lnTo>
                <a:lnTo>
                  <a:pt x="14114" y="983301"/>
                </a:lnTo>
                <a:lnTo>
                  <a:pt x="3614" y="936282"/>
                </a:lnTo>
                <a:lnTo>
                  <a:pt x="0" y="88701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1960271" y="0"/>
                </a:lnTo>
                <a:lnTo>
                  <a:pt x="2009531" y="3614"/>
                </a:lnTo>
                <a:lnTo>
                  <a:pt x="2056550" y="14114"/>
                </a:lnTo>
                <a:lnTo>
                  <a:pt x="2100810" y="30984"/>
                </a:lnTo>
                <a:lnTo>
                  <a:pt x="2141793" y="53708"/>
                </a:lnTo>
                <a:lnTo>
                  <a:pt x="2178986" y="81771"/>
                </a:lnTo>
                <a:lnTo>
                  <a:pt x="2211871" y="114656"/>
                </a:lnTo>
                <a:lnTo>
                  <a:pt x="2239933" y="151848"/>
                </a:lnTo>
                <a:lnTo>
                  <a:pt x="2262657" y="192832"/>
                </a:lnTo>
                <a:lnTo>
                  <a:pt x="2279527" y="237091"/>
                </a:lnTo>
                <a:lnTo>
                  <a:pt x="2290028" y="284111"/>
                </a:lnTo>
                <a:lnTo>
                  <a:pt x="2293005" y="324687"/>
                </a:lnTo>
                <a:lnTo>
                  <a:pt x="2293005" y="895705"/>
                </a:lnTo>
                <a:lnTo>
                  <a:pt x="2290028" y="936282"/>
                </a:lnTo>
                <a:lnTo>
                  <a:pt x="2279527" y="983301"/>
                </a:lnTo>
                <a:lnTo>
                  <a:pt x="2262657" y="1027561"/>
                </a:lnTo>
                <a:lnTo>
                  <a:pt x="2239933" y="1068545"/>
                </a:lnTo>
                <a:lnTo>
                  <a:pt x="2211871" y="1105737"/>
                </a:lnTo>
                <a:lnTo>
                  <a:pt x="2178986" y="1138622"/>
                </a:lnTo>
                <a:lnTo>
                  <a:pt x="2141793" y="1166685"/>
                </a:lnTo>
                <a:lnTo>
                  <a:pt x="2100810" y="1189409"/>
                </a:lnTo>
                <a:lnTo>
                  <a:pt x="2056550" y="1206279"/>
                </a:lnTo>
                <a:lnTo>
                  <a:pt x="2009531" y="1216779"/>
                </a:lnTo>
                <a:lnTo>
                  <a:pt x="1960267" y="1220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17046" y="3045924"/>
            <a:ext cx="21228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Limited capacity for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handling large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datasets.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31668" y="1424027"/>
            <a:ext cx="2292350" cy="1381125"/>
          </a:xfrm>
          <a:custGeom>
            <a:avLst/>
            <a:gdLst/>
            <a:ahLst/>
            <a:cxnLst/>
            <a:rect l="l" t="t" r="r" b="b"/>
            <a:pathLst>
              <a:path w="2292350" h="1381125">
                <a:moveTo>
                  <a:pt x="1960272" y="1380717"/>
                </a:moveTo>
                <a:lnTo>
                  <a:pt x="333369" y="1380717"/>
                </a:lnTo>
                <a:lnTo>
                  <a:pt x="284110" y="1377102"/>
                </a:lnTo>
                <a:lnTo>
                  <a:pt x="237091" y="1366602"/>
                </a:lnTo>
                <a:lnTo>
                  <a:pt x="192832" y="1349732"/>
                </a:lnTo>
                <a:lnTo>
                  <a:pt x="151848" y="1327008"/>
                </a:lnTo>
                <a:lnTo>
                  <a:pt x="114656" y="1298946"/>
                </a:lnTo>
                <a:lnTo>
                  <a:pt x="81770" y="1266061"/>
                </a:lnTo>
                <a:lnTo>
                  <a:pt x="53708" y="1228868"/>
                </a:lnTo>
                <a:lnTo>
                  <a:pt x="30984" y="1187885"/>
                </a:lnTo>
                <a:lnTo>
                  <a:pt x="14114" y="1143625"/>
                </a:lnTo>
                <a:lnTo>
                  <a:pt x="3614" y="1096606"/>
                </a:lnTo>
                <a:lnTo>
                  <a:pt x="0" y="1047346"/>
                </a:lnTo>
                <a:lnTo>
                  <a:pt x="0" y="333370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0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0" y="3614"/>
                </a:lnTo>
                <a:lnTo>
                  <a:pt x="333374" y="0"/>
                </a:lnTo>
                <a:lnTo>
                  <a:pt x="1960267" y="0"/>
                </a:lnTo>
                <a:lnTo>
                  <a:pt x="2009531" y="3614"/>
                </a:lnTo>
                <a:lnTo>
                  <a:pt x="2056550" y="14114"/>
                </a:lnTo>
                <a:lnTo>
                  <a:pt x="2100809" y="30984"/>
                </a:lnTo>
                <a:lnTo>
                  <a:pt x="2141793" y="53708"/>
                </a:lnTo>
                <a:lnTo>
                  <a:pt x="2178985" y="81771"/>
                </a:lnTo>
                <a:lnTo>
                  <a:pt x="2211871" y="114656"/>
                </a:lnTo>
                <a:lnTo>
                  <a:pt x="2239933" y="151848"/>
                </a:lnTo>
                <a:lnTo>
                  <a:pt x="2262657" y="192832"/>
                </a:lnTo>
                <a:lnTo>
                  <a:pt x="2279527" y="237091"/>
                </a:lnTo>
                <a:lnTo>
                  <a:pt x="2290027" y="284111"/>
                </a:lnTo>
                <a:lnTo>
                  <a:pt x="2292206" y="313813"/>
                </a:lnTo>
                <a:lnTo>
                  <a:pt x="2292206" y="1066904"/>
                </a:lnTo>
                <a:lnTo>
                  <a:pt x="2279527" y="1143625"/>
                </a:lnTo>
                <a:lnTo>
                  <a:pt x="2262657" y="1187885"/>
                </a:lnTo>
                <a:lnTo>
                  <a:pt x="2239933" y="1228868"/>
                </a:lnTo>
                <a:lnTo>
                  <a:pt x="2211871" y="1266061"/>
                </a:lnTo>
                <a:lnTo>
                  <a:pt x="2178985" y="1298946"/>
                </a:lnTo>
                <a:lnTo>
                  <a:pt x="2141793" y="1327008"/>
                </a:lnTo>
                <a:lnTo>
                  <a:pt x="2100809" y="1349732"/>
                </a:lnTo>
                <a:lnTo>
                  <a:pt x="2056550" y="1366602"/>
                </a:lnTo>
                <a:lnTo>
                  <a:pt x="2009531" y="1377102"/>
                </a:lnTo>
                <a:lnTo>
                  <a:pt x="1960272" y="1380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00092" y="1617581"/>
            <a:ext cx="1957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Spreadsheet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software for basic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analysis.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7393" y="4271429"/>
            <a:ext cx="2342515" cy="1275715"/>
          </a:xfrm>
          <a:custGeom>
            <a:avLst/>
            <a:gdLst/>
            <a:ahLst/>
            <a:cxnLst/>
            <a:rect l="l" t="t" r="r" b="b"/>
            <a:pathLst>
              <a:path w="2342515" h="1275714">
                <a:moveTo>
                  <a:pt x="2009890" y="1275717"/>
                </a:moveTo>
                <a:lnTo>
                  <a:pt x="333371" y="1275717"/>
                </a:lnTo>
                <a:lnTo>
                  <a:pt x="284111" y="1272103"/>
                </a:lnTo>
                <a:lnTo>
                  <a:pt x="237091" y="1261603"/>
                </a:lnTo>
                <a:lnTo>
                  <a:pt x="192832" y="1244733"/>
                </a:lnTo>
                <a:lnTo>
                  <a:pt x="151848" y="1222008"/>
                </a:lnTo>
                <a:lnTo>
                  <a:pt x="114656" y="1193946"/>
                </a:lnTo>
                <a:lnTo>
                  <a:pt x="81771" y="1161061"/>
                </a:lnTo>
                <a:lnTo>
                  <a:pt x="53708" y="1123868"/>
                </a:lnTo>
                <a:lnTo>
                  <a:pt x="30984" y="1082885"/>
                </a:lnTo>
                <a:lnTo>
                  <a:pt x="14114" y="1038625"/>
                </a:lnTo>
                <a:lnTo>
                  <a:pt x="3614" y="991606"/>
                </a:lnTo>
                <a:lnTo>
                  <a:pt x="0" y="94234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009887" y="0"/>
                </a:lnTo>
                <a:lnTo>
                  <a:pt x="2059150" y="3614"/>
                </a:lnTo>
                <a:lnTo>
                  <a:pt x="2106169" y="14114"/>
                </a:lnTo>
                <a:lnTo>
                  <a:pt x="2150429" y="30984"/>
                </a:lnTo>
                <a:lnTo>
                  <a:pt x="2191413" y="53708"/>
                </a:lnTo>
                <a:lnTo>
                  <a:pt x="2228605" y="81771"/>
                </a:lnTo>
                <a:lnTo>
                  <a:pt x="2261490" y="114656"/>
                </a:lnTo>
                <a:lnTo>
                  <a:pt x="2289553" y="151848"/>
                </a:lnTo>
                <a:lnTo>
                  <a:pt x="2312277" y="192832"/>
                </a:lnTo>
                <a:lnTo>
                  <a:pt x="2329147" y="237091"/>
                </a:lnTo>
                <a:lnTo>
                  <a:pt x="2339647" y="284111"/>
                </a:lnTo>
                <a:lnTo>
                  <a:pt x="2342137" y="318053"/>
                </a:lnTo>
                <a:lnTo>
                  <a:pt x="2342137" y="957664"/>
                </a:lnTo>
                <a:lnTo>
                  <a:pt x="2329147" y="1038625"/>
                </a:lnTo>
                <a:lnTo>
                  <a:pt x="2312277" y="1082885"/>
                </a:lnTo>
                <a:lnTo>
                  <a:pt x="2289553" y="1123868"/>
                </a:lnTo>
                <a:lnTo>
                  <a:pt x="2261490" y="1161061"/>
                </a:lnTo>
                <a:lnTo>
                  <a:pt x="2228605" y="1193946"/>
                </a:lnTo>
                <a:lnTo>
                  <a:pt x="2191413" y="1222008"/>
                </a:lnTo>
                <a:lnTo>
                  <a:pt x="2150429" y="1244733"/>
                </a:lnTo>
                <a:lnTo>
                  <a:pt x="2106169" y="1261603"/>
                </a:lnTo>
                <a:lnTo>
                  <a:pt x="2059150" y="1272103"/>
                </a:lnTo>
                <a:lnTo>
                  <a:pt x="2009890" y="1275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89972" y="4569759"/>
            <a:ext cx="2198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335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Basic charting and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graphing</a:t>
            </a:r>
            <a:r>
              <a:rPr sz="1750" spc="-3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capabilities.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6694" y="2928570"/>
            <a:ext cx="1558290" cy="1343025"/>
          </a:xfrm>
          <a:custGeom>
            <a:avLst/>
            <a:gdLst/>
            <a:ahLst/>
            <a:cxnLst/>
            <a:rect l="l" t="t" r="r" b="b"/>
            <a:pathLst>
              <a:path w="1558289" h="1343025">
                <a:moveTo>
                  <a:pt x="1225232" y="1342859"/>
                </a:moveTo>
                <a:lnTo>
                  <a:pt x="333375" y="1342859"/>
                </a:lnTo>
                <a:lnTo>
                  <a:pt x="284111" y="1339244"/>
                </a:lnTo>
                <a:lnTo>
                  <a:pt x="237091" y="1328744"/>
                </a:lnTo>
                <a:lnTo>
                  <a:pt x="192832" y="1311874"/>
                </a:lnTo>
                <a:lnTo>
                  <a:pt x="151848" y="1289150"/>
                </a:lnTo>
                <a:lnTo>
                  <a:pt x="114656" y="1261088"/>
                </a:lnTo>
                <a:lnTo>
                  <a:pt x="81771" y="1228203"/>
                </a:lnTo>
                <a:lnTo>
                  <a:pt x="53708" y="1191010"/>
                </a:lnTo>
                <a:lnTo>
                  <a:pt x="30984" y="1150027"/>
                </a:lnTo>
                <a:lnTo>
                  <a:pt x="14114" y="1105767"/>
                </a:lnTo>
                <a:lnTo>
                  <a:pt x="3614" y="1058748"/>
                </a:lnTo>
                <a:lnTo>
                  <a:pt x="0" y="100948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1225232" y="0"/>
                </a:lnTo>
                <a:lnTo>
                  <a:pt x="1274496" y="3614"/>
                </a:lnTo>
                <a:lnTo>
                  <a:pt x="1321516" y="14114"/>
                </a:lnTo>
                <a:lnTo>
                  <a:pt x="1365775" y="30984"/>
                </a:lnTo>
                <a:lnTo>
                  <a:pt x="1406759" y="53708"/>
                </a:lnTo>
                <a:lnTo>
                  <a:pt x="1443951" y="81771"/>
                </a:lnTo>
                <a:lnTo>
                  <a:pt x="1476836" y="114656"/>
                </a:lnTo>
                <a:lnTo>
                  <a:pt x="1504899" y="151848"/>
                </a:lnTo>
                <a:lnTo>
                  <a:pt x="1527623" y="192832"/>
                </a:lnTo>
                <a:lnTo>
                  <a:pt x="1544493" y="237091"/>
                </a:lnTo>
                <a:lnTo>
                  <a:pt x="1554993" y="284111"/>
                </a:lnTo>
                <a:lnTo>
                  <a:pt x="1557927" y="324095"/>
                </a:lnTo>
                <a:lnTo>
                  <a:pt x="1557927" y="1018763"/>
                </a:lnTo>
                <a:lnTo>
                  <a:pt x="1554993" y="1058748"/>
                </a:lnTo>
                <a:lnTo>
                  <a:pt x="1544493" y="1105767"/>
                </a:lnTo>
                <a:lnTo>
                  <a:pt x="1527623" y="1150027"/>
                </a:lnTo>
                <a:lnTo>
                  <a:pt x="1504899" y="1191010"/>
                </a:lnTo>
                <a:lnTo>
                  <a:pt x="1476836" y="1228203"/>
                </a:lnTo>
                <a:lnTo>
                  <a:pt x="1443951" y="1261088"/>
                </a:lnTo>
                <a:lnTo>
                  <a:pt x="1406759" y="1289150"/>
                </a:lnTo>
                <a:lnTo>
                  <a:pt x="1365775" y="1311874"/>
                </a:lnTo>
                <a:lnTo>
                  <a:pt x="1321516" y="1328744"/>
                </a:lnTo>
                <a:lnTo>
                  <a:pt x="1274496" y="1339244"/>
                </a:lnTo>
                <a:lnTo>
                  <a:pt x="1225232" y="1342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285" y="3255474"/>
            <a:ext cx="921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2405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Data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Handlin</a:t>
            </a:r>
            <a:r>
              <a:rPr sz="1750" b="1" spc="-5" dirty="0">
                <a:latin typeface="Comic Sans MS"/>
                <a:cs typeface="Comic Sans MS"/>
              </a:rPr>
              <a:t>g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13427" y="2928570"/>
            <a:ext cx="2285365" cy="1343025"/>
          </a:xfrm>
          <a:custGeom>
            <a:avLst/>
            <a:gdLst/>
            <a:ahLst/>
            <a:cxnLst/>
            <a:rect l="l" t="t" r="r" b="b"/>
            <a:pathLst>
              <a:path w="2285365" h="1343025">
                <a:moveTo>
                  <a:pt x="1951516" y="1342859"/>
                </a:moveTo>
                <a:lnTo>
                  <a:pt x="333374" y="1342859"/>
                </a:lnTo>
                <a:lnTo>
                  <a:pt x="284111" y="1339244"/>
                </a:lnTo>
                <a:lnTo>
                  <a:pt x="237091" y="1328744"/>
                </a:lnTo>
                <a:lnTo>
                  <a:pt x="192832" y="1311874"/>
                </a:lnTo>
                <a:lnTo>
                  <a:pt x="151848" y="1289150"/>
                </a:lnTo>
                <a:lnTo>
                  <a:pt x="114656" y="1261088"/>
                </a:lnTo>
                <a:lnTo>
                  <a:pt x="81771" y="1228203"/>
                </a:lnTo>
                <a:lnTo>
                  <a:pt x="53708" y="1191010"/>
                </a:lnTo>
                <a:lnTo>
                  <a:pt x="30984" y="1150027"/>
                </a:lnTo>
                <a:lnTo>
                  <a:pt x="14114" y="1105767"/>
                </a:lnTo>
                <a:lnTo>
                  <a:pt x="3614" y="1058748"/>
                </a:lnTo>
                <a:lnTo>
                  <a:pt x="0" y="1009485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951516" y="0"/>
                </a:lnTo>
                <a:lnTo>
                  <a:pt x="2000780" y="3614"/>
                </a:lnTo>
                <a:lnTo>
                  <a:pt x="2047799" y="14114"/>
                </a:lnTo>
                <a:lnTo>
                  <a:pt x="2092059" y="30984"/>
                </a:lnTo>
                <a:lnTo>
                  <a:pt x="2133042" y="53708"/>
                </a:lnTo>
                <a:lnTo>
                  <a:pt x="2170235" y="81771"/>
                </a:lnTo>
                <a:lnTo>
                  <a:pt x="2203120" y="114656"/>
                </a:lnTo>
                <a:lnTo>
                  <a:pt x="2231182" y="151848"/>
                </a:lnTo>
                <a:lnTo>
                  <a:pt x="2253906" y="192832"/>
                </a:lnTo>
                <a:lnTo>
                  <a:pt x="2270776" y="237091"/>
                </a:lnTo>
                <a:lnTo>
                  <a:pt x="2281276" y="284111"/>
                </a:lnTo>
                <a:lnTo>
                  <a:pt x="2284891" y="333373"/>
                </a:lnTo>
                <a:lnTo>
                  <a:pt x="2284891" y="1009485"/>
                </a:lnTo>
                <a:lnTo>
                  <a:pt x="2281276" y="1058748"/>
                </a:lnTo>
                <a:lnTo>
                  <a:pt x="2270776" y="1105767"/>
                </a:lnTo>
                <a:lnTo>
                  <a:pt x="2253906" y="1150027"/>
                </a:lnTo>
                <a:lnTo>
                  <a:pt x="2231182" y="1191010"/>
                </a:lnTo>
                <a:lnTo>
                  <a:pt x="2203120" y="1228203"/>
                </a:lnTo>
                <a:lnTo>
                  <a:pt x="2170235" y="1261088"/>
                </a:lnTo>
                <a:lnTo>
                  <a:pt x="2133042" y="1289150"/>
                </a:lnTo>
                <a:lnTo>
                  <a:pt x="2092059" y="1311874"/>
                </a:lnTo>
                <a:lnTo>
                  <a:pt x="2047799" y="1328744"/>
                </a:lnTo>
                <a:lnTo>
                  <a:pt x="2000780" y="1339244"/>
                </a:lnTo>
                <a:lnTo>
                  <a:pt x="1951516" y="1342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07513" y="1515345"/>
            <a:ext cx="2240280" cy="237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00"/>
              </a:lnSpc>
              <a:spcBef>
                <a:spcPts val="100"/>
              </a:spcBef>
            </a:pPr>
            <a:r>
              <a:rPr sz="1750" spc="-10" dirty="0">
                <a:latin typeface="Comic Sans MS"/>
                <a:cs typeface="Comic Sans MS"/>
              </a:rPr>
              <a:t>Business intelligence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tool for advanced </a:t>
            </a:r>
            <a:r>
              <a:rPr sz="1750" spc="-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 visualization and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analysis.</a:t>
            </a:r>
            <a:endParaRPr sz="1750">
              <a:latin typeface="Comic Sans MS"/>
              <a:cs typeface="Comic Sans MS"/>
            </a:endParaRPr>
          </a:p>
          <a:p>
            <a:pPr marL="168275" marR="103505" algn="ctr">
              <a:lnSpc>
                <a:spcPct val="114300"/>
              </a:lnSpc>
              <a:spcBef>
                <a:spcPts val="1700"/>
              </a:spcBef>
            </a:pPr>
            <a:r>
              <a:rPr sz="1750" spc="-10" dirty="0">
                <a:latin typeface="Comic Sans MS"/>
                <a:cs typeface="Comic Sans MS"/>
              </a:rPr>
              <a:t>Designed </a:t>
            </a:r>
            <a:r>
              <a:rPr sz="1750" spc="-5" dirty="0">
                <a:latin typeface="Comic Sans MS"/>
                <a:cs typeface="Comic Sans MS"/>
              </a:rPr>
              <a:t>to </a:t>
            </a:r>
            <a:r>
              <a:rPr sz="1750" spc="-10" dirty="0">
                <a:latin typeface="Comic Sans MS"/>
                <a:cs typeface="Comic Sans MS"/>
              </a:rPr>
              <a:t>handle </a:t>
            </a:r>
            <a:r>
              <a:rPr sz="1750" spc="-509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large volumes </a:t>
            </a:r>
            <a:r>
              <a:rPr sz="1750" spc="-5" dirty="0">
                <a:latin typeface="Comic Sans MS"/>
                <a:cs typeface="Comic Sans MS"/>
              </a:rPr>
              <a:t>of </a:t>
            </a:r>
            <a:r>
              <a:rPr sz="1750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data</a:t>
            </a:r>
            <a:r>
              <a:rPr sz="1750" spc="-1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efficiently.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4456" y="1521546"/>
            <a:ext cx="1558925" cy="1283335"/>
          </a:xfrm>
          <a:custGeom>
            <a:avLst/>
            <a:gdLst/>
            <a:ahLst/>
            <a:cxnLst/>
            <a:rect l="l" t="t" r="r" b="b"/>
            <a:pathLst>
              <a:path w="1558925" h="1283335">
                <a:moveTo>
                  <a:pt x="1225232" y="1283198"/>
                </a:moveTo>
                <a:lnTo>
                  <a:pt x="333374" y="1283198"/>
                </a:lnTo>
                <a:lnTo>
                  <a:pt x="284111" y="1279583"/>
                </a:lnTo>
                <a:lnTo>
                  <a:pt x="237091" y="1269083"/>
                </a:lnTo>
                <a:lnTo>
                  <a:pt x="192832" y="1252213"/>
                </a:lnTo>
                <a:lnTo>
                  <a:pt x="151848" y="1229489"/>
                </a:lnTo>
                <a:lnTo>
                  <a:pt x="114656" y="1201426"/>
                </a:lnTo>
                <a:lnTo>
                  <a:pt x="81771" y="1168541"/>
                </a:lnTo>
                <a:lnTo>
                  <a:pt x="53708" y="1131349"/>
                </a:lnTo>
                <a:lnTo>
                  <a:pt x="30984" y="1090365"/>
                </a:lnTo>
                <a:lnTo>
                  <a:pt x="14114" y="1046106"/>
                </a:lnTo>
                <a:lnTo>
                  <a:pt x="3614" y="999086"/>
                </a:lnTo>
                <a:lnTo>
                  <a:pt x="0" y="94982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1225233" y="0"/>
                </a:lnTo>
                <a:lnTo>
                  <a:pt x="1274496" y="3614"/>
                </a:lnTo>
                <a:lnTo>
                  <a:pt x="1321515" y="14114"/>
                </a:lnTo>
                <a:lnTo>
                  <a:pt x="1365775" y="30984"/>
                </a:lnTo>
                <a:lnTo>
                  <a:pt x="1406758" y="53708"/>
                </a:lnTo>
                <a:lnTo>
                  <a:pt x="1443951" y="81771"/>
                </a:lnTo>
                <a:lnTo>
                  <a:pt x="1476836" y="114656"/>
                </a:lnTo>
                <a:lnTo>
                  <a:pt x="1504898" y="151848"/>
                </a:lnTo>
                <a:lnTo>
                  <a:pt x="1527623" y="192832"/>
                </a:lnTo>
                <a:lnTo>
                  <a:pt x="1544493" y="237091"/>
                </a:lnTo>
                <a:lnTo>
                  <a:pt x="1554993" y="284111"/>
                </a:lnTo>
                <a:lnTo>
                  <a:pt x="1558607" y="333374"/>
                </a:lnTo>
                <a:lnTo>
                  <a:pt x="1558607" y="949823"/>
                </a:lnTo>
                <a:lnTo>
                  <a:pt x="1554993" y="999086"/>
                </a:lnTo>
                <a:lnTo>
                  <a:pt x="1544493" y="1046106"/>
                </a:lnTo>
                <a:lnTo>
                  <a:pt x="1527623" y="1090365"/>
                </a:lnTo>
                <a:lnTo>
                  <a:pt x="1504898" y="1131349"/>
                </a:lnTo>
                <a:lnTo>
                  <a:pt x="1476836" y="1168541"/>
                </a:lnTo>
                <a:lnTo>
                  <a:pt x="1443951" y="1201426"/>
                </a:lnTo>
                <a:lnTo>
                  <a:pt x="1406758" y="1229489"/>
                </a:lnTo>
                <a:lnTo>
                  <a:pt x="1365775" y="1252213"/>
                </a:lnTo>
                <a:lnTo>
                  <a:pt x="1321515" y="1269083"/>
                </a:lnTo>
                <a:lnTo>
                  <a:pt x="1274496" y="1279583"/>
                </a:lnTo>
                <a:lnTo>
                  <a:pt x="1225232" y="1283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7695" y="2011099"/>
            <a:ext cx="8324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Comic Sans MS"/>
                <a:cs typeface="Comic Sans MS"/>
              </a:rPr>
              <a:t>Purpose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99901" y="821461"/>
            <a:ext cx="2398395" cy="523240"/>
          </a:xfrm>
          <a:custGeom>
            <a:avLst/>
            <a:gdLst/>
            <a:ahLst/>
            <a:cxnLst/>
            <a:rect l="l" t="t" r="r" b="b"/>
            <a:pathLst>
              <a:path w="2398395" h="523240">
                <a:moveTo>
                  <a:pt x="2136979" y="522876"/>
                </a:moveTo>
                <a:lnTo>
                  <a:pt x="261438" y="522876"/>
                </a:lnTo>
                <a:lnTo>
                  <a:pt x="210196" y="517807"/>
                </a:lnTo>
                <a:lnTo>
                  <a:pt x="161390" y="502976"/>
                </a:lnTo>
                <a:lnTo>
                  <a:pt x="116392" y="478952"/>
                </a:lnTo>
                <a:lnTo>
                  <a:pt x="76573" y="446303"/>
                </a:lnTo>
                <a:lnTo>
                  <a:pt x="43924" y="406484"/>
                </a:lnTo>
                <a:lnTo>
                  <a:pt x="19900" y="361486"/>
                </a:lnTo>
                <a:lnTo>
                  <a:pt x="5069" y="312680"/>
                </a:lnTo>
                <a:lnTo>
                  <a:pt x="0" y="261438"/>
                </a:lnTo>
                <a:lnTo>
                  <a:pt x="5069" y="210196"/>
                </a:lnTo>
                <a:lnTo>
                  <a:pt x="19900" y="161390"/>
                </a:lnTo>
                <a:lnTo>
                  <a:pt x="43924" y="116392"/>
                </a:lnTo>
                <a:lnTo>
                  <a:pt x="76573" y="76573"/>
                </a:lnTo>
                <a:lnTo>
                  <a:pt x="116392" y="43924"/>
                </a:lnTo>
                <a:lnTo>
                  <a:pt x="161390" y="19900"/>
                </a:lnTo>
                <a:lnTo>
                  <a:pt x="210196" y="5069"/>
                </a:lnTo>
                <a:lnTo>
                  <a:pt x="261437" y="0"/>
                </a:lnTo>
                <a:lnTo>
                  <a:pt x="2136980" y="0"/>
                </a:lnTo>
                <a:lnTo>
                  <a:pt x="2188221" y="5069"/>
                </a:lnTo>
                <a:lnTo>
                  <a:pt x="2237027" y="19900"/>
                </a:lnTo>
                <a:lnTo>
                  <a:pt x="2282025" y="43924"/>
                </a:lnTo>
                <a:lnTo>
                  <a:pt x="2321843" y="76573"/>
                </a:lnTo>
                <a:lnTo>
                  <a:pt x="2354492" y="116392"/>
                </a:lnTo>
                <a:lnTo>
                  <a:pt x="2378516" y="161390"/>
                </a:lnTo>
                <a:lnTo>
                  <a:pt x="2393347" y="210196"/>
                </a:lnTo>
                <a:lnTo>
                  <a:pt x="2397881" y="256018"/>
                </a:lnTo>
                <a:lnTo>
                  <a:pt x="2397881" y="266858"/>
                </a:lnTo>
                <a:lnTo>
                  <a:pt x="2393347" y="312680"/>
                </a:lnTo>
                <a:lnTo>
                  <a:pt x="2378516" y="361486"/>
                </a:lnTo>
                <a:lnTo>
                  <a:pt x="2354492" y="406484"/>
                </a:lnTo>
                <a:lnTo>
                  <a:pt x="2321843" y="446303"/>
                </a:lnTo>
                <a:lnTo>
                  <a:pt x="2282025" y="478952"/>
                </a:lnTo>
                <a:lnTo>
                  <a:pt x="2237027" y="502976"/>
                </a:lnTo>
                <a:lnTo>
                  <a:pt x="2188221" y="517807"/>
                </a:lnTo>
                <a:lnTo>
                  <a:pt x="2136979" y="522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3681" y="914107"/>
            <a:ext cx="111061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10" dirty="0">
                <a:latin typeface="Comic Sans MS"/>
                <a:cs typeface="Comic Sans MS"/>
              </a:rPr>
              <a:t>Power</a:t>
            </a:r>
            <a:r>
              <a:rPr sz="1950" b="1" spc="-7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BI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8" name="object 38"/>
          <p:cNvSpPr txBox="1"/>
          <p:nvPr/>
        </p:nvSpPr>
        <p:spPr>
          <a:xfrm>
            <a:off x="5129403" y="916077"/>
            <a:ext cx="62547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Comic Sans MS"/>
                <a:cs typeface="Comic Sans MS"/>
              </a:rPr>
              <a:t>Exce</a:t>
            </a:r>
            <a:r>
              <a:rPr sz="1850" b="1" spc="-5" dirty="0">
                <a:latin typeface="Comic Sans MS"/>
                <a:cs typeface="Comic Sans MS"/>
              </a:rPr>
              <a:t>l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54768" y="5705135"/>
            <a:ext cx="143383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Limited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collaboratio</a:t>
            </a:r>
            <a:r>
              <a:rPr sz="1850" spc="-5" dirty="0">
                <a:latin typeface="Comic Sans MS"/>
                <a:cs typeface="Comic Sans MS"/>
              </a:rPr>
              <a:t>n  </a:t>
            </a:r>
            <a:r>
              <a:rPr sz="1850" spc="-10" dirty="0">
                <a:latin typeface="Comic Sans MS"/>
                <a:cs typeface="Comic Sans MS"/>
              </a:rPr>
              <a:t>features.</a:t>
            </a:r>
            <a:endParaRPr sz="18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4287" y="641564"/>
            <a:ext cx="1793239" cy="4828540"/>
            <a:chOff x="154287" y="641564"/>
            <a:chExt cx="1793239" cy="4828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54" y="2041048"/>
              <a:ext cx="1790699" cy="3428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287" y="641564"/>
              <a:ext cx="1666239" cy="1399540"/>
            </a:xfrm>
            <a:custGeom>
              <a:avLst/>
              <a:gdLst/>
              <a:ahLst/>
              <a:cxnLst/>
              <a:rect l="l" t="t" r="r" b="b"/>
              <a:pathLst>
                <a:path w="1666239" h="1399539">
                  <a:moveTo>
                    <a:pt x="318851" y="1399483"/>
                  </a:moveTo>
                  <a:lnTo>
                    <a:pt x="318851" y="1033971"/>
                  </a:lnTo>
                  <a:lnTo>
                    <a:pt x="276430" y="1012177"/>
                  </a:lnTo>
                  <a:lnTo>
                    <a:pt x="236266" y="987012"/>
                  </a:lnTo>
                  <a:lnTo>
                    <a:pt x="198557" y="958670"/>
                  </a:lnTo>
                  <a:lnTo>
                    <a:pt x="163501" y="927343"/>
                  </a:lnTo>
                  <a:lnTo>
                    <a:pt x="131295" y="893224"/>
                  </a:lnTo>
                  <a:lnTo>
                    <a:pt x="102137" y="856504"/>
                  </a:lnTo>
                  <a:lnTo>
                    <a:pt x="76226" y="817377"/>
                  </a:lnTo>
                  <a:lnTo>
                    <a:pt x="53758" y="776036"/>
                  </a:lnTo>
                  <a:lnTo>
                    <a:pt x="34932" y="732673"/>
                  </a:lnTo>
                  <a:lnTo>
                    <a:pt x="19945" y="687480"/>
                  </a:lnTo>
                  <a:lnTo>
                    <a:pt x="8996" y="640651"/>
                  </a:lnTo>
                  <a:lnTo>
                    <a:pt x="2281" y="592377"/>
                  </a:lnTo>
                  <a:lnTo>
                    <a:pt x="0" y="542832"/>
                  </a:lnTo>
                  <a:lnTo>
                    <a:pt x="2040" y="495996"/>
                  </a:lnTo>
                  <a:lnTo>
                    <a:pt x="8049" y="450265"/>
                  </a:lnTo>
                  <a:lnTo>
                    <a:pt x="17859" y="405804"/>
                  </a:lnTo>
                  <a:lnTo>
                    <a:pt x="31303" y="362775"/>
                  </a:lnTo>
                  <a:lnTo>
                    <a:pt x="48214" y="321341"/>
                  </a:lnTo>
                  <a:lnTo>
                    <a:pt x="68427" y="281665"/>
                  </a:lnTo>
                  <a:lnTo>
                    <a:pt x="91773" y="243910"/>
                  </a:lnTo>
                  <a:lnTo>
                    <a:pt x="118087" y="208238"/>
                  </a:lnTo>
                  <a:lnTo>
                    <a:pt x="147202" y="174814"/>
                  </a:lnTo>
                  <a:lnTo>
                    <a:pt x="178951" y="143799"/>
                  </a:lnTo>
                  <a:lnTo>
                    <a:pt x="213167" y="115357"/>
                  </a:lnTo>
                  <a:lnTo>
                    <a:pt x="249684" y="89651"/>
                  </a:lnTo>
                  <a:lnTo>
                    <a:pt x="288335" y="66844"/>
                  </a:lnTo>
                  <a:lnTo>
                    <a:pt x="328953" y="47098"/>
                  </a:lnTo>
                  <a:lnTo>
                    <a:pt x="371371" y="30577"/>
                  </a:lnTo>
                  <a:lnTo>
                    <a:pt x="415423" y="17444"/>
                  </a:lnTo>
                  <a:lnTo>
                    <a:pt x="460942" y="7861"/>
                  </a:lnTo>
                  <a:lnTo>
                    <a:pt x="507761" y="1992"/>
                  </a:lnTo>
                  <a:lnTo>
                    <a:pt x="555713" y="0"/>
                  </a:lnTo>
                  <a:lnTo>
                    <a:pt x="1109335" y="0"/>
                  </a:lnTo>
                  <a:lnTo>
                    <a:pt x="1157461" y="1992"/>
                  </a:lnTo>
                  <a:lnTo>
                    <a:pt x="1204436" y="7861"/>
                  </a:lnTo>
                  <a:lnTo>
                    <a:pt x="1250095" y="17444"/>
                  </a:lnTo>
                  <a:lnTo>
                    <a:pt x="1294271" y="30577"/>
                  </a:lnTo>
                  <a:lnTo>
                    <a:pt x="1336799" y="47099"/>
                  </a:lnTo>
                  <a:lnTo>
                    <a:pt x="1377513" y="66845"/>
                  </a:lnTo>
                  <a:lnTo>
                    <a:pt x="1416246" y="89652"/>
                  </a:lnTo>
                  <a:lnTo>
                    <a:pt x="1452834" y="115359"/>
                  </a:lnTo>
                  <a:lnTo>
                    <a:pt x="1487110" y="143801"/>
                  </a:lnTo>
                  <a:lnTo>
                    <a:pt x="1518908" y="174817"/>
                  </a:lnTo>
                  <a:lnTo>
                    <a:pt x="1548063" y="208242"/>
                  </a:lnTo>
                  <a:lnTo>
                    <a:pt x="1574408" y="243915"/>
                  </a:lnTo>
                  <a:lnTo>
                    <a:pt x="1597778" y="281671"/>
                  </a:lnTo>
                  <a:lnTo>
                    <a:pt x="1618007" y="321349"/>
                  </a:lnTo>
                  <a:lnTo>
                    <a:pt x="1634929" y="362785"/>
                  </a:lnTo>
                  <a:lnTo>
                    <a:pt x="1648378" y="405816"/>
                  </a:lnTo>
                  <a:lnTo>
                    <a:pt x="1658189" y="450280"/>
                  </a:lnTo>
                  <a:lnTo>
                    <a:pt x="1664194" y="496013"/>
                  </a:lnTo>
                  <a:lnTo>
                    <a:pt x="1666230" y="542852"/>
                  </a:lnTo>
                  <a:lnTo>
                    <a:pt x="1664190" y="589671"/>
                  </a:lnTo>
                  <a:lnTo>
                    <a:pt x="1658181" y="635404"/>
                  </a:lnTo>
                  <a:lnTo>
                    <a:pt x="1648368" y="679868"/>
                  </a:lnTo>
                  <a:lnTo>
                    <a:pt x="1634917" y="722899"/>
                  </a:lnTo>
                  <a:lnTo>
                    <a:pt x="1617994" y="764336"/>
                  </a:lnTo>
                  <a:lnTo>
                    <a:pt x="1597765" y="804014"/>
                  </a:lnTo>
                  <a:lnTo>
                    <a:pt x="1574395" y="841770"/>
                  </a:lnTo>
                  <a:lnTo>
                    <a:pt x="1548050" y="877443"/>
                  </a:lnTo>
                  <a:lnTo>
                    <a:pt x="1518897" y="910869"/>
                  </a:lnTo>
                  <a:lnTo>
                    <a:pt x="1487100" y="941884"/>
                  </a:lnTo>
                  <a:lnTo>
                    <a:pt x="1452825" y="970327"/>
                  </a:lnTo>
                  <a:lnTo>
                    <a:pt x="1416239" y="996034"/>
                  </a:lnTo>
                  <a:lnTo>
                    <a:pt x="1377507" y="1018841"/>
                  </a:lnTo>
                  <a:lnTo>
                    <a:pt x="1336795" y="1038587"/>
                  </a:lnTo>
                  <a:lnTo>
                    <a:pt x="1294269" y="1055109"/>
                  </a:lnTo>
                  <a:lnTo>
                    <a:pt x="1250094" y="1068242"/>
                  </a:lnTo>
                  <a:lnTo>
                    <a:pt x="1204436" y="1077825"/>
                  </a:lnTo>
                  <a:lnTo>
                    <a:pt x="1157461" y="1083694"/>
                  </a:lnTo>
                  <a:lnTo>
                    <a:pt x="1109334" y="1085687"/>
                  </a:lnTo>
                  <a:lnTo>
                    <a:pt x="696284" y="1085687"/>
                  </a:lnTo>
                  <a:lnTo>
                    <a:pt x="318851" y="1399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0110" y="828126"/>
            <a:ext cx="149479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8440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Have you </a:t>
            </a:r>
            <a:r>
              <a:rPr sz="1850" b="1" spc="-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Opened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PBI?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CONNECTING</a:t>
            </a:r>
            <a:r>
              <a:rPr spc="-5" dirty="0"/>
              <a:t> </a:t>
            </a:r>
            <a:r>
              <a:rPr spc="20" dirty="0"/>
              <a:t>&amp;</a:t>
            </a:r>
            <a:r>
              <a:rPr spc="-5" dirty="0"/>
              <a:t> </a:t>
            </a:r>
            <a:r>
              <a:rPr spc="15" dirty="0"/>
              <a:t>SHAPING</a:t>
            </a:r>
            <a:r>
              <a:rPr spc="-5" dirty="0"/>
              <a:t> </a:t>
            </a:r>
            <a:r>
              <a:rPr spc="15" dirty="0"/>
              <a:t>DATA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0198" y="2965906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0198" y="3880306"/>
            <a:ext cx="95250" cy="952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5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7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471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4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0" y="452296"/>
                </a:lnTo>
                <a:lnTo>
                  <a:pt x="622798" y="466860"/>
                </a:lnTo>
                <a:lnTo>
                  <a:pt x="578688" y="477515"/>
                </a:lnTo>
                <a:lnTo>
                  <a:pt x="533115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71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FRONT-END</a:t>
            </a:r>
            <a:r>
              <a:rPr spc="-40" dirty="0"/>
              <a:t> </a:t>
            </a:r>
            <a:r>
              <a:rPr spc="-5" dirty="0"/>
              <a:t>VS.</a:t>
            </a:r>
            <a:r>
              <a:rPr spc="-35" dirty="0"/>
              <a:t> </a:t>
            </a:r>
            <a:r>
              <a:rPr spc="-5" dirty="0"/>
              <a:t>BACK-END</a:t>
            </a:r>
          </a:p>
          <a:p>
            <a:pPr marL="1644014">
              <a:lnSpc>
                <a:spcPct val="100000"/>
              </a:lnSpc>
              <a:spcBef>
                <a:spcPts val="50"/>
              </a:spcBef>
            </a:pPr>
            <a:endParaRPr sz="1850"/>
          </a:p>
          <a:p>
            <a:pPr marL="1747520">
              <a:lnSpc>
                <a:spcPct val="100000"/>
              </a:lnSpc>
              <a:spcBef>
                <a:spcPts val="5"/>
              </a:spcBef>
            </a:pPr>
            <a:r>
              <a:rPr sz="2000" b="0" spc="-5" dirty="0">
                <a:latin typeface="Comic Sans MS"/>
                <a:cs typeface="Comic Sans MS"/>
              </a:rPr>
              <a:t>Power</a:t>
            </a:r>
            <a:r>
              <a:rPr sz="2000" b="0" spc="-15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BI</a:t>
            </a:r>
            <a:r>
              <a:rPr sz="2000" b="0" spc="-15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Desktop</a:t>
            </a:r>
            <a:r>
              <a:rPr sz="2000" b="0" spc="-15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has</a:t>
            </a:r>
            <a:r>
              <a:rPr sz="2000" b="0" spc="-15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two</a:t>
            </a:r>
            <a:r>
              <a:rPr sz="2000" b="0" spc="-15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main</a:t>
            </a:r>
            <a:r>
              <a:rPr sz="2000" b="0" spc="-1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environments:</a:t>
            </a:r>
            <a:endParaRPr sz="2000">
              <a:latin typeface="Comic Sans MS"/>
              <a:cs typeface="Comic Sans MS"/>
            </a:endParaRPr>
          </a:p>
          <a:p>
            <a:pPr marL="2179320" marR="5080">
              <a:lnSpc>
                <a:spcPct val="150000"/>
              </a:lnSpc>
            </a:pPr>
            <a:r>
              <a:rPr sz="2000" spc="-5" dirty="0"/>
              <a:t>Front</a:t>
            </a:r>
            <a:r>
              <a:rPr sz="2000" dirty="0"/>
              <a:t>-</a:t>
            </a:r>
            <a:r>
              <a:rPr sz="2000" spc="-5" dirty="0"/>
              <a:t>end</a:t>
            </a:r>
            <a:r>
              <a:rPr sz="2000" dirty="0"/>
              <a:t>:</a:t>
            </a:r>
            <a:r>
              <a:rPr sz="2000" spc="-270" dirty="0"/>
              <a:t> </a:t>
            </a:r>
            <a:r>
              <a:rPr sz="2000" b="0" spc="-5" dirty="0">
                <a:latin typeface="Comic Sans MS"/>
                <a:cs typeface="Comic Sans MS"/>
              </a:rPr>
              <a:t>Data</a:t>
            </a:r>
            <a:r>
              <a:rPr sz="2000" b="0" dirty="0">
                <a:latin typeface="Comic Sans MS"/>
                <a:cs typeface="Comic Sans MS"/>
              </a:rPr>
              <a:t>,</a:t>
            </a:r>
            <a:r>
              <a:rPr sz="2000" b="0" spc="-5" dirty="0">
                <a:latin typeface="Comic Sans MS"/>
                <a:cs typeface="Comic Sans MS"/>
              </a:rPr>
              <a:t> Mode</a:t>
            </a:r>
            <a:r>
              <a:rPr sz="2000" b="0" dirty="0">
                <a:latin typeface="Comic Sans MS"/>
                <a:cs typeface="Comic Sans MS"/>
              </a:rPr>
              <a:t>l</a:t>
            </a:r>
            <a:r>
              <a:rPr sz="2000" b="0" spc="-5" dirty="0">
                <a:latin typeface="Comic Sans MS"/>
                <a:cs typeface="Comic Sans MS"/>
              </a:rPr>
              <a:t> </a:t>
            </a:r>
            <a:r>
              <a:rPr sz="2000" b="0" dirty="0">
                <a:latin typeface="Comic Sans MS"/>
                <a:cs typeface="Comic Sans MS"/>
              </a:rPr>
              <a:t>&amp;</a:t>
            </a:r>
            <a:r>
              <a:rPr sz="2000" b="0" spc="-5" dirty="0">
                <a:latin typeface="Comic Sans MS"/>
                <a:cs typeface="Comic Sans MS"/>
              </a:rPr>
              <a:t> Repor</a:t>
            </a:r>
            <a:r>
              <a:rPr sz="2000" b="0" dirty="0">
                <a:latin typeface="Comic Sans MS"/>
                <a:cs typeface="Comic Sans MS"/>
              </a:rPr>
              <a:t>t</a:t>
            </a:r>
            <a:r>
              <a:rPr sz="2000" b="0" spc="-5" dirty="0">
                <a:latin typeface="Comic Sans MS"/>
                <a:cs typeface="Comic Sans MS"/>
              </a:rPr>
              <a:t> view</a:t>
            </a:r>
            <a:r>
              <a:rPr sz="2000" b="0" dirty="0">
                <a:latin typeface="Comic Sans MS"/>
                <a:cs typeface="Comic Sans MS"/>
              </a:rPr>
              <a:t>s</a:t>
            </a:r>
            <a:r>
              <a:rPr sz="2000" b="0" spc="-5" dirty="0">
                <a:latin typeface="Comic Sans MS"/>
                <a:cs typeface="Comic Sans MS"/>
              </a:rPr>
              <a:t> fo</a:t>
            </a:r>
            <a:r>
              <a:rPr sz="2000" b="0" dirty="0">
                <a:latin typeface="Comic Sans MS"/>
                <a:cs typeface="Comic Sans MS"/>
              </a:rPr>
              <a:t>r</a:t>
            </a:r>
            <a:r>
              <a:rPr sz="2000" b="0" spc="-5" dirty="0">
                <a:latin typeface="Comic Sans MS"/>
                <a:cs typeface="Comic Sans MS"/>
              </a:rPr>
              <a:t> modelin</a:t>
            </a:r>
            <a:r>
              <a:rPr sz="2000" b="0" dirty="0">
                <a:latin typeface="Comic Sans MS"/>
                <a:cs typeface="Comic Sans MS"/>
              </a:rPr>
              <a:t>g  </a:t>
            </a:r>
            <a:r>
              <a:rPr sz="2000" b="0" spc="-5" dirty="0">
                <a:latin typeface="Comic Sans MS"/>
                <a:cs typeface="Comic Sans MS"/>
              </a:rPr>
              <a:t>and</a:t>
            </a:r>
            <a:r>
              <a:rPr sz="2000" b="0" spc="-1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visualization</a:t>
            </a:r>
            <a:endParaRPr sz="2000">
              <a:latin typeface="Comic Sans MS"/>
              <a:cs typeface="Comic Sans MS"/>
            </a:endParaRPr>
          </a:p>
          <a:p>
            <a:pPr marL="2179320" marR="177800">
              <a:lnSpc>
                <a:spcPct val="150000"/>
              </a:lnSpc>
            </a:pPr>
            <a:r>
              <a:rPr sz="2000" spc="-5" dirty="0"/>
              <a:t>Back-end</a:t>
            </a:r>
            <a:r>
              <a:rPr sz="2000" dirty="0"/>
              <a:t>:</a:t>
            </a:r>
            <a:r>
              <a:rPr sz="2000" spc="-270" dirty="0"/>
              <a:t> </a:t>
            </a:r>
            <a:r>
              <a:rPr sz="2000" b="0" spc="-5" dirty="0">
                <a:latin typeface="Comic Sans MS"/>
                <a:cs typeface="Comic Sans MS"/>
              </a:rPr>
              <a:t>Powe</a:t>
            </a:r>
            <a:r>
              <a:rPr sz="2000" b="0" dirty="0">
                <a:latin typeface="Comic Sans MS"/>
                <a:cs typeface="Comic Sans MS"/>
              </a:rPr>
              <a:t>r</a:t>
            </a:r>
            <a:r>
              <a:rPr sz="2000" b="0" spc="-5" dirty="0">
                <a:latin typeface="Comic Sans MS"/>
                <a:cs typeface="Comic Sans MS"/>
              </a:rPr>
              <a:t> Quer</a:t>
            </a:r>
            <a:r>
              <a:rPr sz="2000" b="0" dirty="0">
                <a:latin typeface="Comic Sans MS"/>
                <a:cs typeface="Comic Sans MS"/>
              </a:rPr>
              <a:t>y</a:t>
            </a:r>
            <a:r>
              <a:rPr sz="2000" b="0" spc="-5" dirty="0">
                <a:latin typeface="Comic Sans MS"/>
                <a:cs typeface="Comic Sans MS"/>
              </a:rPr>
              <a:t> Edito</a:t>
            </a:r>
            <a:r>
              <a:rPr sz="2000" b="0" dirty="0">
                <a:latin typeface="Comic Sans MS"/>
                <a:cs typeface="Comic Sans MS"/>
              </a:rPr>
              <a:t>r</a:t>
            </a:r>
            <a:r>
              <a:rPr sz="2000" b="0" spc="-5" dirty="0">
                <a:latin typeface="Comic Sans MS"/>
                <a:cs typeface="Comic Sans MS"/>
              </a:rPr>
              <a:t> fo</a:t>
            </a:r>
            <a:r>
              <a:rPr sz="2000" b="0" dirty="0">
                <a:latin typeface="Comic Sans MS"/>
                <a:cs typeface="Comic Sans MS"/>
              </a:rPr>
              <a:t>r</a:t>
            </a:r>
            <a:r>
              <a:rPr sz="2000" b="0" spc="-5" dirty="0">
                <a:latin typeface="Comic Sans MS"/>
                <a:cs typeface="Comic Sans MS"/>
              </a:rPr>
              <a:t> dat</a:t>
            </a:r>
            <a:r>
              <a:rPr sz="2000" b="0" dirty="0">
                <a:latin typeface="Comic Sans MS"/>
                <a:cs typeface="Comic Sans MS"/>
              </a:rPr>
              <a:t>a</a:t>
            </a:r>
            <a:r>
              <a:rPr sz="2000" b="0" spc="-5" dirty="0">
                <a:latin typeface="Comic Sans MS"/>
                <a:cs typeface="Comic Sans MS"/>
              </a:rPr>
              <a:t> extractio</a:t>
            </a:r>
            <a:r>
              <a:rPr sz="2000" b="0" dirty="0">
                <a:latin typeface="Comic Sans MS"/>
                <a:cs typeface="Comic Sans MS"/>
              </a:rPr>
              <a:t>n  </a:t>
            </a:r>
            <a:r>
              <a:rPr sz="2000" b="0" spc="-5" dirty="0">
                <a:latin typeface="Comic Sans MS"/>
                <a:cs typeface="Comic Sans MS"/>
              </a:rPr>
              <a:t>and</a:t>
            </a:r>
            <a:r>
              <a:rPr sz="2000" b="0" spc="-10" dirty="0">
                <a:latin typeface="Comic Sans MS"/>
                <a:cs typeface="Comic Sans MS"/>
              </a:rPr>
              <a:t> </a:t>
            </a:r>
            <a:r>
              <a:rPr sz="2000" b="0" spc="-5" dirty="0">
                <a:latin typeface="Comic Sans MS"/>
                <a:cs typeface="Comic Sans MS"/>
              </a:rPr>
              <a:t>transformation (ETL)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2172" y="480998"/>
            <a:ext cx="5268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-5" dirty="0"/>
              <a:t>TYPES</a:t>
            </a:r>
            <a:r>
              <a:rPr sz="2600" u="none" spc="-35" dirty="0"/>
              <a:t> </a:t>
            </a:r>
            <a:r>
              <a:rPr sz="2600" u="none" spc="-5" dirty="0"/>
              <a:t>OF</a:t>
            </a:r>
            <a:r>
              <a:rPr sz="2600" u="none" spc="-30" dirty="0"/>
              <a:t> </a:t>
            </a:r>
            <a:r>
              <a:rPr sz="2600" u="none" spc="-5" dirty="0"/>
              <a:t>DATA</a:t>
            </a:r>
            <a:r>
              <a:rPr sz="2600" u="none" spc="-30" dirty="0"/>
              <a:t> </a:t>
            </a:r>
            <a:r>
              <a:rPr sz="2600" u="none" spc="-5" dirty="0"/>
              <a:t>CONNECTORS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127049" y="1051261"/>
            <a:ext cx="8378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mic Sans MS"/>
                <a:cs typeface="Comic Sans MS"/>
              </a:rPr>
              <a:t>Power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BI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can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connect to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virtually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any type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of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source data,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including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86357" y="6120000"/>
            <a:ext cx="2951480" cy="1081405"/>
            <a:chOff x="5986357" y="6120000"/>
            <a:chExt cx="2951480" cy="1081405"/>
          </a:xfrm>
        </p:grpSpPr>
        <p:sp>
          <p:nvSpPr>
            <p:cNvPr id="10" name="object 10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20932" y="1422736"/>
            <a:ext cx="6254750" cy="489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2555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omic Sans MS"/>
                <a:cs typeface="Comic Sans MS"/>
              </a:rPr>
              <a:t>(but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not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limited</a:t>
            </a:r>
            <a:r>
              <a:rPr sz="2100" spc="-25" dirty="0">
                <a:latin typeface="Comic Sans MS"/>
                <a:cs typeface="Comic Sans MS"/>
              </a:rPr>
              <a:t> </a:t>
            </a:r>
            <a:r>
              <a:rPr sz="2100" spc="-5" dirty="0">
                <a:latin typeface="Comic Sans MS"/>
                <a:cs typeface="Comic Sans MS"/>
              </a:rPr>
              <a:t>to):</a:t>
            </a:r>
            <a:endParaRPr sz="2100">
              <a:latin typeface="Comic Sans MS"/>
              <a:cs typeface="Comic Sans MS"/>
            </a:endParaRPr>
          </a:p>
          <a:p>
            <a:pPr marL="257810" indent="-205104">
              <a:lnSpc>
                <a:spcPct val="100000"/>
              </a:lnSpc>
              <a:spcBef>
                <a:spcPts val="1720"/>
              </a:spcBef>
              <a:buFont typeface="Comic Sans MS"/>
              <a:buAutoNum type="arabicPeriod"/>
              <a:tabLst>
                <a:tab pos="258445" algn="l"/>
              </a:tabLst>
            </a:pPr>
            <a:r>
              <a:rPr sz="2000" b="1" dirty="0">
                <a:latin typeface="Comic Sans MS"/>
                <a:cs typeface="Comic Sans MS"/>
              </a:rPr>
              <a:t>Fla</a:t>
            </a:r>
            <a:r>
              <a:rPr sz="2000" b="1" spc="5" dirty="0">
                <a:latin typeface="Comic Sans MS"/>
                <a:cs typeface="Comic Sans MS"/>
              </a:rPr>
              <a:t>t</a:t>
            </a:r>
            <a:r>
              <a:rPr sz="2000" b="1" dirty="0">
                <a:latin typeface="Comic Sans MS"/>
                <a:cs typeface="Comic Sans MS"/>
              </a:rPr>
              <a:t> file</a:t>
            </a:r>
            <a:r>
              <a:rPr sz="2000" b="1" spc="5" dirty="0">
                <a:latin typeface="Comic Sans MS"/>
                <a:cs typeface="Comic Sans MS"/>
              </a:rPr>
              <a:t>s</a:t>
            </a:r>
            <a:r>
              <a:rPr sz="2000" b="1" dirty="0">
                <a:latin typeface="Comic Sans MS"/>
                <a:cs typeface="Comic Sans MS"/>
              </a:rPr>
              <a:t> </a:t>
            </a:r>
            <a:r>
              <a:rPr sz="2000" b="1" spc="5" dirty="0">
                <a:latin typeface="Comic Sans MS"/>
                <a:cs typeface="Comic Sans MS"/>
              </a:rPr>
              <a:t>&amp;</a:t>
            </a:r>
            <a:r>
              <a:rPr sz="2000" b="1" dirty="0">
                <a:latin typeface="Comic Sans MS"/>
                <a:cs typeface="Comic Sans MS"/>
              </a:rPr>
              <a:t> Folder</a:t>
            </a:r>
            <a:r>
              <a:rPr sz="2000" b="1" spc="5" dirty="0">
                <a:latin typeface="Comic Sans MS"/>
                <a:cs typeface="Comic Sans MS"/>
              </a:rPr>
              <a:t>s</a:t>
            </a:r>
            <a:r>
              <a:rPr sz="2000" b="1" spc="-2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(csv, text, xlsx, etc.)</a:t>
            </a:r>
            <a:endParaRPr sz="2000">
              <a:latin typeface="Comic Sans MS"/>
              <a:cs typeface="Comic Sans MS"/>
            </a:endParaRPr>
          </a:p>
          <a:p>
            <a:pPr marL="257810" indent="-245745">
              <a:lnSpc>
                <a:spcPct val="100000"/>
              </a:lnSpc>
              <a:spcBef>
                <a:spcPts val="1125"/>
              </a:spcBef>
              <a:buFont typeface="Comic Sans MS"/>
              <a:buAutoNum type="arabicPeriod"/>
              <a:tabLst>
                <a:tab pos="258445" algn="l"/>
              </a:tabLst>
            </a:pPr>
            <a:r>
              <a:rPr sz="2000" b="1" dirty="0">
                <a:latin typeface="Comic Sans MS"/>
                <a:cs typeface="Comic Sans MS"/>
              </a:rPr>
              <a:t>Databases</a:t>
            </a:r>
            <a:r>
              <a:rPr sz="2000" dirty="0">
                <a:latin typeface="Comic Sans MS"/>
                <a:cs typeface="Comic Sans MS"/>
              </a:rPr>
              <a:t>(SQL,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Access, Oracle,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IBM, etc.)</a:t>
            </a:r>
            <a:endParaRPr sz="2000">
              <a:latin typeface="Comic Sans MS"/>
              <a:cs typeface="Comic Sans MS"/>
            </a:endParaRPr>
          </a:p>
          <a:p>
            <a:pPr marL="257810" marR="5080" indent="-245745">
              <a:lnSpc>
                <a:spcPct val="146900"/>
              </a:lnSpc>
              <a:buFont typeface="Comic Sans MS"/>
              <a:buAutoNum type="arabicPeriod"/>
              <a:tabLst>
                <a:tab pos="258445" algn="l"/>
              </a:tabLst>
            </a:pPr>
            <a:r>
              <a:rPr sz="2000" b="1" dirty="0">
                <a:latin typeface="Comic Sans MS"/>
                <a:cs typeface="Comic Sans MS"/>
              </a:rPr>
              <a:t>Power Platform </a:t>
            </a:r>
            <a:r>
              <a:rPr sz="2000" dirty="0">
                <a:latin typeface="Comic Sans MS"/>
                <a:cs typeface="Comic Sans MS"/>
              </a:rPr>
              <a:t>(Datasets, Datamarts, Dataflows,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Dataverse,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etc.)</a:t>
            </a:r>
            <a:endParaRPr sz="2000">
              <a:latin typeface="Comic Sans MS"/>
              <a:cs typeface="Comic Sans MS"/>
            </a:endParaRPr>
          </a:p>
          <a:p>
            <a:pPr marL="257810" marR="80010" indent="-245745">
              <a:lnSpc>
                <a:spcPct val="146900"/>
              </a:lnSpc>
              <a:buFont typeface="Comic Sans MS"/>
              <a:buAutoNum type="arabicPeriod"/>
              <a:tabLst>
                <a:tab pos="258445" algn="l"/>
              </a:tabLst>
            </a:pPr>
            <a:r>
              <a:rPr sz="2000" b="1" dirty="0">
                <a:latin typeface="Comic Sans MS"/>
                <a:cs typeface="Comic Sans MS"/>
              </a:rPr>
              <a:t>Azure</a:t>
            </a:r>
            <a:r>
              <a:rPr sz="2000" dirty="0">
                <a:latin typeface="Comic Sans MS"/>
                <a:cs typeface="Comic Sans MS"/>
              </a:rPr>
              <a:t>(Azure SQL, Analysis Services, Databricks,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etc.)</a:t>
            </a:r>
            <a:endParaRPr sz="2000">
              <a:latin typeface="Comic Sans MS"/>
              <a:cs typeface="Comic Sans MS"/>
            </a:endParaRPr>
          </a:p>
          <a:p>
            <a:pPr marL="257810" marR="320040" indent="-245745">
              <a:lnSpc>
                <a:spcPct val="146900"/>
              </a:lnSpc>
              <a:buFont typeface="Comic Sans MS"/>
              <a:buAutoNum type="arabicPeriod"/>
              <a:tabLst>
                <a:tab pos="258445" algn="l"/>
              </a:tabLst>
            </a:pPr>
            <a:r>
              <a:rPr sz="2000" b="1" dirty="0">
                <a:latin typeface="Comic Sans MS"/>
                <a:cs typeface="Comic Sans MS"/>
              </a:rPr>
              <a:t>Online Services </a:t>
            </a:r>
            <a:r>
              <a:rPr sz="2000" dirty="0">
                <a:latin typeface="Comic Sans MS"/>
                <a:cs typeface="Comic Sans MS"/>
              </a:rPr>
              <a:t>(SharePoint, GitHub, Dynamics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365, Google Analytics, Salesforce, Power </a:t>
            </a:r>
            <a:r>
              <a:rPr sz="2000" spc="5" dirty="0">
                <a:latin typeface="Comic Sans MS"/>
                <a:cs typeface="Comic Sans MS"/>
              </a:rPr>
              <a:t>BI 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Service,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etc.)</a:t>
            </a:r>
            <a:endParaRPr sz="2000">
              <a:latin typeface="Comic Sans MS"/>
              <a:cs typeface="Comic Sans MS"/>
            </a:endParaRPr>
          </a:p>
          <a:p>
            <a:pPr marL="257810" indent="-245745">
              <a:lnSpc>
                <a:spcPct val="100000"/>
              </a:lnSpc>
              <a:spcBef>
                <a:spcPts val="1120"/>
              </a:spcBef>
              <a:buFont typeface="Comic Sans MS"/>
              <a:buAutoNum type="arabicPeriod"/>
              <a:tabLst>
                <a:tab pos="258445" algn="l"/>
              </a:tabLst>
            </a:pPr>
            <a:r>
              <a:rPr sz="2000" b="1" dirty="0">
                <a:latin typeface="Comic Sans MS"/>
                <a:cs typeface="Comic Sans MS"/>
              </a:rPr>
              <a:t>Other</a:t>
            </a:r>
            <a:r>
              <a:rPr sz="2000" dirty="0">
                <a:latin typeface="Comic Sans MS"/>
                <a:cs typeface="Comic Sans MS"/>
              </a:rPr>
              <a:t>(Web feeds, </a:t>
            </a:r>
            <a:r>
              <a:rPr sz="2000" spc="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 scripts, Spark, Hadoop, etc.)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261" y="1433561"/>
            <a:ext cx="1936750" cy="1502410"/>
          </a:xfrm>
          <a:custGeom>
            <a:avLst/>
            <a:gdLst/>
            <a:ahLst/>
            <a:cxnLst/>
            <a:rect l="l" t="t" r="r" b="b"/>
            <a:pathLst>
              <a:path w="1936750" h="1502410">
                <a:moveTo>
                  <a:pt x="286422" y="1502010"/>
                </a:moveTo>
                <a:lnTo>
                  <a:pt x="286422" y="1173673"/>
                </a:lnTo>
                <a:lnTo>
                  <a:pt x="250972" y="1155556"/>
                </a:lnTo>
                <a:lnTo>
                  <a:pt x="217260" y="1134573"/>
                </a:lnTo>
                <a:lnTo>
                  <a:pt x="185427" y="1110621"/>
                </a:lnTo>
                <a:lnTo>
                  <a:pt x="155616" y="1083592"/>
                </a:lnTo>
                <a:lnTo>
                  <a:pt x="127969" y="1053382"/>
                </a:lnTo>
                <a:lnTo>
                  <a:pt x="102628" y="1019886"/>
                </a:lnTo>
                <a:lnTo>
                  <a:pt x="79736" y="982997"/>
                </a:lnTo>
                <a:lnTo>
                  <a:pt x="59435" y="942612"/>
                </a:lnTo>
                <a:lnTo>
                  <a:pt x="41867" y="898623"/>
                </a:lnTo>
                <a:lnTo>
                  <a:pt x="27174" y="850926"/>
                </a:lnTo>
                <a:lnTo>
                  <a:pt x="15498" y="799416"/>
                </a:lnTo>
                <a:lnTo>
                  <a:pt x="6983" y="743986"/>
                </a:lnTo>
                <a:lnTo>
                  <a:pt x="1769" y="684533"/>
                </a:lnTo>
                <a:lnTo>
                  <a:pt x="0" y="620949"/>
                </a:lnTo>
                <a:lnTo>
                  <a:pt x="1654" y="561942"/>
                </a:lnTo>
                <a:lnTo>
                  <a:pt x="6539" y="505683"/>
                </a:lnTo>
                <a:lnTo>
                  <a:pt x="14514" y="452288"/>
                </a:lnTo>
                <a:lnTo>
                  <a:pt x="25455" y="401733"/>
                </a:lnTo>
                <a:lnTo>
                  <a:pt x="39235" y="354044"/>
                </a:lnTo>
                <a:lnTo>
                  <a:pt x="55724" y="309247"/>
                </a:lnTo>
                <a:lnTo>
                  <a:pt x="74794" y="267366"/>
                </a:lnTo>
                <a:lnTo>
                  <a:pt x="96317" y="228429"/>
                </a:lnTo>
                <a:lnTo>
                  <a:pt x="120165" y="192459"/>
                </a:lnTo>
                <a:lnTo>
                  <a:pt x="146209" y="159483"/>
                </a:lnTo>
                <a:lnTo>
                  <a:pt x="174321" y="129526"/>
                </a:lnTo>
                <a:lnTo>
                  <a:pt x="204372" y="102614"/>
                </a:lnTo>
                <a:lnTo>
                  <a:pt x="236234" y="78773"/>
                </a:lnTo>
                <a:lnTo>
                  <a:pt x="269779" y="58027"/>
                </a:lnTo>
                <a:lnTo>
                  <a:pt x="304878" y="40403"/>
                </a:lnTo>
                <a:lnTo>
                  <a:pt x="341403" y="25926"/>
                </a:lnTo>
                <a:lnTo>
                  <a:pt x="379226" y="14621"/>
                </a:lnTo>
                <a:lnTo>
                  <a:pt x="418217" y="6515"/>
                </a:lnTo>
                <a:lnTo>
                  <a:pt x="458250" y="1633"/>
                </a:lnTo>
                <a:lnTo>
                  <a:pt x="499194" y="0"/>
                </a:lnTo>
                <a:lnTo>
                  <a:pt x="1430127" y="0"/>
                </a:lnTo>
                <a:lnTo>
                  <a:pt x="1472293" y="1633"/>
                </a:lnTo>
                <a:lnTo>
                  <a:pt x="1513424" y="6515"/>
                </a:lnTo>
                <a:lnTo>
                  <a:pt x="1553401" y="14622"/>
                </a:lnTo>
                <a:lnTo>
                  <a:pt x="1592100" y="25926"/>
                </a:lnTo>
                <a:lnTo>
                  <a:pt x="1629399" y="40404"/>
                </a:lnTo>
                <a:lnTo>
                  <a:pt x="1665177" y="58029"/>
                </a:lnTo>
                <a:lnTo>
                  <a:pt x="1699311" y="78775"/>
                </a:lnTo>
                <a:lnTo>
                  <a:pt x="1731679" y="102618"/>
                </a:lnTo>
                <a:lnTo>
                  <a:pt x="1762159" y="129531"/>
                </a:lnTo>
                <a:lnTo>
                  <a:pt x="1790629" y="159490"/>
                </a:lnTo>
                <a:lnTo>
                  <a:pt x="1816966" y="192468"/>
                </a:lnTo>
                <a:lnTo>
                  <a:pt x="1841049" y="228441"/>
                </a:lnTo>
                <a:lnTo>
                  <a:pt x="1862756" y="267382"/>
                </a:lnTo>
                <a:lnTo>
                  <a:pt x="1881963" y="309266"/>
                </a:lnTo>
                <a:lnTo>
                  <a:pt x="1898550" y="354068"/>
                </a:lnTo>
                <a:lnTo>
                  <a:pt x="1912394" y="401762"/>
                </a:lnTo>
                <a:lnTo>
                  <a:pt x="1923373" y="452323"/>
                </a:lnTo>
                <a:lnTo>
                  <a:pt x="1931364" y="505725"/>
                </a:lnTo>
                <a:lnTo>
                  <a:pt x="1936185" y="561209"/>
                </a:lnTo>
                <a:lnTo>
                  <a:pt x="1936064" y="679676"/>
                </a:lnTo>
                <a:lnTo>
                  <a:pt x="1930658" y="735710"/>
                </a:lnTo>
                <a:lnTo>
                  <a:pt x="1921822" y="788944"/>
                </a:lnTo>
                <a:lnTo>
                  <a:pt x="1909699" y="839329"/>
                </a:lnTo>
                <a:lnTo>
                  <a:pt x="1894430" y="886817"/>
                </a:lnTo>
                <a:lnTo>
                  <a:pt x="1876159" y="931359"/>
                </a:lnTo>
                <a:lnTo>
                  <a:pt x="1855027" y="972906"/>
                </a:lnTo>
                <a:lnTo>
                  <a:pt x="1831176" y="1011410"/>
                </a:lnTo>
                <a:lnTo>
                  <a:pt x="1804750" y="1046821"/>
                </a:lnTo>
                <a:lnTo>
                  <a:pt x="1775890" y="1079091"/>
                </a:lnTo>
                <a:lnTo>
                  <a:pt x="1744739" y="1108172"/>
                </a:lnTo>
                <a:lnTo>
                  <a:pt x="1711439" y="1134014"/>
                </a:lnTo>
                <a:lnTo>
                  <a:pt x="1676133" y="1156568"/>
                </a:lnTo>
                <a:lnTo>
                  <a:pt x="1638962" y="1175786"/>
                </a:lnTo>
                <a:lnTo>
                  <a:pt x="1600069" y="1191620"/>
                </a:lnTo>
                <a:lnTo>
                  <a:pt x="1559597" y="1204019"/>
                </a:lnTo>
                <a:lnTo>
                  <a:pt x="1517688" y="1212937"/>
                </a:lnTo>
                <a:lnTo>
                  <a:pt x="1474484" y="1218323"/>
                </a:lnTo>
                <a:lnTo>
                  <a:pt x="1430127" y="1220129"/>
                </a:lnTo>
                <a:lnTo>
                  <a:pt x="625467" y="1220129"/>
                </a:lnTo>
                <a:lnTo>
                  <a:pt x="286422" y="1502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52451" y="1560440"/>
            <a:ext cx="17195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Try </a:t>
            </a:r>
            <a:r>
              <a:rPr sz="1750" b="1" spc="-5" dirty="0">
                <a:latin typeface="Comic Sans MS"/>
                <a:cs typeface="Comic Sans MS"/>
              </a:rPr>
              <a:t>to </a:t>
            </a:r>
            <a:r>
              <a:rPr sz="1750" b="1" spc="-10" dirty="0">
                <a:latin typeface="Comic Sans MS"/>
                <a:cs typeface="Comic Sans MS"/>
              </a:rPr>
              <a:t>connect </a:t>
            </a:r>
            <a:r>
              <a:rPr sz="1750" b="1" spc="-74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different </a:t>
            </a:r>
            <a:r>
              <a:rPr sz="1750" b="1" spc="-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sources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5" dirty="0">
                <a:latin typeface="Comic Sans MS"/>
                <a:cs typeface="Comic Sans MS"/>
              </a:rPr>
              <a:t>of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data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682615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284095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learn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Part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-2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omic Sans MS"/>
              <a:cs typeface="Comic Sans MS"/>
            </a:endParaRPr>
          </a:p>
          <a:p>
            <a:pPr marL="1308735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Discover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connectivity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BI's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connectors.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Explore</a:t>
            </a:r>
            <a:r>
              <a:rPr sz="1850" spc="-5" dirty="0">
                <a:latin typeface="Comic Sans MS"/>
                <a:cs typeface="Comic Sans MS"/>
              </a:rPr>
              <a:t> a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world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possibilities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make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informed decisions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effortlessly.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Custom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Comic Sans MS</vt:lpstr>
      <vt:lpstr>Tahoma</vt:lpstr>
      <vt:lpstr>Office Theme</vt:lpstr>
      <vt:lpstr>Hii,  Iam Siddhika</vt:lpstr>
      <vt:lpstr>Today Content</vt:lpstr>
      <vt:lpstr>Differences between Power BI and Tableau</vt:lpstr>
      <vt:lpstr>Differences between Power BI and Excel</vt:lpstr>
      <vt:lpstr>CONNECTING &amp; SHAPING DATA</vt:lpstr>
      <vt:lpstr>TYPES OF DATA CONNECTORS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2024-09-10T10:49:36Z</dcterms:created>
  <dcterms:modified xsi:type="dcterms:W3CDTF">2024-09-11T14:40:25Z</dcterms:modified>
</cp:coreProperties>
</file>