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9C03-34AF-446F-8B1D-79A9225EB74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48638-B817-4910-96B0-A765EA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7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8E2-5848-4474-BE2A-76174B0B0EE7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9AC0-E629-4BFB-95C0-0E8AE0371ACD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6E19-D020-4974-B740-134EF58E3BD4}" type="datetime1">
              <a:rPr lang="en-US" smtClean="0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E025-544A-4182-9329-91253F54FD59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F583-4B1A-44A1-8572-7CDC45BE3EDF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7437" y="2321656"/>
            <a:ext cx="5569424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52C4-299B-4395-8B45-E6070DB1C7D9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39490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spc="-80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-23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53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40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53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400" y="2871008"/>
            <a:ext cx="85725" cy="857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4420" y="2750389"/>
            <a:ext cx="4255770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mic Sans MS"/>
                <a:cs typeface="Comic Sans MS"/>
              </a:rPr>
              <a:t>COMMON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FUNCTION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250825">
              <a:lnSpc>
                <a:spcPct val="100000"/>
              </a:lnSpc>
              <a:spcBef>
                <a:spcPts val="1470"/>
              </a:spcBef>
            </a:pPr>
            <a:r>
              <a:rPr sz="1900" spc="-5" dirty="0">
                <a:latin typeface="Comic Sans MS"/>
                <a:cs typeface="Comic Sans MS"/>
              </a:rPr>
              <a:t>1.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AGGREGATION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FUNCTIONS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310" y="1397402"/>
            <a:ext cx="1638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9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69" y="0"/>
                </a:lnTo>
                <a:lnTo>
                  <a:pt x="776137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3760" y="1915903"/>
            <a:ext cx="5433695" cy="3672204"/>
          </a:xfrm>
          <a:custGeom>
            <a:avLst/>
            <a:gdLst/>
            <a:ahLst/>
            <a:cxnLst/>
            <a:rect l="l" t="t" r="r" b="b"/>
            <a:pathLst>
              <a:path w="5433695" h="3672204">
                <a:moveTo>
                  <a:pt x="5099812" y="3671722"/>
                </a:moveTo>
                <a:lnTo>
                  <a:pt x="333367" y="3671722"/>
                </a:lnTo>
                <a:lnTo>
                  <a:pt x="284111" y="3668107"/>
                </a:lnTo>
                <a:lnTo>
                  <a:pt x="237091" y="3657607"/>
                </a:lnTo>
                <a:lnTo>
                  <a:pt x="192832" y="3640737"/>
                </a:lnTo>
                <a:lnTo>
                  <a:pt x="151848" y="3618013"/>
                </a:lnTo>
                <a:lnTo>
                  <a:pt x="114656" y="3589951"/>
                </a:lnTo>
                <a:lnTo>
                  <a:pt x="81771" y="3557065"/>
                </a:lnTo>
                <a:lnTo>
                  <a:pt x="53708" y="3519873"/>
                </a:lnTo>
                <a:lnTo>
                  <a:pt x="30984" y="3478889"/>
                </a:lnTo>
                <a:lnTo>
                  <a:pt x="14114" y="3434630"/>
                </a:lnTo>
                <a:lnTo>
                  <a:pt x="3614" y="3387611"/>
                </a:lnTo>
                <a:lnTo>
                  <a:pt x="0" y="333834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099805" y="0"/>
                </a:lnTo>
                <a:lnTo>
                  <a:pt x="5149068" y="3614"/>
                </a:lnTo>
                <a:lnTo>
                  <a:pt x="5196088" y="14114"/>
                </a:lnTo>
                <a:lnTo>
                  <a:pt x="5240347" y="30984"/>
                </a:lnTo>
                <a:lnTo>
                  <a:pt x="5281331" y="53708"/>
                </a:lnTo>
                <a:lnTo>
                  <a:pt x="5318523" y="81771"/>
                </a:lnTo>
                <a:lnTo>
                  <a:pt x="5351408" y="114656"/>
                </a:lnTo>
                <a:lnTo>
                  <a:pt x="5379471" y="151848"/>
                </a:lnTo>
                <a:lnTo>
                  <a:pt x="5402195" y="192832"/>
                </a:lnTo>
                <a:lnTo>
                  <a:pt x="5419065" y="237091"/>
                </a:lnTo>
                <a:lnTo>
                  <a:pt x="5429565" y="284111"/>
                </a:lnTo>
                <a:lnTo>
                  <a:pt x="5433180" y="333374"/>
                </a:lnTo>
                <a:lnTo>
                  <a:pt x="5433180" y="3338348"/>
                </a:lnTo>
                <a:lnTo>
                  <a:pt x="5429565" y="3387611"/>
                </a:lnTo>
                <a:lnTo>
                  <a:pt x="5419065" y="3434630"/>
                </a:lnTo>
                <a:lnTo>
                  <a:pt x="5402195" y="3478889"/>
                </a:lnTo>
                <a:lnTo>
                  <a:pt x="5379471" y="3519873"/>
                </a:lnTo>
                <a:lnTo>
                  <a:pt x="5351408" y="3557065"/>
                </a:lnTo>
                <a:lnTo>
                  <a:pt x="5318523" y="3589951"/>
                </a:lnTo>
                <a:lnTo>
                  <a:pt x="5281331" y="3618013"/>
                </a:lnTo>
                <a:lnTo>
                  <a:pt x="5240347" y="3640737"/>
                </a:lnTo>
                <a:lnTo>
                  <a:pt x="5196088" y="3657607"/>
                </a:lnTo>
                <a:lnTo>
                  <a:pt x="5149068" y="3668107"/>
                </a:lnTo>
                <a:lnTo>
                  <a:pt x="5099812" y="3671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7" name="object 7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31446" y="2088502"/>
            <a:ext cx="3837940" cy="29210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1620" indent="-208279">
              <a:lnSpc>
                <a:spcPct val="100000"/>
              </a:lnSpc>
              <a:spcBef>
                <a:spcPts val="4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Aggregation</a:t>
            </a:r>
            <a:r>
              <a:rPr sz="2050" b="1" spc="-30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Date</a:t>
            </a:r>
            <a:r>
              <a:rPr sz="2050" b="1" spc="-1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and</a:t>
            </a:r>
            <a:r>
              <a:rPr sz="2050" b="1" spc="-1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time 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Filter</a:t>
            </a:r>
            <a:r>
              <a:rPr sz="2050" b="1" spc="-3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Logical</a:t>
            </a:r>
            <a:r>
              <a:rPr sz="2050" b="1" spc="-3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Text</a:t>
            </a:r>
            <a:r>
              <a:rPr sz="2050" b="1" spc="-40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Relationship</a:t>
            </a:r>
            <a:r>
              <a:rPr sz="2050" b="1" spc="-2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Table</a:t>
            </a:r>
            <a:r>
              <a:rPr sz="2050" b="1" spc="-1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manipulation</a:t>
            </a:r>
            <a:r>
              <a:rPr sz="2050" b="1" spc="-1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  <a:p>
            <a:pPr marL="261620" indent="-249554">
              <a:lnSpc>
                <a:spcPct val="100000"/>
              </a:lnSpc>
              <a:spcBef>
                <a:spcPts val="390"/>
              </a:spcBef>
              <a:buFont typeface="Comic Sans MS"/>
              <a:buAutoNum type="arabicPeriod"/>
              <a:tabLst>
                <a:tab pos="262255" algn="l"/>
              </a:tabLst>
            </a:pPr>
            <a:r>
              <a:rPr sz="2050" b="1" spc="-10" dirty="0">
                <a:latin typeface="Comic Sans MS"/>
                <a:cs typeface="Comic Sans MS"/>
              </a:rPr>
              <a:t>Time</a:t>
            </a:r>
            <a:r>
              <a:rPr sz="2050" b="1" spc="-1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intelligence</a:t>
            </a:r>
            <a:r>
              <a:rPr sz="2050" b="1" spc="-15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functions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089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49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4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49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0" y="25319"/>
                </a:lnTo>
                <a:lnTo>
                  <a:pt x="316583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899" y="185450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3" y="316584"/>
                </a:lnTo>
                <a:lnTo>
                  <a:pt x="279050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2819" y="12"/>
            <a:ext cx="5723890" cy="859155"/>
          </a:xfrm>
          <a:custGeom>
            <a:avLst/>
            <a:gdLst/>
            <a:ahLst/>
            <a:cxnLst/>
            <a:rect l="l" t="t" r="r" b="b"/>
            <a:pathLst>
              <a:path w="5723890" h="859155">
                <a:moveTo>
                  <a:pt x="5723331" y="564083"/>
                </a:moveTo>
                <a:lnTo>
                  <a:pt x="5719648" y="517664"/>
                </a:lnTo>
                <a:lnTo>
                  <a:pt x="5708840" y="472795"/>
                </a:lnTo>
                <a:lnTo>
                  <a:pt x="5691238" y="430288"/>
                </a:lnTo>
                <a:lnTo>
                  <a:pt x="5667159" y="390931"/>
                </a:lnTo>
                <a:lnTo>
                  <a:pt x="5636933" y="355511"/>
                </a:lnTo>
                <a:lnTo>
                  <a:pt x="5601500" y="325272"/>
                </a:lnTo>
                <a:lnTo>
                  <a:pt x="5562143" y="301193"/>
                </a:lnTo>
                <a:lnTo>
                  <a:pt x="5519636" y="283591"/>
                </a:lnTo>
                <a:lnTo>
                  <a:pt x="5474767" y="272783"/>
                </a:lnTo>
                <a:lnTo>
                  <a:pt x="5428348" y="269113"/>
                </a:lnTo>
                <a:lnTo>
                  <a:pt x="5098021" y="269113"/>
                </a:lnTo>
                <a:lnTo>
                  <a:pt x="5105705" y="258025"/>
                </a:lnTo>
                <a:lnTo>
                  <a:pt x="5127472" y="219519"/>
                </a:lnTo>
                <a:lnTo>
                  <a:pt x="5145735" y="178955"/>
                </a:lnTo>
                <a:lnTo>
                  <a:pt x="5160302" y="136512"/>
                </a:lnTo>
                <a:lnTo>
                  <a:pt x="5170957" y="92405"/>
                </a:lnTo>
                <a:lnTo>
                  <a:pt x="5177498" y="46824"/>
                </a:lnTo>
                <a:lnTo>
                  <a:pt x="5179720" y="0"/>
                </a:lnTo>
                <a:lnTo>
                  <a:pt x="4207154" y="0"/>
                </a:lnTo>
                <a:lnTo>
                  <a:pt x="4209377" y="46824"/>
                </a:lnTo>
                <a:lnTo>
                  <a:pt x="4215930" y="92405"/>
                </a:lnTo>
                <a:lnTo>
                  <a:pt x="4226585" y="136512"/>
                </a:lnTo>
                <a:lnTo>
                  <a:pt x="4241139" y="178955"/>
                </a:lnTo>
                <a:lnTo>
                  <a:pt x="4259415" y="219519"/>
                </a:lnTo>
                <a:lnTo>
                  <a:pt x="4281182" y="258025"/>
                </a:lnTo>
                <a:lnTo>
                  <a:pt x="4288853" y="269113"/>
                </a:lnTo>
                <a:lnTo>
                  <a:pt x="294970" y="269113"/>
                </a:lnTo>
                <a:lnTo>
                  <a:pt x="248551" y="272783"/>
                </a:lnTo>
                <a:lnTo>
                  <a:pt x="203695" y="283591"/>
                </a:lnTo>
                <a:lnTo>
                  <a:pt x="161188" y="301193"/>
                </a:lnTo>
                <a:lnTo>
                  <a:pt x="121818" y="325272"/>
                </a:lnTo>
                <a:lnTo>
                  <a:pt x="86398" y="355511"/>
                </a:lnTo>
                <a:lnTo>
                  <a:pt x="56172" y="390931"/>
                </a:lnTo>
                <a:lnTo>
                  <a:pt x="32092" y="430288"/>
                </a:lnTo>
                <a:lnTo>
                  <a:pt x="14478" y="472795"/>
                </a:lnTo>
                <a:lnTo>
                  <a:pt x="3670" y="517664"/>
                </a:lnTo>
                <a:lnTo>
                  <a:pt x="0" y="564083"/>
                </a:lnTo>
                <a:lnTo>
                  <a:pt x="3670" y="610514"/>
                </a:lnTo>
                <a:lnTo>
                  <a:pt x="14478" y="655370"/>
                </a:lnTo>
                <a:lnTo>
                  <a:pt x="32092" y="697877"/>
                </a:lnTo>
                <a:lnTo>
                  <a:pt x="56172" y="737247"/>
                </a:lnTo>
                <a:lnTo>
                  <a:pt x="86398" y="772668"/>
                </a:lnTo>
                <a:lnTo>
                  <a:pt x="121818" y="802894"/>
                </a:lnTo>
                <a:lnTo>
                  <a:pt x="161188" y="826973"/>
                </a:lnTo>
                <a:lnTo>
                  <a:pt x="203695" y="844588"/>
                </a:lnTo>
                <a:lnTo>
                  <a:pt x="248551" y="855395"/>
                </a:lnTo>
                <a:lnTo>
                  <a:pt x="294982" y="859066"/>
                </a:lnTo>
                <a:lnTo>
                  <a:pt x="5428348" y="859066"/>
                </a:lnTo>
                <a:lnTo>
                  <a:pt x="5474767" y="855395"/>
                </a:lnTo>
                <a:lnTo>
                  <a:pt x="5519636" y="844588"/>
                </a:lnTo>
                <a:lnTo>
                  <a:pt x="5562143" y="826973"/>
                </a:lnTo>
                <a:lnTo>
                  <a:pt x="5601500" y="802894"/>
                </a:lnTo>
                <a:lnTo>
                  <a:pt x="5636933" y="772668"/>
                </a:lnTo>
                <a:lnTo>
                  <a:pt x="5667159" y="737247"/>
                </a:lnTo>
                <a:lnTo>
                  <a:pt x="5691238" y="697877"/>
                </a:lnTo>
                <a:lnTo>
                  <a:pt x="5708840" y="655370"/>
                </a:lnTo>
                <a:lnTo>
                  <a:pt x="5719648" y="610514"/>
                </a:lnTo>
                <a:lnTo>
                  <a:pt x="5723331" y="56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28184" y="384049"/>
            <a:ext cx="491236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COMMON</a:t>
            </a:r>
            <a:r>
              <a:rPr sz="21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21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CATEGORIES</a:t>
            </a:r>
            <a:endParaRPr sz="2150"/>
          </a:p>
        </p:txBody>
      </p:sp>
      <p:sp>
        <p:nvSpPr>
          <p:cNvPr id="15" name="object 15"/>
          <p:cNvSpPr/>
          <p:nvPr/>
        </p:nvSpPr>
        <p:spPr>
          <a:xfrm>
            <a:off x="870218" y="1003937"/>
            <a:ext cx="6627495" cy="769620"/>
          </a:xfrm>
          <a:custGeom>
            <a:avLst/>
            <a:gdLst/>
            <a:ahLst/>
            <a:cxnLst/>
            <a:rect l="l" t="t" r="r" b="b"/>
            <a:pathLst>
              <a:path w="6627495" h="769619">
                <a:moveTo>
                  <a:pt x="6295164" y="769090"/>
                </a:moveTo>
                <a:lnTo>
                  <a:pt x="333375" y="769090"/>
                </a:lnTo>
                <a:lnTo>
                  <a:pt x="284111" y="765475"/>
                </a:lnTo>
                <a:lnTo>
                  <a:pt x="237091" y="754975"/>
                </a:lnTo>
                <a:lnTo>
                  <a:pt x="192832" y="738105"/>
                </a:lnTo>
                <a:lnTo>
                  <a:pt x="151848" y="715381"/>
                </a:lnTo>
                <a:lnTo>
                  <a:pt x="114656" y="687318"/>
                </a:lnTo>
                <a:lnTo>
                  <a:pt x="81771" y="654433"/>
                </a:lnTo>
                <a:lnTo>
                  <a:pt x="53708" y="617241"/>
                </a:lnTo>
                <a:lnTo>
                  <a:pt x="30984" y="576257"/>
                </a:lnTo>
                <a:lnTo>
                  <a:pt x="14114" y="531998"/>
                </a:lnTo>
                <a:lnTo>
                  <a:pt x="3614" y="484978"/>
                </a:lnTo>
                <a:lnTo>
                  <a:pt x="0" y="435715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0" y="0"/>
                </a:lnTo>
                <a:lnTo>
                  <a:pt x="6295168" y="0"/>
                </a:lnTo>
                <a:lnTo>
                  <a:pt x="6344427" y="3614"/>
                </a:lnTo>
                <a:lnTo>
                  <a:pt x="6391447" y="14114"/>
                </a:lnTo>
                <a:lnTo>
                  <a:pt x="6435706" y="30984"/>
                </a:lnTo>
                <a:lnTo>
                  <a:pt x="6476689" y="53708"/>
                </a:lnTo>
                <a:lnTo>
                  <a:pt x="6513882" y="81770"/>
                </a:lnTo>
                <a:lnTo>
                  <a:pt x="6546767" y="114656"/>
                </a:lnTo>
                <a:lnTo>
                  <a:pt x="6574829" y="151848"/>
                </a:lnTo>
                <a:lnTo>
                  <a:pt x="6597553" y="192832"/>
                </a:lnTo>
                <a:lnTo>
                  <a:pt x="6614423" y="237091"/>
                </a:lnTo>
                <a:lnTo>
                  <a:pt x="6624923" y="284110"/>
                </a:lnTo>
                <a:lnTo>
                  <a:pt x="6627396" y="317813"/>
                </a:lnTo>
                <a:lnTo>
                  <a:pt x="6627396" y="451276"/>
                </a:lnTo>
                <a:lnTo>
                  <a:pt x="6614423" y="531998"/>
                </a:lnTo>
                <a:lnTo>
                  <a:pt x="6597553" y="576257"/>
                </a:lnTo>
                <a:lnTo>
                  <a:pt x="6574829" y="617241"/>
                </a:lnTo>
                <a:lnTo>
                  <a:pt x="6546767" y="654433"/>
                </a:lnTo>
                <a:lnTo>
                  <a:pt x="6513882" y="687318"/>
                </a:lnTo>
                <a:lnTo>
                  <a:pt x="6476689" y="715381"/>
                </a:lnTo>
                <a:lnTo>
                  <a:pt x="6435706" y="738105"/>
                </a:lnTo>
                <a:lnTo>
                  <a:pt x="6391447" y="754975"/>
                </a:lnTo>
                <a:lnTo>
                  <a:pt x="6344427" y="765475"/>
                </a:lnTo>
                <a:lnTo>
                  <a:pt x="6295164" y="769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088" y="1057000"/>
            <a:ext cx="579564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 marR="5080" indent="-471170">
              <a:lnSpc>
                <a:spcPct val="113999"/>
              </a:lnSpc>
              <a:spcBef>
                <a:spcPts val="100"/>
              </a:spcBef>
            </a:pPr>
            <a:r>
              <a:rPr sz="1700" spc="-5" dirty="0">
                <a:latin typeface="Comic Sans MS"/>
                <a:cs typeface="Comic Sans MS"/>
              </a:rPr>
              <a:t>Below are the key function categories that we frequently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use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for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different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tasks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and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calculations in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DAX.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65288" y="1279659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T</a:t>
            </a:r>
            <a:r>
              <a:rPr sz="2025" b="1" spc="-37" baseline="2057" dirty="0">
                <a:latin typeface="Comic Sans MS"/>
                <a:cs typeface="Comic Sans MS"/>
              </a:rPr>
              <a:t>ry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44" baseline="2057" dirty="0">
                <a:latin typeface="Comic Sans MS"/>
                <a:cs typeface="Comic Sans MS"/>
              </a:rPr>
              <a:t>th</a:t>
            </a:r>
            <a:r>
              <a:rPr sz="1350" b="1" spc="-3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2002" y="1517483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</a:t>
            </a:r>
            <a:r>
              <a:rPr sz="2025" b="1" spc="-44" baseline="2057" dirty="0">
                <a:latin typeface="Comic Sans MS"/>
                <a:cs typeface="Comic Sans MS"/>
              </a:rPr>
              <a:t>ucnti</a:t>
            </a:r>
            <a:r>
              <a:rPr sz="1350" b="1" spc="-3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4389" y="12"/>
            <a:ext cx="6464300" cy="894715"/>
          </a:xfrm>
          <a:custGeom>
            <a:avLst/>
            <a:gdLst/>
            <a:ahLst/>
            <a:cxnLst/>
            <a:rect l="l" t="t" r="r" b="b"/>
            <a:pathLst>
              <a:path w="6464300" h="894715">
                <a:moveTo>
                  <a:pt x="5723140" y="635381"/>
                </a:moveTo>
                <a:lnTo>
                  <a:pt x="5719076" y="590092"/>
                </a:lnTo>
                <a:lnTo>
                  <a:pt x="5707100" y="546481"/>
                </a:lnTo>
                <a:lnTo>
                  <a:pt x="5688038" y="506323"/>
                </a:lnTo>
                <a:lnTo>
                  <a:pt x="5662600" y="470344"/>
                </a:lnTo>
                <a:lnTo>
                  <a:pt x="5631535" y="439280"/>
                </a:lnTo>
                <a:lnTo>
                  <a:pt x="5595556" y="413854"/>
                </a:lnTo>
                <a:lnTo>
                  <a:pt x="5555399" y="394779"/>
                </a:lnTo>
                <a:lnTo>
                  <a:pt x="5511800" y="382816"/>
                </a:lnTo>
                <a:lnTo>
                  <a:pt x="5465470" y="378663"/>
                </a:lnTo>
                <a:lnTo>
                  <a:pt x="257670" y="378663"/>
                </a:lnTo>
                <a:lnTo>
                  <a:pt x="211340" y="382816"/>
                </a:lnTo>
                <a:lnTo>
                  <a:pt x="167728" y="394779"/>
                </a:lnTo>
                <a:lnTo>
                  <a:pt x="127571" y="413854"/>
                </a:lnTo>
                <a:lnTo>
                  <a:pt x="91592" y="439280"/>
                </a:lnTo>
                <a:lnTo>
                  <a:pt x="60528" y="470344"/>
                </a:lnTo>
                <a:lnTo>
                  <a:pt x="35090" y="506323"/>
                </a:lnTo>
                <a:lnTo>
                  <a:pt x="16027" y="546481"/>
                </a:lnTo>
                <a:lnTo>
                  <a:pt x="4051" y="590092"/>
                </a:lnTo>
                <a:lnTo>
                  <a:pt x="0" y="635381"/>
                </a:lnTo>
                <a:lnTo>
                  <a:pt x="0" y="637463"/>
                </a:lnTo>
                <a:lnTo>
                  <a:pt x="4051" y="682752"/>
                </a:lnTo>
                <a:lnTo>
                  <a:pt x="16027" y="726363"/>
                </a:lnTo>
                <a:lnTo>
                  <a:pt x="35090" y="766521"/>
                </a:lnTo>
                <a:lnTo>
                  <a:pt x="60528" y="802500"/>
                </a:lnTo>
                <a:lnTo>
                  <a:pt x="91592" y="833564"/>
                </a:lnTo>
                <a:lnTo>
                  <a:pt x="127571" y="859002"/>
                </a:lnTo>
                <a:lnTo>
                  <a:pt x="167728" y="878065"/>
                </a:lnTo>
                <a:lnTo>
                  <a:pt x="211340" y="890041"/>
                </a:lnTo>
                <a:lnTo>
                  <a:pt x="257670" y="894194"/>
                </a:lnTo>
                <a:lnTo>
                  <a:pt x="5465457" y="894194"/>
                </a:lnTo>
                <a:lnTo>
                  <a:pt x="5511800" y="890041"/>
                </a:lnTo>
                <a:lnTo>
                  <a:pt x="5555399" y="878065"/>
                </a:lnTo>
                <a:lnTo>
                  <a:pt x="5595556" y="859002"/>
                </a:lnTo>
                <a:lnTo>
                  <a:pt x="5631535" y="833564"/>
                </a:lnTo>
                <a:lnTo>
                  <a:pt x="5662600" y="802500"/>
                </a:lnTo>
                <a:lnTo>
                  <a:pt x="5688038" y="766521"/>
                </a:lnTo>
                <a:lnTo>
                  <a:pt x="5707100" y="726363"/>
                </a:lnTo>
                <a:lnTo>
                  <a:pt x="5719076" y="682752"/>
                </a:lnTo>
                <a:lnTo>
                  <a:pt x="5723140" y="637463"/>
                </a:lnTo>
                <a:lnTo>
                  <a:pt x="5723140" y="635381"/>
                </a:lnTo>
                <a:close/>
              </a:path>
              <a:path w="6464300" h="89471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43880" y="219519"/>
                </a:lnTo>
                <a:lnTo>
                  <a:pt x="5565660" y="258025"/>
                </a:lnTo>
                <a:lnTo>
                  <a:pt x="5590718" y="294233"/>
                </a:lnTo>
                <a:lnTo>
                  <a:pt x="5618886" y="327977"/>
                </a:lnTo>
                <a:lnTo>
                  <a:pt x="5649938" y="359029"/>
                </a:lnTo>
                <a:lnTo>
                  <a:pt x="5683669" y="387184"/>
                </a:lnTo>
                <a:lnTo>
                  <a:pt x="5719889" y="412254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05786" y="5058422"/>
            <a:ext cx="7831455" cy="2142490"/>
            <a:chOff x="1105786" y="5058422"/>
            <a:chExt cx="7831455" cy="2142490"/>
          </a:xfrm>
        </p:grpSpPr>
        <p:sp>
          <p:nvSpPr>
            <p:cNvPr id="13" name="object 13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564308"/>
              <a:ext cx="657224" cy="6365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86" y="5058422"/>
              <a:ext cx="4914899" cy="5619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0100" y="5459031"/>
              <a:ext cx="1263015" cy="719455"/>
            </a:xfrm>
            <a:custGeom>
              <a:avLst/>
              <a:gdLst/>
              <a:ahLst/>
              <a:cxnLst/>
              <a:rect l="l" t="t" r="r" b="b"/>
              <a:pathLst>
                <a:path w="1263014" h="719454">
                  <a:moveTo>
                    <a:pt x="350494" y="428447"/>
                  </a:moveTo>
                  <a:lnTo>
                    <a:pt x="347675" y="433298"/>
                  </a:lnTo>
                  <a:lnTo>
                    <a:pt x="349745" y="430174"/>
                  </a:lnTo>
                  <a:lnTo>
                    <a:pt x="350494" y="428447"/>
                  </a:lnTo>
                  <a:close/>
                </a:path>
                <a:path w="1263014" h="719454">
                  <a:moveTo>
                    <a:pt x="355523" y="411022"/>
                  </a:moveTo>
                  <a:lnTo>
                    <a:pt x="355244" y="404812"/>
                  </a:lnTo>
                  <a:lnTo>
                    <a:pt x="355244" y="401002"/>
                  </a:lnTo>
                  <a:lnTo>
                    <a:pt x="352386" y="393382"/>
                  </a:lnTo>
                  <a:lnTo>
                    <a:pt x="350405" y="392061"/>
                  </a:lnTo>
                  <a:lnTo>
                    <a:pt x="349529" y="390525"/>
                  </a:lnTo>
                  <a:lnTo>
                    <a:pt x="343814" y="387667"/>
                  </a:lnTo>
                  <a:lnTo>
                    <a:pt x="341185" y="386753"/>
                  </a:lnTo>
                  <a:lnTo>
                    <a:pt x="339229" y="385749"/>
                  </a:lnTo>
                  <a:lnTo>
                    <a:pt x="329996" y="383260"/>
                  </a:lnTo>
                  <a:lnTo>
                    <a:pt x="319341" y="382739"/>
                  </a:lnTo>
                  <a:lnTo>
                    <a:pt x="313499" y="383768"/>
                  </a:lnTo>
                  <a:lnTo>
                    <a:pt x="324281" y="383260"/>
                  </a:lnTo>
                  <a:lnTo>
                    <a:pt x="313436" y="383781"/>
                  </a:lnTo>
                  <a:lnTo>
                    <a:pt x="313270" y="383781"/>
                  </a:lnTo>
                  <a:lnTo>
                    <a:pt x="313093" y="383844"/>
                  </a:lnTo>
                  <a:lnTo>
                    <a:pt x="307619" y="384810"/>
                  </a:lnTo>
                  <a:lnTo>
                    <a:pt x="276618" y="401053"/>
                  </a:lnTo>
                  <a:lnTo>
                    <a:pt x="238201" y="429691"/>
                  </a:lnTo>
                  <a:lnTo>
                    <a:pt x="201396" y="462102"/>
                  </a:lnTo>
                  <a:lnTo>
                    <a:pt x="198666" y="464959"/>
                  </a:lnTo>
                  <a:lnTo>
                    <a:pt x="199224" y="440512"/>
                  </a:lnTo>
                  <a:lnTo>
                    <a:pt x="200190" y="376936"/>
                  </a:lnTo>
                  <a:lnTo>
                    <a:pt x="201091" y="293370"/>
                  </a:lnTo>
                  <a:lnTo>
                    <a:pt x="201980" y="185305"/>
                  </a:lnTo>
                  <a:lnTo>
                    <a:pt x="202844" y="51435"/>
                  </a:lnTo>
                  <a:lnTo>
                    <a:pt x="197129" y="34290"/>
                  </a:lnTo>
                  <a:lnTo>
                    <a:pt x="191414" y="30480"/>
                  </a:lnTo>
                  <a:lnTo>
                    <a:pt x="186651" y="26670"/>
                  </a:lnTo>
                  <a:lnTo>
                    <a:pt x="182257" y="24790"/>
                  </a:lnTo>
                  <a:lnTo>
                    <a:pt x="177050" y="24790"/>
                  </a:lnTo>
                  <a:lnTo>
                    <a:pt x="145465" y="77762"/>
                  </a:lnTo>
                  <a:lnTo>
                    <a:pt x="141249" y="118833"/>
                  </a:lnTo>
                  <a:lnTo>
                    <a:pt x="138595" y="170942"/>
                  </a:lnTo>
                  <a:lnTo>
                    <a:pt x="137350" y="230352"/>
                  </a:lnTo>
                  <a:lnTo>
                    <a:pt x="137350" y="293370"/>
                  </a:lnTo>
                  <a:lnTo>
                    <a:pt x="138442" y="356273"/>
                  </a:lnTo>
                  <a:lnTo>
                    <a:pt x="140462" y="415353"/>
                  </a:lnTo>
                  <a:lnTo>
                    <a:pt x="143230" y="466877"/>
                  </a:lnTo>
                  <a:lnTo>
                    <a:pt x="146621" y="507149"/>
                  </a:lnTo>
                  <a:lnTo>
                    <a:pt x="150609" y="532980"/>
                  </a:lnTo>
                  <a:lnTo>
                    <a:pt x="147015" y="532079"/>
                  </a:lnTo>
                  <a:lnTo>
                    <a:pt x="130086" y="517563"/>
                  </a:lnTo>
                  <a:lnTo>
                    <a:pt x="99771" y="485736"/>
                  </a:lnTo>
                  <a:lnTo>
                    <a:pt x="50444" y="431482"/>
                  </a:lnTo>
                  <a:lnTo>
                    <a:pt x="38061" y="423862"/>
                  </a:lnTo>
                  <a:lnTo>
                    <a:pt x="31394" y="422910"/>
                  </a:lnTo>
                  <a:lnTo>
                    <a:pt x="25679" y="422910"/>
                  </a:lnTo>
                  <a:lnTo>
                    <a:pt x="914" y="447675"/>
                  </a:lnTo>
                  <a:lnTo>
                    <a:pt x="0" y="453123"/>
                  </a:lnTo>
                  <a:lnTo>
                    <a:pt x="0" y="453656"/>
                  </a:lnTo>
                  <a:lnTo>
                    <a:pt x="914" y="459105"/>
                  </a:lnTo>
                  <a:lnTo>
                    <a:pt x="40081" y="510654"/>
                  </a:lnTo>
                  <a:lnTo>
                    <a:pt x="87591" y="554355"/>
                  </a:lnTo>
                  <a:lnTo>
                    <a:pt x="119380" y="576503"/>
                  </a:lnTo>
                  <a:lnTo>
                    <a:pt x="163118" y="588848"/>
                  </a:lnTo>
                  <a:lnTo>
                    <a:pt x="176047" y="586740"/>
                  </a:lnTo>
                  <a:lnTo>
                    <a:pt x="188087" y="582485"/>
                  </a:lnTo>
                  <a:lnTo>
                    <a:pt x="198081" y="576262"/>
                  </a:lnTo>
                  <a:lnTo>
                    <a:pt x="204000" y="567080"/>
                  </a:lnTo>
                  <a:lnTo>
                    <a:pt x="206883" y="554951"/>
                  </a:lnTo>
                  <a:lnTo>
                    <a:pt x="210134" y="541566"/>
                  </a:lnTo>
                  <a:lnTo>
                    <a:pt x="214033" y="534352"/>
                  </a:lnTo>
                  <a:lnTo>
                    <a:pt x="217131" y="528637"/>
                  </a:lnTo>
                  <a:lnTo>
                    <a:pt x="244881" y="504913"/>
                  </a:lnTo>
                  <a:lnTo>
                    <a:pt x="323608" y="454964"/>
                  </a:lnTo>
                  <a:lnTo>
                    <a:pt x="335965" y="443865"/>
                  </a:lnTo>
                  <a:lnTo>
                    <a:pt x="337845" y="442175"/>
                  </a:lnTo>
                  <a:lnTo>
                    <a:pt x="340956" y="441007"/>
                  </a:lnTo>
                  <a:lnTo>
                    <a:pt x="345719" y="436245"/>
                  </a:lnTo>
                  <a:lnTo>
                    <a:pt x="347599" y="433400"/>
                  </a:lnTo>
                  <a:lnTo>
                    <a:pt x="350494" y="428447"/>
                  </a:lnTo>
                  <a:lnTo>
                    <a:pt x="352158" y="425577"/>
                  </a:lnTo>
                  <a:lnTo>
                    <a:pt x="354647" y="418033"/>
                  </a:lnTo>
                  <a:lnTo>
                    <a:pt x="355523" y="411022"/>
                  </a:lnTo>
                  <a:close/>
                </a:path>
                <a:path w="1263014" h="719454">
                  <a:moveTo>
                    <a:pt x="1204442" y="495655"/>
                  </a:moveTo>
                  <a:lnTo>
                    <a:pt x="1203490" y="496735"/>
                  </a:lnTo>
                  <a:lnTo>
                    <a:pt x="1203312" y="497814"/>
                  </a:lnTo>
                  <a:lnTo>
                    <a:pt x="1204442" y="495655"/>
                  </a:lnTo>
                  <a:close/>
                </a:path>
                <a:path w="1263014" h="719454">
                  <a:moveTo>
                    <a:pt x="1262545" y="511022"/>
                  </a:moveTo>
                  <a:lnTo>
                    <a:pt x="1261656" y="504050"/>
                  </a:lnTo>
                  <a:lnTo>
                    <a:pt x="1258366" y="496735"/>
                  </a:lnTo>
                  <a:lnTo>
                    <a:pt x="1257642" y="495668"/>
                  </a:lnTo>
                  <a:lnTo>
                    <a:pt x="1257300" y="494779"/>
                  </a:lnTo>
                  <a:lnTo>
                    <a:pt x="1253972" y="489115"/>
                  </a:lnTo>
                  <a:lnTo>
                    <a:pt x="1250162" y="484352"/>
                  </a:lnTo>
                  <a:lnTo>
                    <a:pt x="1245717" y="481812"/>
                  </a:lnTo>
                  <a:lnTo>
                    <a:pt x="1244447" y="480542"/>
                  </a:lnTo>
                  <a:lnTo>
                    <a:pt x="1240637" y="479590"/>
                  </a:lnTo>
                  <a:lnTo>
                    <a:pt x="1239100" y="479196"/>
                  </a:lnTo>
                  <a:lnTo>
                    <a:pt x="1232839" y="479196"/>
                  </a:lnTo>
                  <a:lnTo>
                    <a:pt x="1204442" y="495655"/>
                  </a:lnTo>
                  <a:lnTo>
                    <a:pt x="1209497" y="490029"/>
                  </a:lnTo>
                  <a:lnTo>
                    <a:pt x="1204455" y="495655"/>
                  </a:lnTo>
                  <a:lnTo>
                    <a:pt x="1203312" y="497814"/>
                  </a:lnTo>
                  <a:lnTo>
                    <a:pt x="1190510" y="522071"/>
                  </a:lnTo>
                  <a:lnTo>
                    <a:pt x="1175626" y="564476"/>
                  </a:lnTo>
                  <a:lnTo>
                    <a:pt x="1160386" y="607060"/>
                  </a:lnTo>
                  <a:lnTo>
                    <a:pt x="1135341" y="571500"/>
                  </a:lnTo>
                  <a:lnTo>
                    <a:pt x="1129715" y="519798"/>
                  </a:lnTo>
                  <a:lnTo>
                    <a:pt x="1126769" y="501015"/>
                  </a:lnTo>
                  <a:lnTo>
                    <a:pt x="1119492" y="475983"/>
                  </a:lnTo>
                  <a:lnTo>
                    <a:pt x="1109980" y="450062"/>
                  </a:lnTo>
                  <a:lnTo>
                    <a:pt x="1099578" y="421982"/>
                  </a:lnTo>
                  <a:lnTo>
                    <a:pt x="1089621" y="390525"/>
                  </a:lnTo>
                  <a:lnTo>
                    <a:pt x="1072654" y="318008"/>
                  </a:lnTo>
                  <a:lnTo>
                    <a:pt x="1063574" y="271754"/>
                  </a:lnTo>
                  <a:lnTo>
                    <a:pt x="1054506" y="219113"/>
                  </a:lnTo>
                  <a:lnTo>
                    <a:pt x="1045768" y="160261"/>
                  </a:lnTo>
                  <a:lnTo>
                    <a:pt x="1037678" y="95415"/>
                  </a:lnTo>
                  <a:lnTo>
                    <a:pt x="1030566" y="24765"/>
                  </a:lnTo>
                  <a:lnTo>
                    <a:pt x="1028204" y="21031"/>
                  </a:lnTo>
                  <a:lnTo>
                    <a:pt x="1022464" y="12738"/>
                  </a:lnTo>
                  <a:lnTo>
                    <a:pt x="1015288" y="4267"/>
                  </a:lnTo>
                  <a:lnTo>
                    <a:pt x="1008659" y="0"/>
                  </a:lnTo>
                  <a:lnTo>
                    <a:pt x="1001522" y="965"/>
                  </a:lnTo>
                  <a:lnTo>
                    <a:pt x="993775" y="4876"/>
                  </a:lnTo>
                  <a:lnTo>
                    <a:pt x="986548" y="11112"/>
                  </a:lnTo>
                  <a:lnTo>
                    <a:pt x="981036" y="19050"/>
                  </a:lnTo>
                  <a:lnTo>
                    <a:pt x="977277" y="38684"/>
                  </a:lnTo>
                  <a:lnTo>
                    <a:pt x="978890" y="65366"/>
                  </a:lnTo>
                  <a:lnTo>
                    <a:pt x="983716" y="97942"/>
                  </a:lnTo>
                  <a:lnTo>
                    <a:pt x="989609" y="135255"/>
                  </a:lnTo>
                  <a:lnTo>
                    <a:pt x="995489" y="173355"/>
                  </a:lnTo>
                  <a:lnTo>
                    <a:pt x="1003566" y="221945"/>
                  </a:lnTo>
                  <a:lnTo>
                    <a:pt x="1013472" y="278358"/>
                  </a:lnTo>
                  <a:lnTo>
                    <a:pt x="1024813" y="339902"/>
                  </a:lnTo>
                  <a:lnTo>
                    <a:pt x="1037259" y="403910"/>
                  </a:lnTo>
                  <a:lnTo>
                    <a:pt x="1050429" y="467702"/>
                  </a:lnTo>
                  <a:lnTo>
                    <a:pt x="1063955" y="528599"/>
                  </a:lnTo>
                  <a:lnTo>
                    <a:pt x="1077480" y="583920"/>
                  </a:lnTo>
                  <a:lnTo>
                    <a:pt x="1090637" y="630974"/>
                  </a:lnTo>
                  <a:lnTo>
                    <a:pt x="1097216" y="650138"/>
                  </a:lnTo>
                  <a:lnTo>
                    <a:pt x="1083945" y="644956"/>
                  </a:lnTo>
                  <a:lnTo>
                    <a:pt x="1050823" y="626935"/>
                  </a:lnTo>
                  <a:lnTo>
                    <a:pt x="993940" y="592937"/>
                  </a:lnTo>
                  <a:lnTo>
                    <a:pt x="979652" y="587222"/>
                  </a:lnTo>
                  <a:lnTo>
                    <a:pt x="949528" y="610666"/>
                  </a:lnTo>
                  <a:lnTo>
                    <a:pt x="948588" y="617918"/>
                  </a:lnTo>
                  <a:lnTo>
                    <a:pt x="949172" y="624370"/>
                  </a:lnTo>
                  <a:lnTo>
                    <a:pt x="982421" y="657987"/>
                  </a:lnTo>
                  <a:lnTo>
                    <a:pt x="1048080" y="697369"/>
                  </a:lnTo>
                  <a:lnTo>
                    <a:pt x="1100289" y="715505"/>
                  </a:lnTo>
                  <a:lnTo>
                    <a:pt x="1139405" y="719201"/>
                  </a:lnTo>
                  <a:lnTo>
                    <a:pt x="1156817" y="713905"/>
                  </a:lnTo>
                  <a:lnTo>
                    <a:pt x="1177036" y="695464"/>
                  </a:lnTo>
                  <a:lnTo>
                    <a:pt x="1195031" y="667105"/>
                  </a:lnTo>
                  <a:lnTo>
                    <a:pt x="1202575" y="651992"/>
                  </a:lnTo>
                  <a:lnTo>
                    <a:pt x="1211135" y="634847"/>
                  </a:lnTo>
                  <a:lnTo>
                    <a:pt x="1225397" y="605320"/>
                  </a:lnTo>
                  <a:lnTo>
                    <a:pt x="1237208" y="581710"/>
                  </a:lnTo>
                  <a:lnTo>
                    <a:pt x="1248486" y="557923"/>
                  </a:lnTo>
                  <a:lnTo>
                    <a:pt x="1255204" y="541096"/>
                  </a:lnTo>
                  <a:lnTo>
                    <a:pt x="1257274" y="535927"/>
                  </a:lnTo>
                  <a:lnTo>
                    <a:pt x="1261592" y="517690"/>
                  </a:lnTo>
                  <a:lnTo>
                    <a:pt x="1261529" y="513943"/>
                  </a:lnTo>
                  <a:lnTo>
                    <a:pt x="1262545" y="511022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3066" y="6085770"/>
              <a:ext cx="2488565" cy="509270"/>
            </a:xfrm>
            <a:custGeom>
              <a:avLst/>
              <a:gdLst/>
              <a:ahLst/>
              <a:cxnLst/>
              <a:rect l="l" t="t" r="r" b="b"/>
              <a:pathLst>
                <a:path w="2488565" h="509270">
                  <a:moveTo>
                    <a:pt x="2233978" y="508940"/>
                  </a:moveTo>
                  <a:lnTo>
                    <a:pt x="254469" y="508940"/>
                  </a:lnTo>
                  <a:lnTo>
                    <a:pt x="208728" y="504840"/>
                  </a:lnTo>
                  <a:lnTo>
                    <a:pt x="165677" y="493020"/>
                  </a:lnTo>
                  <a:lnTo>
                    <a:pt x="126034" y="474198"/>
                  </a:lnTo>
                  <a:lnTo>
                    <a:pt x="90518" y="449092"/>
                  </a:lnTo>
                  <a:lnTo>
                    <a:pt x="59848" y="418422"/>
                  </a:lnTo>
                  <a:lnTo>
                    <a:pt x="34742" y="382906"/>
                  </a:lnTo>
                  <a:lnTo>
                    <a:pt x="15920" y="343263"/>
                  </a:lnTo>
                  <a:lnTo>
                    <a:pt x="4099" y="300211"/>
                  </a:lnTo>
                  <a:lnTo>
                    <a:pt x="0" y="254470"/>
                  </a:lnTo>
                  <a:lnTo>
                    <a:pt x="4099" y="208728"/>
                  </a:lnTo>
                  <a:lnTo>
                    <a:pt x="15920" y="165677"/>
                  </a:lnTo>
                  <a:lnTo>
                    <a:pt x="34742" y="126034"/>
                  </a:lnTo>
                  <a:lnTo>
                    <a:pt x="59848" y="90518"/>
                  </a:lnTo>
                  <a:lnTo>
                    <a:pt x="90518" y="59848"/>
                  </a:lnTo>
                  <a:lnTo>
                    <a:pt x="126034" y="34742"/>
                  </a:lnTo>
                  <a:lnTo>
                    <a:pt x="165677" y="15920"/>
                  </a:lnTo>
                  <a:lnTo>
                    <a:pt x="208728" y="4099"/>
                  </a:lnTo>
                  <a:lnTo>
                    <a:pt x="254470" y="0"/>
                  </a:lnTo>
                  <a:lnTo>
                    <a:pt x="2233977" y="0"/>
                  </a:lnTo>
                  <a:lnTo>
                    <a:pt x="2279718" y="4099"/>
                  </a:lnTo>
                  <a:lnTo>
                    <a:pt x="2322770" y="15920"/>
                  </a:lnTo>
                  <a:lnTo>
                    <a:pt x="2362413" y="34742"/>
                  </a:lnTo>
                  <a:lnTo>
                    <a:pt x="2397929" y="59848"/>
                  </a:lnTo>
                  <a:lnTo>
                    <a:pt x="2428599" y="90518"/>
                  </a:lnTo>
                  <a:lnTo>
                    <a:pt x="2453704" y="126034"/>
                  </a:lnTo>
                  <a:lnTo>
                    <a:pt x="2472527" y="165677"/>
                  </a:lnTo>
                  <a:lnTo>
                    <a:pt x="2484347" y="208728"/>
                  </a:lnTo>
                  <a:lnTo>
                    <a:pt x="2488447" y="254469"/>
                  </a:lnTo>
                  <a:lnTo>
                    <a:pt x="2484347" y="300211"/>
                  </a:lnTo>
                  <a:lnTo>
                    <a:pt x="2472527" y="343263"/>
                  </a:lnTo>
                  <a:lnTo>
                    <a:pt x="2453704" y="382906"/>
                  </a:lnTo>
                  <a:lnTo>
                    <a:pt x="2428599" y="418422"/>
                  </a:lnTo>
                  <a:lnTo>
                    <a:pt x="2397929" y="449092"/>
                  </a:lnTo>
                  <a:lnTo>
                    <a:pt x="2362413" y="474198"/>
                  </a:lnTo>
                  <a:lnTo>
                    <a:pt x="2322770" y="493020"/>
                  </a:lnTo>
                  <a:lnTo>
                    <a:pt x="2279718" y="504840"/>
                  </a:lnTo>
                  <a:lnTo>
                    <a:pt x="2233978" y="508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15131" y="455498"/>
            <a:ext cx="446151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1.</a:t>
            </a:r>
            <a:r>
              <a:rPr sz="21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AGGREGATION</a:t>
            </a:r>
            <a:r>
              <a:rPr sz="215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FUNCTIONS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2135" y="1023729"/>
            <a:ext cx="7248525" cy="1007110"/>
          </a:xfrm>
          <a:custGeom>
            <a:avLst/>
            <a:gdLst/>
            <a:ahLst/>
            <a:cxnLst/>
            <a:rect l="l" t="t" r="r" b="b"/>
            <a:pathLst>
              <a:path w="7248525" h="1007110">
                <a:moveTo>
                  <a:pt x="6916093" y="1006765"/>
                </a:moveTo>
                <a:lnTo>
                  <a:pt x="333374" y="1006765"/>
                </a:lnTo>
                <a:lnTo>
                  <a:pt x="284111" y="1003151"/>
                </a:lnTo>
                <a:lnTo>
                  <a:pt x="237091" y="992650"/>
                </a:lnTo>
                <a:lnTo>
                  <a:pt x="192832" y="975781"/>
                </a:lnTo>
                <a:lnTo>
                  <a:pt x="151848" y="953056"/>
                </a:lnTo>
                <a:lnTo>
                  <a:pt x="114656" y="924994"/>
                </a:lnTo>
                <a:lnTo>
                  <a:pt x="81771" y="892109"/>
                </a:lnTo>
                <a:lnTo>
                  <a:pt x="53708" y="854916"/>
                </a:lnTo>
                <a:lnTo>
                  <a:pt x="30984" y="813933"/>
                </a:lnTo>
                <a:lnTo>
                  <a:pt x="14114" y="769673"/>
                </a:lnTo>
                <a:lnTo>
                  <a:pt x="3614" y="722654"/>
                </a:lnTo>
                <a:lnTo>
                  <a:pt x="0" y="67339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6916096" y="0"/>
                </a:lnTo>
                <a:lnTo>
                  <a:pt x="6965356" y="3614"/>
                </a:lnTo>
                <a:lnTo>
                  <a:pt x="7012376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6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3" y="284111"/>
                </a:lnTo>
                <a:lnTo>
                  <a:pt x="7247929" y="312400"/>
                </a:lnTo>
                <a:lnTo>
                  <a:pt x="7247929" y="694365"/>
                </a:lnTo>
                <a:lnTo>
                  <a:pt x="7235353" y="769673"/>
                </a:lnTo>
                <a:lnTo>
                  <a:pt x="7218483" y="813933"/>
                </a:lnTo>
                <a:lnTo>
                  <a:pt x="7195759" y="854916"/>
                </a:lnTo>
                <a:lnTo>
                  <a:pt x="7167696" y="892109"/>
                </a:lnTo>
                <a:lnTo>
                  <a:pt x="7134811" y="924994"/>
                </a:lnTo>
                <a:lnTo>
                  <a:pt x="7097619" y="953056"/>
                </a:lnTo>
                <a:lnTo>
                  <a:pt x="7056635" y="975781"/>
                </a:lnTo>
                <a:lnTo>
                  <a:pt x="7012376" y="992650"/>
                </a:lnTo>
                <a:lnTo>
                  <a:pt x="6965356" y="1003151"/>
                </a:lnTo>
                <a:lnTo>
                  <a:pt x="6916093" y="1006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135" y="2227221"/>
            <a:ext cx="7249159" cy="528320"/>
          </a:xfrm>
          <a:custGeom>
            <a:avLst/>
            <a:gdLst/>
            <a:ahLst/>
            <a:cxnLst/>
            <a:rect l="l" t="t" r="r" b="b"/>
            <a:pathLst>
              <a:path w="7249159" h="528319">
                <a:moveTo>
                  <a:pt x="6985581" y="527777"/>
                </a:moveTo>
                <a:lnTo>
                  <a:pt x="263886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8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9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8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6985579" y="0"/>
                </a:lnTo>
                <a:lnTo>
                  <a:pt x="7033013" y="4251"/>
                </a:lnTo>
                <a:lnTo>
                  <a:pt x="7077658" y="16509"/>
                </a:lnTo>
                <a:lnTo>
                  <a:pt x="7118769" y="36028"/>
                </a:lnTo>
                <a:lnTo>
                  <a:pt x="7155599" y="62063"/>
                </a:lnTo>
                <a:lnTo>
                  <a:pt x="7187404" y="93868"/>
                </a:lnTo>
                <a:lnTo>
                  <a:pt x="7213439" y="130699"/>
                </a:lnTo>
                <a:lnTo>
                  <a:pt x="7232958" y="171809"/>
                </a:lnTo>
                <a:lnTo>
                  <a:pt x="7245216" y="216454"/>
                </a:lnTo>
                <a:lnTo>
                  <a:pt x="7248691" y="255223"/>
                </a:lnTo>
                <a:lnTo>
                  <a:pt x="7248691" y="272553"/>
                </a:lnTo>
                <a:lnTo>
                  <a:pt x="7245216" y="311322"/>
                </a:lnTo>
                <a:lnTo>
                  <a:pt x="7232958" y="355967"/>
                </a:lnTo>
                <a:lnTo>
                  <a:pt x="7213439" y="397078"/>
                </a:lnTo>
                <a:lnTo>
                  <a:pt x="7187404" y="433908"/>
                </a:lnTo>
                <a:lnTo>
                  <a:pt x="7155599" y="465714"/>
                </a:lnTo>
                <a:lnTo>
                  <a:pt x="7118769" y="491748"/>
                </a:lnTo>
                <a:lnTo>
                  <a:pt x="7077658" y="511267"/>
                </a:lnTo>
                <a:lnTo>
                  <a:pt x="7033013" y="523525"/>
                </a:lnTo>
                <a:lnTo>
                  <a:pt x="6985581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7230" y="2313581"/>
            <a:ext cx="54197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0" dirty="0">
                <a:latin typeface="Comic Sans MS"/>
                <a:cs typeface="Comic Sans MS"/>
              </a:rPr>
              <a:t>1.Sum</a:t>
            </a:r>
            <a:r>
              <a:rPr sz="2150" b="1" spc="-5" dirty="0">
                <a:latin typeface="Comic Sans MS"/>
                <a:cs typeface="Comic Sans MS"/>
              </a:rPr>
              <a:t> : </a:t>
            </a:r>
            <a:r>
              <a:rPr sz="2150" spc="-10" dirty="0">
                <a:latin typeface="Comic Sans MS"/>
                <a:cs typeface="Comic Sans MS"/>
              </a:rPr>
              <a:t>Adds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all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the</a:t>
            </a:r>
            <a:r>
              <a:rPr sz="2150" spc="-5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numbers</a:t>
            </a:r>
            <a:r>
              <a:rPr sz="2150" spc="-5" dirty="0">
                <a:latin typeface="Comic Sans MS"/>
                <a:cs typeface="Comic Sans MS"/>
              </a:rPr>
              <a:t> in a </a:t>
            </a:r>
            <a:r>
              <a:rPr sz="2150" spc="-10" dirty="0">
                <a:latin typeface="Comic Sans MS"/>
                <a:cs typeface="Comic Sans MS"/>
              </a:rPr>
              <a:t>column.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12215" y="2854336"/>
            <a:ext cx="4392930" cy="494030"/>
          </a:xfrm>
          <a:custGeom>
            <a:avLst/>
            <a:gdLst/>
            <a:ahLst/>
            <a:cxnLst/>
            <a:rect l="l" t="t" r="r" b="b"/>
            <a:pathLst>
              <a:path w="4392930" h="494029">
                <a:moveTo>
                  <a:pt x="4145974" y="493765"/>
                </a:moveTo>
                <a:lnTo>
                  <a:pt x="246881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4145973" y="0"/>
                </a:lnTo>
                <a:lnTo>
                  <a:pt x="4194362" y="4787"/>
                </a:lnTo>
                <a:lnTo>
                  <a:pt x="4240451" y="18792"/>
                </a:lnTo>
                <a:lnTo>
                  <a:pt x="4282943" y="41479"/>
                </a:lnTo>
                <a:lnTo>
                  <a:pt x="4320545" y="72310"/>
                </a:lnTo>
                <a:lnTo>
                  <a:pt x="4351376" y="109911"/>
                </a:lnTo>
                <a:lnTo>
                  <a:pt x="4374063" y="152404"/>
                </a:lnTo>
                <a:lnTo>
                  <a:pt x="4388068" y="198493"/>
                </a:lnTo>
                <a:lnTo>
                  <a:pt x="4392856" y="246882"/>
                </a:lnTo>
                <a:lnTo>
                  <a:pt x="4388068" y="295271"/>
                </a:lnTo>
                <a:lnTo>
                  <a:pt x="4374063" y="341360"/>
                </a:lnTo>
                <a:lnTo>
                  <a:pt x="4351376" y="383853"/>
                </a:lnTo>
                <a:lnTo>
                  <a:pt x="4320545" y="421455"/>
                </a:lnTo>
                <a:lnTo>
                  <a:pt x="4282943" y="452286"/>
                </a:lnTo>
                <a:lnTo>
                  <a:pt x="4240451" y="474972"/>
                </a:lnTo>
                <a:lnTo>
                  <a:pt x="4194362" y="488977"/>
                </a:lnTo>
                <a:lnTo>
                  <a:pt x="4145974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34937" y="2934314"/>
            <a:ext cx="194754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SUM(&lt;column&gt;)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06524" y="3724815"/>
            <a:ext cx="4392930" cy="405130"/>
          </a:xfrm>
          <a:custGeom>
            <a:avLst/>
            <a:gdLst/>
            <a:ahLst/>
            <a:cxnLst/>
            <a:rect l="l" t="t" r="r" b="b"/>
            <a:pathLst>
              <a:path w="4392930" h="405129">
                <a:moveTo>
                  <a:pt x="4190522" y="404670"/>
                </a:moveTo>
                <a:lnTo>
                  <a:pt x="202332" y="404670"/>
                </a:lnTo>
                <a:lnTo>
                  <a:pt x="162677" y="400747"/>
                </a:lnTo>
                <a:lnTo>
                  <a:pt x="124905" y="389269"/>
                </a:lnTo>
                <a:lnTo>
                  <a:pt x="90079" y="370676"/>
                </a:lnTo>
                <a:lnTo>
                  <a:pt x="59262" y="345408"/>
                </a:lnTo>
                <a:lnTo>
                  <a:pt x="33994" y="314591"/>
                </a:lnTo>
                <a:lnTo>
                  <a:pt x="15401" y="279766"/>
                </a:lnTo>
                <a:lnTo>
                  <a:pt x="3923" y="241993"/>
                </a:lnTo>
                <a:lnTo>
                  <a:pt x="0" y="202335"/>
                </a:lnTo>
                <a:lnTo>
                  <a:pt x="3923" y="162677"/>
                </a:lnTo>
                <a:lnTo>
                  <a:pt x="15401" y="124905"/>
                </a:lnTo>
                <a:lnTo>
                  <a:pt x="33994" y="90079"/>
                </a:lnTo>
                <a:lnTo>
                  <a:pt x="59262" y="59262"/>
                </a:lnTo>
                <a:lnTo>
                  <a:pt x="90079" y="33994"/>
                </a:lnTo>
                <a:lnTo>
                  <a:pt x="124905" y="15401"/>
                </a:lnTo>
                <a:lnTo>
                  <a:pt x="162677" y="3923"/>
                </a:lnTo>
                <a:lnTo>
                  <a:pt x="202335" y="0"/>
                </a:lnTo>
                <a:lnTo>
                  <a:pt x="4190520" y="0"/>
                </a:lnTo>
                <a:lnTo>
                  <a:pt x="4230177" y="3923"/>
                </a:lnTo>
                <a:lnTo>
                  <a:pt x="4267949" y="15401"/>
                </a:lnTo>
                <a:lnTo>
                  <a:pt x="4302775" y="33994"/>
                </a:lnTo>
                <a:lnTo>
                  <a:pt x="4333592" y="59262"/>
                </a:lnTo>
                <a:lnTo>
                  <a:pt x="4358860" y="90079"/>
                </a:lnTo>
                <a:lnTo>
                  <a:pt x="4377453" y="124905"/>
                </a:lnTo>
                <a:lnTo>
                  <a:pt x="4388931" y="162677"/>
                </a:lnTo>
                <a:lnTo>
                  <a:pt x="4392855" y="202335"/>
                </a:lnTo>
                <a:lnTo>
                  <a:pt x="4388931" y="241993"/>
                </a:lnTo>
                <a:lnTo>
                  <a:pt x="4377453" y="279766"/>
                </a:lnTo>
                <a:lnTo>
                  <a:pt x="4358860" y="314591"/>
                </a:lnTo>
                <a:lnTo>
                  <a:pt x="4333592" y="345408"/>
                </a:lnTo>
                <a:lnTo>
                  <a:pt x="4302775" y="370676"/>
                </a:lnTo>
                <a:lnTo>
                  <a:pt x="4267949" y="389269"/>
                </a:lnTo>
                <a:lnTo>
                  <a:pt x="4230177" y="400747"/>
                </a:lnTo>
                <a:lnTo>
                  <a:pt x="4190522" y="404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21680" y="3795268"/>
            <a:ext cx="39624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numbers</a:t>
            </a:r>
            <a:r>
              <a:rPr sz="1450" spc="-5" dirty="0">
                <a:latin typeface="Comic Sans MS"/>
                <a:cs typeface="Comic Sans MS"/>
              </a:rPr>
              <a:t> 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sum.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2350" y="3290950"/>
            <a:ext cx="300990" cy="523240"/>
          </a:xfrm>
          <a:custGeom>
            <a:avLst/>
            <a:gdLst/>
            <a:ahLst/>
            <a:cxnLst/>
            <a:rect l="l" t="t" r="r" b="b"/>
            <a:pathLst>
              <a:path w="300989" h="523239">
                <a:moveTo>
                  <a:pt x="239268" y="314159"/>
                </a:moveTo>
                <a:lnTo>
                  <a:pt x="239229" y="312648"/>
                </a:lnTo>
                <a:lnTo>
                  <a:pt x="239077" y="313321"/>
                </a:lnTo>
                <a:lnTo>
                  <a:pt x="239268" y="314159"/>
                </a:lnTo>
                <a:close/>
              </a:path>
              <a:path w="300989" h="523239">
                <a:moveTo>
                  <a:pt x="300609" y="327964"/>
                </a:moveTo>
                <a:lnTo>
                  <a:pt x="299948" y="308673"/>
                </a:lnTo>
                <a:lnTo>
                  <a:pt x="294322" y="292366"/>
                </a:lnTo>
                <a:lnTo>
                  <a:pt x="286816" y="286308"/>
                </a:lnTo>
                <a:lnTo>
                  <a:pt x="284010" y="285203"/>
                </a:lnTo>
                <a:lnTo>
                  <a:pt x="280987" y="282841"/>
                </a:lnTo>
                <a:lnTo>
                  <a:pt x="274383" y="281139"/>
                </a:lnTo>
                <a:lnTo>
                  <a:pt x="269379" y="281317"/>
                </a:lnTo>
                <a:lnTo>
                  <a:pt x="267131" y="280974"/>
                </a:lnTo>
                <a:lnTo>
                  <a:pt x="259080" y="281889"/>
                </a:lnTo>
                <a:lnTo>
                  <a:pt x="255498" y="284492"/>
                </a:lnTo>
                <a:lnTo>
                  <a:pt x="252412" y="285699"/>
                </a:lnTo>
                <a:lnTo>
                  <a:pt x="246697" y="288556"/>
                </a:lnTo>
                <a:lnTo>
                  <a:pt x="243840" y="293319"/>
                </a:lnTo>
                <a:lnTo>
                  <a:pt x="240982" y="300939"/>
                </a:lnTo>
                <a:lnTo>
                  <a:pt x="239204" y="311823"/>
                </a:lnTo>
                <a:lnTo>
                  <a:pt x="239229" y="312648"/>
                </a:lnTo>
                <a:lnTo>
                  <a:pt x="239382" y="311886"/>
                </a:lnTo>
                <a:lnTo>
                  <a:pt x="239293" y="314274"/>
                </a:lnTo>
                <a:lnTo>
                  <a:pt x="240538" y="320116"/>
                </a:lnTo>
                <a:lnTo>
                  <a:pt x="239268" y="314159"/>
                </a:lnTo>
                <a:lnTo>
                  <a:pt x="239737" y="333006"/>
                </a:lnTo>
                <a:lnTo>
                  <a:pt x="234175" y="371881"/>
                </a:lnTo>
                <a:lnTo>
                  <a:pt x="205740" y="400583"/>
                </a:lnTo>
                <a:lnTo>
                  <a:pt x="180619" y="401650"/>
                </a:lnTo>
                <a:lnTo>
                  <a:pt x="180975" y="386664"/>
                </a:lnTo>
                <a:lnTo>
                  <a:pt x="180975" y="386524"/>
                </a:lnTo>
                <a:lnTo>
                  <a:pt x="172643" y="327012"/>
                </a:lnTo>
                <a:lnTo>
                  <a:pt x="159664" y="266598"/>
                </a:lnTo>
                <a:lnTo>
                  <a:pt x="146685" y="223786"/>
                </a:lnTo>
                <a:lnTo>
                  <a:pt x="141655" y="212191"/>
                </a:lnTo>
                <a:lnTo>
                  <a:pt x="135737" y="188175"/>
                </a:lnTo>
                <a:lnTo>
                  <a:pt x="129819" y="133629"/>
                </a:lnTo>
                <a:lnTo>
                  <a:pt x="124777" y="30429"/>
                </a:lnTo>
                <a:lnTo>
                  <a:pt x="121920" y="15189"/>
                </a:lnTo>
                <a:lnTo>
                  <a:pt x="118110" y="10426"/>
                </a:lnTo>
                <a:lnTo>
                  <a:pt x="113347" y="5664"/>
                </a:lnTo>
                <a:lnTo>
                  <a:pt x="105727" y="1854"/>
                </a:lnTo>
                <a:lnTo>
                  <a:pt x="99060" y="901"/>
                </a:lnTo>
                <a:lnTo>
                  <a:pt x="93713" y="0"/>
                </a:lnTo>
                <a:lnTo>
                  <a:pt x="93167" y="0"/>
                </a:lnTo>
                <a:lnTo>
                  <a:pt x="84772" y="2806"/>
                </a:lnTo>
                <a:lnTo>
                  <a:pt x="62776" y="52133"/>
                </a:lnTo>
                <a:lnTo>
                  <a:pt x="60960" y="95313"/>
                </a:lnTo>
                <a:lnTo>
                  <a:pt x="62014" y="145097"/>
                </a:lnTo>
                <a:lnTo>
                  <a:pt x="65722" y="194259"/>
                </a:lnTo>
                <a:lnTo>
                  <a:pt x="72656" y="243230"/>
                </a:lnTo>
                <a:lnTo>
                  <a:pt x="82511" y="298462"/>
                </a:lnTo>
                <a:lnTo>
                  <a:pt x="94322" y="352742"/>
                </a:lnTo>
                <a:lnTo>
                  <a:pt x="101879" y="379907"/>
                </a:lnTo>
                <a:lnTo>
                  <a:pt x="41910" y="352374"/>
                </a:lnTo>
                <a:lnTo>
                  <a:pt x="27622" y="348564"/>
                </a:lnTo>
                <a:lnTo>
                  <a:pt x="21907" y="349516"/>
                </a:lnTo>
                <a:lnTo>
                  <a:pt x="15240" y="351421"/>
                </a:lnTo>
                <a:lnTo>
                  <a:pt x="8572" y="356184"/>
                </a:lnTo>
                <a:lnTo>
                  <a:pt x="4762" y="361899"/>
                </a:lnTo>
                <a:lnTo>
                  <a:pt x="1905" y="366661"/>
                </a:lnTo>
                <a:lnTo>
                  <a:pt x="0" y="375234"/>
                </a:lnTo>
                <a:lnTo>
                  <a:pt x="952" y="381901"/>
                </a:lnTo>
                <a:lnTo>
                  <a:pt x="32194" y="414616"/>
                </a:lnTo>
                <a:lnTo>
                  <a:pt x="101295" y="452221"/>
                </a:lnTo>
                <a:lnTo>
                  <a:pt x="130492" y="470484"/>
                </a:lnTo>
                <a:lnTo>
                  <a:pt x="145516" y="484517"/>
                </a:lnTo>
                <a:lnTo>
                  <a:pt x="158483" y="499173"/>
                </a:lnTo>
                <a:lnTo>
                  <a:pt x="170548" y="511873"/>
                </a:lnTo>
                <a:lnTo>
                  <a:pt x="182880" y="520014"/>
                </a:lnTo>
                <a:lnTo>
                  <a:pt x="191744" y="522401"/>
                </a:lnTo>
                <a:lnTo>
                  <a:pt x="200863" y="522744"/>
                </a:lnTo>
                <a:lnTo>
                  <a:pt x="209804" y="521487"/>
                </a:lnTo>
                <a:lnTo>
                  <a:pt x="244792" y="498106"/>
                </a:lnTo>
                <a:lnTo>
                  <a:pt x="272415" y="446786"/>
                </a:lnTo>
                <a:lnTo>
                  <a:pt x="289090" y="402005"/>
                </a:lnTo>
                <a:lnTo>
                  <a:pt x="298348" y="358800"/>
                </a:lnTo>
                <a:lnTo>
                  <a:pt x="299974" y="340817"/>
                </a:lnTo>
                <a:lnTo>
                  <a:pt x="300596" y="333959"/>
                </a:lnTo>
                <a:lnTo>
                  <a:pt x="300609" y="327964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3099" y="1121334"/>
            <a:ext cx="72275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latin typeface="Comic Sans MS"/>
                <a:cs typeface="Comic Sans MS"/>
              </a:rPr>
              <a:t>Aggregatio</a:t>
            </a:r>
            <a:r>
              <a:rPr sz="1400" b="1" dirty="0">
                <a:latin typeface="Comic Sans MS"/>
                <a:cs typeface="Comic Sans MS"/>
              </a:rPr>
              <a:t>n</a:t>
            </a:r>
            <a:r>
              <a:rPr sz="1400" b="1" spc="-5" dirty="0">
                <a:latin typeface="Comic Sans MS"/>
                <a:cs typeface="Comic Sans MS"/>
              </a:rPr>
              <a:t> function</a:t>
            </a:r>
            <a:r>
              <a:rPr sz="1400" b="1" dirty="0">
                <a:latin typeface="Comic Sans MS"/>
                <a:cs typeface="Comic Sans MS"/>
              </a:rPr>
              <a:t>s</a:t>
            </a:r>
            <a:r>
              <a:rPr sz="1400" b="1" spc="-19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ar</a:t>
            </a:r>
            <a:r>
              <a:rPr sz="1400" dirty="0">
                <a:latin typeface="Comic Sans MS"/>
                <a:cs typeface="Comic Sans MS"/>
              </a:rPr>
              <a:t>e</a:t>
            </a:r>
            <a:r>
              <a:rPr sz="1400" spc="-5" dirty="0">
                <a:latin typeface="Comic Sans MS"/>
                <a:cs typeface="Comic Sans MS"/>
              </a:rPr>
              <a:t> lik</a:t>
            </a:r>
            <a:r>
              <a:rPr sz="1400" dirty="0">
                <a:latin typeface="Comic Sans MS"/>
                <a:cs typeface="Comic Sans MS"/>
              </a:rPr>
              <a:t>e</a:t>
            </a:r>
            <a:r>
              <a:rPr sz="1400" spc="-5" dirty="0">
                <a:latin typeface="Comic Sans MS"/>
                <a:cs typeface="Comic Sans MS"/>
              </a:rPr>
              <a:t> mat</a:t>
            </a:r>
            <a:r>
              <a:rPr sz="1400" dirty="0">
                <a:latin typeface="Comic Sans MS"/>
                <a:cs typeface="Comic Sans MS"/>
              </a:rPr>
              <a:t>h</a:t>
            </a:r>
            <a:r>
              <a:rPr sz="1400" spc="-5" dirty="0">
                <a:latin typeface="Comic Sans MS"/>
                <a:cs typeface="Comic Sans MS"/>
              </a:rPr>
              <a:t> helper</a:t>
            </a:r>
            <a:r>
              <a:rPr sz="1400" dirty="0">
                <a:latin typeface="Comic Sans MS"/>
                <a:cs typeface="Comic Sans MS"/>
              </a:rPr>
              <a:t>s</a:t>
            </a:r>
            <a:r>
              <a:rPr sz="1400" spc="-5" dirty="0">
                <a:latin typeface="Comic Sans MS"/>
                <a:cs typeface="Comic Sans MS"/>
              </a:rPr>
              <a:t> tha</a:t>
            </a:r>
            <a:r>
              <a:rPr sz="1400" dirty="0">
                <a:latin typeface="Comic Sans MS"/>
                <a:cs typeface="Comic Sans MS"/>
              </a:rPr>
              <a:t>t</a:t>
            </a:r>
            <a:r>
              <a:rPr sz="1400" spc="-5" dirty="0">
                <a:latin typeface="Comic Sans MS"/>
                <a:cs typeface="Comic Sans MS"/>
              </a:rPr>
              <a:t> giv</a:t>
            </a:r>
            <a:r>
              <a:rPr sz="1400" dirty="0">
                <a:latin typeface="Comic Sans MS"/>
                <a:cs typeface="Comic Sans MS"/>
              </a:rPr>
              <a:t>e</a:t>
            </a:r>
            <a:r>
              <a:rPr sz="1400" spc="-5" dirty="0">
                <a:latin typeface="Comic Sans MS"/>
                <a:cs typeface="Comic Sans MS"/>
              </a:rPr>
              <a:t> yo</a:t>
            </a:r>
            <a:r>
              <a:rPr sz="1400" dirty="0">
                <a:latin typeface="Comic Sans MS"/>
                <a:cs typeface="Comic Sans MS"/>
              </a:rPr>
              <a:t>u</a:t>
            </a:r>
            <a:r>
              <a:rPr sz="1400" spc="-5" dirty="0">
                <a:latin typeface="Comic Sans MS"/>
                <a:cs typeface="Comic Sans MS"/>
              </a:rPr>
              <a:t> on</a:t>
            </a:r>
            <a:r>
              <a:rPr sz="1400" dirty="0">
                <a:latin typeface="Comic Sans MS"/>
                <a:cs typeface="Comic Sans MS"/>
              </a:rPr>
              <a:t>e</a:t>
            </a:r>
            <a:r>
              <a:rPr sz="1400" spc="-5" dirty="0">
                <a:latin typeface="Comic Sans MS"/>
                <a:cs typeface="Comic Sans MS"/>
              </a:rPr>
              <a:t> numbe</a:t>
            </a:r>
            <a:r>
              <a:rPr sz="1400" dirty="0">
                <a:latin typeface="Comic Sans MS"/>
                <a:cs typeface="Comic Sans MS"/>
              </a:rPr>
              <a:t>r</a:t>
            </a:r>
            <a:r>
              <a:rPr sz="1400" spc="-5" dirty="0">
                <a:latin typeface="Comic Sans MS"/>
                <a:cs typeface="Comic Sans MS"/>
              </a:rPr>
              <a:t> t</a:t>
            </a:r>
            <a:r>
              <a:rPr sz="1400" dirty="0">
                <a:latin typeface="Comic Sans MS"/>
                <a:cs typeface="Comic Sans MS"/>
              </a:rPr>
              <a:t>o</a:t>
            </a:r>
            <a:r>
              <a:rPr sz="1400" spc="-5" dirty="0">
                <a:latin typeface="Comic Sans MS"/>
                <a:cs typeface="Comic Sans MS"/>
              </a:rPr>
              <a:t> represen</a:t>
            </a:r>
            <a:r>
              <a:rPr sz="1400" dirty="0">
                <a:latin typeface="Comic Sans MS"/>
                <a:cs typeface="Comic Sans MS"/>
              </a:rPr>
              <a:t>t</a:t>
            </a:r>
            <a:r>
              <a:rPr sz="1400" spc="-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  </a:t>
            </a:r>
            <a:r>
              <a:rPr sz="1400" spc="-5" dirty="0">
                <a:latin typeface="Comic Sans MS"/>
                <a:cs typeface="Comic Sans MS"/>
              </a:rPr>
              <a:t>bunch of numbers. They can count how many things there are, add them all up, find the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average,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or even figure out the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smallest or biggest number in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5" dirty="0">
                <a:latin typeface="Comic Sans MS"/>
                <a:cs typeface="Comic Sans MS"/>
              </a:rPr>
              <a:t> group.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0865" y="2956788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876" y="451238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2348" y="6200609"/>
            <a:ext cx="22301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omic Sans MS"/>
                <a:cs typeface="Comic Sans MS"/>
              </a:rPr>
              <a:t>Sales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name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08317" y="5878069"/>
            <a:ext cx="2488565" cy="652145"/>
          </a:xfrm>
          <a:custGeom>
            <a:avLst/>
            <a:gdLst/>
            <a:ahLst/>
            <a:cxnLst/>
            <a:rect l="l" t="t" r="r" b="b"/>
            <a:pathLst>
              <a:path w="2488565" h="652145">
                <a:moveTo>
                  <a:pt x="2162638" y="651622"/>
                </a:moveTo>
                <a:lnTo>
                  <a:pt x="325808" y="651622"/>
                </a:lnTo>
                <a:lnTo>
                  <a:pt x="277665" y="648090"/>
                </a:lnTo>
                <a:lnTo>
                  <a:pt x="231712" y="637828"/>
                </a:lnTo>
                <a:lnTo>
                  <a:pt x="188457" y="621340"/>
                </a:lnTo>
                <a:lnTo>
                  <a:pt x="148403" y="599132"/>
                </a:lnTo>
                <a:lnTo>
                  <a:pt x="112055" y="571706"/>
                </a:lnTo>
                <a:lnTo>
                  <a:pt x="79915" y="539567"/>
                </a:lnTo>
                <a:lnTo>
                  <a:pt x="52490" y="503218"/>
                </a:lnTo>
                <a:lnTo>
                  <a:pt x="30281" y="463164"/>
                </a:lnTo>
                <a:lnTo>
                  <a:pt x="13794" y="419909"/>
                </a:lnTo>
                <a:lnTo>
                  <a:pt x="3532" y="373957"/>
                </a:lnTo>
                <a:lnTo>
                  <a:pt x="0" y="325811"/>
                </a:lnTo>
                <a:lnTo>
                  <a:pt x="3532" y="277665"/>
                </a:lnTo>
                <a:lnTo>
                  <a:pt x="13794" y="231712"/>
                </a:lnTo>
                <a:lnTo>
                  <a:pt x="30281" y="188457"/>
                </a:lnTo>
                <a:lnTo>
                  <a:pt x="52490" y="148403"/>
                </a:lnTo>
                <a:lnTo>
                  <a:pt x="79915" y="112055"/>
                </a:lnTo>
                <a:lnTo>
                  <a:pt x="112055" y="79915"/>
                </a:lnTo>
                <a:lnTo>
                  <a:pt x="148403" y="52490"/>
                </a:lnTo>
                <a:lnTo>
                  <a:pt x="188457" y="30281"/>
                </a:lnTo>
                <a:lnTo>
                  <a:pt x="231712" y="13794"/>
                </a:lnTo>
                <a:lnTo>
                  <a:pt x="277665" y="3532"/>
                </a:lnTo>
                <a:lnTo>
                  <a:pt x="325811" y="0"/>
                </a:lnTo>
                <a:lnTo>
                  <a:pt x="2162635" y="0"/>
                </a:lnTo>
                <a:lnTo>
                  <a:pt x="2210781" y="3532"/>
                </a:lnTo>
                <a:lnTo>
                  <a:pt x="2256734" y="13794"/>
                </a:lnTo>
                <a:lnTo>
                  <a:pt x="2299989" y="30281"/>
                </a:lnTo>
                <a:lnTo>
                  <a:pt x="2340043" y="52490"/>
                </a:lnTo>
                <a:lnTo>
                  <a:pt x="2376392" y="79915"/>
                </a:lnTo>
                <a:lnTo>
                  <a:pt x="2408531" y="112055"/>
                </a:lnTo>
                <a:lnTo>
                  <a:pt x="2435957" y="148403"/>
                </a:lnTo>
                <a:lnTo>
                  <a:pt x="2458165" y="188457"/>
                </a:lnTo>
                <a:lnTo>
                  <a:pt x="2474653" y="231712"/>
                </a:lnTo>
                <a:lnTo>
                  <a:pt x="2484914" y="277665"/>
                </a:lnTo>
                <a:lnTo>
                  <a:pt x="2488447" y="325811"/>
                </a:lnTo>
                <a:lnTo>
                  <a:pt x="2484914" y="373957"/>
                </a:lnTo>
                <a:lnTo>
                  <a:pt x="2474653" y="419909"/>
                </a:lnTo>
                <a:lnTo>
                  <a:pt x="2458165" y="463164"/>
                </a:lnTo>
                <a:lnTo>
                  <a:pt x="2435957" y="503218"/>
                </a:lnTo>
                <a:lnTo>
                  <a:pt x="2408531" y="539567"/>
                </a:lnTo>
                <a:lnTo>
                  <a:pt x="2376392" y="571706"/>
                </a:lnTo>
                <a:lnTo>
                  <a:pt x="2340043" y="599132"/>
                </a:lnTo>
                <a:lnTo>
                  <a:pt x="2299989" y="621340"/>
                </a:lnTo>
                <a:lnTo>
                  <a:pt x="2256734" y="637828"/>
                </a:lnTo>
                <a:lnTo>
                  <a:pt x="2210781" y="648090"/>
                </a:lnTo>
                <a:lnTo>
                  <a:pt x="2162638" y="65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50261" y="5895106"/>
            <a:ext cx="20046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2900"/>
              </a:lnSpc>
              <a:spcBef>
                <a:spcPts val="100"/>
              </a:spcBef>
              <a:tabLst>
                <a:tab pos="687070" algn="l"/>
              </a:tabLst>
            </a:pPr>
            <a:r>
              <a:rPr sz="1550" b="1" spc="-5" dirty="0">
                <a:latin typeface="Comic Sans MS"/>
                <a:cs typeface="Comic Sans MS"/>
              </a:rPr>
              <a:t>Sales	Amount</a:t>
            </a:r>
            <a:r>
              <a:rPr sz="1550" b="1" spc="-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name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27552" y="4329511"/>
            <a:ext cx="5545455" cy="581660"/>
          </a:xfrm>
          <a:custGeom>
            <a:avLst/>
            <a:gdLst/>
            <a:ahLst/>
            <a:cxnLst/>
            <a:rect l="l" t="t" r="r" b="b"/>
            <a:pathLst>
              <a:path w="5545455" h="581660">
                <a:moveTo>
                  <a:pt x="5254196" y="581398"/>
                </a:moveTo>
                <a:lnTo>
                  <a:pt x="290699" y="581398"/>
                </a:lnTo>
                <a:lnTo>
                  <a:pt x="244949" y="577777"/>
                </a:lnTo>
                <a:lnTo>
                  <a:pt x="200738" y="567129"/>
                </a:lnTo>
                <a:lnTo>
                  <a:pt x="158846" y="549777"/>
                </a:lnTo>
                <a:lnTo>
                  <a:pt x="120054" y="526044"/>
                </a:lnTo>
                <a:lnTo>
                  <a:pt x="85143" y="496255"/>
                </a:lnTo>
                <a:lnTo>
                  <a:pt x="55354" y="461344"/>
                </a:lnTo>
                <a:lnTo>
                  <a:pt x="31622" y="422552"/>
                </a:lnTo>
                <a:lnTo>
                  <a:pt x="14269" y="380660"/>
                </a:lnTo>
                <a:lnTo>
                  <a:pt x="3621" y="336449"/>
                </a:lnTo>
                <a:lnTo>
                  <a:pt x="0" y="290699"/>
                </a:lnTo>
                <a:lnTo>
                  <a:pt x="3621" y="244949"/>
                </a:lnTo>
                <a:lnTo>
                  <a:pt x="14269" y="200738"/>
                </a:lnTo>
                <a:lnTo>
                  <a:pt x="31622" y="158846"/>
                </a:lnTo>
                <a:lnTo>
                  <a:pt x="55354" y="120054"/>
                </a:lnTo>
                <a:lnTo>
                  <a:pt x="85143" y="85143"/>
                </a:lnTo>
                <a:lnTo>
                  <a:pt x="120054" y="55354"/>
                </a:lnTo>
                <a:lnTo>
                  <a:pt x="158846" y="31622"/>
                </a:lnTo>
                <a:lnTo>
                  <a:pt x="200738" y="14269"/>
                </a:lnTo>
                <a:lnTo>
                  <a:pt x="244949" y="3621"/>
                </a:lnTo>
                <a:lnTo>
                  <a:pt x="290699" y="0"/>
                </a:lnTo>
                <a:lnTo>
                  <a:pt x="5254196" y="0"/>
                </a:lnTo>
                <a:lnTo>
                  <a:pt x="5299946" y="3621"/>
                </a:lnTo>
                <a:lnTo>
                  <a:pt x="5344157" y="14269"/>
                </a:lnTo>
                <a:lnTo>
                  <a:pt x="5386049" y="31622"/>
                </a:lnTo>
                <a:lnTo>
                  <a:pt x="5424840" y="55354"/>
                </a:lnTo>
                <a:lnTo>
                  <a:pt x="5459751" y="85143"/>
                </a:lnTo>
                <a:lnTo>
                  <a:pt x="5489540" y="120054"/>
                </a:lnTo>
                <a:lnTo>
                  <a:pt x="5513273" y="158846"/>
                </a:lnTo>
                <a:lnTo>
                  <a:pt x="5530625" y="200738"/>
                </a:lnTo>
                <a:lnTo>
                  <a:pt x="5541274" y="244949"/>
                </a:lnTo>
                <a:lnTo>
                  <a:pt x="5544895" y="290699"/>
                </a:lnTo>
                <a:lnTo>
                  <a:pt x="5541274" y="336449"/>
                </a:lnTo>
                <a:lnTo>
                  <a:pt x="5530625" y="380660"/>
                </a:lnTo>
                <a:lnTo>
                  <a:pt x="5513273" y="422552"/>
                </a:lnTo>
                <a:lnTo>
                  <a:pt x="5489540" y="461344"/>
                </a:lnTo>
                <a:lnTo>
                  <a:pt x="5459751" y="496255"/>
                </a:lnTo>
                <a:lnTo>
                  <a:pt x="5424840" y="526044"/>
                </a:lnTo>
                <a:lnTo>
                  <a:pt x="5386049" y="549777"/>
                </a:lnTo>
                <a:lnTo>
                  <a:pt x="5344157" y="567129"/>
                </a:lnTo>
                <a:lnTo>
                  <a:pt x="5299946" y="577777"/>
                </a:lnTo>
                <a:lnTo>
                  <a:pt x="5254196" y="581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87665" y="4338258"/>
            <a:ext cx="525462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Suppose we want to calculate the total sales amount for all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transactions.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Here's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how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you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can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do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it using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SUM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function: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learn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1333" y="3349882"/>
            <a:ext cx="53975" cy="45720"/>
          </a:xfrm>
          <a:custGeom>
            <a:avLst/>
            <a:gdLst/>
            <a:ahLst/>
            <a:cxnLst/>
            <a:rect l="l" t="t" r="r" b="b"/>
            <a:pathLst>
              <a:path w="53975" h="45720">
                <a:moveTo>
                  <a:pt x="21014" y="45184"/>
                </a:moveTo>
                <a:lnTo>
                  <a:pt x="9138" y="44514"/>
                </a:lnTo>
                <a:lnTo>
                  <a:pt x="2440" y="39112"/>
                </a:lnTo>
                <a:lnTo>
                  <a:pt x="0" y="30896"/>
                </a:lnTo>
                <a:lnTo>
                  <a:pt x="773" y="19823"/>
                </a:lnTo>
                <a:lnTo>
                  <a:pt x="4048" y="9108"/>
                </a:lnTo>
                <a:lnTo>
                  <a:pt x="9108" y="1964"/>
                </a:lnTo>
                <a:lnTo>
                  <a:pt x="18127" y="0"/>
                </a:lnTo>
                <a:lnTo>
                  <a:pt x="30539" y="1250"/>
                </a:lnTo>
                <a:lnTo>
                  <a:pt x="41523" y="3571"/>
                </a:lnTo>
                <a:lnTo>
                  <a:pt x="46255" y="4822"/>
                </a:lnTo>
                <a:lnTo>
                  <a:pt x="53875" y="16252"/>
                </a:lnTo>
                <a:lnTo>
                  <a:pt x="36462" y="37102"/>
                </a:lnTo>
                <a:lnTo>
                  <a:pt x="21014" y="45184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176520" y="292142"/>
            <a:ext cx="1969135" cy="855980"/>
          </a:xfrm>
          <a:custGeom>
            <a:avLst/>
            <a:gdLst/>
            <a:ahLst/>
            <a:cxnLst/>
            <a:rect l="l" t="t" r="r" b="b"/>
            <a:pathLst>
              <a:path w="1969135" h="855980">
                <a:moveTo>
                  <a:pt x="1636720" y="855714"/>
                </a:moveTo>
                <a:lnTo>
                  <a:pt x="333374" y="855714"/>
                </a:lnTo>
                <a:lnTo>
                  <a:pt x="284111" y="852099"/>
                </a:lnTo>
                <a:lnTo>
                  <a:pt x="237091" y="841599"/>
                </a:lnTo>
                <a:lnTo>
                  <a:pt x="192832" y="824729"/>
                </a:lnTo>
                <a:lnTo>
                  <a:pt x="151848" y="802005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5"/>
                </a:lnTo>
                <a:lnTo>
                  <a:pt x="30984" y="662882"/>
                </a:lnTo>
                <a:lnTo>
                  <a:pt x="14114" y="618622"/>
                </a:lnTo>
                <a:lnTo>
                  <a:pt x="3614" y="571603"/>
                </a:lnTo>
                <a:lnTo>
                  <a:pt x="0" y="522339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1"/>
                </a:lnTo>
                <a:lnTo>
                  <a:pt x="53708" y="151848"/>
                </a:lnTo>
                <a:lnTo>
                  <a:pt x="81771" y="114655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3"/>
                </a:lnTo>
                <a:lnTo>
                  <a:pt x="333365" y="0"/>
                </a:lnTo>
                <a:lnTo>
                  <a:pt x="1636730" y="0"/>
                </a:lnTo>
                <a:lnTo>
                  <a:pt x="1685984" y="3613"/>
                </a:lnTo>
                <a:lnTo>
                  <a:pt x="1733003" y="14114"/>
                </a:lnTo>
                <a:lnTo>
                  <a:pt x="1777263" y="30984"/>
                </a:lnTo>
                <a:lnTo>
                  <a:pt x="1818246" y="53708"/>
                </a:lnTo>
                <a:lnTo>
                  <a:pt x="1855439" y="81770"/>
                </a:lnTo>
                <a:lnTo>
                  <a:pt x="1888324" y="114655"/>
                </a:lnTo>
                <a:lnTo>
                  <a:pt x="1916387" y="151848"/>
                </a:lnTo>
                <a:lnTo>
                  <a:pt x="1939111" y="192831"/>
                </a:lnTo>
                <a:lnTo>
                  <a:pt x="1955981" y="237091"/>
                </a:lnTo>
                <a:lnTo>
                  <a:pt x="1966481" y="284110"/>
                </a:lnTo>
                <a:lnTo>
                  <a:pt x="1968813" y="315898"/>
                </a:lnTo>
                <a:lnTo>
                  <a:pt x="1968813" y="539815"/>
                </a:lnTo>
                <a:lnTo>
                  <a:pt x="1955981" y="618622"/>
                </a:lnTo>
                <a:lnTo>
                  <a:pt x="1939111" y="662882"/>
                </a:lnTo>
                <a:lnTo>
                  <a:pt x="1916387" y="703865"/>
                </a:lnTo>
                <a:lnTo>
                  <a:pt x="1888324" y="741058"/>
                </a:lnTo>
                <a:lnTo>
                  <a:pt x="1855439" y="773943"/>
                </a:lnTo>
                <a:lnTo>
                  <a:pt x="1818246" y="802005"/>
                </a:lnTo>
                <a:lnTo>
                  <a:pt x="1777263" y="824729"/>
                </a:lnTo>
                <a:lnTo>
                  <a:pt x="1733003" y="841599"/>
                </a:lnTo>
                <a:lnTo>
                  <a:pt x="1685984" y="852099"/>
                </a:lnTo>
                <a:lnTo>
                  <a:pt x="1636720" y="855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62530" y="553095"/>
            <a:ext cx="119824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/>
              <a:t>2.</a:t>
            </a:r>
            <a:r>
              <a:rPr sz="2050" spc="-85" dirty="0"/>
              <a:t> </a:t>
            </a:r>
            <a:r>
              <a:rPr sz="2050" spc="-10" dirty="0"/>
              <a:t>SUMX</a:t>
            </a:r>
            <a:endParaRPr sz="2050"/>
          </a:p>
        </p:txBody>
      </p:sp>
      <p:sp>
        <p:nvSpPr>
          <p:cNvPr id="10" name="object 10"/>
          <p:cNvSpPr/>
          <p:nvPr/>
        </p:nvSpPr>
        <p:spPr>
          <a:xfrm>
            <a:off x="719999" y="1332946"/>
            <a:ext cx="6080125" cy="774700"/>
          </a:xfrm>
          <a:custGeom>
            <a:avLst/>
            <a:gdLst/>
            <a:ahLst/>
            <a:cxnLst/>
            <a:rect l="l" t="t" r="r" b="b"/>
            <a:pathLst>
              <a:path w="6080125" h="774700">
                <a:moveTo>
                  <a:pt x="5746233" y="774078"/>
                </a:moveTo>
                <a:lnTo>
                  <a:pt x="333374" y="774078"/>
                </a:lnTo>
                <a:lnTo>
                  <a:pt x="284111" y="770463"/>
                </a:lnTo>
                <a:lnTo>
                  <a:pt x="237091" y="759963"/>
                </a:lnTo>
                <a:lnTo>
                  <a:pt x="192832" y="743093"/>
                </a:lnTo>
                <a:lnTo>
                  <a:pt x="151848" y="720369"/>
                </a:lnTo>
                <a:lnTo>
                  <a:pt x="114656" y="692306"/>
                </a:lnTo>
                <a:lnTo>
                  <a:pt x="81771" y="659421"/>
                </a:lnTo>
                <a:lnTo>
                  <a:pt x="53708" y="622229"/>
                </a:lnTo>
                <a:lnTo>
                  <a:pt x="30984" y="581245"/>
                </a:lnTo>
                <a:lnTo>
                  <a:pt x="14114" y="536986"/>
                </a:lnTo>
                <a:lnTo>
                  <a:pt x="3614" y="489966"/>
                </a:lnTo>
                <a:lnTo>
                  <a:pt x="0" y="44070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746233" y="0"/>
                </a:lnTo>
                <a:lnTo>
                  <a:pt x="5795496" y="3614"/>
                </a:lnTo>
                <a:lnTo>
                  <a:pt x="5842516" y="14114"/>
                </a:lnTo>
                <a:lnTo>
                  <a:pt x="5886775" y="30984"/>
                </a:lnTo>
                <a:lnTo>
                  <a:pt x="5927759" y="53708"/>
                </a:lnTo>
                <a:lnTo>
                  <a:pt x="5964951" y="81771"/>
                </a:lnTo>
                <a:lnTo>
                  <a:pt x="5997836" y="114656"/>
                </a:lnTo>
                <a:lnTo>
                  <a:pt x="6025899" y="151848"/>
                </a:lnTo>
                <a:lnTo>
                  <a:pt x="6048623" y="192832"/>
                </a:lnTo>
                <a:lnTo>
                  <a:pt x="6065493" y="237091"/>
                </a:lnTo>
                <a:lnTo>
                  <a:pt x="6075993" y="284111"/>
                </a:lnTo>
                <a:lnTo>
                  <a:pt x="6079608" y="333374"/>
                </a:lnTo>
                <a:lnTo>
                  <a:pt x="6079608" y="440703"/>
                </a:lnTo>
                <a:lnTo>
                  <a:pt x="6075993" y="489966"/>
                </a:lnTo>
                <a:lnTo>
                  <a:pt x="6065493" y="536986"/>
                </a:lnTo>
                <a:lnTo>
                  <a:pt x="6048623" y="581245"/>
                </a:lnTo>
                <a:lnTo>
                  <a:pt x="6025899" y="622229"/>
                </a:lnTo>
                <a:lnTo>
                  <a:pt x="5997836" y="659421"/>
                </a:lnTo>
                <a:lnTo>
                  <a:pt x="5964951" y="692306"/>
                </a:lnTo>
                <a:lnTo>
                  <a:pt x="5927759" y="720369"/>
                </a:lnTo>
                <a:lnTo>
                  <a:pt x="5886775" y="743093"/>
                </a:lnTo>
                <a:lnTo>
                  <a:pt x="5842516" y="759963"/>
                </a:lnTo>
                <a:lnTo>
                  <a:pt x="5795496" y="770463"/>
                </a:lnTo>
                <a:lnTo>
                  <a:pt x="5746233" y="774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1853" y="1357584"/>
            <a:ext cx="563562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SUMX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adds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up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results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calculation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each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</a:t>
            </a:r>
            <a:r>
              <a:rPr sz="1850" spc="-5" dirty="0">
                <a:latin typeface="Comic Sans MS"/>
                <a:cs typeface="Comic Sans MS"/>
              </a:rPr>
              <a:t> in a </a:t>
            </a:r>
            <a:r>
              <a:rPr sz="1850" spc="-10" dirty="0">
                <a:latin typeface="Comic Sans MS"/>
                <a:cs typeface="Comic Sans MS"/>
              </a:rPr>
              <a:t>table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gives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total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sum.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6520" y="2323347"/>
            <a:ext cx="4542790" cy="557530"/>
          </a:xfrm>
          <a:custGeom>
            <a:avLst/>
            <a:gdLst/>
            <a:ahLst/>
            <a:cxnLst/>
            <a:rect l="l" t="t" r="r" b="b"/>
            <a:pathLst>
              <a:path w="4542790" h="557530">
                <a:moveTo>
                  <a:pt x="4264266" y="556908"/>
                </a:moveTo>
                <a:lnTo>
                  <a:pt x="278451" y="556908"/>
                </a:lnTo>
                <a:lnTo>
                  <a:pt x="233287" y="553264"/>
                </a:lnTo>
                <a:lnTo>
                  <a:pt x="190441" y="542713"/>
                </a:lnTo>
                <a:lnTo>
                  <a:pt x="150488" y="525828"/>
                </a:lnTo>
                <a:lnTo>
                  <a:pt x="114002" y="503183"/>
                </a:lnTo>
                <a:lnTo>
                  <a:pt x="81557" y="475351"/>
                </a:lnTo>
                <a:lnTo>
                  <a:pt x="53725" y="442906"/>
                </a:lnTo>
                <a:lnTo>
                  <a:pt x="31080" y="406420"/>
                </a:lnTo>
                <a:lnTo>
                  <a:pt x="14195" y="366467"/>
                </a:lnTo>
                <a:lnTo>
                  <a:pt x="3644" y="323621"/>
                </a:lnTo>
                <a:lnTo>
                  <a:pt x="0" y="278454"/>
                </a:lnTo>
                <a:lnTo>
                  <a:pt x="3644" y="233287"/>
                </a:lnTo>
                <a:lnTo>
                  <a:pt x="14195" y="190441"/>
                </a:lnTo>
                <a:lnTo>
                  <a:pt x="31080" y="150488"/>
                </a:lnTo>
                <a:lnTo>
                  <a:pt x="53725" y="114002"/>
                </a:lnTo>
                <a:lnTo>
                  <a:pt x="81557" y="81557"/>
                </a:lnTo>
                <a:lnTo>
                  <a:pt x="114002" y="53725"/>
                </a:lnTo>
                <a:lnTo>
                  <a:pt x="150488" y="31080"/>
                </a:lnTo>
                <a:lnTo>
                  <a:pt x="190441" y="14195"/>
                </a:lnTo>
                <a:lnTo>
                  <a:pt x="233287" y="3644"/>
                </a:lnTo>
                <a:lnTo>
                  <a:pt x="278454" y="0"/>
                </a:lnTo>
                <a:lnTo>
                  <a:pt x="4264263" y="0"/>
                </a:lnTo>
                <a:lnTo>
                  <a:pt x="4309430" y="3644"/>
                </a:lnTo>
                <a:lnTo>
                  <a:pt x="4352276" y="14195"/>
                </a:lnTo>
                <a:lnTo>
                  <a:pt x="4392229" y="31080"/>
                </a:lnTo>
                <a:lnTo>
                  <a:pt x="4428715" y="53725"/>
                </a:lnTo>
                <a:lnTo>
                  <a:pt x="4461160" y="81557"/>
                </a:lnTo>
                <a:lnTo>
                  <a:pt x="4488992" y="114002"/>
                </a:lnTo>
                <a:lnTo>
                  <a:pt x="4511637" y="150488"/>
                </a:lnTo>
                <a:lnTo>
                  <a:pt x="4528521" y="190441"/>
                </a:lnTo>
                <a:lnTo>
                  <a:pt x="4539073" y="233287"/>
                </a:lnTo>
                <a:lnTo>
                  <a:pt x="4542288" y="273130"/>
                </a:lnTo>
                <a:lnTo>
                  <a:pt x="4542288" y="283778"/>
                </a:lnTo>
                <a:lnTo>
                  <a:pt x="4539073" y="323621"/>
                </a:lnTo>
                <a:lnTo>
                  <a:pt x="4528521" y="366467"/>
                </a:lnTo>
                <a:lnTo>
                  <a:pt x="4511637" y="406420"/>
                </a:lnTo>
                <a:lnTo>
                  <a:pt x="4488992" y="442906"/>
                </a:lnTo>
                <a:lnTo>
                  <a:pt x="4461160" y="475351"/>
                </a:lnTo>
                <a:lnTo>
                  <a:pt x="4428715" y="503183"/>
                </a:lnTo>
                <a:lnTo>
                  <a:pt x="4392229" y="525828"/>
                </a:lnTo>
                <a:lnTo>
                  <a:pt x="4352276" y="542713"/>
                </a:lnTo>
                <a:lnTo>
                  <a:pt x="4309430" y="553264"/>
                </a:lnTo>
                <a:lnTo>
                  <a:pt x="4264266" y="55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3173" y="3121088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102" y="3438525"/>
            <a:ext cx="6269355" cy="1225550"/>
          </a:xfrm>
          <a:custGeom>
            <a:avLst/>
            <a:gdLst/>
            <a:ahLst/>
            <a:cxnLst/>
            <a:rect l="l" t="t" r="r" b="b"/>
            <a:pathLst>
              <a:path w="6269355" h="1225550">
                <a:moveTo>
                  <a:pt x="5935528" y="1225122"/>
                </a:moveTo>
                <a:lnTo>
                  <a:pt x="333374" y="1225122"/>
                </a:lnTo>
                <a:lnTo>
                  <a:pt x="284111" y="1221507"/>
                </a:lnTo>
                <a:lnTo>
                  <a:pt x="237091" y="1211007"/>
                </a:lnTo>
                <a:lnTo>
                  <a:pt x="192832" y="1194137"/>
                </a:lnTo>
                <a:lnTo>
                  <a:pt x="151848" y="1171413"/>
                </a:lnTo>
                <a:lnTo>
                  <a:pt x="114656" y="1143350"/>
                </a:lnTo>
                <a:lnTo>
                  <a:pt x="81771" y="1110465"/>
                </a:lnTo>
                <a:lnTo>
                  <a:pt x="53708" y="1073273"/>
                </a:lnTo>
                <a:lnTo>
                  <a:pt x="30984" y="1032289"/>
                </a:lnTo>
                <a:lnTo>
                  <a:pt x="14114" y="988030"/>
                </a:lnTo>
                <a:lnTo>
                  <a:pt x="3614" y="941010"/>
                </a:lnTo>
                <a:lnTo>
                  <a:pt x="0" y="89174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935528" y="0"/>
                </a:lnTo>
                <a:lnTo>
                  <a:pt x="5984792" y="3614"/>
                </a:lnTo>
                <a:lnTo>
                  <a:pt x="6031811" y="14114"/>
                </a:lnTo>
                <a:lnTo>
                  <a:pt x="6076071" y="30984"/>
                </a:lnTo>
                <a:lnTo>
                  <a:pt x="6117054" y="53708"/>
                </a:lnTo>
                <a:lnTo>
                  <a:pt x="6154247" y="81771"/>
                </a:lnTo>
                <a:lnTo>
                  <a:pt x="6187132" y="114656"/>
                </a:lnTo>
                <a:lnTo>
                  <a:pt x="6215195" y="151848"/>
                </a:lnTo>
                <a:lnTo>
                  <a:pt x="6237919" y="192832"/>
                </a:lnTo>
                <a:lnTo>
                  <a:pt x="6254789" y="237091"/>
                </a:lnTo>
                <a:lnTo>
                  <a:pt x="6265289" y="284111"/>
                </a:lnTo>
                <a:lnTo>
                  <a:pt x="6268903" y="333374"/>
                </a:lnTo>
                <a:lnTo>
                  <a:pt x="6268903" y="891747"/>
                </a:lnTo>
                <a:lnTo>
                  <a:pt x="6265289" y="941010"/>
                </a:lnTo>
                <a:lnTo>
                  <a:pt x="6254789" y="988030"/>
                </a:lnTo>
                <a:lnTo>
                  <a:pt x="6237919" y="1032289"/>
                </a:lnTo>
                <a:lnTo>
                  <a:pt x="6215195" y="1073273"/>
                </a:lnTo>
                <a:lnTo>
                  <a:pt x="6187132" y="1110465"/>
                </a:lnTo>
                <a:lnTo>
                  <a:pt x="6154247" y="1143350"/>
                </a:lnTo>
                <a:lnTo>
                  <a:pt x="6117054" y="1171413"/>
                </a:lnTo>
                <a:lnTo>
                  <a:pt x="6076071" y="1194137"/>
                </a:lnTo>
                <a:lnTo>
                  <a:pt x="6031811" y="1211007"/>
                </a:lnTo>
                <a:lnTo>
                  <a:pt x="5984792" y="1221507"/>
                </a:lnTo>
                <a:lnTo>
                  <a:pt x="5935528" y="12251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4844622"/>
            <a:ext cx="6257924" cy="4000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31247" y="2416907"/>
            <a:ext cx="3537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SUMX(&lt;table&gt;,</a:t>
            </a:r>
            <a:r>
              <a:rPr sz="1900" b="1" spc="-7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&lt;expression&gt;)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7" name="object 17"/>
          <p:cNvSpPr txBox="1"/>
          <p:nvPr/>
        </p:nvSpPr>
        <p:spPr>
          <a:xfrm>
            <a:off x="1086243" y="2411191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4324" y="3178650"/>
            <a:ext cx="4030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using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SUMX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AdventureWorks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dataset: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866" y="3539926"/>
            <a:ext cx="610743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500"/>
              </a:lnSpc>
              <a:spcBef>
                <a:spcPts val="100"/>
              </a:spcBef>
            </a:pPr>
            <a:r>
              <a:rPr sz="1500" spc="-5" dirty="0">
                <a:latin typeface="Comic Sans MS"/>
                <a:cs typeface="Comic Sans MS"/>
              </a:rPr>
              <a:t>Let's say we have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table called Sales with columns for SalesAmount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and Quantity. We want to calculate the total sales amount for each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transaction, and then sum up these amounts to get the overall total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sales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amount i.e Total Revenue.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910" y="5500561"/>
            <a:ext cx="647128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1500" spc="-5" dirty="0">
                <a:latin typeface="Comic Sans MS"/>
                <a:cs typeface="Comic Sans MS"/>
              </a:rPr>
              <a:t>This formula iterates through each row in the Sales table, multiplies the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SalesAmount by the Quantity for each transaction, and then sums up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these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calculated amounts to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give us the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total sales amount.</a:t>
            </a:r>
            <a:endParaRPr sz="1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7" y="861478"/>
            <a:ext cx="8596630" cy="1569085"/>
          </a:xfrm>
          <a:custGeom>
            <a:avLst/>
            <a:gdLst/>
            <a:ahLst/>
            <a:cxnLst/>
            <a:rect l="l" t="t" r="r" b="b"/>
            <a:pathLst>
              <a:path w="8596630" h="1569085">
                <a:moveTo>
                  <a:pt x="1345526" y="971892"/>
                </a:moveTo>
                <a:lnTo>
                  <a:pt x="1336395" y="890104"/>
                </a:lnTo>
                <a:lnTo>
                  <a:pt x="1323962" y="842606"/>
                </a:lnTo>
                <a:lnTo>
                  <a:pt x="1307084" y="798995"/>
                </a:lnTo>
                <a:lnTo>
                  <a:pt x="1286040" y="759409"/>
                </a:lnTo>
                <a:lnTo>
                  <a:pt x="1261135" y="723988"/>
                </a:lnTo>
                <a:lnTo>
                  <a:pt x="1232662" y="692848"/>
                </a:lnTo>
                <a:lnTo>
                  <a:pt x="1200924" y="666140"/>
                </a:lnTo>
                <a:lnTo>
                  <a:pt x="1166215" y="643978"/>
                </a:lnTo>
                <a:lnTo>
                  <a:pt x="1128839" y="626516"/>
                </a:lnTo>
                <a:lnTo>
                  <a:pt x="1089101" y="613867"/>
                </a:lnTo>
                <a:lnTo>
                  <a:pt x="1047280" y="606183"/>
                </a:lnTo>
                <a:lnTo>
                  <a:pt x="1003681" y="603592"/>
                </a:lnTo>
                <a:lnTo>
                  <a:pt x="336537" y="603592"/>
                </a:lnTo>
                <a:lnTo>
                  <a:pt x="294322" y="606183"/>
                </a:lnTo>
                <a:lnTo>
                  <a:pt x="253669" y="613867"/>
                </a:lnTo>
                <a:lnTo>
                  <a:pt x="214896" y="626516"/>
                </a:lnTo>
                <a:lnTo>
                  <a:pt x="178333" y="643978"/>
                </a:lnTo>
                <a:lnTo>
                  <a:pt x="144272" y="666127"/>
                </a:lnTo>
                <a:lnTo>
                  <a:pt x="113030" y="692848"/>
                </a:lnTo>
                <a:lnTo>
                  <a:pt x="84937" y="723976"/>
                </a:lnTo>
                <a:lnTo>
                  <a:pt x="60299" y="759409"/>
                </a:lnTo>
                <a:lnTo>
                  <a:pt x="39433" y="798982"/>
                </a:lnTo>
                <a:lnTo>
                  <a:pt x="22656" y="842594"/>
                </a:lnTo>
                <a:lnTo>
                  <a:pt x="10287" y="890079"/>
                </a:lnTo>
                <a:lnTo>
                  <a:pt x="2628" y="941324"/>
                </a:lnTo>
                <a:lnTo>
                  <a:pt x="0" y="996226"/>
                </a:lnTo>
                <a:lnTo>
                  <a:pt x="2870" y="1055230"/>
                </a:lnTo>
                <a:lnTo>
                  <a:pt x="11226" y="1109014"/>
                </a:lnTo>
                <a:lnTo>
                  <a:pt x="24701" y="1157681"/>
                </a:lnTo>
                <a:lnTo>
                  <a:pt x="42951" y="1201318"/>
                </a:lnTo>
                <a:lnTo>
                  <a:pt x="65620" y="1240015"/>
                </a:lnTo>
                <a:lnTo>
                  <a:pt x="92316" y="1273848"/>
                </a:lnTo>
                <a:lnTo>
                  <a:pt x="122707" y="1302918"/>
                </a:lnTo>
                <a:lnTo>
                  <a:pt x="156425" y="1327302"/>
                </a:lnTo>
                <a:lnTo>
                  <a:pt x="193103" y="1347101"/>
                </a:lnTo>
                <a:lnTo>
                  <a:pt x="193103" y="1568462"/>
                </a:lnTo>
                <a:lnTo>
                  <a:pt x="421665" y="1378419"/>
                </a:lnTo>
                <a:lnTo>
                  <a:pt x="1003681" y="1378419"/>
                </a:lnTo>
                <a:lnTo>
                  <a:pt x="1047280" y="1375841"/>
                </a:lnTo>
                <a:lnTo>
                  <a:pt x="1089101" y="1368183"/>
                </a:lnTo>
                <a:lnTo>
                  <a:pt x="1128839" y="1355636"/>
                </a:lnTo>
                <a:lnTo>
                  <a:pt x="1166215" y="1338351"/>
                </a:lnTo>
                <a:lnTo>
                  <a:pt x="1200912" y="1316482"/>
                </a:lnTo>
                <a:lnTo>
                  <a:pt x="1232649" y="1290193"/>
                </a:lnTo>
                <a:lnTo>
                  <a:pt x="1261122" y="1259662"/>
                </a:lnTo>
                <a:lnTo>
                  <a:pt x="1286027" y="1225029"/>
                </a:lnTo>
                <a:lnTo>
                  <a:pt x="1307071" y="1186472"/>
                </a:lnTo>
                <a:lnTo>
                  <a:pt x="1323962" y="1144155"/>
                </a:lnTo>
                <a:lnTo>
                  <a:pt x="1336382" y="1098219"/>
                </a:lnTo>
                <a:lnTo>
                  <a:pt x="1344066" y="1048854"/>
                </a:lnTo>
                <a:lnTo>
                  <a:pt x="1345526" y="1019505"/>
                </a:lnTo>
                <a:lnTo>
                  <a:pt x="1345526" y="971892"/>
                </a:lnTo>
                <a:close/>
              </a:path>
              <a:path w="8596630" h="1569085">
                <a:moveTo>
                  <a:pt x="8596160" y="333375"/>
                </a:moveTo>
                <a:lnTo>
                  <a:pt x="8592541" y="284111"/>
                </a:lnTo>
                <a:lnTo>
                  <a:pt x="8582038" y="237096"/>
                </a:lnTo>
                <a:lnTo>
                  <a:pt x="8565172" y="192836"/>
                </a:lnTo>
                <a:lnTo>
                  <a:pt x="8542452" y="151853"/>
                </a:lnTo>
                <a:lnTo>
                  <a:pt x="8514385" y="114668"/>
                </a:lnTo>
                <a:lnTo>
                  <a:pt x="8481504" y="81775"/>
                </a:lnTo>
                <a:lnTo>
                  <a:pt x="8444306" y="53708"/>
                </a:lnTo>
                <a:lnTo>
                  <a:pt x="8403323" y="30988"/>
                </a:lnTo>
                <a:lnTo>
                  <a:pt x="8359064" y="14122"/>
                </a:lnTo>
                <a:lnTo>
                  <a:pt x="8312048" y="3619"/>
                </a:lnTo>
                <a:lnTo>
                  <a:pt x="8262785" y="0"/>
                </a:lnTo>
                <a:lnTo>
                  <a:pt x="1680070" y="0"/>
                </a:lnTo>
                <a:lnTo>
                  <a:pt x="1630807" y="3619"/>
                </a:lnTo>
                <a:lnTo>
                  <a:pt x="1583778" y="14122"/>
                </a:lnTo>
                <a:lnTo>
                  <a:pt x="1539519" y="30988"/>
                </a:lnTo>
                <a:lnTo>
                  <a:pt x="1498536" y="53708"/>
                </a:lnTo>
                <a:lnTo>
                  <a:pt x="1461350" y="81775"/>
                </a:lnTo>
                <a:lnTo>
                  <a:pt x="1428457" y="114668"/>
                </a:lnTo>
                <a:lnTo>
                  <a:pt x="1400403" y="151853"/>
                </a:lnTo>
                <a:lnTo>
                  <a:pt x="1377670" y="192836"/>
                </a:lnTo>
                <a:lnTo>
                  <a:pt x="1360805" y="237096"/>
                </a:lnTo>
                <a:lnTo>
                  <a:pt x="1350302" y="284111"/>
                </a:lnTo>
                <a:lnTo>
                  <a:pt x="1346695" y="333375"/>
                </a:lnTo>
                <a:lnTo>
                  <a:pt x="1346695" y="683806"/>
                </a:lnTo>
                <a:lnTo>
                  <a:pt x="1350302" y="733069"/>
                </a:lnTo>
                <a:lnTo>
                  <a:pt x="1360805" y="780084"/>
                </a:lnTo>
                <a:lnTo>
                  <a:pt x="1377670" y="824344"/>
                </a:lnTo>
                <a:lnTo>
                  <a:pt x="1400403" y="865327"/>
                </a:lnTo>
                <a:lnTo>
                  <a:pt x="1428457" y="902512"/>
                </a:lnTo>
                <a:lnTo>
                  <a:pt x="1461350" y="935405"/>
                </a:lnTo>
                <a:lnTo>
                  <a:pt x="1498536" y="963460"/>
                </a:lnTo>
                <a:lnTo>
                  <a:pt x="1539519" y="986193"/>
                </a:lnTo>
                <a:lnTo>
                  <a:pt x="1583778" y="1003058"/>
                </a:lnTo>
                <a:lnTo>
                  <a:pt x="1630807" y="1013561"/>
                </a:lnTo>
                <a:lnTo>
                  <a:pt x="1680070" y="1017168"/>
                </a:lnTo>
                <a:lnTo>
                  <a:pt x="8262785" y="1017168"/>
                </a:lnTo>
                <a:lnTo>
                  <a:pt x="8312048" y="1013561"/>
                </a:lnTo>
                <a:lnTo>
                  <a:pt x="8359064" y="1003058"/>
                </a:lnTo>
                <a:lnTo>
                  <a:pt x="8403323" y="986193"/>
                </a:lnTo>
                <a:lnTo>
                  <a:pt x="8444306" y="963460"/>
                </a:lnTo>
                <a:lnTo>
                  <a:pt x="8481504" y="935405"/>
                </a:lnTo>
                <a:lnTo>
                  <a:pt x="8514385" y="902512"/>
                </a:lnTo>
                <a:lnTo>
                  <a:pt x="8542452" y="865327"/>
                </a:lnTo>
                <a:lnTo>
                  <a:pt x="8565172" y="824344"/>
                </a:lnTo>
                <a:lnTo>
                  <a:pt x="8582038" y="780084"/>
                </a:lnTo>
                <a:lnTo>
                  <a:pt x="8592541" y="733069"/>
                </a:lnTo>
                <a:lnTo>
                  <a:pt x="8596160" y="683806"/>
                </a:lnTo>
                <a:lnTo>
                  <a:pt x="859616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585047" y="1947500"/>
            <a:ext cx="4442460" cy="494030"/>
          </a:xfrm>
          <a:custGeom>
            <a:avLst/>
            <a:gdLst/>
            <a:ahLst/>
            <a:cxnLst/>
            <a:rect l="l" t="t" r="r" b="b"/>
            <a:pathLst>
              <a:path w="4442459" h="494030">
                <a:moveTo>
                  <a:pt x="4195604" y="493765"/>
                </a:moveTo>
                <a:lnTo>
                  <a:pt x="246881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4195603" y="0"/>
                </a:lnTo>
                <a:lnTo>
                  <a:pt x="4243992" y="4787"/>
                </a:lnTo>
                <a:lnTo>
                  <a:pt x="4290081" y="18792"/>
                </a:lnTo>
                <a:lnTo>
                  <a:pt x="4332574" y="41479"/>
                </a:lnTo>
                <a:lnTo>
                  <a:pt x="4370176" y="72310"/>
                </a:lnTo>
                <a:lnTo>
                  <a:pt x="4401006" y="109911"/>
                </a:lnTo>
                <a:lnTo>
                  <a:pt x="4423693" y="152404"/>
                </a:lnTo>
                <a:lnTo>
                  <a:pt x="4437698" y="198493"/>
                </a:lnTo>
                <a:lnTo>
                  <a:pt x="4441958" y="241552"/>
                </a:lnTo>
                <a:lnTo>
                  <a:pt x="4441958" y="252212"/>
                </a:lnTo>
                <a:lnTo>
                  <a:pt x="4437698" y="295271"/>
                </a:lnTo>
                <a:lnTo>
                  <a:pt x="4423693" y="341360"/>
                </a:lnTo>
                <a:lnTo>
                  <a:pt x="4401006" y="383853"/>
                </a:lnTo>
                <a:lnTo>
                  <a:pt x="4370176" y="421455"/>
                </a:lnTo>
                <a:lnTo>
                  <a:pt x="4332574" y="452286"/>
                </a:lnTo>
                <a:lnTo>
                  <a:pt x="4290081" y="474972"/>
                </a:lnTo>
                <a:lnTo>
                  <a:pt x="4243992" y="488977"/>
                </a:lnTo>
                <a:lnTo>
                  <a:pt x="4195604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97028" y="278582"/>
            <a:ext cx="194627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3.</a:t>
            </a:r>
            <a:r>
              <a:rPr sz="2150" spc="-40" dirty="0"/>
              <a:t> </a:t>
            </a:r>
            <a:r>
              <a:rPr sz="2150" spc="-10" dirty="0"/>
              <a:t>AVERAGE</a:t>
            </a:r>
            <a:r>
              <a:rPr sz="2150" spc="-40" dirty="0"/>
              <a:t> </a:t>
            </a:r>
            <a:r>
              <a:rPr sz="2150" spc="-5" dirty="0"/>
              <a:t>:</a:t>
            </a:r>
            <a:endParaRPr sz="2150"/>
          </a:p>
        </p:txBody>
      </p:sp>
      <p:sp>
        <p:nvSpPr>
          <p:cNvPr id="12" name="object 12"/>
          <p:cNvSpPr txBox="1"/>
          <p:nvPr/>
        </p:nvSpPr>
        <p:spPr>
          <a:xfrm>
            <a:off x="130545" y="916984"/>
            <a:ext cx="8210550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7340" marR="5080" algn="ctr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AVERAG</a:t>
            </a:r>
            <a:r>
              <a:rPr sz="1600" b="1" dirty="0">
                <a:latin typeface="Comic Sans MS"/>
                <a:cs typeface="Comic Sans MS"/>
              </a:rPr>
              <a:t>E</a:t>
            </a:r>
            <a:r>
              <a:rPr sz="1600" b="1" spc="-2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li</a:t>
            </a:r>
            <a:r>
              <a:rPr sz="1600" spc="-5" dirty="0">
                <a:latin typeface="Comic Sans MS"/>
                <a:cs typeface="Comic Sans MS"/>
              </a:rPr>
              <a:t>k</a:t>
            </a:r>
            <a:r>
              <a:rPr sz="1600" dirty="0">
                <a:latin typeface="Comic Sans MS"/>
                <a:cs typeface="Comic Sans MS"/>
              </a:rPr>
              <a:t>e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5" dirty="0">
                <a:latin typeface="Comic Sans MS"/>
                <a:cs typeface="Comic Sans MS"/>
              </a:rPr>
              <a:t> numbe</a:t>
            </a:r>
            <a:r>
              <a:rPr sz="1600" dirty="0">
                <a:latin typeface="Comic Sans MS"/>
                <a:cs typeface="Comic Sans MS"/>
              </a:rPr>
              <a:t>r</a:t>
            </a:r>
            <a:r>
              <a:rPr sz="1600" spc="-5" dirty="0">
                <a:latin typeface="Comic Sans MS"/>
                <a:cs typeface="Comic Sans MS"/>
              </a:rPr>
              <a:t> m</a:t>
            </a:r>
            <a:r>
              <a:rPr sz="1600" dirty="0">
                <a:latin typeface="Comic Sans MS"/>
                <a:cs typeface="Comic Sans MS"/>
              </a:rPr>
              <a:t>i</a:t>
            </a:r>
            <a:r>
              <a:rPr sz="1600" spc="-5" dirty="0">
                <a:latin typeface="Comic Sans MS"/>
                <a:cs typeface="Comic Sans MS"/>
              </a:rPr>
              <a:t>xe</a:t>
            </a:r>
            <a:r>
              <a:rPr sz="1600" dirty="0">
                <a:latin typeface="Comic Sans MS"/>
                <a:cs typeface="Comic Sans MS"/>
              </a:rPr>
              <a:t>r</a:t>
            </a:r>
            <a:r>
              <a:rPr sz="1600" spc="-5" dirty="0">
                <a:latin typeface="Comic Sans MS"/>
                <a:cs typeface="Comic Sans MS"/>
              </a:rPr>
              <a:t> tha</a:t>
            </a:r>
            <a:r>
              <a:rPr sz="1600" dirty="0">
                <a:latin typeface="Comic Sans MS"/>
                <a:cs typeface="Comic Sans MS"/>
              </a:rPr>
              <a:t>t</a:t>
            </a:r>
            <a:r>
              <a:rPr sz="1600" spc="-5" dirty="0">
                <a:latin typeface="Comic Sans MS"/>
                <a:cs typeface="Comic Sans MS"/>
              </a:rPr>
              <a:t> g</a:t>
            </a:r>
            <a:r>
              <a:rPr sz="1600" dirty="0">
                <a:latin typeface="Comic Sans MS"/>
                <a:cs typeface="Comic Sans MS"/>
              </a:rPr>
              <a:t>i</a:t>
            </a:r>
            <a:r>
              <a:rPr sz="1600" spc="-5" dirty="0">
                <a:latin typeface="Comic Sans MS"/>
                <a:cs typeface="Comic Sans MS"/>
              </a:rPr>
              <a:t>ve</a:t>
            </a:r>
            <a:r>
              <a:rPr sz="1600" dirty="0">
                <a:latin typeface="Comic Sans MS"/>
                <a:cs typeface="Comic Sans MS"/>
              </a:rPr>
              <a:t>s</a:t>
            </a:r>
            <a:r>
              <a:rPr sz="1600" spc="-5" dirty="0">
                <a:latin typeface="Comic Sans MS"/>
                <a:cs typeface="Comic Sans MS"/>
              </a:rPr>
              <a:t> yo</a:t>
            </a:r>
            <a:r>
              <a:rPr sz="1600" dirty="0">
                <a:latin typeface="Comic Sans MS"/>
                <a:cs typeface="Comic Sans MS"/>
              </a:rPr>
              <a:t>u</a:t>
            </a:r>
            <a:r>
              <a:rPr sz="1600" spc="-5" dirty="0">
                <a:latin typeface="Comic Sans MS"/>
                <a:cs typeface="Comic Sans MS"/>
              </a:rPr>
              <a:t> th</a:t>
            </a:r>
            <a:r>
              <a:rPr sz="1600" dirty="0">
                <a:latin typeface="Comic Sans MS"/>
                <a:cs typeface="Comic Sans MS"/>
              </a:rPr>
              <a:t>e</a:t>
            </a:r>
            <a:r>
              <a:rPr sz="1600" spc="-5" dirty="0">
                <a:latin typeface="Comic Sans MS"/>
                <a:cs typeface="Comic Sans MS"/>
              </a:rPr>
              <a:t> m</a:t>
            </a:r>
            <a:r>
              <a:rPr sz="1600" dirty="0">
                <a:latin typeface="Comic Sans MS"/>
                <a:cs typeface="Comic Sans MS"/>
              </a:rPr>
              <a:t>i</a:t>
            </a:r>
            <a:r>
              <a:rPr sz="1600" spc="-5" dirty="0">
                <a:latin typeface="Comic Sans MS"/>
                <a:cs typeface="Comic Sans MS"/>
              </a:rPr>
              <a:t>dd</a:t>
            </a:r>
            <a:r>
              <a:rPr sz="1600" dirty="0">
                <a:latin typeface="Comic Sans MS"/>
                <a:cs typeface="Comic Sans MS"/>
              </a:rPr>
              <a:t>le</a:t>
            </a:r>
            <a:r>
              <a:rPr sz="1600" spc="-5" dirty="0">
                <a:latin typeface="Comic Sans MS"/>
                <a:cs typeface="Comic Sans MS"/>
              </a:rPr>
              <a:t> va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u</a:t>
            </a:r>
            <a:r>
              <a:rPr sz="1600" dirty="0">
                <a:latin typeface="Comic Sans MS"/>
                <a:cs typeface="Comic Sans MS"/>
              </a:rPr>
              <a:t>e</a:t>
            </a:r>
            <a:r>
              <a:rPr sz="1600" spc="-5" dirty="0">
                <a:latin typeface="Comic Sans MS"/>
                <a:cs typeface="Comic Sans MS"/>
              </a:rPr>
              <a:t> whe</a:t>
            </a:r>
            <a:r>
              <a:rPr sz="1600" dirty="0">
                <a:latin typeface="Comic Sans MS"/>
                <a:cs typeface="Comic Sans MS"/>
              </a:rPr>
              <a:t>n  </a:t>
            </a:r>
            <a:r>
              <a:rPr sz="1600" spc="-5" dirty="0">
                <a:latin typeface="Comic Sans MS"/>
                <a:cs typeface="Comic Sans MS"/>
              </a:rPr>
              <a:t>you add up all the numbers </a:t>
            </a:r>
            <a:r>
              <a:rPr sz="1600" dirty="0">
                <a:latin typeface="Comic Sans MS"/>
                <a:cs typeface="Comic Sans MS"/>
              </a:rPr>
              <a:t>in a </a:t>
            </a:r>
            <a:r>
              <a:rPr sz="1600" spc="-5" dirty="0">
                <a:latin typeface="Comic Sans MS"/>
                <a:cs typeface="Comic Sans MS"/>
              </a:rPr>
              <a:t>group and then divide by how many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numbers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there are.</a:t>
            </a:r>
            <a:endParaRPr sz="1600">
              <a:latin typeface="Comic Sans MS"/>
              <a:cs typeface="Comic Sans MS"/>
            </a:endParaRPr>
          </a:p>
          <a:p>
            <a:pPr marR="7023100" algn="ctr">
              <a:lnSpc>
                <a:spcPts val="1695"/>
              </a:lnSpc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4620" y="210918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335" y="269664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85047" y="3472919"/>
            <a:ext cx="4019550" cy="1223645"/>
            <a:chOff x="2585047" y="3472919"/>
            <a:chExt cx="4019550" cy="12236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5047" y="3472919"/>
              <a:ext cx="4019550" cy="3321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32200" y="4187234"/>
              <a:ext cx="2488565" cy="509270"/>
            </a:xfrm>
            <a:custGeom>
              <a:avLst/>
              <a:gdLst/>
              <a:ahLst/>
              <a:cxnLst/>
              <a:rect l="l" t="t" r="r" b="b"/>
              <a:pathLst>
                <a:path w="2488565" h="509270">
                  <a:moveTo>
                    <a:pt x="2233977" y="508940"/>
                  </a:moveTo>
                  <a:lnTo>
                    <a:pt x="254469" y="508940"/>
                  </a:lnTo>
                  <a:lnTo>
                    <a:pt x="208729" y="504840"/>
                  </a:lnTo>
                  <a:lnTo>
                    <a:pt x="165677" y="493020"/>
                  </a:lnTo>
                  <a:lnTo>
                    <a:pt x="126034" y="474198"/>
                  </a:lnTo>
                  <a:lnTo>
                    <a:pt x="90518" y="449092"/>
                  </a:lnTo>
                  <a:lnTo>
                    <a:pt x="59848" y="418422"/>
                  </a:lnTo>
                  <a:lnTo>
                    <a:pt x="34742" y="382906"/>
                  </a:lnTo>
                  <a:lnTo>
                    <a:pt x="15920" y="343263"/>
                  </a:lnTo>
                  <a:lnTo>
                    <a:pt x="4099" y="300211"/>
                  </a:lnTo>
                  <a:lnTo>
                    <a:pt x="0" y="254470"/>
                  </a:lnTo>
                  <a:lnTo>
                    <a:pt x="4099" y="208728"/>
                  </a:lnTo>
                  <a:lnTo>
                    <a:pt x="15920" y="165677"/>
                  </a:lnTo>
                  <a:lnTo>
                    <a:pt x="34742" y="126034"/>
                  </a:lnTo>
                  <a:lnTo>
                    <a:pt x="59848" y="90518"/>
                  </a:lnTo>
                  <a:lnTo>
                    <a:pt x="90518" y="59848"/>
                  </a:lnTo>
                  <a:lnTo>
                    <a:pt x="126034" y="34742"/>
                  </a:lnTo>
                  <a:lnTo>
                    <a:pt x="165677" y="15920"/>
                  </a:lnTo>
                  <a:lnTo>
                    <a:pt x="208729" y="4099"/>
                  </a:lnTo>
                  <a:lnTo>
                    <a:pt x="254470" y="0"/>
                  </a:lnTo>
                  <a:lnTo>
                    <a:pt x="2233977" y="0"/>
                  </a:lnTo>
                  <a:lnTo>
                    <a:pt x="2279718" y="4099"/>
                  </a:lnTo>
                  <a:lnTo>
                    <a:pt x="2322770" y="15920"/>
                  </a:lnTo>
                  <a:lnTo>
                    <a:pt x="2362413" y="34742"/>
                  </a:lnTo>
                  <a:lnTo>
                    <a:pt x="2397929" y="59848"/>
                  </a:lnTo>
                  <a:lnTo>
                    <a:pt x="2428599" y="90518"/>
                  </a:lnTo>
                  <a:lnTo>
                    <a:pt x="2453705" y="126034"/>
                  </a:lnTo>
                  <a:lnTo>
                    <a:pt x="2472527" y="165677"/>
                  </a:lnTo>
                  <a:lnTo>
                    <a:pt x="2484347" y="208728"/>
                  </a:lnTo>
                  <a:lnTo>
                    <a:pt x="2488447" y="254470"/>
                  </a:lnTo>
                  <a:lnTo>
                    <a:pt x="2484347" y="300211"/>
                  </a:lnTo>
                  <a:lnTo>
                    <a:pt x="2472527" y="343263"/>
                  </a:lnTo>
                  <a:lnTo>
                    <a:pt x="2453705" y="382906"/>
                  </a:lnTo>
                  <a:lnTo>
                    <a:pt x="2428599" y="418422"/>
                  </a:lnTo>
                  <a:lnTo>
                    <a:pt x="2397929" y="449092"/>
                  </a:lnTo>
                  <a:lnTo>
                    <a:pt x="2362413" y="474198"/>
                  </a:lnTo>
                  <a:lnTo>
                    <a:pt x="2322770" y="493020"/>
                  </a:lnTo>
                  <a:lnTo>
                    <a:pt x="2279718" y="504840"/>
                  </a:lnTo>
                  <a:lnTo>
                    <a:pt x="2233977" y="508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61482" y="4302074"/>
            <a:ext cx="22301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omic Sans MS"/>
                <a:cs typeface="Comic Sans MS"/>
              </a:rPr>
              <a:t>Sales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name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1970" y="4187234"/>
            <a:ext cx="2488565" cy="652145"/>
          </a:xfrm>
          <a:custGeom>
            <a:avLst/>
            <a:gdLst/>
            <a:ahLst/>
            <a:cxnLst/>
            <a:rect l="l" t="t" r="r" b="b"/>
            <a:pathLst>
              <a:path w="2488565" h="652145">
                <a:moveTo>
                  <a:pt x="2162635" y="651622"/>
                </a:moveTo>
                <a:lnTo>
                  <a:pt x="325811" y="651622"/>
                </a:lnTo>
                <a:lnTo>
                  <a:pt x="277665" y="648089"/>
                </a:lnTo>
                <a:lnTo>
                  <a:pt x="231712" y="637827"/>
                </a:lnTo>
                <a:lnTo>
                  <a:pt x="188457" y="621340"/>
                </a:lnTo>
                <a:lnTo>
                  <a:pt x="148403" y="599132"/>
                </a:lnTo>
                <a:lnTo>
                  <a:pt x="112055" y="571706"/>
                </a:lnTo>
                <a:lnTo>
                  <a:pt x="79915" y="539567"/>
                </a:lnTo>
                <a:lnTo>
                  <a:pt x="52490" y="503218"/>
                </a:lnTo>
                <a:lnTo>
                  <a:pt x="30281" y="463164"/>
                </a:lnTo>
                <a:lnTo>
                  <a:pt x="13794" y="419909"/>
                </a:lnTo>
                <a:lnTo>
                  <a:pt x="3532" y="373957"/>
                </a:lnTo>
                <a:lnTo>
                  <a:pt x="0" y="325810"/>
                </a:lnTo>
                <a:lnTo>
                  <a:pt x="3532" y="277664"/>
                </a:lnTo>
                <a:lnTo>
                  <a:pt x="13794" y="231712"/>
                </a:lnTo>
                <a:lnTo>
                  <a:pt x="30281" y="188457"/>
                </a:lnTo>
                <a:lnTo>
                  <a:pt x="52490" y="148403"/>
                </a:lnTo>
                <a:lnTo>
                  <a:pt x="79915" y="112054"/>
                </a:lnTo>
                <a:lnTo>
                  <a:pt x="112055" y="79915"/>
                </a:lnTo>
                <a:lnTo>
                  <a:pt x="148403" y="52489"/>
                </a:lnTo>
                <a:lnTo>
                  <a:pt x="188457" y="30281"/>
                </a:lnTo>
                <a:lnTo>
                  <a:pt x="231712" y="13794"/>
                </a:lnTo>
                <a:lnTo>
                  <a:pt x="277665" y="3532"/>
                </a:lnTo>
                <a:lnTo>
                  <a:pt x="325808" y="0"/>
                </a:lnTo>
                <a:lnTo>
                  <a:pt x="2162638" y="0"/>
                </a:lnTo>
                <a:lnTo>
                  <a:pt x="2210781" y="3532"/>
                </a:lnTo>
                <a:lnTo>
                  <a:pt x="2256734" y="13794"/>
                </a:lnTo>
                <a:lnTo>
                  <a:pt x="2299989" y="30281"/>
                </a:lnTo>
                <a:lnTo>
                  <a:pt x="2340043" y="52489"/>
                </a:lnTo>
                <a:lnTo>
                  <a:pt x="2376392" y="79915"/>
                </a:lnTo>
                <a:lnTo>
                  <a:pt x="2408531" y="112054"/>
                </a:lnTo>
                <a:lnTo>
                  <a:pt x="2435957" y="148403"/>
                </a:lnTo>
                <a:lnTo>
                  <a:pt x="2458165" y="188457"/>
                </a:lnTo>
                <a:lnTo>
                  <a:pt x="2474652" y="231712"/>
                </a:lnTo>
                <a:lnTo>
                  <a:pt x="2484914" y="277664"/>
                </a:lnTo>
                <a:lnTo>
                  <a:pt x="2488447" y="325810"/>
                </a:lnTo>
                <a:lnTo>
                  <a:pt x="2484914" y="373957"/>
                </a:lnTo>
                <a:lnTo>
                  <a:pt x="2474652" y="419909"/>
                </a:lnTo>
                <a:lnTo>
                  <a:pt x="2458165" y="463164"/>
                </a:lnTo>
                <a:lnTo>
                  <a:pt x="2435957" y="503218"/>
                </a:lnTo>
                <a:lnTo>
                  <a:pt x="2408531" y="539567"/>
                </a:lnTo>
                <a:lnTo>
                  <a:pt x="2376392" y="571706"/>
                </a:lnTo>
                <a:lnTo>
                  <a:pt x="2340043" y="599132"/>
                </a:lnTo>
                <a:lnTo>
                  <a:pt x="2299989" y="621340"/>
                </a:lnTo>
                <a:lnTo>
                  <a:pt x="2256734" y="637827"/>
                </a:lnTo>
                <a:lnTo>
                  <a:pt x="2210781" y="648089"/>
                </a:lnTo>
                <a:lnTo>
                  <a:pt x="2162635" y="65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03915" y="4204271"/>
            <a:ext cx="20046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2900"/>
              </a:lnSpc>
              <a:spcBef>
                <a:spcPts val="100"/>
              </a:spcBef>
              <a:tabLst>
                <a:tab pos="687070" algn="l"/>
              </a:tabLst>
            </a:pPr>
            <a:r>
              <a:rPr sz="1550" b="1" spc="-5" dirty="0">
                <a:latin typeface="Comic Sans MS"/>
                <a:cs typeface="Comic Sans MS"/>
              </a:rPr>
              <a:t>Sales	Amount</a:t>
            </a:r>
            <a:r>
              <a:rPr sz="1550" b="1" spc="-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name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9653" y="3654843"/>
            <a:ext cx="1475105" cy="511809"/>
          </a:xfrm>
          <a:custGeom>
            <a:avLst/>
            <a:gdLst/>
            <a:ahLst/>
            <a:cxnLst/>
            <a:rect l="l" t="t" r="r" b="b"/>
            <a:pathLst>
              <a:path w="1475104" h="511810">
                <a:moveTo>
                  <a:pt x="706818" y="385229"/>
                </a:moveTo>
                <a:lnTo>
                  <a:pt x="678929" y="363855"/>
                </a:lnTo>
                <a:lnTo>
                  <a:pt x="686155" y="365506"/>
                </a:lnTo>
                <a:lnTo>
                  <a:pt x="678891" y="363867"/>
                </a:lnTo>
                <a:lnTo>
                  <a:pt x="586752" y="369684"/>
                </a:lnTo>
                <a:lnTo>
                  <a:pt x="522224" y="378460"/>
                </a:lnTo>
                <a:lnTo>
                  <a:pt x="459828" y="387667"/>
                </a:lnTo>
                <a:lnTo>
                  <a:pt x="402971" y="400138"/>
                </a:lnTo>
                <a:lnTo>
                  <a:pt x="370878" y="406590"/>
                </a:lnTo>
                <a:lnTo>
                  <a:pt x="335953" y="410819"/>
                </a:lnTo>
                <a:lnTo>
                  <a:pt x="297903" y="411010"/>
                </a:lnTo>
                <a:lnTo>
                  <a:pt x="256425" y="405358"/>
                </a:lnTo>
                <a:lnTo>
                  <a:pt x="245211" y="402082"/>
                </a:lnTo>
                <a:lnTo>
                  <a:pt x="244678" y="390258"/>
                </a:lnTo>
                <a:lnTo>
                  <a:pt x="246468" y="365760"/>
                </a:lnTo>
                <a:lnTo>
                  <a:pt x="252183" y="340385"/>
                </a:lnTo>
                <a:lnTo>
                  <a:pt x="261391" y="309422"/>
                </a:lnTo>
                <a:lnTo>
                  <a:pt x="273621" y="270624"/>
                </a:lnTo>
                <a:lnTo>
                  <a:pt x="288378" y="221754"/>
                </a:lnTo>
                <a:lnTo>
                  <a:pt x="305206" y="160553"/>
                </a:lnTo>
                <a:lnTo>
                  <a:pt x="323621" y="84772"/>
                </a:lnTo>
                <a:lnTo>
                  <a:pt x="322668" y="70485"/>
                </a:lnTo>
                <a:lnTo>
                  <a:pt x="299770" y="51282"/>
                </a:lnTo>
                <a:lnTo>
                  <a:pt x="290525" y="51282"/>
                </a:lnTo>
                <a:lnTo>
                  <a:pt x="262394" y="90792"/>
                </a:lnTo>
                <a:lnTo>
                  <a:pt x="252450" y="159131"/>
                </a:lnTo>
                <a:lnTo>
                  <a:pt x="245516" y="195262"/>
                </a:lnTo>
                <a:lnTo>
                  <a:pt x="231203" y="239585"/>
                </a:lnTo>
                <a:lnTo>
                  <a:pt x="213131" y="286943"/>
                </a:lnTo>
                <a:lnTo>
                  <a:pt x="196494" y="333222"/>
                </a:lnTo>
                <a:lnTo>
                  <a:pt x="186461" y="374332"/>
                </a:lnTo>
                <a:lnTo>
                  <a:pt x="185877" y="380428"/>
                </a:lnTo>
                <a:lnTo>
                  <a:pt x="161975" y="369404"/>
                </a:lnTo>
                <a:lnTo>
                  <a:pt x="108419" y="335508"/>
                </a:lnTo>
                <a:lnTo>
                  <a:pt x="50253" y="288607"/>
                </a:lnTo>
                <a:lnTo>
                  <a:pt x="38823" y="280035"/>
                </a:lnTo>
                <a:lnTo>
                  <a:pt x="33108" y="279082"/>
                </a:lnTo>
                <a:lnTo>
                  <a:pt x="28536" y="277774"/>
                </a:lnTo>
                <a:lnTo>
                  <a:pt x="23749" y="277774"/>
                </a:lnTo>
                <a:lnTo>
                  <a:pt x="17868" y="279082"/>
                </a:lnTo>
                <a:lnTo>
                  <a:pt x="13106" y="282892"/>
                </a:lnTo>
                <a:lnTo>
                  <a:pt x="7391" y="285750"/>
                </a:lnTo>
                <a:lnTo>
                  <a:pt x="1676" y="292417"/>
                </a:lnTo>
                <a:lnTo>
                  <a:pt x="723" y="299085"/>
                </a:lnTo>
                <a:lnTo>
                  <a:pt x="0" y="304444"/>
                </a:lnTo>
                <a:lnTo>
                  <a:pt x="609" y="310515"/>
                </a:lnTo>
                <a:lnTo>
                  <a:pt x="17767" y="344716"/>
                </a:lnTo>
                <a:lnTo>
                  <a:pt x="58496" y="393230"/>
                </a:lnTo>
                <a:lnTo>
                  <a:pt x="79781" y="416242"/>
                </a:lnTo>
                <a:lnTo>
                  <a:pt x="100482" y="439204"/>
                </a:lnTo>
                <a:lnTo>
                  <a:pt x="143675" y="483349"/>
                </a:lnTo>
                <a:lnTo>
                  <a:pt x="180454" y="505371"/>
                </a:lnTo>
                <a:lnTo>
                  <a:pt x="189318" y="505777"/>
                </a:lnTo>
                <a:lnTo>
                  <a:pt x="219202" y="502272"/>
                </a:lnTo>
                <a:lnTo>
                  <a:pt x="261988" y="491705"/>
                </a:lnTo>
                <a:lnTo>
                  <a:pt x="368109" y="460476"/>
                </a:lnTo>
                <a:lnTo>
                  <a:pt x="422325" y="445389"/>
                </a:lnTo>
                <a:lnTo>
                  <a:pt x="471258" y="434340"/>
                </a:lnTo>
                <a:lnTo>
                  <a:pt x="534187" y="426974"/>
                </a:lnTo>
                <a:lnTo>
                  <a:pt x="599605" y="423265"/>
                </a:lnTo>
                <a:lnTo>
                  <a:pt x="656107" y="418668"/>
                </a:lnTo>
                <a:lnTo>
                  <a:pt x="683679" y="411010"/>
                </a:lnTo>
                <a:lnTo>
                  <a:pt x="689025" y="409524"/>
                </a:lnTo>
                <a:lnTo>
                  <a:pt x="689381" y="409575"/>
                </a:lnTo>
                <a:lnTo>
                  <a:pt x="696048" y="408622"/>
                </a:lnTo>
                <a:lnTo>
                  <a:pt x="703668" y="400050"/>
                </a:lnTo>
                <a:lnTo>
                  <a:pt x="705573" y="394335"/>
                </a:lnTo>
                <a:lnTo>
                  <a:pt x="706805" y="390004"/>
                </a:lnTo>
                <a:lnTo>
                  <a:pt x="706818" y="385229"/>
                </a:lnTo>
                <a:close/>
              </a:path>
              <a:path w="1475104" h="511810">
                <a:moveTo>
                  <a:pt x="1474571" y="465391"/>
                </a:moveTo>
                <a:lnTo>
                  <a:pt x="1472641" y="457695"/>
                </a:lnTo>
                <a:lnTo>
                  <a:pt x="1471866" y="454596"/>
                </a:lnTo>
                <a:lnTo>
                  <a:pt x="1471752" y="454342"/>
                </a:lnTo>
                <a:lnTo>
                  <a:pt x="1467015" y="443420"/>
                </a:lnTo>
                <a:lnTo>
                  <a:pt x="1460906" y="432435"/>
                </a:lnTo>
                <a:lnTo>
                  <a:pt x="1447863" y="419125"/>
                </a:lnTo>
                <a:lnTo>
                  <a:pt x="1412151" y="392518"/>
                </a:lnTo>
                <a:lnTo>
                  <a:pt x="1398041" y="378142"/>
                </a:lnTo>
                <a:lnTo>
                  <a:pt x="1391716" y="363855"/>
                </a:lnTo>
                <a:lnTo>
                  <a:pt x="1391424" y="363169"/>
                </a:lnTo>
                <a:lnTo>
                  <a:pt x="1387144" y="346722"/>
                </a:lnTo>
                <a:lnTo>
                  <a:pt x="1383169" y="331800"/>
                </a:lnTo>
                <a:lnTo>
                  <a:pt x="1379296" y="324307"/>
                </a:lnTo>
                <a:lnTo>
                  <a:pt x="1378991" y="322897"/>
                </a:lnTo>
                <a:lnTo>
                  <a:pt x="1375575" y="316992"/>
                </a:lnTo>
                <a:lnTo>
                  <a:pt x="1372171" y="313448"/>
                </a:lnTo>
                <a:lnTo>
                  <a:pt x="1372171" y="314159"/>
                </a:lnTo>
                <a:lnTo>
                  <a:pt x="1366367" y="309448"/>
                </a:lnTo>
                <a:lnTo>
                  <a:pt x="1372171" y="314159"/>
                </a:lnTo>
                <a:lnTo>
                  <a:pt x="1372171" y="313448"/>
                </a:lnTo>
                <a:lnTo>
                  <a:pt x="1370177" y="311353"/>
                </a:lnTo>
                <a:lnTo>
                  <a:pt x="1363726" y="306959"/>
                </a:lnTo>
                <a:lnTo>
                  <a:pt x="1357109" y="304812"/>
                </a:lnTo>
                <a:lnTo>
                  <a:pt x="1356931" y="304812"/>
                </a:lnTo>
                <a:lnTo>
                  <a:pt x="1354226" y="303847"/>
                </a:lnTo>
                <a:lnTo>
                  <a:pt x="1327416" y="317436"/>
                </a:lnTo>
                <a:lnTo>
                  <a:pt x="1324698" y="320040"/>
                </a:lnTo>
                <a:lnTo>
                  <a:pt x="1320888" y="324802"/>
                </a:lnTo>
                <a:lnTo>
                  <a:pt x="1320888" y="330517"/>
                </a:lnTo>
                <a:lnTo>
                  <a:pt x="1321041" y="331889"/>
                </a:lnTo>
                <a:lnTo>
                  <a:pt x="1321104" y="332422"/>
                </a:lnTo>
                <a:lnTo>
                  <a:pt x="1321841" y="339090"/>
                </a:lnTo>
                <a:lnTo>
                  <a:pt x="1321041" y="331889"/>
                </a:lnTo>
                <a:lnTo>
                  <a:pt x="1320888" y="332422"/>
                </a:lnTo>
                <a:lnTo>
                  <a:pt x="1319936" y="338137"/>
                </a:lnTo>
                <a:lnTo>
                  <a:pt x="1322793" y="345757"/>
                </a:lnTo>
                <a:lnTo>
                  <a:pt x="1323568" y="346722"/>
                </a:lnTo>
                <a:lnTo>
                  <a:pt x="1324940" y="352818"/>
                </a:lnTo>
                <a:lnTo>
                  <a:pt x="1348511" y="402907"/>
                </a:lnTo>
                <a:lnTo>
                  <a:pt x="1376133" y="435292"/>
                </a:lnTo>
                <a:lnTo>
                  <a:pt x="1404112" y="454914"/>
                </a:lnTo>
                <a:lnTo>
                  <a:pt x="1403121" y="454926"/>
                </a:lnTo>
                <a:lnTo>
                  <a:pt x="1404150" y="454939"/>
                </a:lnTo>
                <a:lnTo>
                  <a:pt x="1402689" y="454939"/>
                </a:lnTo>
                <a:lnTo>
                  <a:pt x="1403121" y="454926"/>
                </a:lnTo>
                <a:lnTo>
                  <a:pt x="1378978" y="454799"/>
                </a:lnTo>
                <a:lnTo>
                  <a:pt x="1378991" y="454342"/>
                </a:lnTo>
                <a:lnTo>
                  <a:pt x="1378102" y="450697"/>
                </a:lnTo>
                <a:lnTo>
                  <a:pt x="1377746" y="447306"/>
                </a:lnTo>
                <a:lnTo>
                  <a:pt x="1351127" y="418503"/>
                </a:lnTo>
                <a:lnTo>
                  <a:pt x="1334465" y="406704"/>
                </a:lnTo>
                <a:lnTo>
                  <a:pt x="1319936" y="393382"/>
                </a:lnTo>
                <a:lnTo>
                  <a:pt x="1293025" y="355765"/>
                </a:lnTo>
                <a:lnTo>
                  <a:pt x="1270406" y="315277"/>
                </a:lnTo>
                <a:lnTo>
                  <a:pt x="1249375" y="267995"/>
                </a:lnTo>
                <a:lnTo>
                  <a:pt x="1240878" y="250507"/>
                </a:lnTo>
                <a:lnTo>
                  <a:pt x="1226007" y="226301"/>
                </a:lnTo>
                <a:lnTo>
                  <a:pt x="1205318" y="194513"/>
                </a:lnTo>
                <a:lnTo>
                  <a:pt x="1178750" y="151206"/>
                </a:lnTo>
                <a:lnTo>
                  <a:pt x="1146175" y="92443"/>
                </a:lnTo>
                <a:lnTo>
                  <a:pt x="1107528" y="14287"/>
                </a:lnTo>
                <a:lnTo>
                  <a:pt x="1104569" y="11925"/>
                </a:lnTo>
                <a:lnTo>
                  <a:pt x="1097407" y="6781"/>
                </a:lnTo>
                <a:lnTo>
                  <a:pt x="1088644" y="1828"/>
                </a:lnTo>
                <a:lnTo>
                  <a:pt x="1080858" y="0"/>
                </a:lnTo>
                <a:lnTo>
                  <a:pt x="1073937" y="3086"/>
                </a:lnTo>
                <a:lnTo>
                  <a:pt x="1066927" y="8928"/>
                </a:lnTo>
                <a:lnTo>
                  <a:pt x="1061173" y="16738"/>
                </a:lnTo>
                <a:lnTo>
                  <a:pt x="1057998" y="25717"/>
                </a:lnTo>
                <a:lnTo>
                  <a:pt x="1061351" y="48133"/>
                </a:lnTo>
                <a:lnTo>
                  <a:pt x="1091615" y="109029"/>
                </a:lnTo>
                <a:lnTo>
                  <a:pt x="1130998" y="173799"/>
                </a:lnTo>
                <a:lnTo>
                  <a:pt x="1180553" y="243154"/>
                </a:lnTo>
                <a:lnTo>
                  <a:pt x="1203731" y="279082"/>
                </a:lnTo>
                <a:lnTo>
                  <a:pt x="1223835" y="318414"/>
                </a:lnTo>
                <a:lnTo>
                  <a:pt x="1242428" y="360159"/>
                </a:lnTo>
                <a:lnTo>
                  <a:pt x="1261198" y="399237"/>
                </a:lnTo>
                <a:lnTo>
                  <a:pt x="1281836" y="430530"/>
                </a:lnTo>
                <a:lnTo>
                  <a:pt x="1296822" y="446735"/>
                </a:lnTo>
                <a:lnTo>
                  <a:pt x="1278864" y="443865"/>
                </a:lnTo>
                <a:lnTo>
                  <a:pt x="1230477" y="437616"/>
                </a:lnTo>
                <a:lnTo>
                  <a:pt x="1162888" y="431596"/>
                </a:lnTo>
                <a:lnTo>
                  <a:pt x="1070381" y="426720"/>
                </a:lnTo>
                <a:lnTo>
                  <a:pt x="1066203" y="429234"/>
                </a:lnTo>
                <a:lnTo>
                  <a:pt x="1056932" y="435406"/>
                </a:lnTo>
                <a:lnTo>
                  <a:pt x="1047483" y="443191"/>
                </a:lnTo>
                <a:lnTo>
                  <a:pt x="1042758" y="450532"/>
                </a:lnTo>
                <a:lnTo>
                  <a:pt x="1043889" y="458381"/>
                </a:lnTo>
                <a:lnTo>
                  <a:pt x="1048232" y="466839"/>
                </a:lnTo>
                <a:lnTo>
                  <a:pt x="1055077" y="474776"/>
                </a:lnTo>
                <a:lnTo>
                  <a:pt x="1063713" y="481012"/>
                </a:lnTo>
                <a:lnTo>
                  <a:pt x="1089456" y="485267"/>
                </a:lnTo>
                <a:lnTo>
                  <a:pt x="1125385" y="482917"/>
                </a:lnTo>
                <a:lnTo>
                  <a:pt x="1165250" y="479132"/>
                </a:lnTo>
                <a:lnTo>
                  <a:pt x="1202944" y="479132"/>
                </a:lnTo>
                <a:lnTo>
                  <a:pt x="1236472" y="484352"/>
                </a:lnTo>
                <a:lnTo>
                  <a:pt x="1303502" y="500545"/>
                </a:lnTo>
                <a:lnTo>
                  <a:pt x="1336128" y="505777"/>
                </a:lnTo>
                <a:lnTo>
                  <a:pt x="1365973" y="509003"/>
                </a:lnTo>
                <a:lnTo>
                  <a:pt x="1396250" y="511606"/>
                </a:lnTo>
                <a:lnTo>
                  <a:pt x="1423860" y="511543"/>
                </a:lnTo>
                <a:lnTo>
                  <a:pt x="1464246" y="492798"/>
                </a:lnTo>
                <a:lnTo>
                  <a:pt x="1472653" y="479107"/>
                </a:lnTo>
                <a:lnTo>
                  <a:pt x="1474241" y="475297"/>
                </a:lnTo>
                <a:lnTo>
                  <a:pt x="1474571" y="465391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1626" y="2584140"/>
            <a:ext cx="5817870" cy="622300"/>
          </a:xfrm>
          <a:custGeom>
            <a:avLst/>
            <a:gdLst/>
            <a:ahLst/>
            <a:cxnLst/>
            <a:rect l="l" t="t" r="r" b="b"/>
            <a:pathLst>
              <a:path w="5817870" h="622300">
                <a:moveTo>
                  <a:pt x="5507194" y="622077"/>
                </a:moveTo>
                <a:lnTo>
                  <a:pt x="311039" y="622077"/>
                </a:lnTo>
                <a:lnTo>
                  <a:pt x="265076" y="618705"/>
                </a:lnTo>
                <a:lnTo>
                  <a:pt x="221206" y="608908"/>
                </a:lnTo>
                <a:lnTo>
                  <a:pt x="179912" y="593169"/>
                </a:lnTo>
                <a:lnTo>
                  <a:pt x="141675" y="571967"/>
                </a:lnTo>
                <a:lnTo>
                  <a:pt x="106974" y="545785"/>
                </a:lnTo>
                <a:lnTo>
                  <a:pt x="76292" y="515103"/>
                </a:lnTo>
                <a:lnTo>
                  <a:pt x="50110" y="480402"/>
                </a:lnTo>
                <a:lnTo>
                  <a:pt x="28908" y="442165"/>
                </a:lnTo>
                <a:lnTo>
                  <a:pt x="13169" y="400871"/>
                </a:lnTo>
                <a:lnTo>
                  <a:pt x="3372" y="357002"/>
                </a:lnTo>
                <a:lnTo>
                  <a:pt x="0" y="311039"/>
                </a:lnTo>
                <a:lnTo>
                  <a:pt x="3372" y="265075"/>
                </a:lnTo>
                <a:lnTo>
                  <a:pt x="13169" y="221206"/>
                </a:lnTo>
                <a:lnTo>
                  <a:pt x="28908" y="179912"/>
                </a:lnTo>
                <a:lnTo>
                  <a:pt x="50110" y="141674"/>
                </a:lnTo>
                <a:lnTo>
                  <a:pt x="76292" y="106974"/>
                </a:lnTo>
                <a:lnTo>
                  <a:pt x="106974" y="76292"/>
                </a:lnTo>
                <a:lnTo>
                  <a:pt x="141675" y="50110"/>
                </a:lnTo>
                <a:lnTo>
                  <a:pt x="179912" y="28908"/>
                </a:lnTo>
                <a:lnTo>
                  <a:pt x="221206" y="13168"/>
                </a:lnTo>
                <a:lnTo>
                  <a:pt x="265076" y="3372"/>
                </a:lnTo>
                <a:lnTo>
                  <a:pt x="311035" y="0"/>
                </a:lnTo>
                <a:lnTo>
                  <a:pt x="5507197" y="0"/>
                </a:lnTo>
                <a:lnTo>
                  <a:pt x="5553157" y="3372"/>
                </a:lnTo>
                <a:lnTo>
                  <a:pt x="5597026" y="13168"/>
                </a:lnTo>
                <a:lnTo>
                  <a:pt x="5638320" y="28908"/>
                </a:lnTo>
                <a:lnTo>
                  <a:pt x="5676557" y="50110"/>
                </a:lnTo>
                <a:lnTo>
                  <a:pt x="5711258" y="76292"/>
                </a:lnTo>
                <a:lnTo>
                  <a:pt x="5741940" y="106974"/>
                </a:lnTo>
                <a:lnTo>
                  <a:pt x="5768122" y="141674"/>
                </a:lnTo>
                <a:lnTo>
                  <a:pt x="5789324" y="179912"/>
                </a:lnTo>
                <a:lnTo>
                  <a:pt x="5805063" y="221206"/>
                </a:lnTo>
                <a:lnTo>
                  <a:pt x="5814860" y="265075"/>
                </a:lnTo>
                <a:lnTo>
                  <a:pt x="5817404" y="299744"/>
                </a:lnTo>
                <a:lnTo>
                  <a:pt x="5817404" y="322333"/>
                </a:lnTo>
                <a:lnTo>
                  <a:pt x="5805063" y="400871"/>
                </a:lnTo>
                <a:lnTo>
                  <a:pt x="5789324" y="442165"/>
                </a:lnTo>
                <a:lnTo>
                  <a:pt x="5768122" y="480402"/>
                </a:lnTo>
                <a:lnTo>
                  <a:pt x="5741940" y="515103"/>
                </a:lnTo>
                <a:lnTo>
                  <a:pt x="5711258" y="545785"/>
                </a:lnTo>
                <a:lnTo>
                  <a:pt x="5676557" y="571967"/>
                </a:lnTo>
                <a:lnTo>
                  <a:pt x="5638320" y="593169"/>
                </a:lnTo>
                <a:lnTo>
                  <a:pt x="5597026" y="608908"/>
                </a:lnTo>
                <a:lnTo>
                  <a:pt x="5553157" y="618705"/>
                </a:lnTo>
                <a:lnTo>
                  <a:pt x="5507194" y="622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67232" y="2027478"/>
            <a:ext cx="5673725" cy="110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AVERAGE(&lt;column&gt;)</a:t>
            </a:r>
            <a:endParaRPr sz="2050">
              <a:latin typeface="Comic Sans MS"/>
              <a:cs typeface="Comic Sans MS"/>
            </a:endParaRPr>
          </a:p>
          <a:p>
            <a:pPr marL="12700" marR="5080" indent="330200">
              <a:lnSpc>
                <a:spcPct val="116100"/>
              </a:lnSpc>
              <a:spcBef>
                <a:spcPts val="2125"/>
              </a:spcBef>
            </a:pPr>
            <a:r>
              <a:rPr sz="1400" spc="-5" dirty="0">
                <a:latin typeface="Comic Sans MS"/>
                <a:cs typeface="Comic Sans MS"/>
              </a:rPr>
              <a:t>Suppose we want to find the average sales amount across all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transactions.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Here's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how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you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can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do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it using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AVERAGE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function: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4" name="object 24"/>
          <p:cNvSpPr txBox="1"/>
          <p:nvPr/>
        </p:nvSpPr>
        <p:spPr>
          <a:xfrm>
            <a:off x="1859332" y="5046495"/>
            <a:ext cx="589407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This formula calculates the average (arithmetic mean) of the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SalesAmount column </a:t>
            </a:r>
            <a:r>
              <a:rPr sz="1600" dirty="0">
                <a:latin typeface="Comic Sans MS"/>
                <a:cs typeface="Comic Sans MS"/>
              </a:rPr>
              <a:t>in </a:t>
            </a:r>
            <a:r>
              <a:rPr sz="1600" spc="-5" dirty="0">
                <a:latin typeface="Comic Sans MS"/>
                <a:cs typeface="Comic Sans MS"/>
              </a:rPr>
              <a:t>the Sales table, giving you the average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sales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amount across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all transactions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5" dirty="0">
                <a:latin typeface="Comic Sans MS"/>
                <a:cs typeface="Comic Sans MS"/>
              </a:rPr>
              <a:t> the dataset.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281" y="2575987"/>
            <a:ext cx="1315843" cy="25241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7780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08770" y="1558964"/>
            <a:ext cx="7429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Practic</a:t>
            </a:r>
            <a:r>
              <a:rPr sz="1450" b="1" spc="-5" dirty="0">
                <a:latin typeface="Comic Sans MS"/>
                <a:cs typeface="Comic Sans MS"/>
              </a:rPr>
              <a:t>e  </a:t>
            </a:r>
            <a:r>
              <a:rPr sz="1450" b="1" spc="-10" dirty="0">
                <a:latin typeface="Comic Sans MS"/>
                <a:cs typeface="Comic Sans MS"/>
              </a:rPr>
              <a:t>these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38827" y="400727"/>
            <a:ext cx="4442460" cy="638810"/>
          </a:xfrm>
          <a:custGeom>
            <a:avLst/>
            <a:gdLst/>
            <a:ahLst/>
            <a:cxnLst/>
            <a:rect l="l" t="t" r="r" b="b"/>
            <a:pathLst>
              <a:path w="4442460" h="638810">
                <a:moveTo>
                  <a:pt x="4123115" y="638545"/>
                </a:moveTo>
                <a:lnTo>
                  <a:pt x="319166" y="638545"/>
                </a:lnTo>
                <a:lnTo>
                  <a:pt x="271991" y="635084"/>
                </a:lnTo>
                <a:lnTo>
                  <a:pt x="226960" y="625028"/>
                </a:lnTo>
                <a:lnTo>
                  <a:pt x="184573" y="608871"/>
                </a:lnTo>
                <a:lnTo>
                  <a:pt x="145323" y="587109"/>
                </a:lnTo>
                <a:lnTo>
                  <a:pt x="109704" y="560233"/>
                </a:lnTo>
                <a:lnTo>
                  <a:pt x="78210" y="528739"/>
                </a:lnTo>
                <a:lnTo>
                  <a:pt x="51334" y="493120"/>
                </a:lnTo>
                <a:lnTo>
                  <a:pt x="29572" y="453870"/>
                </a:lnTo>
                <a:lnTo>
                  <a:pt x="13415" y="411483"/>
                </a:lnTo>
                <a:lnTo>
                  <a:pt x="3359" y="366452"/>
                </a:lnTo>
                <a:lnTo>
                  <a:pt x="0" y="320662"/>
                </a:lnTo>
                <a:lnTo>
                  <a:pt x="0" y="317883"/>
                </a:lnTo>
                <a:lnTo>
                  <a:pt x="3359" y="272093"/>
                </a:lnTo>
                <a:lnTo>
                  <a:pt x="13415" y="227062"/>
                </a:lnTo>
                <a:lnTo>
                  <a:pt x="29572" y="184675"/>
                </a:lnTo>
                <a:lnTo>
                  <a:pt x="51334" y="145425"/>
                </a:lnTo>
                <a:lnTo>
                  <a:pt x="78210" y="109806"/>
                </a:lnTo>
                <a:lnTo>
                  <a:pt x="109704" y="78312"/>
                </a:lnTo>
                <a:lnTo>
                  <a:pt x="145323" y="51436"/>
                </a:lnTo>
                <a:lnTo>
                  <a:pt x="184573" y="29674"/>
                </a:lnTo>
                <a:lnTo>
                  <a:pt x="226960" y="13517"/>
                </a:lnTo>
                <a:lnTo>
                  <a:pt x="271991" y="3461"/>
                </a:lnTo>
                <a:lnTo>
                  <a:pt x="319170" y="0"/>
                </a:lnTo>
                <a:lnTo>
                  <a:pt x="4123110" y="0"/>
                </a:lnTo>
                <a:lnTo>
                  <a:pt x="4170290" y="3461"/>
                </a:lnTo>
                <a:lnTo>
                  <a:pt x="4215320" y="13517"/>
                </a:lnTo>
                <a:lnTo>
                  <a:pt x="4257707" y="29674"/>
                </a:lnTo>
                <a:lnTo>
                  <a:pt x="4296957" y="51436"/>
                </a:lnTo>
                <a:lnTo>
                  <a:pt x="4332576" y="78312"/>
                </a:lnTo>
                <a:lnTo>
                  <a:pt x="4364071" y="109806"/>
                </a:lnTo>
                <a:lnTo>
                  <a:pt x="4390946" y="145425"/>
                </a:lnTo>
                <a:lnTo>
                  <a:pt x="4412709" y="184675"/>
                </a:lnTo>
                <a:lnTo>
                  <a:pt x="4428865" y="227062"/>
                </a:lnTo>
                <a:lnTo>
                  <a:pt x="4438921" y="272093"/>
                </a:lnTo>
                <a:lnTo>
                  <a:pt x="4442281" y="317883"/>
                </a:lnTo>
                <a:lnTo>
                  <a:pt x="4442281" y="320662"/>
                </a:lnTo>
                <a:lnTo>
                  <a:pt x="4438921" y="366452"/>
                </a:lnTo>
                <a:lnTo>
                  <a:pt x="4428865" y="411483"/>
                </a:lnTo>
                <a:lnTo>
                  <a:pt x="4412709" y="453870"/>
                </a:lnTo>
                <a:lnTo>
                  <a:pt x="4390946" y="493120"/>
                </a:lnTo>
                <a:lnTo>
                  <a:pt x="4364071" y="528739"/>
                </a:lnTo>
                <a:lnTo>
                  <a:pt x="4332576" y="560233"/>
                </a:lnTo>
                <a:lnTo>
                  <a:pt x="4296957" y="587109"/>
                </a:lnTo>
                <a:lnTo>
                  <a:pt x="4257707" y="608871"/>
                </a:lnTo>
                <a:lnTo>
                  <a:pt x="4215320" y="625028"/>
                </a:lnTo>
                <a:lnTo>
                  <a:pt x="4170290" y="635084"/>
                </a:lnTo>
                <a:lnTo>
                  <a:pt x="4123115" y="638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29976" y="2885472"/>
            <a:ext cx="5422900" cy="1106170"/>
            <a:chOff x="1629976" y="2885472"/>
            <a:chExt cx="5422900" cy="1106170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9976" y="2885472"/>
              <a:ext cx="5422900" cy="1106170"/>
            </a:xfrm>
            <a:custGeom>
              <a:avLst/>
              <a:gdLst/>
              <a:ahLst/>
              <a:cxnLst/>
              <a:rect l="l" t="t" r="r" b="b"/>
              <a:pathLst>
                <a:path w="5422900" h="1106170">
                  <a:moveTo>
                    <a:pt x="5089109" y="1106103"/>
                  </a:moveTo>
                  <a:lnTo>
                    <a:pt x="333374" y="1106103"/>
                  </a:lnTo>
                  <a:lnTo>
                    <a:pt x="284111" y="1102489"/>
                  </a:lnTo>
                  <a:lnTo>
                    <a:pt x="237091" y="1091989"/>
                  </a:lnTo>
                  <a:lnTo>
                    <a:pt x="192832" y="1075119"/>
                  </a:lnTo>
                  <a:lnTo>
                    <a:pt x="151848" y="1052395"/>
                  </a:lnTo>
                  <a:lnTo>
                    <a:pt x="114656" y="1024332"/>
                  </a:lnTo>
                  <a:lnTo>
                    <a:pt x="81771" y="991447"/>
                  </a:lnTo>
                  <a:lnTo>
                    <a:pt x="53708" y="954255"/>
                  </a:lnTo>
                  <a:lnTo>
                    <a:pt x="30984" y="913271"/>
                  </a:lnTo>
                  <a:lnTo>
                    <a:pt x="14114" y="869012"/>
                  </a:lnTo>
                  <a:lnTo>
                    <a:pt x="3614" y="821992"/>
                  </a:lnTo>
                  <a:lnTo>
                    <a:pt x="0" y="772729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089108" y="0"/>
                  </a:lnTo>
                  <a:lnTo>
                    <a:pt x="5138372" y="3614"/>
                  </a:lnTo>
                  <a:lnTo>
                    <a:pt x="5185391" y="14114"/>
                  </a:lnTo>
                  <a:lnTo>
                    <a:pt x="5229651" y="30984"/>
                  </a:lnTo>
                  <a:lnTo>
                    <a:pt x="5270635" y="53708"/>
                  </a:lnTo>
                  <a:lnTo>
                    <a:pt x="5307827" y="81771"/>
                  </a:lnTo>
                  <a:lnTo>
                    <a:pt x="5340712" y="114656"/>
                  </a:lnTo>
                  <a:lnTo>
                    <a:pt x="5368775" y="151848"/>
                  </a:lnTo>
                  <a:lnTo>
                    <a:pt x="5391499" y="192832"/>
                  </a:lnTo>
                  <a:lnTo>
                    <a:pt x="5408368" y="237091"/>
                  </a:lnTo>
                  <a:lnTo>
                    <a:pt x="5418869" y="284111"/>
                  </a:lnTo>
                  <a:lnTo>
                    <a:pt x="5422483" y="333375"/>
                  </a:lnTo>
                  <a:lnTo>
                    <a:pt x="5422483" y="772729"/>
                  </a:lnTo>
                  <a:lnTo>
                    <a:pt x="5418869" y="821992"/>
                  </a:lnTo>
                  <a:lnTo>
                    <a:pt x="5408368" y="869012"/>
                  </a:lnTo>
                  <a:lnTo>
                    <a:pt x="5391499" y="913271"/>
                  </a:lnTo>
                  <a:lnTo>
                    <a:pt x="5368775" y="954255"/>
                  </a:lnTo>
                  <a:lnTo>
                    <a:pt x="5340712" y="991447"/>
                  </a:lnTo>
                  <a:lnTo>
                    <a:pt x="5307827" y="1024332"/>
                  </a:lnTo>
                  <a:lnTo>
                    <a:pt x="5270635" y="1052395"/>
                  </a:lnTo>
                  <a:lnTo>
                    <a:pt x="5229651" y="1075119"/>
                  </a:lnTo>
                  <a:lnTo>
                    <a:pt x="5185391" y="1091989"/>
                  </a:lnTo>
                  <a:lnTo>
                    <a:pt x="5138372" y="1102489"/>
                  </a:lnTo>
                  <a:lnTo>
                    <a:pt x="5089109" y="110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06406" y="556905"/>
            <a:ext cx="170688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10" dirty="0"/>
              <a:t>4.AVERAGEX</a:t>
            </a:r>
            <a:endParaRPr sz="2050"/>
          </a:p>
        </p:txBody>
      </p:sp>
      <p:sp>
        <p:nvSpPr>
          <p:cNvPr id="12" name="object 12"/>
          <p:cNvSpPr/>
          <p:nvPr/>
        </p:nvSpPr>
        <p:spPr>
          <a:xfrm>
            <a:off x="0" y="1149187"/>
            <a:ext cx="7497445" cy="978535"/>
          </a:xfrm>
          <a:custGeom>
            <a:avLst/>
            <a:gdLst/>
            <a:ahLst/>
            <a:cxnLst/>
            <a:rect l="l" t="t" r="r" b="b"/>
            <a:pathLst>
              <a:path w="7497445" h="978535">
                <a:moveTo>
                  <a:pt x="7164637" y="978190"/>
                </a:moveTo>
                <a:lnTo>
                  <a:pt x="333369" y="978190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164631" y="0"/>
                </a:lnTo>
                <a:lnTo>
                  <a:pt x="7213895" y="3614"/>
                </a:lnTo>
                <a:lnTo>
                  <a:pt x="7260914" y="14114"/>
                </a:lnTo>
                <a:lnTo>
                  <a:pt x="7305174" y="30984"/>
                </a:lnTo>
                <a:lnTo>
                  <a:pt x="7346157" y="53708"/>
                </a:lnTo>
                <a:lnTo>
                  <a:pt x="7383350" y="81771"/>
                </a:lnTo>
                <a:lnTo>
                  <a:pt x="7416235" y="114656"/>
                </a:lnTo>
                <a:lnTo>
                  <a:pt x="7444297" y="151848"/>
                </a:lnTo>
                <a:lnTo>
                  <a:pt x="7467021" y="192832"/>
                </a:lnTo>
                <a:lnTo>
                  <a:pt x="7483891" y="237091"/>
                </a:lnTo>
                <a:lnTo>
                  <a:pt x="7494392" y="284111"/>
                </a:lnTo>
                <a:lnTo>
                  <a:pt x="7496918" y="318538"/>
                </a:lnTo>
                <a:lnTo>
                  <a:pt x="7496918" y="659652"/>
                </a:lnTo>
                <a:lnTo>
                  <a:pt x="7483891" y="741099"/>
                </a:lnTo>
                <a:lnTo>
                  <a:pt x="7467021" y="785358"/>
                </a:lnTo>
                <a:lnTo>
                  <a:pt x="7444297" y="826342"/>
                </a:lnTo>
                <a:lnTo>
                  <a:pt x="7416235" y="863534"/>
                </a:lnTo>
                <a:lnTo>
                  <a:pt x="7383350" y="896419"/>
                </a:lnTo>
                <a:lnTo>
                  <a:pt x="7346157" y="924482"/>
                </a:lnTo>
                <a:lnTo>
                  <a:pt x="7305174" y="947206"/>
                </a:lnTo>
                <a:lnTo>
                  <a:pt x="7260914" y="964076"/>
                </a:lnTo>
                <a:lnTo>
                  <a:pt x="7213895" y="974576"/>
                </a:lnTo>
                <a:lnTo>
                  <a:pt x="7164637" y="97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418" y="1168757"/>
            <a:ext cx="7439659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AVERAGEX </a:t>
            </a:r>
            <a:r>
              <a:rPr sz="1650" spc="-10" dirty="0">
                <a:latin typeface="Comic Sans MS"/>
                <a:cs typeface="Comic Sans MS"/>
              </a:rPr>
              <a:t>calculates the average (or the arithmetic mean) </a:t>
            </a:r>
            <a:r>
              <a:rPr sz="1650" spc="-5" dirty="0">
                <a:latin typeface="Comic Sans MS"/>
                <a:cs typeface="Comic Sans MS"/>
              </a:rPr>
              <a:t>of a </a:t>
            </a:r>
            <a:r>
              <a:rPr sz="1650" spc="-10" dirty="0">
                <a:latin typeface="Comic Sans MS"/>
                <a:cs typeface="Comic Sans MS"/>
              </a:rPr>
              <a:t>group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numbers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that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result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applying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certain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expressions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each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row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0694" y="2241678"/>
            <a:ext cx="5261610" cy="494030"/>
          </a:xfrm>
          <a:custGeom>
            <a:avLst/>
            <a:gdLst/>
            <a:ahLst/>
            <a:cxnLst/>
            <a:rect l="l" t="t" r="r" b="b"/>
            <a:pathLst>
              <a:path w="5261609" h="494030">
                <a:moveTo>
                  <a:pt x="5014165" y="493764"/>
                </a:moveTo>
                <a:lnTo>
                  <a:pt x="246882" y="493764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5"/>
                </a:lnTo>
                <a:lnTo>
                  <a:pt x="72310" y="421454"/>
                </a:lnTo>
                <a:lnTo>
                  <a:pt x="41479" y="383852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2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09"/>
                </a:lnTo>
                <a:lnTo>
                  <a:pt x="109911" y="41478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78" y="0"/>
                </a:lnTo>
                <a:lnTo>
                  <a:pt x="5014168" y="0"/>
                </a:lnTo>
                <a:lnTo>
                  <a:pt x="5062554" y="4787"/>
                </a:lnTo>
                <a:lnTo>
                  <a:pt x="5108642" y="18792"/>
                </a:lnTo>
                <a:lnTo>
                  <a:pt x="5151135" y="41478"/>
                </a:lnTo>
                <a:lnTo>
                  <a:pt x="5188736" y="72309"/>
                </a:lnTo>
                <a:lnTo>
                  <a:pt x="5219568" y="109911"/>
                </a:lnTo>
                <a:lnTo>
                  <a:pt x="5242254" y="152404"/>
                </a:lnTo>
                <a:lnTo>
                  <a:pt x="5256259" y="198492"/>
                </a:lnTo>
                <a:lnTo>
                  <a:pt x="5261047" y="246882"/>
                </a:lnTo>
                <a:lnTo>
                  <a:pt x="5256259" y="295271"/>
                </a:lnTo>
                <a:lnTo>
                  <a:pt x="5242254" y="341360"/>
                </a:lnTo>
                <a:lnTo>
                  <a:pt x="5219568" y="383852"/>
                </a:lnTo>
                <a:lnTo>
                  <a:pt x="5188736" y="421454"/>
                </a:lnTo>
                <a:lnTo>
                  <a:pt x="5151135" y="452285"/>
                </a:lnTo>
                <a:lnTo>
                  <a:pt x="5108642" y="474972"/>
                </a:lnTo>
                <a:lnTo>
                  <a:pt x="5062554" y="488977"/>
                </a:lnTo>
                <a:lnTo>
                  <a:pt x="5014165" y="493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7437" y="2321656"/>
            <a:ext cx="5247640" cy="160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AVERAGEX(&lt;table&gt;,&lt;expression&gt;)</a:t>
            </a:r>
            <a:endParaRPr sz="2050">
              <a:latin typeface="Comic Sans MS"/>
              <a:cs typeface="Comic Sans MS"/>
            </a:endParaRPr>
          </a:p>
          <a:p>
            <a:pPr marL="12700" marR="5080" indent="-635" algn="ctr">
              <a:lnSpc>
                <a:spcPct val="112100"/>
              </a:lnSpc>
              <a:spcBef>
                <a:spcPts val="2170"/>
              </a:spcBef>
            </a:pPr>
            <a:r>
              <a:rPr sz="1450" spc="-10" dirty="0">
                <a:latin typeface="Comic Sans MS"/>
                <a:cs typeface="Comic Sans MS"/>
              </a:rPr>
              <a:t>Let's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consider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scenario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where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AdventureWorks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dataset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"ProductID",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"UnitPrice",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"Quantity".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average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total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 per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3972" y="5346199"/>
            <a:ext cx="6252210" cy="1034415"/>
          </a:xfrm>
          <a:custGeom>
            <a:avLst/>
            <a:gdLst/>
            <a:ahLst/>
            <a:cxnLst/>
            <a:rect l="l" t="t" r="r" b="b"/>
            <a:pathLst>
              <a:path w="6252209" h="1034414">
                <a:moveTo>
                  <a:pt x="5918371" y="1033909"/>
                </a:moveTo>
                <a:lnTo>
                  <a:pt x="333370" y="1033909"/>
                </a:lnTo>
                <a:lnTo>
                  <a:pt x="284111" y="1030295"/>
                </a:lnTo>
                <a:lnTo>
                  <a:pt x="237091" y="1019795"/>
                </a:lnTo>
                <a:lnTo>
                  <a:pt x="192832" y="1002925"/>
                </a:lnTo>
                <a:lnTo>
                  <a:pt x="151848" y="980201"/>
                </a:lnTo>
                <a:lnTo>
                  <a:pt x="114656" y="952138"/>
                </a:lnTo>
                <a:lnTo>
                  <a:pt x="81771" y="919253"/>
                </a:lnTo>
                <a:lnTo>
                  <a:pt x="53708" y="882061"/>
                </a:lnTo>
                <a:lnTo>
                  <a:pt x="30984" y="841077"/>
                </a:lnTo>
                <a:lnTo>
                  <a:pt x="14114" y="796818"/>
                </a:lnTo>
                <a:lnTo>
                  <a:pt x="3614" y="749798"/>
                </a:lnTo>
                <a:lnTo>
                  <a:pt x="0" y="70053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918367" y="0"/>
                </a:lnTo>
                <a:lnTo>
                  <a:pt x="5967630" y="3614"/>
                </a:lnTo>
                <a:lnTo>
                  <a:pt x="6014650" y="14114"/>
                </a:lnTo>
                <a:lnTo>
                  <a:pt x="6058909" y="30984"/>
                </a:lnTo>
                <a:lnTo>
                  <a:pt x="6099893" y="53708"/>
                </a:lnTo>
                <a:lnTo>
                  <a:pt x="6137085" y="81771"/>
                </a:lnTo>
                <a:lnTo>
                  <a:pt x="6169970" y="114656"/>
                </a:lnTo>
                <a:lnTo>
                  <a:pt x="6198033" y="151848"/>
                </a:lnTo>
                <a:lnTo>
                  <a:pt x="6220757" y="192832"/>
                </a:lnTo>
                <a:lnTo>
                  <a:pt x="6237627" y="237091"/>
                </a:lnTo>
                <a:lnTo>
                  <a:pt x="6248127" y="284111"/>
                </a:lnTo>
                <a:lnTo>
                  <a:pt x="6251742" y="333374"/>
                </a:lnTo>
                <a:lnTo>
                  <a:pt x="6251742" y="700534"/>
                </a:lnTo>
                <a:lnTo>
                  <a:pt x="6248127" y="749798"/>
                </a:lnTo>
                <a:lnTo>
                  <a:pt x="6237627" y="796818"/>
                </a:lnTo>
                <a:lnTo>
                  <a:pt x="6220757" y="841077"/>
                </a:lnTo>
                <a:lnTo>
                  <a:pt x="6198033" y="882061"/>
                </a:lnTo>
                <a:lnTo>
                  <a:pt x="6169970" y="919253"/>
                </a:lnTo>
                <a:lnTo>
                  <a:pt x="6137085" y="952138"/>
                </a:lnTo>
                <a:lnTo>
                  <a:pt x="6099893" y="980201"/>
                </a:lnTo>
                <a:lnTo>
                  <a:pt x="6058909" y="1002925"/>
                </a:lnTo>
                <a:lnTo>
                  <a:pt x="6014650" y="1019795"/>
                </a:lnTo>
                <a:lnTo>
                  <a:pt x="5967630" y="1030295"/>
                </a:lnTo>
                <a:lnTo>
                  <a:pt x="5918371" y="1033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3134" y="5508016"/>
            <a:ext cx="601345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1250" spc="-5" dirty="0">
                <a:latin typeface="Comic Sans MS"/>
                <a:cs typeface="Comic Sans MS"/>
              </a:rPr>
              <a:t>This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formula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will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average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total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sales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amount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(UnitPrice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*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Quantity)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for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each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product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"Sales"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provide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overall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average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across </a:t>
            </a:r>
            <a:r>
              <a:rPr sz="1250" spc="-3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all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products.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172551"/>
            <a:ext cx="7684907" cy="3714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62773" y="2281208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0" name="object 20"/>
          <p:cNvSpPr txBox="1"/>
          <p:nvPr/>
        </p:nvSpPr>
        <p:spPr>
          <a:xfrm>
            <a:off x="409637" y="3058699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-23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629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Office Theme</vt:lpstr>
      <vt:lpstr>Hii,  Iam Siddhika</vt:lpstr>
      <vt:lpstr>Today Content</vt:lpstr>
      <vt:lpstr>COMMON FUNCTION CATEGORIES</vt:lpstr>
      <vt:lpstr>  1. AGGREGATION FUNCTIONS</vt:lpstr>
      <vt:lpstr>2. SUMX</vt:lpstr>
      <vt:lpstr>3. AVERAGE :</vt:lpstr>
      <vt:lpstr>4.AVERAGEX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2024-09-14T07:01:18Z</dcterms:created>
  <dcterms:modified xsi:type="dcterms:W3CDTF">2024-09-23T15:01:27Z</dcterms:modified>
</cp:coreProperties>
</file>