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004300" cy="7200900"/>
  <p:notesSz cx="9004300" cy="7200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47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00638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40B3C-E324-4DC5-8B13-DB2092D413CA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2913" y="900113"/>
            <a:ext cx="3038475" cy="2430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00113" y="3465513"/>
            <a:ext cx="7204075" cy="283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00638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8B731-0A12-4FD3-91F3-5B184FAF3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492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5322" y="2232279"/>
            <a:ext cx="7653655" cy="1512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50645" y="4032504"/>
            <a:ext cx="6303010" cy="1800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0215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37214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01146" y="1723544"/>
            <a:ext cx="3002007" cy="1156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3496" y="1728773"/>
            <a:ext cx="8377307" cy="2308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061462" y="6696837"/>
            <a:ext cx="2881376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0215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83096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125" y="1622088"/>
            <a:ext cx="1762124" cy="31527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01146" y="1723544"/>
            <a:ext cx="3002007" cy="1642116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28090">
              <a:lnSpc>
                <a:spcPct val="100000"/>
              </a:lnSpc>
              <a:spcBef>
                <a:spcPts val="765"/>
              </a:spcBef>
            </a:pPr>
            <a:r>
              <a:rPr spc="10" dirty="0"/>
              <a:t>Hii,</a:t>
            </a:r>
          </a:p>
          <a:p>
            <a:pPr marL="706755">
              <a:lnSpc>
                <a:spcPct val="100000"/>
              </a:lnSpc>
              <a:spcBef>
                <a:spcPts val="670"/>
              </a:spcBef>
            </a:pPr>
            <a:r>
              <a:rPr spc="15" dirty="0" err="1"/>
              <a:t>Iam</a:t>
            </a:r>
            <a:r>
              <a:rPr lang="en-US" spc="15" dirty="0"/>
              <a:t> Siddhika</a:t>
            </a:r>
            <a:endParaRPr spc="15" dirty="0"/>
          </a:p>
        </p:txBody>
      </p:sp>
      <p:sp>
        <p:nvSpPr>
          <p:cNvPr id="4" name="object 4"/>
          <p:cNvSpPr txBox="1"/>
          <p:nvPr/>
        </p:nvSpPr>
        <p:spPr>
          <a:xfrm>
            <a:off x="2713850" y="2926091"/>
            <a:ext cx="5441950" cy="1322070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25"/>
              </a:spcBef>
            </a:pP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Welcome</a:t>
            </a:r>
            <a:r>
              <a:rPr sz="3150" spc="-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to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Power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BI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Series</a:t>
            </a:r>
            <a:endParaRPr sz="3150">
              <a:latin typeface="Comic Sans MS"/>
              <a:cs typeface="Comic Sans MS"/>
            </a:endParaRPr>
          </a:p>
          <a:p>
            <a:pPr marL="1477010">
              <a:lnSpc>
                <a:spcPct val="100000"/>
              </a:lnSpc>
              <a:spcBef>
                <a:spcPts val="1520"/>
              </a:spcBef>
            </a:pPr>
            <a:r>
              <a:rPr sz="2400" b="1" dirty="0">
                <a:latin typeface="Comic Sans MS"/>
                <a:cs typeface="Comic Sans MS"/>
              </a:rPr>
              <a:t>Part</a:t>
            </a:r>
            <a:r>
              <a:rPr sz="2400" b="1" spc="-40" dirty="0">
                <a:latin typeface="Comic Sans MS"/>
                <a:cs typeface="Comic Sans MS"/>
              </a:rPr>
              <a:t> </a:t>
            </a:r>
            <a:r>
              <a:rPr sz="2400" b="1" dirty="0">
                <a:latin typeface="Comic Sans MS"/>
                <a:cs typeface="Comic Sans MS"/>
              </a:rPr>
              <a:t>-85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470580"/>
            <a:ext cx="1899920" cy="1730375"/>
          </a:xfrm>
          <a:custGeom>
            <a:avLst/>
            <a:gdLst/>
            <a:ahLst/>
            <a:cxnLst/>
            <a:rect l="l" t="t" r="r" b="b"/>
            <a:pathLst>
              <a:path w="1899920" h="1730375">
                <a:moveTo>
                  <a:pt x="1681559" y="1730320"/>
                </a:moveTo>
                <a:lnTo>
                  <a:pt x="0" y="1730320"/>
                </a:lnTo>
                <a:lnTo>
                  <a:pt x="0" y="376706"/>
                </a:lnTo>
                <a:lnTo>
                  <a:pt x="40017" y="332333"/>
                </a:lnTo>
                <a:lnTo>
                  <a:pt x="71708" y="300642"/>
                </a:lnTo>
                <a:lnTo>
                  <a:pt x="104685" y="270280"/>
                </a:lnTo>
                <a:lnTo>
                  <a:pt x="138903" y="241290"/>
                </a:lnTo>
                <a:lnTo>
                  <a:pt x="174318" y="213718"/>
                </a:lnTo>
                <a:lnTo>
                  <a:pt x="210886" y="187606"/>
                </a:lnTo>
                <a:lnTo>
                  <a:pt x="248564" y="162998"/>
                </a:lnTo>
                <a:lnTo>
                  <a:pt x="287308" y="139940"/>
                </a:lnTo>
                <a:lnTo>
                  <a:pt x="327074" y="118473"/>
                </a:lnTo>
                <a:lnTo>
                  <a:pt x="367817" y="98643"/>
                </a:lnTo>
                <a:lnTo>
                  <a:pt x="409494" y="80494"/>
                </a:lnTo>
                <a:lnTo>
                  <a:pt x="452062" y="64068"/>
                </a:lnTo>
                <a:lnTo>
                  <a:pt x="495475" y="49411"/>
                </a:lnTo>
                <a:lnTo>
                  <a:pt x="539691" y="36565"/>
                </a:lnTo>
                <a:lnTo>
                  <a:pt x="584665" y="25575"/>
                </a:lnTo>
                <a:lnTo>
                  <a:pt x="630354" y="16485"/>
                </a:lnTo>
                <a:lnTo>
                  <a:pt x="676713" y="9338"/>
                </a:lnTo>
                <a:lnTo>
                  <a:pt x="723699" y="4179"/>
                </a:lnTo>
                <a:lnTo>
                  <a:pt x="771267" y="1052"/>
                </a:lnTo>
                <a:lnTo>
                  <a:pt x="819375" y="0"/>
                </a:lnTo>
                <a:lnTo>
                  <a:pt x="867482" y="1052"/>
                </a:lnTo>
                <a:lnTo>
                  <a:pt x="915051" y="4179"/>
                </a:lnTo>
                <a:lnTo>
                  <a:pt x="962036" y="9338"/>
                </a:lnTo>
                <a:lnTo>
                  <a:pt x="1008395" y="16485"/>
                </a:lnTo>
                <a:lnTo>
                  <a:pt x="1054084" y="25575"/>
                </a:lnTo>
                <a:lnTo>
                  <a:pt x="1099058" y="36565"/>
                </a:lnTo>
                <a:lnTo>
                  <a:pt x="1143274" y="49411"/>
                </a:lnTo>
                <a:lnTo>
                  <a:pt x="1186687" y="64068"/>
                </a:lnTo>
                <a:lnTo>
                  <a:pt x="1229255" y="80494"/>
                </a:lnTo>
                <a:lnTo>
                  <a:pt x="1270932" y="98643"/>
                </a:lnTo>
                <a:lnTo>
                  <a:pt x="1311675" y="118473"/>
                </a:lnTo>
                <a:lnTo>
                  <a:pt x="1351441" y="139940"/>
                </a:lnTo>
                <a:lnTo>
                  <a:pt x="1390185" y="162998"/>
                </a:lnTo>
                <a:lnTo>
                  <a:pt x="1427863" y="187606"/>
                </a:lnTo>
                <a:lnTo>
                  <a:pt x="1464431" y="213718"/>
                </a:lnTo>
                <a:lnTo>
                  <a:pt x="1499846" y="241290"/>
                </a:lnTo>
                <a:lnTo>
                  <a:pt x="1534064" y="270280"/>
                </a:lnTo>
                <a:lnTo>
                  <a:pt x="1567041" y="300642"/>
                </a:lnTo>
                <a:lnTo>
                  <a:pt x="1598732" y="332333"/>
                </a:lnTo>
                <a:lnTo>
                  <a:pt x="1629095" y="365310"/>
                </a:lnTo>
                <a:lnTo>
                  <a:pt x="1658084" y="399528"/>
                </a:lnTo>
                <a:lnTo>
                  <a:pt x="1685657" y="434943"/>
                </a:lnTo>
                <a:lnTo>
                  <a:pt x="1711768" y="471511"/>
                </a:lnTo>
                <a:lnTo>
                  <a:pt x="1736376" y="509189"/>
                </a:lnTo>
                <a:lnTo>
                  <a:pt x="1759434" y="547933"/>
                </a:lnTo>
                <a:lnTo>
                  <a:pt x="1780901" y="587699"/>
                </a:lnTo>
                <a:lnTo>
                  <a:pt x="1800731" y="628442"/>
                </a:lnTo>
                <a:lnTo>
                  <a:pt x="1818880" y="670119"/>
                </a:lnTo>
                <a:lnTo>
                  <a:pt x="1835306" y="712687"/>
                </a:lnTo>
                <a:lnTo>
                  <a:pt x="1849963" y="756100"/>
                </a:lnTo>
                <a:lnTo>
                  <a:pt x="1862809" y="800316"/>
                </a:lnTo>
                <a:lnTo>
                  <a:pt x="1873799" y="845290"/>
                </a:lnTo>
                <a:lnTo>
                  <a:pt x="1882889" y="890979"/>
                </a:lnTo>
                <a:lnTo>
                  <a:pt x="1890036" y="937338"/>
                </a:lnTo>
                <a:lnTo>
                  <a:pt x="1895195" y="984323"/>
                </a:lnTo>
                <a:lnTo>
                  <a:pt x="1898322" y="1031892"/>
                </a:lnTo>
                <a:lnTo>
                  <a:pt x="1899374" y="1079994"/>
                </a:lnTo>
                <a:lnTo>
                  <a:pt x="1898322" y="1128107"/>
                </a:lnTo>
                <a:lnTo>
                  <a:pt x="1895195" y="1175675"/>
                </a:lnTo>
                <a:lnTo>
                  <a:pt x="1890036" y="1222661"/>
                </a:lnTo>
                <a:lnTo>
                  <a:pt x="1882889" y="1269020"/>
                </a:lnTo>
                <a:lnTo>
                  <a:pt x="1873799" y="1314709"/>
                </a:lnTo>
                <a:lnTo>
                  <a:pt x="1862809" y="1359683"/>
                </a:lnTo>
                <a:lnTo>
                  <a:pt x="1849963" y="1403899"/>
                </a:lnTo>
                <a:lnTo>
                  <a:pt x="1835306" y="1447312"/>
                </a:lnTo>
                <a:lnTo>
                  <a:pt x="1818880" y="1489880"/>
                </a:lnTo>
                <a:lnTo>
                  <a:pt x="1800731" y="1531557"/>
                </a:lnTo>
                <a:lnTo>
                  <a:pt x="1780901" y="1572300"/>
                </a:lnTo>
                <a:lnTo>
                  <a:pt x="1759434" y="1612066"/>
                </a:lnTo>
                <a:lnTo>
                  <a:pt x="1736376" y="1650810"/>
                </a:lnTo>
                <a:lnTo>
                  <a:pt x="1711768" y="1688488"/>
                </a:lnTo>
                <a:lnTo>
                  <a:pt x="1685657" y="1725056"/>
                </a:lnTo>
                <a:lnTo>
                  <a:pt x="1681559" y="1730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8407" y="5099678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0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48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0" y="364277"/>
                </a:lnTo>
                <a:lnTo>
                  <a:pt x="185450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0624" y="0"/>
            <a:ext cx="1181100" cy="1009650"/>
          </a:xfrm>
          <a:custGeom>
            <a:avLst/>
            <a:gdLst/>
            <a:ahLst/>
            <a:cxnLst/>
            <a:rect l="l" t="t" r="r" b="b"/>
            <a:pathLst>
              <a:path w="1181100" h="1009650">
                <a:moveTo>
                  <a:pt x="720005" y="1009419"/>
                </a:moveTo>
                <a:lnTo>
                  <a:pt x="672659" y="1007888"/>
                </a:lnTo>
                <a:lnTo>
                  <a:pt x="626137" y="1003357"/>
                </a:lnTo>
                <a:lnTo>
                  <a:pt x="580527" y="995921"/>
                </a:lnTo>
                <a:lnTo>
                  <a:pt x="535924" y="985674"/>
                </a:lnTo>
                <a:lnTo>
                  <a:pt x="492424" y="972713"/>
                </a:lnTo>
                <a:lnTo>
                  <a:pt x="450120" y="957132"/>
                </a:lnTo>
                <a:lnTo>
                  <a:pt x="409109" y="939025"/>
                </a:lnTo>
                <a:lnTo>
                  <a:pt x="369485" y="918488"/>
                </a:lnTo>
                <a:lnTo>
                  <a:pt x="331343" y="895615"/>
                </a:lnTo>
                <a:lnTo>
                  <a:pt x="294777" y="870501"/>
                </a:lnTo>
                <a:lnTo>
                  <a:pt x="259882" y="843242"/>
                </a:lnTo>
                <a:lnTo>
                  <a:pt x="226754" y="813931"/>
                </a:lnTo>
                <a:lnTo>
                  <a:pt x="195488" y="782664"/>
                </a:lnTo>
                <a:lnTo>
                  <a:pt x="166177" y="749536"/>
                </a:lnTo>
                <a:lnTo>
                  <a:pt x="138918" y="714642"/>
                </a:lnTo>
                <a:lnTo>
                  <a:pt x="113804" y="678076"/>
                </a:lnTo>
                <a:lnTo>
                  <a:pt x="90931" y="639934"/>
                </a:lnTo>
                <a:lnTo>
                  <a:pt x="70394" y="600309"/>
                </a:lnTo>
                <a:lnTo>
                  <a:pt x="52287" y="559298"/>
                </a:lnTo>
                <a:lnTo>
                  <a:pt x="36706" y="516995"/>
                </a:lnTo>
                <a:lnTo>
                  <a:pt x="23744" y="473495"/>
                </a:lnTo>
                <a:lnTo>
                  <a:pt x="13498" y="428892"/>
                </a:lnTo>
                <a:lnTo>
                  <a:pt x="6062" y="383282"/>
                </a:lnTo>
                <a:lnTo>
                  <a:pt x="1531" y="336760"/>
                </a:lnTo>
                <a:lnTo>
                  <a:pt x="0" y="289419"/>
                </a:lnTo>
                <a:lnTo>
                  <a:pt x="1531" y="242079"/>
                </a:lnTo>
                <a:lnTo>
                  <a:pt x="6062" y="195557"/>
                </a:lnTo>
                <a:lnTo>
                  <a:pt x="13498" y="149947"/>
                </a:lnTo>
                <a:lnTo>
                  <a:pt x="23744" y="105344"/>
                </a:lnTo>
                <a:lnTo>
                  <a:pt x="36706" y="61844"/>
                </a:lnTo>
                <a:lnTo>
                  <a:pt x="52287" y="19541"/>
                </a:lnTo>
                <a:lnTo>
                  <a:pt x="60915" y="0"/>
                </a:lnTo>
                <a:lnTo>
                  <a:pt x="1180500" y="0"/>
                </a:lnTo>
                <a:lnTo>
                  <a:pt x="1180500" y="842902"/>
                </a:lnTo>
                <a:lnTo>
                  <a:pt x="1180116" y="843242"/>
                </a:lnTo>
                <a:lnTo>
                  <a:pt x="1145222" y="870501"/>
                </a:lnTo>
                <a:lnTo>
                  <a:pt x="1108656" y="895615"/>
                </a:lnTo>
                <a:lnTo>
                  <a:pt x="1070514" y="918488"/>
                </a:lnTo>
                <a:lnTo>
                  <a:pt x="1030889" y="939025"/>
                </a:lnTo>
                <a:lnTo>
                  <a:pt x="989878" y="957132"/>
                </a:lnTo>
                <a:lnTo>
                  <a:pt x="947575" y="972713"/>
                </a:lnTo>
                <a:lnTo>
                  <a:pt x="904075" y="985674"/>
                </a:lnTo>
                <a:lnTo>
                  <a:pt x="859472" y="995921"/>
                </a:lnTo>
                <a:lnTo>
                  <a:pt x="813862" y="1003357"/>
                </a:lnTo>
                <a:lnTo>
                  <a:pt x="767339" y="1007888"/>
                </a:lnTo>
                <a:lnTo>
                  <a:pt x="720005" y="10094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97574" y="70580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20" h="972819">
                <a:moveTo>
                  <a:pt x="486286" y="972567"/>
                </a:moveTo>
                <a:lnTo>
                  <a:pt x="439451" y="970341"/>
                </a:lnTo>
                <a:lnTo>
                  <a:pt x="393878" y="963798"/>
                </a:lnTo>
                <a:lnTo>
                  <a:pt x="349768" y="953144"/>
                </a:lnTo>
                <a:lnTo>
                  <a:pt x="307326" y="938580"/>
                </a:lnTo>
                <a:lnTo>
                  <a:pt x="266754" y="920312"/>
                </a:lnTo>
                <a:lnTo>
                  <a:pt x="228257" y="898542"/>
                </a:lnTo>
                <a:lnTo>
                  <a:pt x="192039" y="873475"/>
                </a:lnTo>
                <a:lnTo>
                  <a:pt x="158302" y="845314"/>
                </a:lnTo>
                <a:lnTo>
                  <a:pt x="127252" y="814264"/>
                </a:lnTo>
                <a:lnTo>
                  <a:pt x="99091" y="780528"/>
                </a:lnTo>
                <a:lnTo>
                  <a:pt x="74024" y="744309"/>
                </a:lnTo>
                <a:lnTo>
                  <a:pt x="52255" y="705812"/>
                </a:lnTo>
                <a:lnTo>
                  <a:pt x="33986" y="665240"/>
                </a:lnTo>
                <a:lnTo>
                  <a:pt x="19423" y="622798"/>
                </a:lnTo>
                <a:lnTo>
                  <a:pt x="8768" y="578688"/>
                </a:lnTo>
                <a:lnTo>
                  <a:pt x="2225" y="533116"/>
                </a:lnTo>
                <a:lnTo>
                  <a:pt x="0" y="486280"/>
                </a:lnTo>
                <a:lnTo>
                  <a:pt x="2225" y="439451"/>
                </a:lnTo>
                <a:lnTo>
                  <a:pt x="8768" y="393878"/>
                </a:lnTo>
                <a:lnTo>
                  <a:pt x="19423" y="349768"/>
                </a:lnTo>
                <a:lnTo>
                  <a:pt x="33986" y="307326"/>
                </a:lnTo>
                <a:lnTo>
                  <a:pt x="52255" y="266754"/>
                </a:lnTo>
                <a:lnTo>
                  <a:pt x="74024" y="228257"/>
                </a:lnTo>
                <a:lnTo>
                  <a:pt x="99091" y="192039"/>
                </a:lnTo>
                <a:lnTo>
                  <a:pt x="127252" y="158302"/>
                </a:lnTo>
                <a:lnTo>
                  <a:pt x="158302" y="127252"/>
                </a:lnTo>
                <a:lnTo>
                  <a:pt x="192039" y="99091"/>
                </a:lnTo>
                <a:lnTo>
                  <a:pt x="228257" y="74024"/>
                </a:lnTo>
                <a:lnTo>
                  <a:pt x="266754" y="52255"/>
                </a:lnTo>
                <a:lnTo>
                  <a:pt x="307326" y="33986"/>
                </a:lnTo>
                <a:lnTo>
                  <a:pt x="349768" y="19423"/>
                </a:lnTo>
                <a:lnTo>
                  <a:pt x="393878" y="8768"/>
                </a:lnTo>
                <a:lnTo>
                  <a:pt x="439451" y="2226"/>
                </a:lnTo>
                <a:lnTo>
                  <a:pt x="486283" y="0"/>
                </a:lnTo>
                <a:lnTo>
                  <a:pt x="533116" y="2226"/>
                </a:lnTo>
                <a:lnTo>
                  <a:pt x="578688" y="8768"/>
                </a:lnTo>
                <a:lnTo>
                  <a:pt x="622798" y="19423"/>
                </a:lnTo>
                <a:lnTo>
                  <a:pt x="665240" y="33986"/>
                </a:lnTo>
                <a:lnTo>
                  <a:pt x="705812" y="52255"/>
                </a:lnTo>
                <a:lnTo>
                  <a:pt x="744309" y="74024"/>
                </a:lnTo>
                <a:lnTo>
                  <a:pt x="780528" y="99091"/>
                </a:lnTo>
                <a:lnTo>
                  <a:pt x="814264" y="127252"/>
                </a:lnTo>
                <a:lnTo>
                  <a:pt x="845314" y="158302"/>
                </a:lnTo>
                <a:lnTo>
                  <a:pt x="873475" y="192039"/>
                </a:lnTo>
                <a:lnTo>
                  <a:pt x="898542" y="228257"/>
                </a:lnTo>
                <a:lnTo>
                  <a:pt x="920311" y="266754"/>
                </a:lnTo>
                <a:lnTo>
                  <a:pt x="938580" y="307326"/>
                </a:lnTo>
                <a:lnTo>
                  <a:pt x="953144" y="349768"/>
                </a:lnTo>
                <a:lnTo>
                  <a:pt x="963798" y="393878"/>
                </a:lnTo>
                <a:lnTo>
                  <a:pt x="970341" y="439451"/>
                </a:lnTo>
                <a:lnTo>
                  <a:pt x="972567" y="486283"/>
                </a:lnTo>
                <a:lnTo>
                  <a:pt x="970341" y="533116"/>
                </a:lnTo>
                <a:lnTo>
                  <a:pt x="963798" y="578688"/>
                </a:lnTo>
                <a:lnTo>
                  <a:pt x="953144" y="622798"/>
                </a:lnTo>
                <a:lnTo>
                  <a:pt x="938580" y="665240"/>
                </a:lnTo>
                <a:lnTo>
                  <a:pt x="920311" y="705812"/>
                </a:lnTo>
                <a:lnTo>
                  <a:pt x="898542" y="744309"/>
                </a:lnTo>
                <a:lnTo>
                  <a:pt x="873475" y="780528"/>
                </a:lnTo>
                <a:lnTo>
                  <a:pt x="845314" y="814264"/>
                </a:lnTo>
                <a:lnTo>
                  <a:pt x="814264" y="845314"/>
                </a:lnTo>
                <a:lnTo>
                  <a:pt x="780528" y="873475"/>
                </a:lnTo>
                <a:lnTo>
                  <a:pt x="744309" y="898542"/>
                </a:lnTo>
                <a:lnTo>
                  <a:pt x="705812" y="920312"/>
                </a:lnTo>
                <a:lnTo>
                  <a:pt x="665240" y="938580"/>
                </a:lnTo>
                <a:lnTo>
                  <a:pt x="622798" y="953144"/>
                </a:lnTo>
                <a:lnTo>
                  <a:pt x="578688" y="963798"/>
                </a:lnTo>
                <a:lnTo>
                  <a:pt x="533116" y="970341"/>
                </a:lnTo>
                <a:lnTo>
                  <a:pt x="486286" y="972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6" y="5470580"/>
            <a:ext cx="2921000" cy="1730375"/>
            <a:chOff x="6016266" y="5470580"/>
            <a:chExt cx="2921000" cy="1730375"/>
          </a:xfrm>
        </p:grpSpPr>
        <p:sp>
          <p:nvSpPr>
            <p:cNvPr id="10" name="object 10"/>
            <p:cNvSpPr/>
            <p:nvPr/>
          </p:nvSpPr>
          <p:spPr>
            <a:xfrm>
              <a:off x="6016266" y="5470580"/>
              <a:ext cx="2294255" cy="1730375"/>
            </a:xfrm>
            <a:custGeom>
              <a:avLst/>
              <a:gdLst/>
              <a:ahLst/>
              <a:cxnLst/>
              <a:rect l="l" t="t" r="r" b="b"/>
              <a:pathLst>
                <a:path w="2294254" h="1730375">
                  <a:moveTo>
                    <a:pt x="2062217" y="1730319"/>
                  </a:moveTo>
                  <a:lnTo>
                    <a:pt x="231424" y="1730319"/>
                  </a:lnTo>
                  <a:lnTo>
                    <a:pt x="215808" y="1710757"/>
                  </a:lnTo>
                  <a:lnTo>
                    <a:pt x="189398" y="1674733"/>
                  </a:lnTo>
                  <a:lnTo>
                    <a:pt x="164519" y="1637673"/>
                  </a:lnTo>
                  <a:lnTo>
                    <a:pt x="141215" y="1599617"/>
                  </a:lnTo>
                  <a:lnTo>
                    <a:pt x="119527" y="1560605"/>
                  </a:lnTo>
                  <a:lnTo>
                    <a:pt x="99500" y="1520678"/>
                  </a:lnTo>
                  <a:lnTo>
                    <a:pt x="81176" y="1479877"/>
                  </a:lnTo>
                  <a:lnTo>
                    <a:pt x="64598" y="1438242"/>
                  </a:lnTo>
                  <a:lnTo>
                    <a:pt x="49809" y="1395813"/>
                  </a:lnTo>
                  <a:lnTo>
                    <a:pt x="36852" y="1352631"/>
                  </a:lnTo>
                  <a:lnTo>
                    <a:pt x="25771" y="1308737"/>
                  </a:lnTo>
                  <a:lnTo>
                    <a:pt x="16608" y="1264171"/>
                  </a:lnTo>
                  <a:lnTo>
                    <a:pt x="9406" y="1218974"/>
                  </a:lnTo>
                  <a:lnTo>
                    <a:pt x="4209" y="1173186"/>
                  </a:lnTo>
                  <a:lnTo>
                    <a:pt x="1059" y="1126848"/>
                  </a:lnTo>
                  <a:lnTo>
                    <a:pt x="0" y="1079999"/>
                  </a:lnTo>
                  <a:lnTo>
                    <a:pt x="1059" y="1033151"/>
                  </a:lnTo>
                  <a:lnTo>
                    <a:pt x="4209" y="986813"/>
                  </a:lnTo>
                  <a:lnTo>
                    <a:pt x="9406" y="941025"/>
                  </a:lnTo>
                  <a:lnTo>
                    <a:pt x="16608" y="895828"/>
                  </a:lnTo>
                  <a:lnTo>
                    <a:pt x="25771" y="851262"/>
                  </a:lnTo>
                  <a:lnTo>
                    <a:pt x="36852" y="807368"/>
                  </a:lnTo>
                  <a:lnTo>
                    <a:pt x="49809" y="764186"/>
                  </a:lnTo>
                  <a:lnTo>
                    <a:pt x="64598" y="721757"/>
                  </a:lnTo>
                  <a:lnTo>
                    <a:pt x="81176" y="680122"/>
                  </a:lnTo>
                  <a:lnTo>
                    <a:pt x="99500" y="639321"/>
                  </a:lnTo>
                  <a:lnTo>
                    <a:pt x="119527" y="599394"/>
                  </a:lnTo>
                  <a:lnTo>
                    <a:pt x="141215" y="560382"/>
                  </a:lnTo>
                  <a:lnTo>
                    <a:pt x="164519" y="522326"/>
                  </a:lnTo>
                  <a:lnTo>
                    <a:pt x="189398" y="485266"/>
                  </a:lnTo>
                  <a:lnTo>
                    <a:pt x="215808" y="449242"/>
                  </a:lnTo>
                  <a:lnTo>
                    <a:pt x="243705" y="414296"/>
                  </a:lnTo>
                  <a:lnTo>
                    <a:pt x="273048" y="380467"/>
                  </a:lnTo>
                  <a:lnTo>
                    <a:pt x="303792" y="347796"/>
                  </a:lnTo>
                  <a:lnTo>
                    <a:pt x="335896" y="316324"/>
                  </a:lnTo>
                  <a:lnTo>
                    <a:pt x="369315" y="286091"/>
                  </a:lnTo>
                  <a:lnTo>
                    <a:pt x="404007" y="257138"/>
                  </a:lnTo>
                  <a:lnTo>
                    <a:pt x="439929" y="229505"/>
                  </a:lnTo>
                  <a:lnTo>
                    <a:pt x="477038" y="203233"/>
                  </a:lnTo>
                  <a:lnTo>
                    <a:pt x="515290" y="178362"/>
                  </a:lnTo>
                  <a:lnTo>
                    <a:pt x="554643" y="154933"/>
                  </a:lnTo>
                  <a:lnTo>
                    <a:pt x="595054" y="132987"/>
                  </a:lnTo>
                  <a:lnTo>
                    <a:pt x="636480" y="112563"/>
                  </a:lnTo>
                  <a:lnTo>
                    <a:pt x="678877" y="93703"/>
                  </a:lnTo>
                  <a:lnTo>
                    <a:pt x="722203" y="76446"/>
                  </a:lnTo>
                  <a:lnTo>
                    <a:pt x="766414" y="60834"/>
                  </a:lnTo>
                  <a:lnTo>
                    <a:pt x="811468" y="46907"/>
                  </a:lnTo>
                  <a:lnTo>
                    <a:pt x="857321" y="34705"/>
                  </a:lnTo>
                  <a:lnTo>
                    <a:pt x="903931" y="24269"/>
                  </a:lnTo>
                  <a:lnTo>
                    <a:pt x="951254" y="15640"/>
                  </a:lnTo>
                  <a:lnTo>
                    <a:pt x="999248" y="8858"/>
                  </a:lnTo>
                  <a:lnTo>
                    <a:pt x="1047869" y="3964"/>
                  </a:lnTo>
                  <a:lnTo>
                    <a:pt x="1097074" y="997"/>
                  </a:lnTo>
                  <a:lnTo>
                    <a:pt x="1146821" y="0"/>
                  </a:lnTo>
                  <a:lnTo>
                    <a:pt x="1196568" y="997"/>
                  </a:lnTo>
                  <a:lnTo>
                    <a:pt x="1245773" y="3964"/>
                  </a:lnTo>
                  <a:lnTo>
                    <a:pt x="1294394" y="8858"/>
                  </a:lnTo>
                  <a:lnTo>
                    <a:pt x="1342388" y="15640"/>
                  </a:lnTo>
                  <a:lnTo>
                    <a:pt x="1389711" y="24269"/>
                  </a:lnTo>
                  <a:lnTo>
                    <a:pt x="1436321" y="34705"/>
                  </a:lnTo>
                  <a:lnTo>
                    <a:pt x="1482174" y="46907"/>
                  </a:lnTo>
                  <a:lnTo>
                    <a:pt x="1527228" y="60834"/>
                  </a:lnTo>
                  <a:lnTo>
                    <a:pt x="1571439" y="76446"/>
                  </a:lnTo>
                  <a:lnTo>
                    <a:pt x="1614765" y="93703"/>
                  </a:lnTo>
                  <a:lnTo>
                    <a:pt x="1657162" y="112563"/>
                  </a:lnTo>
                  <a:lnTo>
                    <a:pt x="1698588" y="132987"/>
                  </a:lnTo>
                  <a:lnTo>
                    <a:pt x="1738998" y="154933"/>
                  </a:lnTo>
                  <a:lnTo>
                    <a:pt x="1778352" y="178362"/>
                  </a:lnTo>
                  <a:lnTo>
                    <a:pt x="1816604" y="203233"/>
                  </a:lnTo>
                  <a:lnTo>
                    <a:pt x="1853713" y="229505"/>
                  </a:lnTo>
                  <a:lnTo>
                    <a:pt x="1889635" y="257138"/>
                  </a:lnTo>
                  <a:lnTo>
                    <a:pt x="1924327" y="286091"/>
                  </a:lnTo>
                  <a:lnTo>
                    <a:pt x="1957746" y="316324"/>
                  </a:lnTo>
                  <a:lnTo>
                    <a:pt x="1989849" y="347796"/>
                  </a:lnTo>
                  <a:lnTo>
                    <a:pt x="2020594" y="380467"/>
                  </a:lnTo>
                  <a:lnTo>
                    <a:pt x="2049936" y="414296"/>
                  </a:lnTo>
                  <a:lnTo>
                    <a:pt x="2077834" y="449242"/>
                  </a:lnTo>
                  <a:lnTo>
                    <a:pt x="2104244" y="485266"/>
                  </a:lnTo>
                  <a:lnTo>
                    <a:pt x="2129122" y="522326"/>
                  </a:lnTo>
                  <a:lnTo>
                    <a:pt x="2152427" y="560382"/>
                  </a:lnTo>
                  <a:lnTo>
                    <a:pt x="2174114" y="599394"/>
                  </a:lnTo>
                  <a:lnTo>
                    <a:pt x="2194141" y="639321"/>
                  </a:lnTo>
                  <a:lnTo>
                    <a:pt x="2212466" y="680122"/>
                  </a:lnTo>
                  <a:lnTo>
                    <a:pt x="2229044" y="721757"/>
                  </a:lnTo>
                  <a:lnTo>
                    <a:pt x="2243833" y="764186"/>
                  </a:lnTo>
                  <a:lnTo>
                    <a:pt x="2256789" y="807368"/>
                  </a:lnTo>
                  <a:lnTo>
                    <a:pt x="2267870" y="851262"/>
                  </a:lnTo>
                  <a:lnTo>
                    <a:pt x="2277033" y="895828"/>
                  </a:lnTo>
                  <a:lnTo>
                    <a:pt x="2284235" y="941025"/>
                  </a:lnTo>
                  <a:lnTo>
                    <a:pt x="2289433" y="986813"/>
                  </a:lnTo>
                  <a:lnTo>
                    <a:pt x="2292582" y="1033151"/>
                  </a:lnTo>
                  <a:lnTo>
                    <a:pt x="2293642" y="1079999"/>
                  </a:lnTo>
                  <a:lnTo>
                    <a:pt x="2292582" y="1126848"/>
                  </a:lnTo>
                  <a:lnTo>
                    <a:pt x="2289433" y="1173186"/>
                  </a:lnTo>
                  <a:lnTo>
                    <a:pt x="2284235" y="1218974"/>
                  </a:lnTo>
                  <a:lnTo>
                    <a:pt x="2277033" y="1264171"/>
                  </a:lnTo>
                  <a:lnTo>
                    <a:pt x="2267870" y="1308737"/>
                  </a:lnTo>
                  <a:lnTo>
                    <a:pt x="2256789" y="1352631"/>
                  </a:lnTo>
                  <a:lnTo>
                    <a:pt x="2243833" y="1395813"/>
                  </a:lnTo>
                  <a:lnTo>
                    <a:pt x="2229044" y="1438242"/>
                  </a:lnTo>
                  <a:lnTo>
                    <a:pt x="2212466" y="1479877"/>
                  </a:lnTo>
                  <a:lnTo>
                    <a:pt x="2194141" y="1520678"/>
                  </a:lnTo>
                  <a:lnTo>
                    <a:pt x="2174114" y="1560605"/>
                  </a:lnTo>
                  <a:lnTo>
                    <a:pt x="2152427" y="1599617"/>
                  </a:lnTo>
                  <a:lnTo>
                    <a:pt x="2129122" y="1637673"/>
                  </a:lnTo>
                  <a:lnTo>
                    <a:pt x="2104244" y="1674733"/>
                  </a:lnTo>
                  <a:lnTo>
                    <a:pt x="2077834" y="1710757"/>
                  </a:lnTo>
                  <a:lnTo>
                    <a:pt x="2062217" y="17303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39439"/>
              <a:ext cx="657224" cy="6572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75270" y="210140"/>
            <a:ext cx="3576320" cy="1390650"/>
          </a:xfrm>
          <a:custGeom>
            <a:avLst/>
            <a:gdLst/>
            <a:ahLst/>
            <a:cxnLst/>
            <a:rect l="l" t="t" r="r" b="b"/>
            <a:pathLst>
              <a:path w="3576320" h="1390650">
                <a:moveTo>
                  <a:pt x="207172" y="1390208"/>
                </a:moveTo>
                <a:lnTo>
                  <a:pt x="207172" y="1152716"/>
                </a:lnTo>
                <a:lnTo>
                  <a:pt x="179609" y="1138455"/>
                </a:lnTo>
                <a:lnTo>
                  <a:pt x="129011" y="1101097"/>
                </a:lnTo>
                <a:lnTo>
                  <a:pt x="85307" y="1048800"/>
                </a:lnTo>
                <a:lnTo>
                  <a:pt x="49526" y="977780"/>
                </a:lnTo>
                <a:lnTo>
                  <a:pt x="34928" y="934066"/>
                </a:lnTo>
                <a:lnTo>
                  <a:pt x="22696" y="884251"/>
                </a:lnTo>
                <a:lnTo>
                  <a:pt x="12958" y="827863"/>
                </a:lnTo>
                <a:lnTo>
                  <a:pt x="5843" y="764428"/>
                </a:lnTo>
                <a:lnTo>
                  <a:pt x="1480" y="693473"/>
                </a:lnTo>
                <a:lnTo>
                  <a:pt x="0" y="614436"/>
                </a:lnTo>
                <a:lnTo>
                  <a:pt x="1650" y="537020"/>
                </a:lnTo>
                <a:lnTo>
                  <a:pt x="6508" y="465543"/>
                </a:lnTo>
                <a:lnTo>
                  <a:pt x="14419" y="399924"/>
                </a:lnTo>
                <a:lnTo>
                  <a:pt x="25232" y="339990"/>
                </a:lnTo>
                <a:lnTo>
                  <a:pt x="38796" y="285569"/>
                </a:lnTo>
                <a:lnTo>
                  <a:pt x="54959" y="236491"/>
                </a:lnTo>
                <a:lnTo>
                  <a:pt x="73571" y="192581"/>
                </a:lnTo>
                <a:lnTo>
                  <a:pt x="94480" y="153670"/>
                </a:lnTo>
                <a:lnTo>
                  <a:pt x="117535" y="119584"/>
                </a:lnTo>
                <a:lnTo>
                  <a:pt x="142585" y="90153"/>
                </a:lnTo>
                <a:lnTo>
                  <a:pt x="198063" y="44563"/>
                </a:lnTo>
                <a:lnTo>
                  <a:pt x="259704" y="15527"/>
                </a:lnTo>
                <a:lnTo>
                  <a:pt x="326298" y="1667"/>
                </a:lnTo>
                <a:lnTo>
                  <a:pt x="361074" y="0"/>
                </a:lnTo>
                <a:lnTo>
                  <a:pt x="3171826" y="0"/>
                </a:lnTo>
                <a:lnTo>
                  <a:pt x="3211506" y="1486"/>
                </a:lnTo>
                <a:lnTo>
                  <a:pt x="3249604" y="6041"/>
                </a:lnTo>
                <a:lnTo>
                  <a:pt x="3320718" y="24939"/>
                </a:lnTo>
                <a:lnTo>
                  <a:pt x="3384505" y="57849"/>
                </a:lnTo>
                <a:lnTo>
                  <a:pt x="3440299" y="105931"/>
                </a:lnTo>
                <a:lnTo>
                  <a:pt x="3464992" y="136023"/>
                </a:lnTo>
                <a:lnTo>
                  <a:pt x="3487438" y="170343"/>
                </a:lnTo>
                <a:lnTo>
                  <a:pt x="3507554" y="209033"/>
                </a:lnTo>
                <a:lnTo>
                  <a:pt x="3525256" y="252241"/>
                </a:lnTo>
                <a:lnTo>
                  <a:pt x="3540463" y="300109"/>
                </a:lnTo>
                <a:lnTo>
                  <a:pt x="3553090" y="352784"/>
                </a:lnTo>
                <a:lnTo>
                  <a:pt x="3563056" y="410409"/>
                </a:lnTo>
                <a:lnTo>
                  <a:pt x="3570276" y="473129"/>
                </a:lnTo>
                <a:lnTo>
                  <a:pt x="3574668" y="541090"/>
                </a:lnTo>
                <a:lnTo>
                  <a:pt x="3576147" y="614528"/>
                </a:lnTo>
                <a:lnTo>
                  <a:pt x="3574487" y="684850"/>
                </a:lnTo>
                <a:lnTo>
                  <a:pt x="3569568" y="750069"/>
                </a:lnTo>
                <a:lnTo>
                  <a:pt x="3561489" y="810211"/>
                </a:lnTo>
                <a:lnTo>
                  <a:pt x="3550350" y="865397"/>
                </a:lnTo>
                <a:lnTo>
                  <a:pt x="3536248" y="915747"/>
                </a:lnTo>
                <a:lnTo>
                  <a:pt x="3519282" y="961380"/>
                </a:lnTo>
                <a:lnTo>
                  <a:pt x="3499552" y="1002416"/>
                </a:lnTo>
                <a:lnTo>
                  <a:pt x="3477154" y="1038975"/>
                </a:lnTo>
                <a:lnTo>
                  <a:pt x="3452189" y="1071177"/>
                </a:lnTo>
                <a:lnTo>
                  <a:pt x="3424753" y="1099142"/>
                </a:lnTo>
                <a:lnTo>
                  <a:pt x="3394947" y="1122989"/>
                </a:lnTo>
                <a:lnTo>
                  <a:pt x="3328614" y="1158811"/>
                </a:lnTo>
                <a:lnTo>
                  <a:pt x="3292284" y="1171025"/>
                </a:lnTo>
                <a:lnTo>
                  <a:pt x="3253977" y="1179601"/>
                </a:lnTo>
                <a:lnTo>
                  <a:pt x="3213792" y="1184659"/>
                </a:lnTo>
                <a:lnTo>
                  <a:pt x="3171826" y="1186318"/>
                </a:lnTo>
                <a:lnTo>
                  <a:pt x="452411" y="1186318"/>
                </a:lnTo>
                <a:lnTo>
                  <a:pt x="207172" y="13902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411250"/>
            <a:ext cx="3161030" cy="5789930"/>
            <a:chOff x="0" y="1411250"/>
            <a:chExt cx="3161030" cy="57899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74" y="1411250"/>
              <a:ext cx="1943099" cy="43814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532322"/>
              <a:ext cx="3161030" cy="1668780"/>
            </a:xfrm>
            <a:custGeom>
              <a:avLst/>
              <a:gdLst/>
              <a:ahLst/>
              <a:cxnLst/>
              <a:rect l="l" t="t" r="r" b="b"/>
              <a:pathLst>
                <a:path w="3161030" h="1668779">
                  <a:moveTo>
                    <a:pt x="1665490" y="1080008"/>
                  </a:moveTo>
                  <a:lnTo>
                    <a:pt x="1664436" y="1031900"/>
                  </a:lnTo>
                  <a:lnTo>
                    <a:pt x="1661312" y="984326"/>
                  </a:lnTo>
                  <a:lnTo>
                    <a:pt x="1656156" y="937348"/>
                  </a:lnTo>
                  <a:lnTo>
                    <a:pt x="1649006" y="890981"/>
                  </a:lnTo>
                  <a:lnTo>
                    <a:pt x="1639912" y="845299"/>
                  </a:lnTo>
                  <a:lnTo>
                    <a:pt x="1628927" y="800328"/>
                  </a:lnTo>
                  <a:lnTo>
                    <a:pt x="1616087" y="756107"/>
                  </a:lnTo>
                  <a:lnTo>
                    <a:pt x="1601419" y="712698"/>
                  </a:lnTo>
                  <a:lnTo>
                    <a:pt x="1584998" y="670128"/>
                  </a:lnTo>
                  <a:lnTo>
                    <a:pt x="1566849" y="628446"/>
                  </a:lnTo>
                  <a:lnTo>
                    <a:pt x="1547025" y="587705"/>
                  </a:lnTo>
                  <a:lnTo>
                    <a:pt x="1525549" y="547941"/>
                  </a:lnTo>
                  <a:lnTo>
                    <a:pt x="1502498" y="509193"/>
                  </a:lnTo>
                  <a:lnTo>
                    <a:pt x="1477886" y="471512"/>
                  </a:lnTo>
                  <a:lnTo>
                    <a:pt x="1451775" y="434949"/>
                  </a:lnTo>
                  <a:lnTo>
                    <a:pt x="1424203" y="399529"/>
                  </a:lnTo>
                  <a:lnTo>
                    <a:pt x="1395209" y="365315"/>
                  </a:lnTo>
                  <a:lnTo>
                    <a:pt x="1364856" y="332333"/>
                  </a:lnTo>
                  <a:lnTo>
                    <a:pt x="1333157" y="300647"/>
                  </a:lnTo>
                  <a:lnTo>
                    <a:pt x="1300187" y="270281"/>
                  </a:lnTo>
                  <a:lnTo>
                    <a:pt x="1265961" y="241300"/>
                  </a:lnTo>
                  <a:lnTo>
                    <a:pt x="1230553" y="213728"/>
                  </a:lnTo>
                  <a:lnTo>
                    <a:pt x="1193977" y="187617"/>
                  </a:lnTo>
                  <a:lnTo>
                    <a:pt x="1156309" y="163004"/>
                  </a:lnTo>
                  <a:lnTo>
                    <a:pt x="1117561" y="139941"/>
                  </a:lnTo>
                  <a:lnTo>
                    <a:pt x="1077798" y="118478"/>
                  </a:lnTo>
                  <a:lnTo>
                    <a:pt x="1037056" y="98653"/>
                  </a:lnTo>
                  <a:lnTo>
                    <a:pt x="995375" y="80505"/>
                  </a:lnTo>
                  <a:lnTo>
                    <a:pt x="952804" y="64071"/>
                  </a:lnTo>
                  <a:lnTo>
                    <a:pt x="909396" y="49415"/>
                  </a:lnTo>
                  <a:lnTo>
                    <a:pt x="865174" y="36576"/>
                  </a:lnTo>
                  <a:lnTo>
                    <a:pt x="820204" y="25577"/>
                  </a:lnTo>
                  <a:lnTo>
                    <a:pt x="774509" y="16497"/>
                  </a:lnTo>
                  <a:lnTo>
                    <a:pt x="728154" y="9347"/>
                  </a:lnTo>
                  <a:lnTo>
                    <a:pt x="681164" y="4191"/>
                  </a:lnTo>
                  <a:lnTo>
                    <a:pt x="633603" y="1054"/>
                  </a:lnTo>
                  <a:lnTo>
                    <a:pt x="585495" y="0"/>
                  </a:lnTo>
                  <a:lnTo>
                    <a:pt x="537387" y="1054"/>
                  </a:lnTo>
                  <a:lnTo>
                    <a:pt x="489813" y="4191"/>
                  </a:lnTo>
                  <a:lnTo>
                    <a:pt x="442836" y="9347"/>
                  </a:lnTo>
                  <a:lnTo>
                    <a:pt x="396468" y="16497"/>
                  </a:lnTo>
                  <a:lnTo>
                    <a:pt x="350786" y="25577"/>
                  </a:lnTo>
                  <a:lnTo>
                    <a:pt x="305816" y="36576"/>
                  </a:lnTo>
                  <a:lnTo>
                    <a:pt x="261594" y="49415"/>
                  </a:lnTo>
                  <a:lnTo>
                    <a:pt x="218186" y="64071"/>
                  </a:lnTo>
                  <a:lnTo>
                    <a:pt x="175615" y="80505"/>
                  </a:lnTo>
                  <a:lnTo>
                    <a:pt x="133934" y="98653"/>
                  </a:lnTo>
                  <a:lnTo>
                    <a:pt x="93192" y="118478"/>
                  </a:lnTo>
                  <a:lnTo>
                    <a:pt x="53428" y="139941"/>
                  </a:lnTo>
                  <a:lnTo>
                    <a:pt x="14681" y="163004"/>
                  </a:lnTo>
                  <a:lnTo>
                    <a:pt x="0" y="172593"/>
                  </a:lnTo>
                  <a:lnTo>
                    <a:pt x="0" y="1668589"/>
                  </a:lnTo>
                  <a:lnTo>
                    <a:pt x="1490891" y="1668589"/>
                  </a:lnTo>
                  <a:lnTo>
                    <a:pt x="1502498" y="1650822"/>
                  </a:lnTo>
                  <a:lnTo>
                    <a:pt x="1525549" y="1612074"/>
                  </a:lnTo>
                  <a:lnTo>
                    <a:pt x="1547025" y="1572310"/>
                  </a:lnTo>
                  <a:lnTo>
                    <a:pt x="1566849" y="1531569"/>
                  </a:lnTo>
                  <a:lnTo>
                    <a:pt x="1584998" y="1489887"/>
                  </a:lnTo>
                  <a:lnTo>
                    <a:pt x="1601419" y="1447317"/>
                  </a:lnTo>
                  <a:lnTo>
                    <a:pt x="1616087" y="1403908"/>
                  </a:lnTo>
                  <a:lnTo>
                    <a:pt x="1628927" y="1359687"/>
                  </a:lnTo>
                  <a:lnTo>
                    <a:pt x="1639912" y="1314716"/>
                  </a:lnTo>
                  <a:lnTo>
                    <a:pt x="1649006" y="1269022"/>
                  </a:lnTo>
                  <a:lnTo>
                    <a:pt x="1656156" y="1222667"/>
                  </a:lnTo>
                  <a:lnTo>
                    <a:pt x="1661312" y="1175677"/>
                  </a:lnTo>
                  <a:lnTo>
                    <a:pt x="1664436" y="1128115"/>
                  </a:lnTo>
                  <a:lnTo>
                    <a:pt x="1665490" y="1080008"/>
                  </a:lnTo>
                  <a:close/>
                </a:path>
                <a:path w="3161030" h="1668779">
                  <a:moveTo>
                    <a:pt x="3160712" y="751090"/>
                  </a:moveTo>
                  <a:lnTo>
                    <a:pt x="3154083" y="701789"/>
                  </a:lnTo>
                  <a:lnTo>
                    <a:pt x="3135388" y="657491"/>
                  </a:lnTo>
                  <a:lnTo>
                    <a:pt x="3106394" y="619963"/>
                  </a:lnTo>
                  <a:lnTo>
                    <a:pt x="3068866" y="590956"/>
                  </a:lnTo>
                  <a:lnTo>
                    <a:pt x="3024568" y="572262"/>
                  </a:lnTo>
                  <a:lnTo>
                    <a:pt x="2975267" y="565645"/>
                  </a:lnTo>
                  <a:lnTo>
                    <a:pt x="2925965" y="572262"/>
                  </a:lnTo>
                  <a:lnTo>
                    <a:pt x="2881655" y="590956"/>
                  </a:lnTo>
                  <a:lnTo>
                    <a:pt x="2844127" y="619963"/>
                  </a:lnTo>
                  <a:lnTo>
                    <a:pt x="2815132" y="657491"/>
                  </a:lnTo>
                  <a:lnTo>
                    <a:pt x="2796438" y="701789"/>
                  </a:lnTo>
                  <a:lnTo>
                    <a:pt x="2789809" y="751090"/>
                  </a:lnTo>
                  <a:lnTo>
                    <a:pt x="2796438" y="800392"/>
                  </a:lnTo>
                  <a:lnTo>
                    <a:pt x="2815132" y="844689"/>
                  </a:lnTo>
                  <a:lnTo>
                    <a:pt x="2844127" y="882230"/>
                  </a:lnTo>
                  <a:lnTo>
                    <a:pt x="2881655" y="911225"/>
                  </a:lnTo>
                  <a:lnTo>
                    <a:pt x="2925965" y="929919"/>
                  </a:lnTo>
                  <a:lnTo>
                    <a:pt x="2975267" y="936548"/>
                  </a:lnTo>
                  <a:lnTo>
                    <a:pt x="3024568" y="929919"/>
                  </a:lnTo>
                  <a:lnTo>
                    <a:pt x="3068866" y="911225"/>
                  </a:lnTo>
                  <a:lnTo>
                    <a:pt x="3106394" y="882230"/>
                  </a:lnTo>
                  <a:lnTo>
                    <a:pt x="3135388" y="844689"/>
                  </a:lnTo>
                  <a:lnTo>
                    <a:pt x="3154083" y="800392"/>
                  </a:lnTo>
                  <a:lnTo>
                    <a:pt x="3160712" y="7510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601944" y="1762274"/>
            <a:ext cx="4766945" cy="1838325"/>
          </a:xfrm>
          <a:custGeom>
            <a:avLst/>
            <a:gdLst/>
            <a:ahLst/>
            <a:cxnLst/>
            <a:rect l="l" t="t" r="r" b="b"/>
            <a:pathLst>
              <a:path w="4766945" h="1838325">
                <a:moveTo>
                  <a:pt x="280664" y="1837725"/>
                </a:moveTo>
                <a:lnTo>
                  <a:pt x="280664" y="1515989"/>
                </a:lnTo>
                <a:lnTo>
                  <a:pt x="251937" y="1501536"/>
                </a:lnTo>
                <a:lnTo>
                  <a:pt x="197975" y="1466083"/>
                </a:lnTo>
                <a:lnTo>
                  <a:pt x="149187" y="1420159"/>
                </a:lnTo>
                <a:lnTo>
                  <a:pt x="106197" y="1361674"/>
                </a:lnTo>
                <a:lnTo>
                  <a:pt x="87070" y="1327067"/>
                </a:lnTo>
                <a:lnTo>
                  <a:pt x="69627" y="1288537"/>
                </a:lnTo>
                <a:lnTo>
                  <a:pt x="53943" y="1245821"/>
                </a:lnTo>
                <a:lnTo>
                  <a:pt x="40099" y="1198659"/>
                </a:lnTo>
                <a:lnTo>
                  <a:pt x="28171" y="1146789"/>
                </a:lnTo>
                <a:lnTo>
                  <a:pt x="18237" y="1089949"/>
                </a:lnTo>
                <a:lnTo>
                  <a:pt x="10375" y="1027880"/>
                </a:lnTo>
                <a:lnTo>
                  <a:pt x="4663" y="960318"/>
                </a:lnTo>
                <a:lnTo>
                  <a:pt x="1178" y="887004"/>
                </a:lnTo>
                <a:lnTo>
                  <a:pt x="0" y="807678"/>
                </a:lnTo>
                <a:lnTo>
                  <a:pt x="1228" y="732371"/>
                </a:lnTo>
                <a:lnTo>
                  <a:pt x="4857" y="661293"/>
                </a:lnTo>
                <a:lnTo>
                  <a:pt x="10804" y="594359"/>
                </a:lnTo>
                <a:lnTo>
                  <a:pt x="18987" y="531487"/>
                </a:lnTo>
                <a:lnTo>
                  <a:pt x="29322" y="472597"/>
                </a:lnTo>
                <a:lnTo>
                  <a:pt x="41728" y="417605"/>
                </a:lnTo>
                <a:lnTo>
                  <a:pt x="56121" y="366430"/>
                </a:lnTo>
                <a:lnTo>
                  <a:pt x="72418" y="318990"/>
                </a:lnTo>
                <a:lnTo>
                  <a:pt x="90538" y="275203"/>
                </a:lnTo>
                <a:lnTo>
                  <a:pt x="110396" y="234989"/>
                </a:lnTo>
                <a:lnTo>
                  <a:pt x="131910" y="198264"/>
                </a:lnTo>
                <a:lnTo>
                  <a:pt x="154998" y="164947"/>
                </a:lnTo>
                <a:lnTo>
                  <a:pt x="179577" y="134957"/>
                </a:lnTo>
                <a:lnTo>
                  <a:pt x="232877" y="84627"/>
                </a:lnTo>
                <a:lnTo>
                  <a:pt x="291146" y="46621"/>
                </a:lnTo>
                <a:lnTo>
                  <a:pt x="353724" y="20284"/>
                </a:lnTo>
                <a:lnTo>
                  <a:pt x="419949" y="4962"/>
                </a:lnTo>
                <a:lnTo>
                  <a:pt x="489157" y="0"/>
                </a:lnTo>
                <a:lnTo>
                  <a:pt x="4222373" y="0"/>
                </a:lnTo>
                <a:lnTo>
                  <a:pt x="4262731" y="1126"/>
                </a:lnTo>
                <a:lnTo>
                  <a:pt x="4301912" y="4552"/>
                </a:lnTo>
                <a:lnTo>
                  <a:pt x="4339867" y="10351"/>
                </a:lnTo>
                <a:lnTo>
                  <a:pt x="4411910" y="29354"/>
                </a:lnTo>
                <a:lnTo>
                  <a:pt x="4478474" y="58710"/>
                </a:lnTo>
                <a:lnTo>
                  <a:pt x="4539177" y="98994"/>
                </a:lnTo>
                <a:lnTo>
                  <a:pt x="4593633" y="150782"/>
                </a:lnTo>
                <a:lnTo>
                  <a:pt x="4618399" y="181170"/>
                </a:lnTo>
                <a:lnTo>
                  <a:pt x="4641459" y="214650"/>
                </a:lnTo>
                <a:lnTo>
                  <a:pt x="4662766" y="251293"/>
                </a:lnTo>
                <a:lnTo>
                  <a:pt x="4682271" y="291172"/>
                </a:lnTo>
                <a:lnTo>
                  <a:pt x="4699927" y="334359"/>
                </a:lnTo>
                <a:lnTo>
                  <a:pt x="4715685" y="380925"/>
                </a:lnTo>
                <a:lnTo>
                  <a:pt x="4729497" y="430943"/>
                </a:lnTo>
                <a:lnTo>
                  <a:pt x="4741315" y="484484"/>
                </a:lnTo>
                <a:lnTo>
                  <a:pt x="4751092" y="541621"/>
                </a:lnTo>
                <a:lnTo>
                  <a:pt x="4758780" y="602425"/>
                </a:lnTo>
                <a:lnTo>
                  <a:pt x="4764329" y="666968"/>
                </a:lnTo>
                <a:lnTo>
                  <a:pt x="4766599" y="713092"/>
                </a:lnTo>
                <a:lnTo>
                  <a:pt x="4766599" y="893742"/>
                </a:lnTo>
                <a:lnTo>
                  <a:pt x="4763929" y="941111"/>
                </a:lnTo>
                <a:lnTo>
                  <a:pt x="4757891" y="1002476"/>
                </a:lnTo>
                <a:lnTo>
                  <a:pt x="4749534" y="1060309"/>
                </a:lnTo>
                <a:lnTo>
                  <a:pt x="4738910" y="1114665"/>
                </a:lnTo>
                <a:lnTo>
                  <a:pt x="4726075" y="1165599"/>
                </a:lnTo>
                <a:lnTo>
                  <a:pt x="4711084" y="1213167"/>
                </a:lnTo>
                <a:lnTo>
                  <a:pt x="4693989" y="1257423"/>
                </a:lnTo>
                <a:lnTo>
                  <a:pt x="4674848" y="1298423"/>
                </a:lnTo>
                <a:lnTo>
                  <a:pt x="4653712" y="1336222"/>
                </a:lnTo>
                <a:lnTo>
                  <a:pt x="4630639" y="1370876"/>
                </a:lnTo>
                <a:lnTo>
                  <a:pt x="4605680" y="1402440"/>
                </a:lnTo>
                <a:lnTo>
                  <a:pt x="4578893" y="1430969"/>
                </a:lnTo>
                <a:lnTo>
                  <a:pt x="4550329" y="1456519"/>
                </a:lnTo>
                <a:lnTo>
                  <a:pt x="4488096" y="1498900"/>
                </a:lnTo>
                <a:lnTo>
                  <a:pt x="4419415" y="1530028"/>
                </a:lnTo>
                <a:lnTo>
                  <a:pt x="4382794" y="1541509"/>
                </a:lnTo>
                <a:lnTo>
                  <a:pt x="4344724" y="1550343"/>
                </a:lnTo>
                <a:lnTo>
                  <a:pt x="4305261" y="1556584"/>
                </a:lnTo>
                <a:lnTo>
                  <a:pt x="4264459" y="1560289"/>
                </a:lnTo>
                <a:lnTo>
                  <a:pt x="4222372" y="1561511"/>
                </a:lnTo>
                <a:lnTo>
                  <a:pt x="612892" y="1561511"/>
                </a:lnTo>
                <a:lnTo>
                  <a:pt x="280664" y="18377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61985" y="282403"/>
            <a:ext cx="5244465" cy="290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46580" algn="ctr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Thank you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 joining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today </a:t>
            </a:r>
            <a:r>
              <a:rPr sz="1850" spc="-540" dirty="0">
                <a:latin typeface="Comic Sans MS"/>
                <a:cs typeface="Comic Sans MS"/>
              </a:rPr>
              <a:t> </a:t>
            </a:r>
            <a:r>
              <a:rPr sz="1850" spc="-5" dirty="0">
                <a:latin typeface="Comic Sans MS"/>
                <a:cs typeface="Comic Sans MS"/>
              </a:rPr>
              <a:t>to</a:t>
            </a:r>
            <a:r>
              <a:rPr sz="1850" spc="-10" dirty="0">
                <a:latin typeface="Comic Sans MS"/>
                <a:cs typeface="Comic Sans MS"/>
              </a:rPr>
              <a:t> learn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about Part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-85 of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Power BI!</a:t>
            </a:r>
            <a:endParaRPr sz="18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400">
              <a:latin typeface="Comic Sans MS"/>
              <a:cs typeface="Comic Sans MS"/>
            </a:endParaRPr>
          </a:p>
          <a:p>
            <a:pPr marL="687070" marR="5080" algn="ctr">
              <a:lnSpc>
                <a:spcPct val="114900"/>
              </a:lnSpc>
            </a:pPr>
            <a:r>
              <a:rPr sz="1850" spc="-10" dirty="0">
                <a:latin typeface="Comic Sans MS"/>
                <a:cs typeface="Comic Sans MS"/>
              </a:rPr>
              <a:t>Remember,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Effective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data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visualization</a:t>
            </a:r>
            <a:r>
              <a:rPr sz="1850" spc="-5" dirty="0">
                <a:latin typeface="Comic Sans MS"/>
                <a:cs typeface="Comic Sans MS"/>
              </a:rPr>
              <a:t> is </a:t>
            </a:r>
            <a:r>
              <a:rPr sz="1850" spc="-53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crucial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turning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data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into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meaningful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insights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and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compelling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narratives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with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Power BI.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87725" y="3903860"/>
            <a:ext cx="4331970" cy="1286510"/>
          </a:xfrm>
          <a:custGeom>
            <a:avLst/>
            <a:gdLst/>
            <a:ahLst/>
            <a:cxnLst/>
            <a:rect l="l" t="t" r="r" b="b"/>
            <a:pathLst>
              <a:path w="4331970" h="1286510">
                <a:moveTo>
                  <a:pt x="269929" y="1286440"/>
                </a:moveTo>
                <a:lnTo>
                  <a:pt x="269929" y="977010"/>
                </a:lnTo>
                <a:lnTo>
                  <a:pt x="231108" y="956864"/>
                </a:lnTo>
                <a:lnTo>
                  <a:pt x="194546" y="933226"/>
                </a:lnTo>
                <a:lnTo>
                  <a:pt x="160455" y="906140"/>
                </a:lnTo>
                <a:lnTo>
                  <a:pt x="129050" y="875653"/>
                </a:lnTo>
                <a:lnTo>
                  <a:pt x="100542" y="841813"/>
                </a:lnTo>
                <a:lnTo>
                  <a:pt x="75145" y="804665"/>
                </a:lnTo>
                <a:lnTo>
                  <a:pt x="53071" y="764256"/>
                </a:lnTo>
                <a:lnTo>
                  <a:pt x="34533" y="720632"/>
                </a:lnTo>
                <a:lnTo>
                  <a:pt x="19744" y="673840"/>
                </a:lnTo>
                <a:lnTo>
                  <a:pt x="8917" y="623926"/>
                </a:lnTo>
                <a:lnTo>
                  <a:pt x="2264" y="570937"/>
                </a:lnTo>
                <a:lnTo>
                  <a:pt x="0" y="514919"/>
                </a:lnTo>
                <a:lnTo>
                  <a:pt x="2153" y="461455"/>
                </a:lnTo>
                <a:lnTo>
                  <a:pt x="8482" y="410262"/>
                </a:lnTo>
                <a:lnTo>
                  <a:pt x="18789" y="361467"/>
                </a:lnTo>
                <a:lnTo>
                  <a:pt x="32877" y="315193"/>
                </a:lnTo>
                <a:lnTo>
                  <a:pt x="50550" y="271566"/>
                </a:lnTo>
                <a:lnTo>
                  <a:pt x="71609" y="230711"/>
                </a:lnTo>
                <a:lnTo>
                  <a:pt x="95859" y="192753"/>
                </a:lnTo>
                <a:lnTo>
                  <a:pt x="123101" y="157817"/>
                </a:lnTo>
                <a:lnTo>
                  <a:pt x="153140" y="126028"/>
                </a:lnTo>
                <a:lnTo>
                  <a:pt x="185777" y="97511"/>
                </a:lnTo>
                <a:lnTo>
                  <a:pt x="220816" y="72390"/>
                </a:lnTo>
                <a:lnTo>
                  <a:pt x="258059" y="50792"/>
                </a:lnTo>
                <a:lnTo>
                  <a:pt x="297310" y="32840"/>
                </a:lnTo>
                <a:lnTo>
                  <a:pt x="338372" y="18660"/>
                </a:lnTo>
                <a:lnTo>
                  <a:pt x="381047" y="8376"/>
                </a:lnTo>
                <a:lnTo>
                  <a:pt x="425138" y="2114"/>
                </a:lnTo>
                <a:lnTo>
                  <a:pt x="470447" y="0"/>
                </a:lnTo>
                <a:lnTo>
                  <a:pt x="3811669" y="0"/>
                </a:lnTo>
                <a:lnTo>
                  <a:pt x="3862491" y="1887"/>
                </a:lnTo>
                <a:lnTo>
                  <a:pt x="3911349" y="7479"/>
                </a:lnTo>
                <a:lnTo>
                  <a:pt x="3958128" y="16672"/>
                </a:lnTo>
                <a:lnTo>
                  <a:pt x="4002714" y="29358"/>
                </a:lnTo>
                <a:lnTo>
                  <a:pt x="4044994" y="45433"/>
                </a:lnTo>
                <a:lnTo>
                  <a:pt x="4084853" y="64792"/>
                </a:lnTo>
                <a:lnTo>
                  <a:pt x="4122178" y="87329"/>
                </a:lnTo>
                <a:lnTo>
                  <a:pt x="4156854" y="112940"/>
                </a:lnTo>
                <a:lnTo>
                  <a:pt x="4188768" y="141518"/>
                </a:lnTo>
                <a:lnTo>
                  <a:pt x="4217806" y="172958"/>
                </a:lnTo>
                <a:lnTo>
                  <a:pt x="4243853" y="207155"/>
                </a:lnTo>
                <a:lnTo>
                  <a:pt x="4266797" y="244004"/>
                </a:lnTo>
                <a:lnTo>
                  <a:pt x="4286523" y="283400"/>
                </a:lnTo>
                <a:lnTo>
                  <a:pt x="4302917" y="325236"/>
                </a:lnTo>
                <a:lnTo>
                  <a:pt x="4315866" y="369408"/>
                </a:lnTo>
                <a:lnTo>
                  <a:pt x="4325255" y="415811"/>
                </a:lnTo>
                <a:lnTo>
                  <a:pt x="4330971" y="464339"/>
                </a:lnTo>
                <a:lnTo>
                  <a:pt x="4331685" y="483069"/>
                </a:lnTo>
                <a:lnTo>
                  <a:pt x="4331685" y="545767"/>
                </a:lnTo>
                <a:lnTo>
                  <a:pt x="4325250" y="611288"/>
                </a:lnTo>
                <a:lnTo>
                  <a:pt x="4315859" y="656580"/>
                </a:lnTo>
                <a:lnTo>
                  <a:pt x="4302910" y="699780"/>
                </a:lnTo>
                <a:lnTo>
                  <a:pt x="4286515" y="740774"/>
                </a:lnTo>
                <a:lnTo>
                  <a:pt x="4266789" y="779447"/>
                </a:lnTo>
                <a:lnTo>
                  <a:pt x="4243845" y="815685"/>
                </a:lnTo>
                <a:lnTo>
                  <a:pt x="4217798" y="849372"/>
                </a:lnTo>
                <a:lnTo>
                  <a:pt x="4188761" y="880395"/>
                </a:lnTo>
                <a:lnTo>
                  <a:pt x="4156847" y="908639"/>
                </a:lnTo>
                <a:lnTo>
                  <a:pt x="4122172" y="933989"/>
                </a:lnTo>
                <a:lnTo>
                  <a:pt x="4084849" y="956330"/>
                </a:lnTo>
                <a:lnTo>
                  <a:pt x="4044991" y="975549"/>
                </a:lnTo>
                <a:lnTo>
                  <a:pt x="4002712" y="991531"/>
                </a:lnTo>
                <a:lnTo>
                  <a:pt x="3958127" y="1004160"/>
                </a:lnTo>
                <a:lnTo>
                  <a:pt x="3911348" y="1013323"/>
                </a:lnTo>
                <a:lnTo>
                  <a:pt x="3862490" y="1018905"/>
                </a:lnTo>
                <a:lnTo>
                  <a:pt x="3811667" y="1020791"/>
                </a:lnTo>
                <a:lnTo>
                  <a:pt x="589450" y="1020791"/>
                </a:lnTo>
                <a:lnTo>
                  <a:pt x="269929" y="1286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24596" y="4052323"/>
            <a:ext cx="4129404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735" marR="5080" indent="-280670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Stay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tuned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more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insights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and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tips </a:t>
            </a:r>
            <a:r>
              <a:rPr sz="1850" spc="-54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on Power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BI</a:t>
            </a:r>
            <a:r>
              <a:rPr sz="1850" spc="-5" dirty="0">
                <a:latin typeface="Comic Sans MS"/>
                <a:cs typeface="Comic Sans MS"/>
              </a:rPr>
              <a:t> in </a:t>
            </a:r>
            <a:r>
              <a:rPr sz="1850" spc="-10" dirty="0">
                <a:latin typeface="Comic Sans MS"/>
                <a:cs typeface="Comic Sans MS"/>
              </a:rPr>
              <a:t>our next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Series.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20624" y="0"/>
            <a:ext cx="1181100" cy="939165"/>
          </a:xfrm>
          <a:custGeom>
            <a:avLst/>
            <a:gdLst/>
            <a:ahLst/>
            <a:cxnLst/>
            <a:rect l="l" t="t" r="r" b="b"/>
            <a:pathLst>
              <a:path w="1181100" h="939165">
                <a:moveTo>
                  <a:pt x="720007" y="938839"/>
                </a:moveTo>
                <a:lnTo>
                  <a:pt x="672659" y="937308"/>
                </a:lnTo>
                <a:lnTo>
                  <a:pt x="626137" y="932777"/>
                </a:lnTo>
                <a:lnTo>
                  <a:pt x="580527" y="925340"/>
                </a:lnTo>
                <a:lnTo>
                  <a:pt x="535924" y="915094"/>
                </a:lnTo>
                <a:lnTo>
                  <a:pt x="492424" y="902133"/>
                </a:lnTo>
                <a:lnTo>
                  <a:pt x="450120" y="886552"/>
                </a:lnTo>
                <a:lnTo>
                  <a:pt x="409109" y="868445"/>
                </a:lnTo>
                <a:lnTo>
                  <a:pt x="369485" y="847908"/>
                </a:lnTo>
                <a:lnTo>
                  <a:pt x="331343" y="825035"/>
                </a:lnTo>
                <a:lnTo>
                  <a:pt x="294777" y="799921"/>
                </a:lnTo>
                <a:lnTo>
                  <a:pt x="259882" y="772661"/>
                </a:lnTo>
                <a:lnTo>
                  <a:pt x="226754" y="743351"/>
                </a:lnTo>
                <a:lnTo>
                  <a:pt x="195488" y="712084"/>
                </a:lnTo>
                <a:lnTo>
                  <a:pt x="166177" y="678956"/>
                </a:lnTo>
                <a:lnTo>
                  <a:pt x="138918" y="644062"/>
                </a:lnTo>
                <a:lnTo>
                  <a:pt x="113804" y="607496"/>
                </a:lnTo>
                <a:lnTo>
                  <a:pt x="90931" y="569354"/>
                </a:lnTo>
                <a:lnTo>
                  <a:pt x="70394" y="529729"/>
                </a:lnTo>
                <a:lnTo>
                  <a:pt x="52287" y="488718"/>
                </a:lnTo>
                <a:lnTo>
                  <a:pt x="36706" y="446415"/>
                </a:lnTo>
                <a:lnTo>
                  <a:pt x="23744" y="402915"/>
                </a:lnTo>
                <a:lnTo>
                  <a:pt x="13498" y="358312"/>
                </a:lnTo>
                <a:lnTo>
                  <a:pt x="6062" y="312702"/>
                </a:lnTo>
                <a:lnTo>
                  <a:pt x="1531" y="266180"/>
                </a:lnTo>
                <a:lnTo>
                  <a:pt x="0" y="218839"/>
                </a:lnTo>
                <a:lnTo>
                  <a:pt x="1531" y="171499"/>
                </a:lnTo>
                <a:lnTo>
                  <a:pt x="6062" y="124977"/>
                </a:lnTo>
                <a:lnTo>
                  <a:pt x="13498" y="79367"/>
                </a:lnTo>
                <a:lnTo>
                  <a:pt x="23744" y="34764"/>
                </a:lnTo>
                <a:lnTo>
                  <a:pt x="34103" y="0"/>
                </a:lnTo>
                <a:lnTo>
                  <a:pt x="1180500" y="0"/>
                </a:lnTo>
                <a:lnTo>
                  <a:pt x="1180500" y="772322"/>
                </a:lnTo>
                <a:lnTo>
                  <a:pt x="1180116" y="772661"/>
                </a:lnTo>
                <a:lnTo>
                  <a:pt x="1145222" y="799921"/>
                </a:lnTo>
                <a:lnTo>
                  <a:pt x="1108656" y="825035"/>
                </a:lnTo>
                <a:lnTo>
                  <a:pt x="1070514" y="847908"/>
                </a:lnTo>
                <a:lnTo>
                  <a:pt x="1030889" y="868445"/>
                </a:lnTo>
                <a:lnTo>
                  <a:pt x="989878" y="886552"/>
                </a:lnTo>
                <a:lnTo>
                  <a:pt x="947575" y="902133"/>
                </a:lnTo>
                <a:lnTo>
                  <a:pt x="904075" y="915094"/>
                </a:lnTo>
                <a:lnTo>
                  <a:pt x="859472" y="925340"/>
                </a:lnTo>
                <a:lnTo>
                  <a:pt x="813862" y="932777"/>
                </a:lnTo>
                <a:lnTo>
                  <a:pt x="767339" y="937308"/>
                </a:lnTo>
                <a:lnTo>
                  <a:pt x="720007" y="938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8363" y="233716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19" h="972819">
                <a:moveTo>
                  <a:pt x="486289" y="972567"/>
                </a:moveTo>
                <a:lnTo>
                  <a:pt x="439451" y="970341"/>
                </a:lnTo>
                <a:lnTo>
                  <a:pt x="393878" y="963798"/>
                </a:lnTo>
                <a:lnTo>
                  <a:pt x="349768" y="953144"/>
                </a:lnTo>
                <a:lnTo>
                  <a:pt x="307326" y="938580"/>
                </a:lnTo>
                <a:lnTo>
                  <a:pt x="266754" y="920312"/>
                </a:lnTo>
                <a:lnTo>
                  <a:pt x="228257" y="898542"/>
                </a:lnTo>
                <a:lnTo>
                  <a:pt x="192039" y="873475"/>
                </a:lnTo>
                <a:lnTo>
                  <a:pt x="158302" y="845314"/>
                </a:lnTo>
                <a:lnTo>
                  <a:pt x="127252" y="814264"/>
                </a:lnTo>
                <a:lnTo>
                  <a:pt x="99091" y="780528"/>
                </a:lnTo>
                <a:lnTo>
                  <a:pt x="74024" y="744309"/>
                </a:lnTo>
                <a:lnTo>
                  <a:pt x="52255" y="705812"/>
                </a:lnTo>
                <a:lnTo>
                  <a:pt x="33986" y="665240"/>
                </a:lnTo>
                <a:lnTo>
                  <a:pt x="19423" y="622798"/>
                </a:lnTo>
                <a:lnTo>
                  <a:pt x="8768" y="578688"/>
                </a:lnTo>
                <a:lnTo>
                  <a:pt x="2225" y="533116"/>
                </a:lnTo>
                <a:lnTo>
                  <a:pt x="0" y="486280"/>
                </a:lnTo>
                <a:lnTo>
                  <a:pt x="2225" y="439451"/>
                </a:lnTo>
                <a:lnTo>
                  <a:pt x="8768" y="393878"/>
                </a:lnTo>
                <a:lnTo>
                  <a:pt x="19423" y="349768"/>
                </a:lnTo>
                <a:lnTo>
                  <a:pt x="33986" y="307326"/>
                </a:lnTo>
                <a:lnTo>
                  <a:pt x="52255" y="266754"/>
                </a:lnTo>
                <a:lnTo>
                  <a:pt x="74024" y="228257"/>
                </a:lnTo>
                <a:lnTo>
                  <a:pt x="99091" y="192039"/>
                </a:lnTo>
                <a:lnTo>
                  <a:pt x="127252" y="158302"/>
                </a:lnTo>
                <a:lnTo>
                  <a:pt x="158302" y="127252"/>
                </a:lnTo>
                <a:lnTo>
                  <a:pt x="192039" y="99091"/>
                </a:lnTo>
                <a:lnTo>
                  <a:pt x="228257" y="74024"/>
                </a:lnTo>
                <a:lnTo>
                  <a:pt x="266754" y="52255"/>
                </a:lnTo>
                <a:lnTo>
                  <a:pt x="307326" y="33986"/>
                </a:lnTo>
                <a:lnTo>
                  <a:pt x="349768" y="19423"/>
                </a:lnTo>
                <a:lnTo>
                  <a:pt x="393878" y="8768"/>
                </a:lnTo>
                <a:lnTo>
                  <a:pt x="439451" y="2226"/>
                </a:lnTo>
                <a:lnTo>
                  <a:pt x="486283" y="0"/>
                </a:lnTo>
                <a:lnTo>
                  <a:pt x="533115" y="2226"/>
                </a:lnTo>
                <a:lnTo>
                  <a:pt x="578688" y="8768"/>
                </a:lnTo>
                <a:lnTo>
                  <a:pt x="622798" y="19423"/>
                </a:lnTo>
                <a:lnTo>
                  <a:pt x="665240" y="33986"/>
                </a:lnTo>
                <a:lnTo>
                  <a:pt x="705812" y="52255"/>
                </a:lnTo>
                <a:lnTo>
                  <a:pt x="744309" y="74024"/>
                </a:lnTo>
                <a:lnTo>
                  <a:pt x="780528" y="99091"/>
                </a:lnTo>
                <a:lnTo>
                  <a:pt x="814264" y="127252"/>
                </a:lnTo>
                <a:lnTo>
                  <a:pt x="845314" y="158302"/>
                </a:lnTo>
                <a:lnTo>
                  <a:pt x="873475" y="192039"/>
                </a:lnTo>
                <a:lnTo>
                  <a:pt x="898542" y="228257"/>
                </a:lnTo>
                <a:lnTo>
                  <a:pt x="920311" y="266754"/>
                </a:lnTo>
                <a:lnTo>
                  <a:pt x="938580" y="307326"/>
                </a:lnTo>
                <a:lnTo>
                  <a:pt x="953143" y="349768"/>
                </a:lnTo>
                <a:lnTo>
                  <a:pt x="963798" y="393878"/>
                </a:lnTo>
                <a:lnTo>
                  <a:pt x="970341" y="439451"/>
                </a:lnTo>
                <a:lnTo>
                  <a:pt x="972567" y="486283"/>
                </a:lnTo>
                <a:lnTo>
                  <a:pt x="970341" y="533116"/>
                </a:lnTo>
                <a:lnTo>
                  <a:pt x="963798" y="578688"/>
                </a:lnTo>
                <a:lnTo>
                  <a:pt x="953143" y="622798"/>
                </a:lnTo>
                <a:lnTo>
                  <a:pt x="938580" y="665240"/>
                </a:lnTo>
                <a:lnTo>
                  <a:pt x="920311" y="705812"/>
                </a:lnTo>
                <a:lnTo>
                  <a:pt x="898542" y="744309"/>
                </a:lnTo>
                <a:lnTo>
                  <a:pt x="873475" y="780528"/>
                </a:lnTo>
                <a:lnTo>
                  <a:pt x="845314" y="814264"/>
                </a:lnTo>
                <a:lnTo>
                  <a:pt x="814264" y="845314"/>
                </a:lnTo>
                <a:lnTo>
                  <a:pt x="780528" y="873475"/>
                </a:lnTo>
                <a:lnTo>
                  <a:pt x="744309" y="898542"/>
                </a:lnTo>
                <a:lnTo>
                  <a:pt x="705812" y="920312"/>
                </a:lnTo>
                <a:lnTo>
                  <a:pt x="665240" y="938580"/>
                </a:lnTo>
                <a:lnTo>
                  <a:pt x="622798" y="953144"/>
                </a:lnTo>
                <a:lnTo>
                  <a:pt x="578688" y="963798"/>
                </a:lnTo>
                <a:lnTo>
                  <a:pt x="533115" y="970341"/>
                </a:lnTo>
                <a:lnTo>
                  <a:pt x="486289" y="972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00" y="6468860"/>
            <a:ext cx="657224" cy="657224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3250276" y="5345915"/>
            <a:ext cx="4570095" cy="589280"/>
          </a:xfrm>
          <a:custGeom>
            <a:avLst/>
            <a:gdLst/>
            <a:ahLst/>
            <a:cxnLst/>
            <a:rect l="l" t="t" r="r" b="b"/>
            <a:pathLst>
              <a:path w="4570095" h="589279">
                <a:moveTo>
                  <a:pt x="4275963" y="588775"/>
                </a:moveTo>
                <a:lnTo>
                  <a:pt x="294384" y="588775"/>
                </a:lnTo>
                <a:lnTo>
                  <a:pt x="248057" y="585108"/>
                </a:lnTo>
                <a:lnTo>
                  <a:pt x="203285" y="574325"/>
                </a:lnTo>
                <a:lnTo>
                  <a:pt x="160861" y="556752"/>
                </a:lnTo>
                <a:lnTo>
                  <a:pt x="121578" y="532719"/>
                </a:lnTo>
                <a:lnTo>
                  <a:pt x="86224" y="502551"/>
                </a:lnTo>
                <a:lnTo>
                  <a:pt x="56056" y="467197"/>
                </a:lnTo>
                <a:lnTo>
                  <a:pt x="32023" y="427913"/>
                </a:lnTo>
                <a:lnTo>
                  <a:pt x="14450" y="385490"/>
                </a:lnTo>
                <a:lnTo>
                  <a:pt x="3667" y="340718"/>
                </a:lnTo>
                <a:lnTo>
                  <a:pt x="0" y="294388"/>
                </a:lnTo>
                <a:lnTo>
                  <a:pt x="3667" y="248057"/>
                </a:lnTo>
                <a:lnTo>
                  <a:pt x="14450" y="203285"/>
                </a:lnTo>
                <a:lnTo>
                  <a:pt x="32023" y="160861"/>
                </a:lnTo>
                <a:lnTo>
                  <a:pt x="56056" y="121577"/>
                </a:lnTo>
                <a:lnTo>
                  <a:pt x="86224" y="86224"/>
                </a:lnTo>
                <a:lnTo>
                  <a:pt x="121578" y="56056"/>
                </a:lnTo>
                <a:lnTo>
                  <a:pt x="160861" y="32023"/>
                </a:lnTo>
                <a:lnTo>
                  <a:pt x="203285" y="14450"/>
                </a:lnTo>
                <a:lnTo>
                  <a:pt x="248057" y="3667"/>
                </a:lnTo>
                <a:lnTo>
                  <a:pt x="294387" y="0"/>
                </a:lnTo>
                <a:lnTo>
                  <a:pt x="4275960" y="0"/>
                </a:lnTo>
                <a:lnTo>
                  <a:pt x="4322290" y="3667"/>
                </a:lnTo>
                <a:lnTo>
                  <a:pt x="4367062" y="14450"/>
                </a:lnTo>
                <a:lnTo>
                  <a:pt x="4409486" y="32023"/>
                </a:lnTo>
                <a:lnTo>
                  <a:pt x="4448770" y="56056"/>
                </a:lnTo>
                <a:lnTo>
                  <a:pt x="4484124" y="86224"/>
                </a:lnTo>
                <a:lnTo>
                  <a:pt x="4514291" y="121577"/>
                </a:lnTo>
                <a:lnTo>
                  <a:pt x="4538325" y="160861"/>
                </a:lnTo>
                <a:lnTo>
                  <a:pt x="4555897" y="203285"/>
                </a:lnTo>
                <a:lnTo>
                  <a:pt x="4566681" y="248057"/>
                </a:lnTo>
                <a:lnTo>
                  <a:pt x="4569911" y="288870"/>
                </a:lnTo>
                <a:lnTo>
                  <a:pt x="4569911" y="299905"/>
                </a:lnTo>
                <a:lnTo>
                  <a:pt x="4566681" y="340718"/>
                </a:lnTo>
                <a:lnTo>
                  <a:pt x="4555897" y="385490"/>
                </a:lnTo>
                <a:lnTo>
                  <a:pt x="4538325" y="427913"/>
                </a:lnTo>
                <a:lnTo>
                  <a:pt x="4514291" y="467197"/>
                </a:lnTo>
                <a:lnTo>
                  <a:pt x="4484124" y="502551"/>
                </a:lnTo>
                <a:lnTo>
                  <a:pt x="4448770" y="532719"/>
                </a:lnTo>
                <a:lnTo>
                  <a:pt x="4409486" y="556752"/>
                </a:lnTo>
                <a:lnTo>
                  <a:pt x="4367062" y="574325"/>
                </a:lnTo>
                <a:lnTo>
                  <a:pt x="4322290" y="585108"/>
                </a:lnTo>
                <a:lnTo>
                  <a:pt x="4275963" y="5887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716481" y="5479900"/>
            <a:ext cx="212788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850" b="1" u="heavy" spc="-1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Siddhika Shah</a:t>
            </a:r>
            <a:endParaRPr sz="1850" dirty="0">
              <a:latin typeface="Comic Sans MS"/>
              <a:cs typeface="Comic Sans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292472" y="5440649"/>
            <a:ext cx="400050" cy="400050"/>
            <a:chOff x="4292472" y="5440649"/>
            <a:chExt cx="400050" cy="400050"/>
          </a:xfrm>
        </p:grpSpPr>
        <p:sp>
          <p:nvSpPr>
            <p:cNvPr id="18" name="object 18"/>
            <p:cNvSpPr/>
            <p:nvPr/>
          </p:nvSpPr>
          <p:spPr>
            <a:xfrm>
              <a:off x="4292472" y="5440649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39244" y="400035"/>
                  </a:moveTo>
                  <a:lnTo>
                    <a:pt x="60786" y="400035"/>
                  </a:lnTo>
                  <a:lnTo>
                    <a:pt x="37125" y="395258"/>
                  </a:lnTo>
                  <a:lnTo>
                    <a:pt x="17803" y="382231"/>
                  </a:lnTo>
                  <a:lnTo>
                    <a:pt x="4776" y="362908"/>
                  </a:lnTo>
                  <a:lnTo>
                    <a:pt x="0" y="339247"/>
                  </a:lnTo>
                  <a:lnTo>
                    <a:pt x="0" y="60788"/>
                  </a:lnTo>
                  <a:lnTo>
                    <a:pt x="4776" y="37126"/>
                  </a:lnTo>
                  <a:lnTo>
                    <a:pt x="17803" y="17804"/>
                  </a:lnTo>
                  <a:lnTo>
                    <a:pt x="37125" y="4776"/>
                  </a:lnTo>
                  <a:lnTo>
                    <a:pt x="60786" y="0"/>
                  </a:lnTo>
                  <a:lnTo>
                    <a:pt x="339244" y="0"/>
                  </a:lnTo>
                  <a:lnTo>
                    <a:pt x="362907" y="4776"/>
                  </a:lnTo>
                  <a:lnTo>
                    <a:pt x="382230" y="17804"/>
                  </a:lnTo>
                  <a:lnTo>
                    <a:pt x="395258" y="37126"/>
                  </a:lnTo>
                  <a:lnTo>
                    <a:pt x="400035" y="60788"/>
                  </a:lnTo>
                  <a:lnTo>
                    <a:pt x="400035" y="339247"/>
                  </a:lnTo>
                  <a:lnTo>
                    <a:pt x="395257" y="362908"/>
                  </a:lnTo>
                  <a:lnTo>
                    <a:pt x="382230" y="382231"/>
                  </a:lnTo>
                  <a:lnTo>
                    <a:pt x="362906" y="395258"/>
                  </a:lnTo>
                  <a:lnTo>
                    <a:pt x="339244" y="400035"/>
                  </a:lnTo>
                  <a:close/>
                </a:path>
              </a:pathLst>
            </a:custGeom>
            <a:solidFill>
              <a:srgbClr val="209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90885" y="5553493"/>
              <a:ext cx="60325" cy="247015"/>
            </a:xfrm>
            <a:custGeom>
              <a:avLst/>
              <a:gdLst/>
              <a:ahLst/>
              <a:cxnLst/>
              <a:rect l="l" t="t" r="r" b="b"/>
              <a:pathLst>
                <a:path w="60325" h="247014">
                  <a:moveTo>
                    <a:pt x="55460" y="81800"/>
                  </a:moveTo>
                  <a:lnTo>
                    <a:pt x="4114" y="81800"/>
                  </a:lnTo>
                  <a:lnTo>
                    <a:pt x="4114" y="246964"/>
                  </a:lnTo>
                  <a:lnTo>
                    <a:pt x="55460" y="246964"/>
                  </a:lnTo>
                  <a:lnTo>
                    <a:pt x="55460" y="81800"/>
                  </a:lnTo>
                  <a:close/>
                </a:path>
                <a:path w="60325" h="247014">
                  <a:moveTo>
                    <a:pt x="59766" y="25920"/>
                  </a:moveTo>
                  <a:lnTo>
                    <a:pt x="33845" y="0"/>
                  </a:lnTo>
                  <a:lnTo>
                    <a:pt x="25920" y="0"/>
                  </a:lnTo>
                  <a:lnTo>
                    <a:pt x="0" y="25920"/>
                  </a:lnTo>
                  <a:lnTo>
                    <a:pt x="0" y="33845"/>
                  </a:lnTo>
                  <a:lnTo>
                    <a:pt x="25920" y="59766"/>
                  </a:lnTo>
                  <a:lnTo>
                    <a:pt x="33845" y="59766"/>
                  </a:lnTo>
                  <a:lnTo>
                    <a:pt x="59766" y="33845"/>
                  </a:lnTo>
                  <a:lnTo>
                    <a:pt x="59766" y="29883"/>
                  </a:lnTo>
                  <a:lnTo>
                    <a:pt x="59766" y="259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8637" y="5631358"/>
              <a:ext cx="159747" cy="169088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3328361" y="5476822"/>
            <a:ext cx="7232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5" dirty="0">
                <a:latin typeface="Comic Sans MS"/>
                <a:cs typeface="Comic Sans MS"/>
              </a:rPr>
              <a:t>Fo</a:t>
            </a:r>
            <a:r>
              <a:rPr sz="1900" b="1" dirty="0">
                <a:latin typeface="Comic Sans MS"/>
                <a:cs typeface="Comic Sans MS"/>
              </a:rPr>
              <a:t>ll</a:t>
            </a:r>
            <a:r>
              <a:rPr sz="1900" b="1" spc="-5" dirty="0">
                <a:latin typeface="Comic Sans MS"/>
                <a:cs typeface="Comic Sans MS"/>
              </a:rPr>
              <a:t>o</a:t>
            </a:r>
            <a:r>
              <a:rPr sz="1900" b="1" dirty="0">
                <a:latin typeface="Comic Sans MS"/>
                <a:cs typeface="Comic Sans MS"/>
              </a:rPr>
              <a:t>w</a:t>
            </a:r>
            <a:endParaRPr sz="19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81018" y="169971"/>
            <a:ext cx="1954530" cy="1868170"/>
          </a:xfrm>
          <a:custGeom>
            <a:avLst/>
            <a:gdLst/>
            <a:ahLst/>
            <a:cxnLst/>
            <a:rect l="l" t="t" r="r" b="b"/>
            <a:pathLst>
              <a:path w="1954529" h="1868170">
                <a:moveTo>
                  <a:pt x="196483" y="1868070"/>
                </a:moveTo>
                <a:lnTo>
                  <a:pt x="196483" y="1642831"/>
                </a:lnTo>
                <a:lnTo>
                  <a:pt x="176373" y="1632659"/>
                </a:lnTo>
                <a:lnTo>
                  <a:pt x="157058" y="1620697"/>
                </a:lnTo>
                <a:lnTo>
                  <a:pt x="121038" y="1589375"/>
                </a:lnTo>
                <a:lnTo>
                  <a:pt x="88857" y="1544814"/>
                </a:lnTo>
                <a:lnTo>
                  <a:pt x="60954" y="1482963"/>
                </a:lnTo>
                <a:lnTo>
                  <a:pt x="48742" y="1444287"/>
                </a:lnTo>
                <a:lnTo>
                  <a:pt x="37762" y="1399770"/>
                </a:lnTo>
                <a:lnTo>
                  <a:pt x="28070" y="1348903"/>
                </a:lnTo>
                <a:lnTo>
                  <a:pt x="19720" y="1291182"/>
                </a:lnTo>
                <a:lnTo>
                  <a:pt x="12765" y="1226100"/>
                </a:lnTo>
                <a:lnTo>
                  <a:pt x="7261" y="1153150"/>
                </a:lnTo>
                <a:lnTo>
                  <a:pt x="3262" y="1071825"/>
                </a:lnTo>
                <a:lnTo>
                  <a:pt x="823" y="981620"/>
                </a:lnTo>
                <a:lnTo>
                  <a:pt x="0" y="881854"/>
                </a:lnTo>
                <a:lnTo>
                  <a:pt x="937" y="785744"/>
                </a:lnTo>
                <a:lnTo>
                  <a:pt x="3710" y="696437"/>
                </a:lnTo>
                <a:lnTo>
                  <a:pt x="8252" y="613864"/>
                </a:lnTo>
                <a:lnTo>
                  <a:pt x="14495" y="537781"/>
                </a:lnTo>
                <a:lnTo>
                  <a:pt x="22375" y="467942"/>
                </a:lnTo>
                <a:lnTo>
                  <a:pt x="31823" y="404106"/>
                </a:lnTo>
                <a:lnTo>
                  <a:pt x="42775" y="346028"/>
                </a:lnTo>
                <a:lnTo>
                  <a:pt x="55164" y="293463"/>
                </a:lnTo>
                <a:lnTo>
                  <a:pt x="68924" y="246169"/>
                </a:lnTo>
                <a:lnTo>
                  <a:pt x="83989" y="203902"/>
                </a:lnTo>
                <a:lnTo>
                  <a:pt x="100293" y="166417"/>
                </a:lnTo>
                <a:lnTo>
                  <a:pt x="136350" y="104819"/>
                </a:lnTo>
                <a:lnTo>
                  <a:pt x="176568" y="59426"/>
                </a:lnTo>
                <a:lnTo>
                  <a:pt x="220416" y="28287"/>
                </a:lnTo>
                <a:lnTo>
                  <a:pt x="267365" y="9452"/>
                </a:lnTo>
                <a:lnTo>
                  <a:pt x="316886" y="968"/>
                </a:lnTo>
                <a:lnTo>
                  <a:pt x="342442" y="0"/>
                </a:lnTo>
                <a:lnTo>
                  <a:pt x="1595532" y="0"/>
                </a:lnTo>
                <a:lnTo>
                  <a:pt x="1647925" y="3681"/>
                </a:lnTo>
                <a:lnTo>
                  <a:pt x="1697550" y="15864"/>
                </a:lnTo>
                <a:lnTo>
                  <a:pt x="1744004" y="38255"/>
                </a:lnTo>
                <a:lnTo>
                  <a:pt x="1786887" y="72560"/>
                </a:lnTo>
                <a:lnTo>
                  <a:pt x="1825803" y="120486"/>
                </a:lnTo>
                <a:lnTo>
                  <a:pt x="1860352" y="183738"/>
                </a:lnTo>
                <a:lnTo>
                  <a:pt x="1875864" y="221646"/>
                </a:lnTo>
                <a:lnTo>
                  <a:pt x="1890136" y="264025"/>
                </a:lnTo>
                <a:lnTo>
                  <a:pt x="1903116" y="311088"/>
                </a:lnTo>
                <a:lnTo>
                  <a:pt x="1914756" y="363050"/>
                </a:lnTo>
                <a:lnTo>
                  <a:pt x="1925005" y="420124"/>
                </a:lnTo>
                <a:lnTo>
                  <a:pt x="1933813" y="482523"/>
                </a:lnTo>
                <a:lnTo>
                  <a:pt x="1941132" y="550459"/>
                </a:lnTo>
                <a:lnTo>
                  <a:pt x="1946910" y="624147"/>
                </a:lnTo>
                <a:lnTo>
                  <a:pt x="1951099" y="703800"/>
                </a:lnTo>
                <a:lnTo>
                  <a:pt x="1953648" y="789631"/>
                </a:lnTo>
                <a:lnTo>
                  <a:pt x="1954505" y="882073"/>
                </a:lnTo>
                <a:lnTo>
                  <a:pt x="1953476" y="970403"/>
                </a:lnTo>
                <a:lnTo>
                  <a:pt x="1950423" y="1052463"/>
                </a:lnTo>
                <a:lnTo>
                  <a:pt x="1945415" y="1128257"/>
                </a:lnTo>
                <a:lnTo>
                  <a:pt x="1938518" y="1198007"/>
                </a:lnTo>
                <a:lnTo>
                  <a:pt x="1929796" y="1261935"/>
                </a:lnTo>
                <a:lnTo>
                  <a:pt x="1919315" y="1320265"/>
                </a:lnTo>
                <a:lnTo>
                  <a:pt x="1907141" y="1373218"/>
                </a:lnTo>
                <a:lnTo>
                  <a:pt x="1893339" y="1421018"/>
                </a:lnTo>
                <a:lnTo>
                  <a:pt x="1877975" y="1463886"/>
                </a:lnTo>
                <a:lnTo>
                  <a:pt x="1861113" y="1502046"/>
                </a:lnTo>
                <a:lnTo>
                  <a:pt x="1842819" y="1535721"/>
                </a:lnTo>
                <a:lnTo>
                  <a:pt x="1802198" y="1590501"/>
                </a:lnTo>
                <a:lnTo>
                  <a:pt x="1756635" y="1630009"/>
                </a:lnTo>
                <a:lnTo>
                  <a:pt x="1706654" y="1656025"/>
                </a:lnTo>
                <a:lnTo>
                  <a:pt x="1652777" y="1670328"/>
                </a:lnTo>
                <a:lnTo>
                  <a:pt x="1595528" y="1674700"/>
                </a:lnTo>
                <a:lnTo>
                  <a:pt x="429068" y="1674700"/>
                </a:lnTo>
                <a:lnTo>
                  <a:pt x="196483" y="18680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014318" y="221394"/>
            <a:ext cx="1687830" cy="151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 marR="32384" algn="ctr">
              <a:lnSpc>
                <a:spcPct val="116100"/>
              </a:lnSpc>
              <a:spcBef>
                <a:spcPts val="100"/>
              </a:spcBef>
            </a:pPr>
            <a:r>
              <a:rPr sz="1400" b="1" spc="35" dirty="0">
                <a:latin typeface="Arial"/>
                <a:cs typeface="Arial"/>
              </a:rPr>
              <a:t>I’m</a:t>
            </a:r>
            <a:r>
              <a:rPr sz="1400" b="1" spc="-85" dirty="0">
                <a:latin typeface="Arial"/>
                <a:cs typeface="Arial"/>
              </a:rPr>
              <a:t> </a:t>
            </a:r>
            <a:r>
              <a:rPr sz="1400" b="1" spc="30" dirty="0">
                <a:latin typeface="Arial"/>
                <a:cs typeface="Arial"/>
              </a:rPr>
              <a:t>very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b="1" spc="25" dirty="0">
                <a:latin typeface="Arial"/>
                <a:cs typeface="Arial"/>
              </a:rPr>
              <a:t>excited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b="1" spc="65" dirty="0">
                <a:latin typeface="Arial"/>
                <a:cs typeface="Arial"/>
              </a:rPr>
              <a:t>to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30" dirty="0">
                <a:latin typeface="Arial"/>
                <a:cs typeface="Arial"/>
              </a:rPr>
              <a:t>dive </a:t>
            </a:r>
            <a:r>
              <a:rPr sz="1400" b="1" spc="40" dirty="0">
                <a:latin typeface="Arial"/>
                <a:cs typeface="Arial"/>
              </a:rPr>
              <a:t>into </a:t>
            </a:r>
            <a:r>
              <a:rPr sz="1400" b="1" spc="15" dirty="0">
                <a:latin typeface="Arial"/>
                <a:cs typeface="Arial"/>
              </a:rPr>
              <a:t>this </a:t>
            </a:r>
            <a:r>
              <a:rPr sz="1400" b="1" spc="40" dirty="0">
                <a:latin typeface="Arial"/>
                <a:cs typeface="Arial"/>
              </a:rPr>
              <a:t>with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15" dirty="0">
                <a:latin typeface="Arial"/>
                <a:cs typeface="Arial"/>
              </a:rPr>
              <a:t>you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spc="15" dirty="0">
                <a:latin typeface="Arial"/>
                <a:cs typeface="Arial"/>
              </a:rPr>
              <a:t>all!</a:t>
            </a:r>
            <a:endParaRPr sz="1400">
              <a:latin typeface="Arial"/>
              <a:cs typeface="Arial"/>
            </a:endParaRPr>
          </a:p>
          <a:p>
            <a:pPr marL="12700" marR="5080" algn="ctr">
              <a:lnSpc>
                <a:spcPct val="116100"/>
              </a:lnSpc>
            </a:pPr>
            <a:r>
              <a:rPr sz="1400" b="1" spc="10" dirty="0">
                <a:latin typeface="Arial"/>
                <a:cs typeface="Arial"/>
              </a:rPr>
              <a:t>Are </a:t>
            </a:r>
            <a:r>
              <a:rPr sz="1400" b="1" spc="15" dirty="0">
                <a:latin typeface="Arial"/>
                <a:cs typeface="Arial"/>
              </a:rPr>
              <a:t>you </a:t>
            </a:r>
            <a:r>
              <a:rPr sz="1400" b="1" spc="30" dirty="0">
                <a:latin typeface="Arial"/>
                <a:cs typeface="Arial"/>
              </a:rPr>
              <a:t>ready </a:t>
            </a:r>
            <a:r>
              <a:rPr sz="1400" b="1" spc="65" dirty="0">
                <a:latin typeface="Arial"/>
                <a:cs typeface="Arial"/>
              </a:rPr>
              <a:t>to </a:t>
            </a:r>
            <a:r>
              <a:rPr sz="1400" b="1" spc="70" dirty="0">
                <a:latin typeface="Arial"/>
                <a:cs typeface="Arial"/>
              </a:rPr>
              <a:t> </a:t>
            </a:r>
            <a:r>
              <a:rPr sz="1400" b="1" spc="20" dirty="0">
                <a:latin typeface="Arial"/>
                <a:cs typeface="Arial"/>
              </a:rPr>
              <a:t>enhance </a:t>
            </a:r>
            <a:r>
              <a:rPr sz="1400" b="1" spc="25" dirty="0">
                <a:latin typeface="Arial"/>
                <a:cs typeface="Arial"/>
              </a:rPr>
              <a:t>your </a:t>
            </a:r>
            <a:r>
              <a:rPr sz="1400" b="1" spc="45" dirty="0">
                <a:latin typeface="Arial"/>
                <a:cs typeface="Arial"/>
              </a:rPr>
              <a:t>data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10" dirty="0">
                <a:latin typeface="Arial"/>
                <a:cs typeface="Arial"/>
              </a:rPr>
              <a:t>visualization</a:t>
            </a:r>
            <a:r>
              <a:rPr sz="1400" b="1" spc="-90" dirty="0">
                <a:latin typeface="Arial"/>
                <a:cs typeface="Arial"/>
              </a:rPr>
              <a:t> </a:t>
            </a:r>
            <a:r>
              <a:rPr sz="1400" b="1" spc="-40" dirty="0">
                <a:latin typeface="Arial"/>
                <a:cs typeface="Arial"/>
              </a:rPr>
              <a:t>skills?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1017" y="903787"/>
            <a:ext cx="2429510" cy="43560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spc="15" dirty="0"/>
              <a:t>Today</a:t>
            </a:r>
            <a:r>
              <a:rPr sz="2650" spc="-55" dirty="0"/>
              <a:t> </a:t>
            </a:r>
            <a:r>
              <a:rPr sz="2650" spc="15" dirty="0"/>
              <a:t>Content</a:t>
            </a:r>
            <a:endParaRPr sz="2650"/>
          </a:p>
        </p:txBody>
      </p:sp>
      <p:sp>
        <p:nvSpPr>
          <p:cNvPr id="5" name="object 5"/>
          <p:cNvSpPr/>
          <p:nvPr/>
        </p:nvSpPr>
        <p:spPr>
          <a:xfrm>
            <a:off x="3744483" y="0"/>
            <a:ext cx="972819" cy="870585"/>
          </a:xfrm>
          <a:custGeom>
            <a:avLst/>
            <a:gdLst/>
            <a:ahLst/>
            <a:cxnLst/>
            <a:rect l="l" t="t" r="r" b="b"/>
            <a:pathLst>
              <a:path w="972820" h="870585">
                <a:moveTo>
                  <a:pt x="486290" y="870347"/>
                </a:moveTo>
                <a:lnTo>
                  <a:pt x="439451" y="868122"/>
                </a:lnTo>
                <a:lnTo>
                  <a:pt x="393878" y="861579"/>
                </a:lnTo>
                <a:lnTo>
                  <a:pt x="349768" y="850924"/>
                </a:lnTo>
                <a:lnTo>
                  <a:pt x="307326" y="836361"/>
                </a:lnTo>
                <a:lnTo>
                  <a:pt x="266754" y="818092"/>
                </a:lnTo>
                <a:lnTo>
                  <a:pt x="228257" y="796323"/>
                </a:lnTo>
                <a:lnTo>
                  <a:pt x="192039" y="771256"/>
                </a:lnTo>
                <a:lnTo>
                  <a:pt x="158302" y="743095"/>
                </a:lnTo>
                <a:lnTo>
                  <a:pt x="127252" y="712045"/>
                </a:lnTo>
                <a:lnTo>
                  <a:pt x="99091" y="678308"/>
                </a:lnTo>
                <a:lnTo>
                  <a:pt x="74024" y="642090"/>
                </a:lnTo>
                <a:lnTo>
                  <a:pt x="52255" y="603593"/>
                </a:lnTo>
                <a:lnTo>
                  <a:pt x="33986" y="563021"/>
                </a:lnTo>
                <a:lnTo>
                  <a:pt x="19423" y="520579"/>
                </a:lnTo>
                <a:lnTo>
                  <a:pt x="8768" y="476469"/>
                </a:lnTo>
                <a:lnTo>
                  <a:pt x="2225" y="430896"/>
                </a:lnTo>
                <a:lnTo>
                  <a:pt x="0" y="384060"/>
                </a:lnTo>
                <a:lnTo>
                  <a:pt x="2225" y="337231"/>
                </a:lnTo>
                <a:lnTo>
                  <a:pt x="8768" y="291659"/>
                </a:lnTo>
                <a:lnTo>
                  <a:pt x="19423" y="247549"/>
                </a:lnTo>
                <a:lnTo>
                  <a:pt x="33986" y="205107"/>
                </a:lnTo>
                <a:lnTo>
                  <a:pt x="52255" y="164535"/>
                </a:lnTo>
                <a:lnTo>
                  <a:pt x="74024" y="126038"/>
                </a:lnTo>
                <a:lnTo>
                  <a:pt x="99091" y="89819"/>
                </a:lnTo>
                <a:lnTo>
                  <a:pt x="127252" y="56083"/>
                </a:lnTo>
                <a:lnTo>
                  <a:pt x="158302" y="25033"/>
                </a:lnTo>
                <a:lnTo>
                  <a:pt x="188292" y="0"/>
                </a:lnTo>
                <a:lnTo>
                  <a:pt x="784274" y="0"/>
                </a:lnTo>
                <a:lnTo>
                  <a:pt x="814264" y="25033"/>
                </a:lnTo>
                <a:lnTo>
                  <a:pt x="845314" y="56083"/>
                </a:lnTo>
                <a:lnTo>
                  <a:pt x="873475" y="89819"/>
                </a:lnTo>
                <a:lnTo>
                  <a:pt x="898542" y="126038"/>
                </a:lnTo>
                <a:lnTo>
                  <a:pt x="920311" y="164535"/>
                </a:lnTo>
                <a:lnTo>
                  <a:pt x="938580" y="205107"/>
                </a:lnTo>
                <a:lnTo>
                  <a:pt x="953143" y="247549"/>
                </a:lnTo>
                <a:lnTo>
                  <a:pt x="963798" y="291659"/>
                </a:lnTo>
                <a:lnTo>
                  <a:pt x="970341" y="337231"/>
                </a:lnTo>
                <a:lnTo>
                  <a:pt x="972566" y="384064"/>
                </a:lnTo>
                <a:lnTo>
                  <a:pt x="970341" y="430896"/>
                </a:lnTo>
                <a:lnTo>
                  <a:pt x="963798" y="476469"/>
                </a:lnTo>
                <a:lnTo>
                  <a:pt x="953143" y="520579"/>
                </a:lnTo>
                <a:lnTo>
                  <a:pt x="938580" y="563021"/>
                </a:lnTo>
                <a:lnTo>
                  <a:pt x="920311" y="603593"/>
                </a:lnTo>
                <a:lnTo>
                  <a:pt x="898542" y="642090"/>
                </a:lnTo>
                <a:lnTo>
                  <a:pt x="873475" y="678308"/>
                </a:lnTo>
                <a:lnTo>
                  <a:pt x="845314" y="712045"/>
                </a:lnTo>
                <a:lnTo>
                  <a:pt x="814264" y="743095"/>
                </a:lnTo>
                <a:lnTo>
                  <a:pt x="780527" y="771256"/>
                </a:lnTo>
                <a:lnTo>
                  <a:pt x="744309" y="796323"/>
                </a:lnTo>
                <a:lnTo>
                  <a:pt x="705812" y="818092"/>
                </a:lnTo>
                <a:lnTo>
                  <a:pt x="665240" y="836361"/>
                </a:lnTo>
                <a:lnTo>
                  <a:pt x="622798" y="850924"/>
                </a:lnTo>
                <a:lnTo>
                  <a:pt x="578688" y="861579"/>
                </a:lnTo>
                <a:lnTo>
                  <a:pt x="533115" y="868122"/>
                </a:lnTo>
                <a:lnTo>
                  <a:pt x="486290" y="870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276227"/>
            <a:ext cx="2671445" cy="1924685"/>
          </a:xfrm>
          <a:custGeom>
            <a:avLst/>
            <a:gdLst/>
            <a:ahLst/>
            <a:cxnLst/>
            <a:rect l="l" t="t" r="r" b="b"/>
            <a:pathLst>
              <a:path w="2671445" h="1924684">
                <a:moveTo>
                  <a:pt x="1231150" y="1787359"/>
                </a:moveTo>
                <a:lnTo>
                  <a:pt x="1230109" y="1739239"/>
                </a:lnTo>
                <a:lnTo>
                  <a:pt x="1226972" y="1691678"/>
                </a:lnTo>
                <a:lnTo>
                  <a:pt x="1221816" y="1644688"/>
                </a:lnTo>
                <a:lnTo>
                  <a:pt x="1214666" y="1598333"/>
                </a:lnTo>
                <a:lnTo>
                  <a:pt x="1205585" y="1552638"/>
                </a:lnTo>
                <a:lnTo>
                  <a:pt x="1194587" y="1507667"/>
                </a:lnTo>
                <a:lnTo>
                  <a:pt x="1181747" y="1463446"/>
                </a:lnTo>
                <a:lnTo>
                  <a:pt x="1167091" y="1420037"/>
                </a:lnTo>
                <a:lnTo>
                  <a:pt x="1150658" y="1377467"/>
                </a:lnTo>
                <a:lnTo>
                  <a:pt x="1132509" y="1335798"/>
                </a:lnTo>
                <a:lnTo>
                  <a:pt x="1112685" y="1295044"/>
                </a:lnTo>
                <a:lnTo>
                  <a:pt x="1091209" y="1255280"/>
                </a:lnTo>
                <a:lnTo>
                  <a:pt x="1068158" y="1216545"/>
                </a:lnTo>
                <a:lnTo>
                  <a:pt x="1043546" y="1178864"/>
                </a:lnTo>
                <a:lnTo>
                  <a:pt x="1017435" y="1142288"/>
                </a:lnTo>
                <a:lnTo>
                  <a:pt x="989863" y="1106881"/>
                </a:lnTo>
                <a:lnTo>
                  <a:pt x="960869" y="1072667"/>
                </a:lnTo>
                <a:lnTo>
                  <a:pt x="930516" y="1039685"/>
                </a:lnTo>
                <a:lnTo>
                  <a:pt x="898817" y="1007999"/>
                </a:lnTo>
                <a:lnTo>
                  <a:pt x="865847" y="977633"/>
                </a:lnTo>
                <a:lnTo>
                  <a:pt x="831621" y="948639"/>
                </a:lnTo>
                <a:lnTo>
                  <a:pt x="796213" y="921067"/>
                </a:lnTo>
                <a:lnTo>
                  <a:pt x="759637" y="894956"/>
                </a:lnTo>
                <a:lnTo>
                  <a:pt x="721969" y="870356"/>
                </a:lnTo>
                <a:lnTo>
                  <a:pt x="683221" y="847293"/>
                </a:lnTo>
                <a:lnTo>
                  <a:pt x="643458" y="825830"/>
                </a:lnTo>
                <a:lnTo>
                  <a:pt x="602716" y="805992"/>
                </a:lnTo>
                <a:lnTo>
                  <a:pt x="561035" y="787844"/>
                </a:lnTo>
                <a:lnTo>
                  <a:pt x="518464" y="771423"/>
                </a:lnTo>
                <a:lnTo>
                  <a:pt x="475056" y="756767"/>
                </a:lnTo>
                <a:lnTo>
                  <a:pt x="430834" y="743915"/>
                </a:lnTo>
                <a:lnTo>
                  <a:pt x="385864" y="732929"/>
                </a:lnTo>
                <a:lnTo>
                  <a:pt x="340182" y="723836"/>
                </a:lnTo>
                <a:lnTo>
                  <a:pt x="293814" y="716686"/>
                </a:lnTo>
                <a:lnTo>
                  <a:pt x="246837" y="711530"/>
                </a:lnTo>
                <a:lnTo>
                  <a:pt x="199263" y="708406"/>
                </a:lnTo>
                <a:lnTo>
                  <a:pt x="151155" y="707351"/>
                </a:lnTo>
                <a:lnTo>
                  <a:pt x="103047" y="708406"/>
                </a:lnTo>
                <a:lnTo>
                  <a:pt x="55473" y="711530"/>
                </a:lnTo>
                <a:lnTo>
                  <a:pt x="8496" y="716686"/>
                </a:lnTo>
                <a:lnTo>
                  <a:pt x="0" y="717994"/>
                </a:lnTo>
                <a:lnTo>
                  <a:pt x="0" y="1924685"/>
                </a:lnTo>
                <a:lnTo>
                  <a:pt x="1222400" y="1924685"/>
                </a:lnTo>
                <a:lnTo>
                  <a:pt x="1226972" y="1883029"/>
                </a:lnTo>
                <a:lnTo>
                  <a:pt x="1230109" y="1835454"/>
                </a:lnTo>
                <a:lnTo>
                  <a:pt x="1231150" y="1787359"/>
                </a:lnTo>
                <a:close/>
              </a:path>
              <a:path w="2671445" h="1924684">
                <a:moveTo>
                  <a:pt x="2671153" y="719988"/>
                </a:moveTo>
                <a:lnTo>
                  <a:pt x="2669629" y="672655"/>
                </a:lnTo>
                <a:lnTo>
                  <a:pt x="2665095" y="626135"/>
                </a:lnTo>
                <a:lnTo>
                  <a:pt x="2657652" y="580529"/>
                </a:lnTo>
                <a:lnTo>
                  <a:pt x="2647404" y="535927"/>
                </a:lnTo>
                <a:lnTo>
                  <a:pt x="2634450" y="492417"/>
                </a:lnTo>
                <a:lnTo>
                  <a:pt x="2618867" y="450113"/>
                </a:lnTo>
                <a:lnTo>
                  <a:pt x="2600756" y="409105"/>
                </a:lnTo>
                <a:lnTo>
                  <a:pt x="2580221" y="369481"/>
                </a:lnTo>
                <a:lnTo>
                  <a:pt x="2557348" y="331343"/>
                </a:lnTo>
                <a:lnTo>
                  <a:pt x="2532240" y="294779"/>
                </a:lnTo>
                <a:lnTo>
                  <a:pt x="2504973" y="259880"/>
                </a:lnTo>
                <a:lnTo>
                  <a:pt x="2475661" y="226758"/>
                </a:lnTo>
                <a:lnTo>
                  <a:pt x="2444394" y="195491"/>
                </a:lnTo>
                <a:lnTo>
                  <a:pt x="2411272" y="166179"/>
                </a:lnTo>
                <a:lnTo>
                  <a:pt x="2376373" y="138912"/>
                </a:lnTo>
                <a:lnTo>
                  <a:pt x="2339810" y="113804"/>
                </a:lnTo>
                <a:lnTo>
                  <a:pt x="2301671" y="90932"/>
                </a:lnTo>
                <a:lnTo>
                  <a:pt x="2262047" y="70396"/>
                </a:lnTo>
                <a:lnTo>
                  <a:pt x="2221039" y="52285"/>
                </a:lnTo>
                <a:lnTo>
                  <a:pt x="2178735" y="36703"/>
                </a:lnTo>
                <a:lnTo>
                  <a:pt x="2135225" y="23736"/>
                </a:lnTo>
                <a:lnTo>
                  <a:pt x="2090623" y="13500"/>
                </a:lnTo>
                <a:lnTo>
                  <a:pt x="2045017" y="6057"/>
                </a:lnTo>
                <a:lnTo>
                  <a:pt x="1998497" y="1524"/>
                </a:lnTo>
                <a:lnTo>
                  <a:pt x="1951151" y="0"/>
                </a:lnTo>
                <a:lnTo>
                  <a:pt x="1903818" y="1524"/>
                </a:lnTo>
                <a:lnTo>
                  <a:pt x="1857286" y="6057"/>
                </a:lnTo>
                <a:lnTo>
                  <a:pt x="1811680" y="13500"/>
                </a:lnTo>
                <a:lnTo>
                  <a:pt x="1767078" y="23736"/>
                </a:lnTo>
                <a:lnTo>
                  <a:pt x="1723580" y="36703"/>
                </a:lnTo>
                <a:lnTo>
                  <a:pt x="1681276" y="52285"/>
                </a:lnTo>
                <a:lnTo>
                  <a:pt x="1640268" y="70396"/>
                </a:lnTo>
                <a:lnTo>
                  <a:pt x="1600644" y="90932"/>
                </a:lnTo>
                <a:lnTo>
                  <a:pt x="1562493" y="113804"/>
                </a:lnTo>
                <a:lnTo>
                  <a:pt x="1525930" y="138912"/>
                </a:lnTo>
                <a:lnTo>
                  <a:pt x="1491043" y="166179"/>
                </a:lnTo>
                <a:lnTo>
                  <a:pt x="1457909" y="195491"/>
                </a:lnTo>
                <a:lnTo>
                  <a:pt x="1426641" y="226758"/>
                </a:lnTo>
                <a:lnTo>
                  <a:pt x="1397330" y="259880"/>
                </a:lnTo>
                <a:lnTo>
                  <a:pt x="1370076" y="294779"/>
                </a:lnTo>
                <a:lnTo>
                  <a:pt x="1344955" y="331343"/>
                </a:lnTo>
                <a:lnTo>
                  <a:pt x="1322082" y="369481"/>
                </a:lnTo>
                <a:lnTo>
                  <a:pt x="1301546" y="409105"/>
                </a:lnTo>
                <a:lnTo>
                  <a:pt x="1283436" y="450113"/>
                </a:lnTo>
                <a:lnTo>
                  <a:pt x="1267866" y="492417"/>
                </a:lnTo>
                <a:lnTo>
                  <a:pt x="1254899" y="535927"/>
                </a:lnTo>
                <a:lnTo>
                  <a:pt x="1244650" y="580529"/>
                </a:lnTo>
                <a:lnTo>
                  <a:pt x="1237221" y="626135"/>
                </a:lnTo>
                <a:lnTo>
                  <a:pt x="1232687" y="672655"/>
                </a:lnTo>
                <a:lnTo>
                  <a:pt x="1231150" y="720001"/>
                </a:lnTo>
                <a:lnTo>
                  <a:pt x="1232687" y="767334"/>
                </a:lnTo>
                <a:lnTo>
                  <a:pt x="1237221" y="813854"/>
                </a:lnTo>
                <a:lnTo>
                  <a:pt x="1244650" y="859472"/>
                </a:lnTo>
                <a:lnTo>
                  <a:pt x="1254899" y="904074"/>
                </a:lnTo>
                <a:lnTo>
                  <a:pt x="1267866" y="947572"/>
                </a:lnTo>
                <a:lnTo>
                  <a:pt x="1283436" y="989876"/>
                </a:lnTo>
                <a:lnTo>
                  <a:pt x="1301546" y="1030884"/>
                </a:lnTo>
                <a:lnTo>
                  <a:pt x="1322082" y="1070508"/>
                </a:lnTo>
                <a:lnTo>
                  <a:pt x="1344955" y="1108659"/>
                </a:lnTo>
                <a:lnTo>
                  <a:pt x="1370076" y="1145222"/>
                </a:lnTo>
                <a:lnTo>
                  <a:pt x="1397330" y="1180109"/>
                </a:lnTo>
                <a:lnTo>
                  <a:pt x="1426641" y="1213243"/>
                </a:lnTo>
                <a:lnTo>
                  <a:pt x="1457909" y="1244511"/>
                </a:lnTo>
                <a:lnTo>
                  <a:pt x="1491043" y="1273822"/>
                </a:lnTo>
                <a:lnTo>
                  <a:pt x="1525930" y="1301076"/>
                </a:lnTo>
                <a:lnTo>
                  <a:pt x="1562493" y="1326197"/>
                </a:lnTo>
                <a:lnTo>
                  <a:pt x="1600644" y="1349070"/>
                </a:lnTo>
                <a:lnTo>
                  <a:pt x="1640268" y="1369606"/>
                </a:lnTo>
                <a:lnTo>
                  <a:pt x="1681276" y="1387716"/>
                </a:lnTo>
                <a:lnTo>
                  <a:pt x="1723580" y="1403286"/>
                </a:lnTo>
                <a:lnTo>
                  <a:pt x="1767078" y="1416253"/>
                </a:lnTo>
                <a:lnTo>
                  <a:pt x="1811680" y="1426502"/>
                </a:lnTo>
                <a:lnTo>
                  <a:pt x="1857286" y="1433931"/>
                </a:lnTo>
                <a:lnTo>
                  <a:pt x="1903818" y="1438465"/>
                </a:lnTo>
                <a:lnTo>
                  <a:pt x="1951177" y="1440002"/>
                </a:lnTo>
                <a:lnTo>
                  <a:pt x="1998497" y="1438465"/>
                </a:lnTo>
                <a:lnTo>
                  <a:pt x="2045017" y="1433931"/>
                </a:lnTo>
                <a:lnTo>
                  <a:pt x="2090623" y="1426502"/>
                </a:lnTo>
                <a:lnTo>
                  <a:pt x="2135225" y="1416253"/>
                </a:lnTo>
                <a:lnTo>
                  <a:pt x="2178735" y="1403286"/>
                </a:lnTo>
                <a:lnTo>
                  <a:pt x="2221039" y="1387716"/>
                </a:lnTo>
                <a:lnTo>
                  <a:pt x="2262047" y="1369606"/>
                </a:lnTo>
                <a:lnTo>
                  <a:pt x="2301671" y="1349070"/>
                </a:lnTo>
                <a:lnTo>
                  <a:pt x="2339810" y="1326197"/>
                </a:lnTo>
                <a:lnTo>
                  <a:pt x="2376373" y="1301076"/>
                </a:lnTo>
                <a:lnTo>
                  <a:pt x="2411272" y="1273822"/>
                </a:lnTo>
                <a:lnTo>
                  <a:pt x="2444394" y="1244511"/>
                </a:lnTo>
                <a:lnTo>
                  <a:pt x="2475661" y="1213243"/>
                </a:lnTo>
                <a:lnTo>
                  <a:pt x="2504973" y="1180109"/>
                </a:lnTo>
                <a:lnTo>
                  <a:pt x="2532240" y="1145222"/>
                </a:lnTo>
                <a:lnTo>
                  <a:pt x="2557348" y="1108659"/>
                </a:lnTo>
                <a:lnTo>
                  <a:pt x="2580221" y="1070508"/>
                </a:lnTo>
                <a:lnTo>
                  <a:pt x="2600756" y="1030884"/>
                </a:lnTo>
                <a:lnTo>
                  <a:pt x="2618867" y="989876"/>
                </a:lnTo>
                <a:lnTo>
                  <a:pt x="2634450" y="947572"/>
                </a:lnTo>
                <a:lnTo>
                  <a:pt x="2647404" y="904074"/>
                </a:lnTo>
                <a:lnTo>
                  <a:pt x="2657652" y="859472"/>
                </a:lnTo>
                <a:lnTo>
                  <a:pt x="2665095" y="813854"/>
                </a:lnTo>
                <a:lnTo>
                  <a:pt x="2669629" y="767334"/>
                </a:lnTo>
                <a:lnTo>
                  <a:pt x="2671153" y="7199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52134" y="5923646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5" y="370901"/>
                </a:moveTo>
                <a:lnTo>
                  <a:pt x="136150" y="364278"/>
                </a:lnTo>
                <a:lnTo>
                  <a:pt x="91849" y="345582"/>
                </a:lnTo>
                <a:lnTo>
                  <a:pt x="54316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47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6" y="54317"/>
                </a:lnTo>
                <a:lnTo>
                  <a:pt x="91849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0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0" y="364278"/>
                </a:lnTo>
                <a:lnTo>
                  <a:pt x="185455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2050" y="0"/>
            <a:ext cx="1438275" cy="692785"/>
          </a:xfrm>
          <a:custGeom>
            <a:avLst/>
            <a:gdLst/>
            <a:ahLst/>
            <a:cxnLst/>
            <a:rect l="l" t="t" r="r" b="b"/>
            <a:pathLst>
              <a:path w="1438275" h="692785">
                <a:moveTo>
                  <a:pt x="719125" y="692519"/>
                </a:moveTo>
                <a:lnTo>
                  <a:pt x="671770" y="690988"/>
                </a:lnTo>
                <a:lnTo>
                  <a:pt x="625248" y="686457"/>
                </a:lnTo>
                <a:lnTo>
                  <a:pt x="579638" y="679021"/>
                </a:lnTo>
                <a:lnTo>
                  <a:pt x="535035" y="668775"/>
                </a:lnTo>
                <a:lnTo>
                  <a:pt x="491535" y="655814"/>
                </a:lnTo>
                <a:lnTo>
                  <a:pt x="449232" y="640232"/>
                </a:lnTo>
                <a:lnTo>
                  <a:pt x="408220" y="622125"/>
                </a:lnTo>
                <a:lnTo>
                  <a:pt x="368596" y="601588"/>
                </a:lnTo>
                <a:lnTo>
                  <a:pt x="330454" y="578715"/>
                </a:lnTo>
                <a:lnTo>
                  <a:pt x="293888" y="553601"/>
                </a:lnTo>
                <a:lnTo>
                  <a:pt x="258993" y="526342"/>
                </a:lnTo>
                <a:lnTo>
                  <a:pt x="225866" y="497031"/>
                </a:lnTo>
                <a:lnTo>
                  <a:pt x="194599" y="465765"/>
                </a:lnTo>
                <a:lnTo>
                  <a:pt x="165288" y="432637"/>
                </a:lnTo>
                <a:lnTo>
                  <a:pt x="138029" y="397742"/>
                </a:lnTo>
                <a:lnTo>
                  <a:pt x="112915" y="361176"/>
                </a:lnTo>
                <a:lnTo>
                  <a:pt x="90042" y="323034"/>
                </a:lnTo>
                <a:lnTo>
                  <a:pt x="69505" y="283410"/>
                </a:lnTo>
                <a:lnTo>
                  <a:pt x="51398" y="242398"/>
                </a:lnTo>
                <a:lnTo>
                  <a:pt x="35817" y="200095"/>
                </a:lnTo>
                <a:lnTo>
                  <a:pt x="22855" y="156595"/>
                </a:lnTo>
                <a:lnTo>
                  <a:pt x="12609" y="111992"/>
                </a:lnTo>
                <a:lnTo>
                  <a:pt x="5173" y="66382"/>
                </a:lnTo>
                <a:lnTo>
                  <a:pt x="642" y="19860"/>
                </a:lnTo>
                <a:lnTo>
                  <a:pt x="0" y="0"/>
                </a:lnTo>
                <a:lnTo>
                  <a:pt x="1438221" y="0"/>
                </a:lnTo>
                <a:lnTo>
                  <a:pt x="1433048" y="66382"/>
                </a:lnTo>
                <a:lnTo>
                  <a:pt x="1425612" y="111992"/>
                </a:lnTo>
                <a:lnTo>
                  <a:pt x="1415365" y="156595"/>
                </a:lnTo>
                <a:lnTo>
                  <a:pt x="1402404" y="200095"/>
                </a:lnTo>
                <a:lnTo>
                  <a:pt x="1386823" y="242398"/>
                </a:lnTo>
                <a:lnTo>
                  <a:pt x="1368716" y="283410"/>
                </a:lnTo>
                <a:lnTo>
                  <a:pt x="1348179" y="323034"/>
                </a:lnTo>
                <a:lnTo>
                  <a:pt x="1325306" y="361176"/>
                </a:lnTo>
                <a:lnTo>
                  <a:pt x="1300192" y="397742"/>
                </a:lnTo>
                <a:lnTo>
                  <a:pt x="1272933" y="432637"/>
                </a:lnTo>
                <a:lnTo>
                  <a:pt x="1243622" y="465765"/>
                </a:lnTo>
                <a:lnTo>
                  <a:pt x="1212355" y="497031"/>
                </a:lnTo>
                <a:lnTo>
                  <a:pt x="1179227" y="526342"/>
                </a:lnTo>
                <a:lnTo>
                  <a:pt x="1144333" y="553601"/>
                </a:lnTo>
                <a:lnTo>
                  <a:pt x="1107767" y="578715"/>
                </a:lnTo>
                <a:lnTo>
                  <a:pt x="1069625" y="601588"/>
                </a:lnTo>
                <a:lnTo>
                  <a:pt x="1030000" y="622125"/>
                </a:lnTo>
                <a:lnTo>
                  <a:pt x="988989" y="640232"/>
                </a:lnTo>
                <a:lnTo>
                  <a:pt x="946686" y="655814"/>
                </a:lnTo>
                <a:lnTo>
                  <a:pt x="903186" y="668775"/>
                </a:lnTo>
                <a:lnTo>
                  <a:pt x="858583" y="679021"/>
                </a:lnTo>
                <a:lnTo>
                  <a:pt x="812973" y="686457"/>
                </a:lnTo>
                <a:lnTo>
                  <a:pt x="766451" y="690988"/>
                </a:lnTo>
                <a:lnTo>
                  <a:pt x="719125" y="6925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81378" y="1547929"/>
            <a:ext cx="535940" cy="486409"/>
          </a:xfrm>
          <a:custGeom>
            <a:avLst/>
            <a:gdLst/>
            <a:ahLst/>
            <a:cxnLst/>
            <a:rect l="l" t="t" r="r" b="b"/>
            <a:pathLst>
              <a:path w="535939" h="486410">
                <a:moveTo>
                  <a:pt x="267781" y="486283"/>
                </a:moveTo>
                <a:lnTo>
                  <a:pt x="219628" y="482366"/>
                </a:lnTo>
                <a:lnTo>
                  <a:pt x="174306" y="471071"/>
                </a:lnTo>
                <a:lnTo>
                  <a:pt x="132572" y="453087"/>
                </a:lnTo>
                <a:lnTo>
                  <a:pt x="95183" y="429099"/>
                </a:lnTo>
                <a:lnTo>
                  <a:pt x="62895" y="399794"/>
                </a:lnTo>
                <a:lnTo>
                  <a:pt x="36466" y="365860"/>
                </a:lnTo>
                <a:lnTo>
                  <a:pt x="16651" y="327981"/>
                </a:lnTo>
                <a:lnTo>
                  <a:pt x="4207" y="286846"/>
                </a:lnTo>
                <a:lnTo>
                  <a:pt x="0" y="244241"/>
                </a:lnTo>
                <a:lnTo>
                  <a:pt x="0" y="242042"/>
                </a:lnTo>
                <a:lnTo>
                  <a:pt x="4207" y="199436"/>
                </a:lnTo>
                <a:lnTo>
                  <a:pt x="16651" y="158301"/>
                </a:lnTo>
                <a:lnTo>
                  <a:pt x="36466" y="120423"/>
                </a:lnTo>
                <a:lnTo>
                  <a:pt x="62895" y="86488"/>
                </a:lnTo>
                <a:lnTo>
                  <a:pt x="95183" y="57183"/>
                </a:lnTo>
                <a:lnTo>
                  <a:pt x="132572" y="33195"/>
                </a:lnTo>
                <a:lnTo>
                  <a:pt x="174306" y="15211"/>
                </a:lnTo>
                <a:lnTo>
                  <a:pt x="219628" y="3917"/>
                </a:lnTo>
                <a:lnTo>
                  <a:pt x="267779" y="0"/>
                </a:lnTo>
                <a:lnTo>
                  <a:pt x="315935" y="3917"/>
                </a:lnTo>
                <a:lnTo>
                  <a:pt x="361257" y="15211"/>
                </a:lnTo>
                <a:lnTo>
                  <a:pt x="402991" y="33195"/>
                </a:lnTo>
                <a:lnTo>
                  <a:pt x="440380" y="57183"/>
                </a:lnTo>
                <a:lnTo>
                  <a:pt x="472667" y="86488"/>
                </a:lnTo>
                <a:lnTo>
                  <a:pt x="499097" y="120423"/>
                </a:lnTo>
                <a:lnTo>
                  <a:pt x="518912" y="158301"/>
                </a:lnTo>
                <a:lnTo>
                  <a:pt x="531355" y="199436"/>
                </a:lnTo>
                <a:lnTo>
                  <a:pt x="535563" y="242042"/>
                </a:lnTo>
                <a:lnTo>
                  <a:pt x="535563" y="244241"/>
                </a:lnTo>
                <a:lnTo>
                  <a:pt x="531355" y="286846"/>
                </a:lnTo>
                <a:lnTo>
                  <a:pt x="518912" y="327981"/>
                </a:lnTo>
                <a:lnTo>
                  <a:pt x="499097" y="365860"/>
                </a:lnTo>
                <a:lnTo>
                  <a:pt x="472667" y="399794"/>
                </a:lnTo>
                <a:lnTo>
                  <a:pt x="440380" y="429099"/>
                </a:lnTo>
                <a:lnTo>
                  <a:pt x="402991" y="453087"/>
                </a:lnTo>
                <a:lnTo>
                  <a:pt x="361257" y="471071"/>
                </a:lnTo>
                <a:lnTo>
                  <a:pt x="315935" y="482366"/>
                </a:lnTo>
                <a:lnTo>
                  <a:pt x="267781" y="486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6016266" y="5983572"/>
            <a:ext cx="2921000" cy="1217930"/>
            <a:chOff x="6016266" y="5983572"/>
            <a:chExt cx="2921000" cy="1217930"/>
          </a:xfrm>
        </p:grpSpPr>
        <p:sp>
          <p:nvSpPr>
            <p:cNvPr id="11" name="object 11"/>
            <p:cNvSpPr/>
            <p:nvPr/>
          </p:nvSpPr>
          <p:spPr>
            <a:xfrm>
              <a:off x="6016256" y="5983579"/>
              <a:ext cx="2785110" cy="1217930"/>
            </a:xfrm>
            <a:custGeom>
              <a:avLst/>
              <a:gdLst/>
              <a:ahLst/>
              <a:cxnLst/>
              <a:rect l="l" t="t" r="r" b="b"/>
              <a:pathLst>
                <a:path w="2785109" h="1217929">
                  <a:moveTo>
                    <a:pt x="2290749" y="734949"/>
                  </a:moveTo>
                  <a:lnTo>
                    <a:pt x="2281212" y="671741"/>
                  </a:lnTo>
                  <a:lnTo>
                    <a:pt x="2271712" y="634034"/>
                  </a:lnTo>
                  <a:lnTo>
                    <a:pt x="2259647" y="596963"/>
                  </a:lnTo>
                  <a:lnTo>
                    <a:pt x="2245093" y="560565"/>
                  </a:lnTo>
                  <a:lnTo>
                    <a:pt x="2228088" y="524903"/>
                  </a:lnTo>
                  <a:lnTo>
                    <a:pt x="2208733" y="490004"/>
                  </a:lnTo>
                  <a:lnTo>
                    <a:pt x="2187054" y="455917"/>
                  </a:lnTo>
                  <a:lnTo>
                    <a:pt x="2163153" y="422706"/>
                  </a:lnTo>
                  <a:lnTo>
                    <a:pt x="2137067" y="390385"/>
                  </a:lnTo>
                  <a:lnTo>
                    <a:pt x="2108885" y="359016"/>
                  </a:lnTo>
                  <a:lnTo>
                    <a:pt x="2078659" y="328650"/>
                  </a:lnTo>
                  <a:lnTo>
                    <a:pt x="2046465" y="299326"/>
                  </a:lnTo>
                  <a:lnTo>
                    <a:pt x="2012353" y="271081"/>
                  </a:lnTo>
                  <a:lnTo>
                    <a:pt x="1976399" y="243979"/>
                  </a:lnTo>
                  <a:lnTo>
                    <a:pt x="1938667" y="218046"/>
                  </a:lnTo>
                  <a:lnTo>
                    <a:pt x="1899221" y="193332"/>
                  </a:lnTo>
                  <a:lnTo>
                    <a:pt x="1858137" y="169887"/>
                  </a:lnTo>
                  <a:lnTo>
                    <a:pt x="1815465" y="147764"/>
                  </a:lnTo>
                  <a:lnTo>
                    <a:pt x="1771281" y="126987"/>
                  </a:lnTo>
                  <a:lnTo>
                    <a:pt x="1725650" y="107619"/>
                  </a:lnTo>
                  <a:lnTo>
                    <a:pt x="1678635" y="89687"/>
                  </a:lnTo>
                  <a:lnTo>
                    <a:pt x="1630299" y="73253"/>
                  </a:lnTo>
                  <a:lnTo>
                    <a:pt x="1580705" y="58369"/>
                  </a:lnTo>
                  <a:lnTo>
                    <a:pt x="1529930" y="45059"/>
                  </a:lnTo>
                  <a:lnTo>
                    <a:pt x="1478038" y="33375"/>
                  </a:lnTo>
                  <a:lnTo>
                    <a:pt x="1425092" y="23368"/>
                  </a:lnTo>
                  <a:lnTo>
                    <a:pt x="1371155" y="15074"/>
                  </a:lnTo>
                  <a:lnTo>
                    <a:pt x="1316291" y="8547"/>
                  </a:lnTo>
                  <a:lnTo>
                    <a:pt x="1260576" y="3822"/>
                  </a:lnTo>
                  <a:lnTo>
                    <a:pt x="1204061" y="965"/>
                  </a:lnTo>
                  <a:lnTo>
                    <a:pt x="1146822" y="0"/>
                  </a:lnTo>
                  <a:lnTo>
                    <a:pt x="1089583" y="965"/>
                  </a:lnTo>
                  <a:lnTo>
                    <a:pt x="1033081" y="3822"/>
                  </a:lnTo>
                  <a:lnTo>
                    <a:pt x="977353" y="8547"/>
                  </a:lnTo>
                  <a:lnTo>
                    <a:pt x="922489" y="15074"/>
                  </a:lnTo>
                  <a:lnTo>
                    <a:pt x="868553" y="23368"/>
                  </a:lnTo>
                  <a:lnTo>
                    <a:pt x="815606" y="33375"/>
                  </a:lnTo>
                  <a:lnTo>
                    <a:pt x="763714" y="45059"/>
                  </a:lnTo>
                  <a:lnTo>
                    <a:pt x="712939" y="58369"/>
                  </a:lnTo>
                  <a:lnTo>
                    <a:pt x="663359" y="73253"/>
                  </a:lnTo>
                  <a:lnTo>
                    <a:pt x="615022" y="89687"/>
                  </a:lnTo>
                  <a:lnTo>
                    <a:pt x="568007" y="107619"/>
                  </a:lnTo>
                  <a:lnTo>
                    <a:pt x="522363" y="126987"/>
                  </a:lnTo>
                  <a:lnTo>
                    <a:pt x="478180" y="147764"/>
                  </a:lnTo>
                  <a:lnTo>
                    <a:pt x="435508" y="169887"/>
                  </a:lnTo>
                  <a:lnTo>
                    <a:pt x="394423" y="193332"/>
                  </a:lnTo>
                  <a:lnTo>
                    <a:pt x="354977" y="218046"/>
                  </a:lnTo>
                  <a:lnTo>
                    <a:pt x="317258" y="243979"/>
                  </a:lnTo>
                  <a:lnTo>
                    <a:pt x="281305" y="271081"/>
                  </a:lnTo>
                  <a:lnTo>
                    <a:pt x="247192" y="299326"/>
                  </a:lnTo>
                  <a:lnTo>
                    <a:pt x="214985" y="328650"/>
                  </a:lnTo>
                  <a:lnTo>
                    <a:pt x="184759" y="359016"/>
                  </a:lnTo>
                  <a:lnTo>
                    <a:pt x="156578" y="390385"/>
                  </a:lnTo>
                  <a:lnTo>
                    <a:pt x="130505" y="422706"/>
                  </a:lnTo>
                  <a:lnTo>
                    <a:pt x="106591" y="455917"/>
                  </a:lnTo>
                  <a:lnTo>
                    <a:pt x="84924" y="490004"/>
                  </a:lnTo>
                  <a:lnTo>
                    <a:pt x="65557" y="524903"/>
                  </a:lnTo>
                  <a:lnTo>
                    <a:pt x="48564" y="560565"/>
                  </a:lnTo>
                  <a:lnTo>
                    <a:pt x="33997" y="596963"/>
                  </a:lnTo>
                  <a:lnTo>
                    <a:pt x="21932" y="634034"/>
                  </a:lnTo>
                  <a:lnTo>
                    <a:pt x="12433" y="671741"/>
                  </a:lnTo>
                  <a:lnTo>
                    <a:pt x="5575" y="710031"/>
                  </a:lnTo>
                  <a:lnTo>
                    <a:pt x="1409" y="748868"/>
                  </a:lnTo>
                  <a:lnTo>
                    <a:pt x="0" y="788212"/>
                  </a:lnTo>
                  <a:lnTo>
                    <a:pt x="1409" y="827557"/>
                  </a:lnTo>
                  <a:lnTo>
                    <a:pt x="5575" y="866394"/>
                  </a:lnTo>
                  <a:lnTo>
                    <a:pt x="12433" y="904684"/>
                  </a:lnTo>
                  <a:lnTo>
                    <a:pt x="21932" y="942390"/>
                  </a:lnTo>
                  <a:lnTo>
                    <a:pt x="33997" y="979462"/>
                  </a:lnTo>
                  <a:lnTo>
                    <a:pt x="48564" y="1015860"/>
                  </a:lnTo>
                  <a:lnTo>
                    <a:pt x="65557" y="1051521"/>
                  </a:lnTo>
                  <a:lnTo>
                    <a:pt x="84924" y="1086421"/>
                  </a:lnTo>
                  <a:lnTo>
                    <a:pt x="106591" y="1120508"/>
                  </a:lnTo>
                  <a:lnTo>
                    <a:pt x="130505" y="1153718"/>
                  </a:lnTo>
                  <a:lnTo>
                    <a:pt x="156578" y="1186040"/>
                  </a:lnTo>
                  <a:lnTo>
                    <a:pt x="184696" y="1217333"/>
                  </a:lnTo>
                  <a:lnTo>
                    <a:pt x="2108949" y="1217333"/>
                  </a:lnTo>
                  <a:lnTo>
                    <a:pt x="2137067" y="1186040"/>
                  </a:lnTo>
                  <a:lnTo>
                    <a:pt x="2163153" y="1153718"/>
                  </a:lnTo>
                  <a:lnTo>
                    <a:pt x="2187054" y="1120508"/>
                  </a:lnTo>
                  <a:lnTo>
                    <a:pt x="2208733" y="1086421"/>
                  </a:lnTo>
                  <a:lnTo>
                    <a:pt x="2228088" y="1051521"/>
                  </a:lnTo>
                  <a:lnTo>
                    <a:pt x="2245093" y="1015860"/>
                  </a:lnTo>
                  <a:lnTo>
                    <a:pt x="2259647" y="979462"/>
                  </a:lnTo>
                  <a:lnTo>
                    <a:pt x="2271712" y="942390"/>
                  </a:lnTo>
                  <a:lnTo>
                    <a:pt x="2281212" y="904684"/>
                  </a:lnTo>
                  <a:lnTo>
                    <a:pt x="2288070" y="866394"/>
                  </a:lnTo>
                  <a:lnTo>
                    <a:pt x="2290749" y="841476"/>
                  </a:lnTo>
                  <a:lnTo>
                    <a:pt x="2290749" y="734949"/>
                  </a:lnTo>
                  <a:close/>
                </a:path>
                <a:path w="2785109" h="1217929">
                  <a:moveTo>
                    <a:pt x="2784983" y="310972"/>
                  </a:moveTo>
                  <a:lnTo>
                    <a:pt x="2778366" y="261670"/>
                  </a:lnTo>
                  <a:lnTo>
                    <a:pt x="2759672" y="217373"/>
                  </a:lnTo>
                  <a:lnTo>
                    <a:pt x="2730665" y="179844"/>
                  </a:lnTo>
                  <a:lnTo>
                    <a:pt x="2693136" y="150850"/>
                  </a:lnTo>
                  <a:lnTo>
                    <a:pt x="2648839" y="132143"/>
                  </a:lnTo>
                  <a:lnTo>
                    <a:pt x="2599537" y="125526"/>
                  </a:lnTo>
                  <a:lnTo>
                    <a:pt x="2550236" y="132143"/>
                  </a:lnTo>
                  <a:lnTo>
                    <a:pt x="2505938" y="150850"/>
                  </a:lnTo>
                  <a:lnTo>
                    <a:pt x="2468397" y="179844"/>
                  </a:lnTo>
                  <a:lnTo>
                    <a:pt x="2439403" y="217373"/>
                  </a:lnTo>
                  <a:lnTo>
                    <a:pt x="2420709" y="261670"/>
                  </a:lnTo>
                  <a:lnTo>
                    <a:pt x="2414079" y="310972"/>
                  </a:lnTo>
                  <a:lnTo>
                    <a:pt x="2420709" y="360273"/>
                  </a:lnTo>
                  <a:lnTo>
                    <a:pt x="2439403" y="404571"/>
                  </a:lnTo>
                  <a:lnTo>
                    <a:pt x="2468397" y="442112"/>
                  </a:lnTo>
                  <a:lnTo>
                    <a:pt x="2505938" y="471106"/>
                  </a:lnTo>
                  <a:lnTo>
                    <a:pt x="2550236" y="489800"/>
                  </a:lnTo>
                  <a:lnTo>
                    <a:pt x="2599537" y="496430"/>
                  </a:lnTo>
                  <a:lnTo>
                    <a:pt x="2648839" y="489800"/>
                  </a:lnTo>
                  <a:lnTo>
                    <a:pt x="2693136" y="471106"/>
                  </a:lnTo>
                  <a:lnTo>
                    <a:pt x="2730665" y="442112"/>
                  </a:lnTo>
                  <a:lnTo>
                    <a:pt x="2759672" y="404571"/>
                  </a:lnTo>
                  <a:lnTo>
                    <a:pt x="2778366" y="360273"/>
                  </a:lnTo>
                  <a:lnTo>
                    <a:pt x="2784983" y="3109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79999" y="6468860"/>
              <a:ext cx="657224" cy="657224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4230766" y="2038043"/>
            <a:ext cx="4707255" cy="3722370"/>
            <a:chOff x="4230766" y="2038043"/>
            <a:chExt cx="4707255" cy="3722370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8056" y="2038043"/>
              <a:ext cx="2419349" cy="350519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230763" y="3342334"/>
              <a:ext cx="2932430" cy="2418080"/>
            </a:xfrm>
            <a:custGeom>
              <a:avLst/>
              <a:gdLst/>
              <a:ahLst/>
              <a:cxnLst/>
              <a:rect l="l" t="t" r="r" b="b"/>
              <a:pathLst>
                <a:path w="2932429" h="2418079">
                  <a:moveTo>
                    <a:pt x="2932315" y="2237727"/>
                  </a:moveTo>
                  <a:lnTo>
                    <a:pt x="2925889" y="2189861"/>
                  </a:lnTo>
                  <a:lnTo>
                    <a:pt x="2907728" y="2146846"/>
                  </a:lnTo>
                  <a:lnTo>
                    <a:pt x="2879572" y="2110409"/>
                  </a:lnTo>
                  <a:lnTo>
                    <a:pt x="2843136" y="2082253"/>
                  </a:lnTo>
                  <a:lnTo>
                    <a:pt x="2800121" y="2064105"/>
                  </a:lnTo>
                  <a:lnTo>
                    <a:pt x="2752255" y="2057666"/>
                  </a:lnTo>
                  <a:lnTo>
                    <a:pt x="2150529" y="2057666"/>
                  </a:lnTo>
                  <a:lnTo>
                    <a:pt x="2154097" y="2054745"/>
                  </a:lnTo>
                  <a:lnTo>
                    <a:pt x="2175446" y="2028710"/>
                  </a:lnTo>
                  <a:lnTo>
                    <a:pt x="2191156" y="1999297"/>
                  </a:lnTo>
                  <a:lnTo>
                    <a:pt x="2200846" y="1967395"/>
                  </a:lnTo>
                  <a:lnTo>
                    <a:pt x="2203818" y="1937346"/>
                  </a:lnTo>
                  <a:lnTo>
                    <a:pt x="2203818" y="1930438"/>
                  </a:lnTo>
                  <a:lnTo>
                    <a:pt x="2191156" y="1868474"/>
                  </a:lnTo>
                  <a:lnTo>
                    <a:pt x="2154097" y="1813026"/>
                  </a:lnTo>
                  <a:lnTo>
                    <a:pt x="2098649" y="1775980"/>
                  </a:lnTo>
                  <a:lnTo>
                    <a:pt x="2033244" y="1762963"/>
                  </a:lnTo>
                  <a:lnTo>
                    <a:pt x="1450670" y="1762963"/>
                  </a:lnTo>
                  <a:lnTo>
                    <a:pt x="1497101" y="1757616"/>
                  </a:lnTo>
                  <a:lnTo>
                    <a:pt x="1539722" y="1742389"/>
                  </a:lnTo>
                  <a:lnTo>
                    <a:pt x="1577327" y="1718475"/>
                  </a:lnTo>
                  <a:lnTo>
                    <a:pt x="1608683" y="1687118"/>
                  </a:lnTo>
                  <a:lnTo>
                    <a:pt x="1632597" y="1649514"/>
                  </a:lnTo>
                  <a:lnTo>
                    <a:pt x="1647825" y="1606892"/>
                  </a:lnTo>
                  <a:lnTo>
                    <a:pt x="1653171" y="1560461"/>
                  </a:lnTo>
                  <a:lnTo>
                    <a:pt x="1647825" y="1514030"/>
                  </a:lnTo>
                  <a:lnTo>
                    <a:pt x="1632597" y="1471396"/>
                  </a:lnTo>
                  <a:lnTo>
                    <a:pt x="1608683" y="1433804"/>
                  </a:lnTo>
                  <a:lnTo>
                    <a:pt x="1577327" y="1402435"/>
                  </a:lnTo>
                  <a:lnTo>
                    <a:pt x="1539722" y="1378534"/>
                  </a:lnTo>
                  <a:lnTo>
                    <a:pt x="1497101" y="1363294"/>
                  </a:lnTo>
                  <a:lnTo>
                    <a:pt x="1450670" y="1357947"/>
                  </a:lnTo>
                  <a:lnTo>
                    <a:pt x="1068895" y="1357947"/>
                  </a:lnTo>
                  <a:lnTo>
                    <a:pt x="1075029" y="1354772"/>
                  </a:lnTo>
                  <a:lnTo>
                    <a:pt x="1113332" y="1331798"/>
                  </a:lnTo>
                  <a:lnTo>
                    <a:pt x="1150048" y="1306576"/>
                  </a:lnTo>
                  <a:lnTo>
                    <a:pt x="1185087" y="1279207"/>
                  </a:lnTo>
                  <a:lnTo>
                    <a:pt x="1218361" y="1249768"/>
                  </a:lnTo>
                  <a:lnTo>
                    <a:pt x="1249756" y="1218374"/>
                  </a:lnTo>
                  <a:lnTo>
                    <a:pt x="1279194" y="1185100"/>
                  </a:lnTo>
                  <a:lnTo>
                    <a:pt x="1306563" y="1150061"/>
                  </a:lnTo>
                  <a:lnTo>
                    <a:pt x="1331785" y="1113345"/>
                  </a:lnTo>
                  <a:lnTo>
                    <a:pt x="1354759" y="1075042"/>
                  </a:lnTo>
                  <a:lnTo>
                    <a:pt x="1375384" y="1035240"/>
                  </a:lnTo>
                  <a:lnTo>
                    <a:pt x="1393558" y="994067"/>
                  </a:lnTo>
                  <a:lnTo>
                    <a:pt x="1409217" y="951585"/>
                  </a:lnTo>
                  <a:lnTo>
                    <a:pt x="1422222" y="907897"/>
                  </a:lnTo>
                  <a:lnTo>
                    <a:pt x="1432521" y="863104"/>
                  </a:lnTo>
                  <a:lnTo>
                    <a:pt x="1439989" y="817308"/>
                  </a:lnTo>
                  <a:lnTo>
                    <a:pt x="1444536" y="770585"/>
                  </a:lnTo>
                  <a:lnTo>
                    <a:pt x="1446072" y="723049"/>
                  </a:lnTo>
                  <a:lnTo>
                    <a:pt x="1444536" y="675500"/>
                  </a:lnTo>
                  <a:lnTo>
                    <a:pt x="1439989" y="628789"/>
                  </a:lnTo>
                  <a:lnTo>
                    <a:pt x="1432521" y="582980"/>
                  </a:lnTo>
                  <a:lnTo>
                    <a:pt x="1422222" y="538187"/>
                  </a:lnTo>
                  <a:lnTo>
                    <a:pt x="1409217" y="494512"/>
                  </a:lnTo>
                  <a:lnTo>
                    <a:pt x="1393558" y="452031"/>
                  </a:lnTo>
                  <a:lnTo>
                    <a:pt x="1375384" y="410845"/>
                  </a:lnTo>
                  <a:lnTo>
                    <a:pt x="1354759" y="371055"/>
                  </a:lnTo>
                  <a:lnTo>
                    <a:pt x="1331785" y="332752"/>
                  </a:lnTo>
                  <a:lnTo>
                    <a:pt x="1306563" y="296024"/>
                  </a:lnTo>
                  <a:lnTo>
                    <a:pt x="1279194" y="260985"/>
                  </a:lnTo>
                  <a:lnTo>
                    <a:pt x="1249756" y="227723"/>
                  </a:lnTo>
                  <a:lnTo>
                    <a:pt x="1218361" y="196316"/>
                  </a:lnTo>
                  <a:lnTo>
                    <a:pt x="1185087" y="166890"/>
                  </a:lnTo>
                  <a:lnTo>
                    <a:pt x="1150048" y="139509"/>
                  </a:lnTo>
                  <a:lnTo>
                    <a:pt x="1113332" y="114287"/>
                  </a:lnTo>
                  <a:lnTo>
                    <a:pt x="1075029" y="91325"/>
                  </a:lnTo>
                  <a:lnTo>
                    <a:pt x="1035240" y="70700"/>
                  </a:lnTo>
                  <a:lnTo>
                    <a:pt x="994054" y="52514"/>
                  </a:lnTo>
                  <a:lnTo>
                    <a:pt x="951572" y="36868"/>
                  </a:lnTo>
                  <a:lnTo>
                    <a:pt x="907884" y="23850"/>
                  </a:lnTo>
                  <a:lnTo>
                    <a:pt x="863092" y="13563"/>
                  </a:lnTo>
                  <a:lnTo>
                    <a:pt x="817295" y="6096"/>
                  </a:lnTo>
                  <a:lnTo>
                    <a:pt x="770572" y="1549"/>
                  </a:lnTo>
                  <a:lnTo>
                    <a:pt x="723036" y="0"/>
                  </a:lnTo>
                  <a:lnTo>
                    <a:pt x="675500" y="1549"/>
                  </a:lnTo>
                  <a:lnTo>
                    <a:pt x="628777" y="6096"/>
                  </a:lnTo>
                  <a:lnTo>
                    <a:pt x="582968" y="13563"/>
                  </a:lnTo>
                  <a:lnTo>
                    <a:pt x="538187" y="23850"/>
                  </a:lnTo>
                  <a:lnTo>
                    <a:pt x="494499" y="36868"/>
                  </a:lnTo>
                  <a:lnTo>
                    <a:pt x="452018" y="52514"/>
                  </a:lnTo>
                  <a:lnTo>
                    <a:pt x="410832" y="70700"/>
                  </a:lnTo>
                  <a:lnTo>
                    <a:pt x="371043" y="91325"/>
                  </a:lnTo>
                  <a:lnTo>
                    <a:pt x="332740" y="114287"/>
                  </a:lnTo>
                  <a:lnTo>
                    <a:pt x="296011" y="139509"/>
                  </a:lnTo>
                  <a:lnTo>
                    <a:pt x="260972" y="166890"/>
                  </a:lnTo>
                  <a:lnTo>
                    <a:pt x="227711" y="196316"/>
                  </a:lnTo>
                  <a:lnTo>
                    <a:pt x="196303" y="227723"/>
                  </a:lnTo>
                  <a:lnTo>
                    <a:pt x="166878" y="260985"/>
                  </a:lnTo>
                  <a:lnTo>
                    <a:pt x="139496" y="296024"/>
                  </a:lnTo>
                  <a:lnTo>
                    <a:pt x="114287" y="332752"/>
                  </a:lnTo>
                  <a:lnTo>
                    <a:pt x="91313" y="371055"/>
                  </a:lnTo>
                  <a:lnTo>
                    <a:pt x="70688" y="410845"/>
                  </a:lnTo>
                  <a:lnTo>
                    <a:pt x="52501" y="452031"/>
                  </a:lnTo>
                  <a:lnTo>
                    <a:pt x="36855" y="494512"/>
                  </a:lnTo>
                  <a:lnTo>
                    <a:pt x="23837" y="538187"/>
                  </a:lnTo>
                  <a:lnTo>
                    <a:pt x="13550" y="582980"/>
                  </a:lnTo>
                  <a:lnTo>
                    <a:pt x="6083" y="628789"/>
                  </a:lnTo>
                  <a:lnTo>
                    <a:pt x="1536" y="675500"/>
                  </a:lnTo>
                  <a:lnTo>
                    <a:pt x="0" y="723049"/>
                  </a:lnTo>
                  <a:lnTo>
                    <a:pt x="1536" y="770585"/>
                  </a:lnTo>
                  <a:lnTo>
                    <a:pt x="6083" y="817308"/>
                  </a:lnTo>
                  <a:lnTo>
                    <a:pt x="13550" y="863104"/>
                  </a:lnTo>
                  <a:lnTo>
                    <a:pt x="23837" y="907897"/>
                  </a:lnTo>
                  <a:lnTo>
                    <a:pt x="36855" y="951585"/>
                  </a:lnTo>
                  <a:lnTo>
                    <a:pt x="52501" y="994067"/>
                  </a:lnTo>
                  <a:lnTo>
                    <a:pt x="70688" y="1035240"/>
                  </a:lnTo>
                  <a:lnTo>
                    <a:pt x="91313" y="1075042"/>
                  </a:lnTo>
                  <a:lnTo>
                    <a:pt x="114287" y="1113345"/>
                  </a:lnTo>
                  <a:lnTo>
                    <a:pt x="139496" y="1150061"/>
                  </a:lnTo>
                  <a:lnTo>
                    <a:pt x="166878" y="1185100"/>
                  </a:lnTo>
                  <a:lnTo>
                    <a:pt x="196303" y="1218374"/>
                  </a:lnTo>
                  <a:lnTo>
                    <a:pt x="227711" y="1249768"/>
                  </a:lnTo>
                  <a:lnTo>
                    <a:pt x="260972" y="1279207"/>
                  </a:lnTo>
                  <a:lnTo>
                    <a:pt x="296011" y="1306576"/>
                  </a:lnTo>
                  <a:lnTo>
                    <a:pt x="332740" y="1331798"/>
                  </a:lnTo>
                  <a:lnTo>
                    <a:pt x="371043" y="1354772"/>
                  </a:lnTo>
                  <a:lnTo>
                    <a:pt x="377164" y="1357947"/>
                  </a:lnTo>
                  <a:lnTo>
                    <a:pt x="202501" y="1357947"/>
                  </a:lnTo>
                  <a:lnTo>
                    <a:pt x="156070" y="1363294"/>
                  </a:lnTo>
                  <a:lnTo>
                    <a:pt x="113449" y="1378534"/>
                  </a:lnTo>
                  <a:lnTo>
                    <a:pt x="75844" y="1402435"/>
                  </a:lnTo>
                  <a:lnTo>
                    <a:pt x="44488" y="1433804"/>
                  </a:lnTo>
                  <a:lnTo>
                    <a:pt x="20574" y="1471396"/>
                  </a:lnTo>
                  <a:lnTo>
                    <a:pt x="5346" y="1514030"/>
                  </a:lnTo>
                  <a:lnTo>
                    <a:pt x="0" y="1560461"/>
                  </a:lnTo>
                  <a:lnTo>
                    <a:pt x="5346" y="1606892"/>
                  </a:lnTo>
                  <a:lnTo>
                    <a:pt x="20574" y="1649514"/>
                  </a:lnTo>
                  <a:lnTo>
                    <a:pt x="44488" y="1687118"/>
                  </a:lnTo>
                  <a:lnTo>
                    <a:pt x="75844" y="1718475"/>
                  </a:lnTo>
                  <a:lnTo>
                    <a:pt x="113449" y="1742389"/>
                  </a:lnTo>
                  <a:lnTo>
                    <a:pt x="156070" y="1757616"/>
                  </a:lnTo>
                  <a:lnTo>
                    <a:pt x="202501" y="1762963"/>
                  </a:lnTo>
                  <a:lnTo>
                    <a:pt x="594766" y="1762963"/>
                  </a:lnTo>
                  <a:lnTo>
                    <a:pt x="561263" y="1766277"/>
                  </a:lnTo>
                  <a:lnTo>
                    <a:pt x="499935" y="1791690"/>
                  </a:lnTo>
                  <a:lnTo>
                    <a:pt x="452551" y="1839061"/>
                  </a:lnTo>
                  <a:lnTo>
                    <a:pt x="427151" y="1900389"/>
                  </a:lnTo>
                  <a:lnTo>
                    <a:pt x="423837" y="1933892"/>
                  </a:lnTo>
                  <a:lnTo>
                    <a:pt x="427151" y="1967395"/>
                  </a:lnTo>
                  <a:lnTo>
                    <a:pt x="452551" y="2028710"/>
                  </a:lnTo>
                  <a:lnTo>
                    <a:pt x="499935" y="2076094"/>
                  </a:lnTo>
                  <a:lnTo>
                    <a:pt x="561263" y="2101494"/>
                  </a:lnTo>
                  <a:lnTo>
                    <a:pt x="594766" y="2104809"/>
                  </a:lnTo>
                  <a:lnTo>
                    <a:pt x="1228674" y="2104809"/>
                  </a:lnTo>
                  <a:lnTo>
                    <a:pt x="1221435" y="2110409"/>
                  </a:lnTo>
                  <a:lnTo>
                    <a:pt x="1193292" y="2146846"/>
                  </a:lnTo>
                  <a:lnTo>
                    <a:pt x="1175131" y="2189861"/>
                  </a:lnTo>
                  <a:lnTo>
                    <a:pt x="1168704" y="2237740"/>
                  </a:lnTo>
                  <a:lnTo>
                    <a:pt x="1175131" y="2285606"/>
                  </a:lnTo>
                  <a:lnTo>
                    <a:pt x="1193292" y="2328608"/>
                  </a:lnTo>
                  <a:lnTo>
                    <a:pt x="1221435" y="2365057"/>
                  </a:lnTo>
                  <a:lnTo>
                    <a:pt x="1257884" y="2393213"/>
                  </a:lnTo>
                  <a:lnTo>
                    <a:pt x="1300899" y="2411361"/>
                  </a:lnTo>
                  <a:lnTo>
                    <a:pt x="1348765" y="2417788"/>
                  </a:lnTo>
                  <a:lnTo>
                    <a:pt x="2752255" y="2417788"/>
                  </a:lnTo>
                  <a:lnTo>
                    <a:pt x="2800121" y="2411361"/>
                  </a:lnTo>
                  <a:lnTo>
                    <a:pt x="2843136" y="2393213"/>
                  </a:lnTo>
                  <a:lnTo>
                    <a:pt x="2879572" y="2365057"/>
                  </a:lnTo>
                  <a:lnTo>
                    <a:pt x="2907728" y="2328608"/>
                  </a:lnTo>
                  <a:lnTo>
                    <a:pt x="2925889" y="2285606"/>
                  </a:lnTo>
                  <a:lnTo>
                    <a:pt x="2932315" y="22377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13496" y="1728773"/>
            <a:ext cx="4208780" cy="2308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latin typeface="Comic Sans MS"/>
                <a:cs typeface="Comic Sans MS"/>
              </a:rPr>
              <a:t>VISUALIZING</a:t>
            </a:r>
            <a:r>
              <a:rPr sz="2500" b="1" spc="-60" dirty="0">
                <a:latin typeface="Comic Sans MS"/>
                <a:cs typeface="Comic Sans MS"/>
              </a:rPr>
              <a:t> </a:t>
            </a:r>
            <a:r>
              <a:rPr sz="2500" b="1" spc="-5" dirty="0">
                <a:latin typeface="Comic Sans MS"/>
                <a:cs typeface="Comic Sans MS"/>
              </a:rPr>
              <a:t>DATA</a:t>
            </a:r>
            <a:endParaRPr sz="25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700">
              <a:latin typeface="Comic Sans MS"/>
              <a:cs typeface="Comic Sans MS"/>
            </a:endParaRPr>
          </a:p>
          <a:p>
            <a:pPr marL="557530">
              <a:lnSpc>
                <a:spcPct val="100000"/>
              </a:lnSpc>
            </a:pPr>
            <a:r>
              <a:rPr sz="1900" b="1" spc="20" dirty="0">
                <a:latin typeface="Comic Sans MS"/>
                <a:cs typeface="Comic Sans MS"/>
              </a:rPr>
              <a:t>ROW-LEVEL</a:t>
            </a:r>
            <a:r>
              <a:rPr sz="1900" b="1" spc="-10" dirty="0">
                <a:latin typeface="Comic Sans MS"/>
                <a:cs typeface="Comic Sans MS"/>
              </a:rPr>
              <a:t> </a:t>
            </a:r>
            <a:r>
              <a:rPr sz="1900" b="1" spc="15" dirty="0">
                <a:latin typeface="Comic Sans MS"/>
                <a:cs typeface="Comic Sans MS"/>
              </a:rPr>
              <a:t>SECURITY</a:t>
            </a:r>
            <a:r>
              <a:rPr sz="1900" b="1" spc="-10" dirty="0">
                <a:latin typeface="Comic Sans MS"/>
                <a:cs typeface="Comic Sans MS"/>
              </a:rPr>
              <a:t> </a:t>
            </a:r>
            <a:r>
              <a:rPr sz="1900" b="1" spc="15" dirty="0">
                <a:latin typeface="Comic Sans MS"/>
                <a:cs typeface="Comic Sans MS"/>
              </a:rPr>
              <a:t>(RLS)</a:t>
            </a:r>
            <a:endParaRPr sz="1900">
              <a:latin typeface="Comic Sans MS"/>
              <a:cs typeface="Comic Sans MS"/>
            </a:endParaRPr>
          </a:p>
          <a:p>
            <a:pPr marL="557530" marR="2174240">
              <a:lnSpc>
                <a:spcPct val="164500"/>
              </a:lnSpc>
            </a:pPr>
            <a:r>
              <a:rPr sz="1900" b="1" spc="10" dirty="0">
                <a:latin typeface="Comic Sans MS"/>
                <a:cs typeface="Comic Sans MS"/>
              </a:rPr>
              <a:t>Introductio</a:t>
            </a:r>
            <a:r>
              <a:rPr sz="1900" b="1" spc="15" dirty="0">
                <a:latin typeface="Comic Sans MS"/>
                <a:cs typeface="Comic Sans MS"/>
              </a:rPr>
              <a:t>n  Static</a:t>
            </a:r>
            <a:r>
              <a:rPr sz="1900" b="1" spc="-25" dirty="0">
                <a:latin typeface="Comic Sans MS"/>
                <a:cs typeface="Comic Sans MS"/>
              </a:rPr>
              <a:t> </a:t>
            </a:r>
            <a:r>
              <a:rPr sz="1900" b="1" spc="20" dirty="0">
                <a:latin typeface="Comic Sans MS"/>
                <a:cs typeface="Comic Sans MS"/>
              </a:rPr>
              <a:t>RLS</a:t>
            </a:r>
            <a:endParaRPr sz="1900">
              <a:latin typeface="Comic Sans MS"/>
              <a:cs typeface="Comic Sans MS"/>
            </a:endParaRPr>
          </a:p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8682" y="3339141"/>
            <a:ext cx="241317" cy="241317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8682" y="3824054"/>
            <a:ext cx="241317" cy="24131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00205" y="316188"/>
            <a:ext cx="1346200" cy="1162050"/>
          </a:xfrm>
          <a:custGeom>
            <a:avLst/>
            <a:gdLst/>
            <a:ahLst/>
            <a:cxnLst/>
            <a:rect l="l" t="t" r="r" b="b"/>
            <a:pathLst>
              <a:path w="1346200" h="1162050">
                <a:moveTo>
                  <a:pt x="237120" y="1161689"/>
                </a:moveTo>
                <a:lnTo>
                  <a:pt x="237120" y="889867"/>
                </a:lnTo>
                <a:lnTo>
                  <a:pt x="200013" y="870398"/>
                </a:lnTo>
                <a:lnTo>
                  <a:pt x="165287" y="847216"/>
                </a:lnTo>
                <a:lnTo>
                  <a:pt x="133186" y="820309"/>
                </a:lnTo>
                <a:lnTo>
                  <a:pt x="103953" y="789666"/>
                </a:lnTo>
                <a:lnTo>
                  <a:pt x="77829" y="755275"/>
                </a:lnTo>
                <a:lnTo>
                  <a:pt x="55059" y="717123"/>
                </a:lnTo>
                <a:lnTo>
                  <a:pt x="35884" y="675199"/>
                </a:lnTo>
                <a:lnTo>
                  <a:pt x="20548" y="629490"/>
                </a:lnTo>
                <a:lnTo>
                  <a:pt x="9293" y="579986"/>
                </a:lnTo>
                <a:lnTo>
                  <a:pt x="2362" y="526674"/>
                </a:lnTo>
                <a:lnTo>
                  <a:pt x="0" y="469507"/>
                </a:lnTo>
                <a:lnTo>
                  <a:pt x="2427" y="413216"/>
                </a:lnTo>
                <a:lnTo>
                  <a:pt x="9534" y="359935"/>
                </a:lnTo>
                <a:lnTo>
                  <a:pt x="21071" y="309793"/>
                </a:lnTo>
                <a:lnTo>
                  <a:pt x="36785" y="262920"/>
                </a:lnTo>
                <a:lnTo>
                  <a:pt x="56424" y="219444"/>
                </a:lnTo>
                <a:lnTo>
                  <a:pt x="79736" y="179495"/>
                </a:lnTo>
                <a:lnTo>
                  <a:pt x="106469" y="143202"/>
                </a:lnTo>
                <a:lnTo>
                  <a:pt x="136372" y="110695"/>
                </a:lnTo>
                <a:lnTo>
                  <a:pt x="169192" y="82102"/>
                </a:lnTo>
                <a:lnTo>
                  <a:pt x="204678" y="57554"/>
                </a:lnTo>
                <a:lnTo>
                  <a:pt x="242577" y="37179"/>
                </a:lnTo>
                <a:lnTo>
                  <a:pt x="282638" y="21107"/>
                </a:lnTo>
                <a:lnTo>
                  <a:pt x="324608" y="9466"/>
                </a:lnTo>
                <a:lnTo>
                  <a:pt x="368235" y="2387"/>
                </a:lnTo>
                <a:lnTo>
                  <a:pt x="413260" y="0"/>
                </a:lnTo>
                <a:lnTo>
                  <a:pt x="929624" y="0"/>
                </a:lnTo>
                <a:lnTo>
                  <a:pt x="975150" y="2387"/>
                </a:lnTo>
                <a:lnTo>
                  <a:pt x="1019213" y="9467"/>
                </a:lnTo>
                <a:lnTo>
                  <a:pt x="1061558" y="21107"/>
                </a:lnTo>
                <a:lnTo>
                  <a:pt x="1101936" y="37180"/>
                </a:lnTo>
                <a:lnTo>
                  <a:pt x="1140102" y="57555"/>
                </a:lnTo>
                <a:lnTo>
                  <a:pt x="1175806" y="82104"/>
                </a:lnTo>
                <a:lnTo>
                  <a:pt x="1208803" y="110698"/>
                </a:lnTo>
                <a:lnTo>
                  <a:pt x="1238843" y="143207"/>
                </a:lnTo>
                <a:lnTo>
                  <a:pt x="1265681" y="179502"/>
                </a:lnTo>
                <a:lnTo>
                  <a:pt x="1289067" y="219454"/>
                </a:lnTo>
                <a:lnTo>
                  <a:pt x="1308756" y="262933"/>
                </a:lnTo>
                <a:lnTo>
                  <a:pt x="1324498" y="309811"/>
                </a:lnTo>
                <a:lnTo>
                  <a:pt x="1336048" y="359958"/>
                </a:lnTo>
                <a:lnTo>
                  <a:pt x="1343156" y="413244"/>
                </a:lnTo>
                <a:lnTo>
                  <a:pt x="1345576" y="469543"/>
                </a:lnTo>
                <a:lnTo>
                  <a:pt x="1343152" y="523799"/>
                </a:lnTo>
                <a:lnTo>
                  <a:pt x="1336040" y="575348"/>
                </a:lnTo>
                <a:lnTo>
                  <a:pt x="1324488" y="624005"/>
                </a:lnTo>
                <a:lnTo>
                  <a:pt x="1308744" y="669621"/>
                </a:lnTo>
                <a:lnTo>
                  <a:pt x="1289055" y="712049"/>
                </a:lnTo>
                <a:lnTo>
                  <a:pt x="1265669" y="751140"/>
                </a:lnTo>
                <a:lnTo>
                  <a:pt x="1238833" y="786745"/>
                </a:lnTo>
                <a:lnTo>
                  <a:pt x="1208793" y="818717"/>
                </a:lnTo>
                <a:lnTo>
                  <a:pt x="1175799" y="846908"/>
                </a:lnTo>
                <a:lnTo>
                  <a:pt x="1140096" y="871168"/>
                </a:lnTo>
                <a:lnTo>
                  <a:pt x="1101932" y="891350"/>
                </a:lnTo>
                <a:lnTo>
                  <a:pt x="1061555" y="907305"/>
                </a:lnTo>
                <a:lnTo>
                  <a:pt x="1019212" y="918885"/>
                </a:lnTo>
                <a:lnTo>
                  <a:pt x="975150" y="925942"/>
                </a:lnTo>
                <a:lnTo>
                  <a:pt x="929616" y="928327"/>
                </a:lnTo>
                <a:lnTo>
                  <a:pt x="517808" y="928327"/>
                </a:lnTo>
                <a:lnTo>
                  <a:pt x="237120" y="11616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713425" y="394815"/>
            <a:ext cx="919480" cy="739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5700"/>
              </a:lnSpc>
              <a:spcBef>
                <a:spcPts val="100"/>
              </a:spcBef>
            </a:pPr>
            <a:r>
              <a:rPr sz="1350" b="1" spc="-10" dirty="0">
                <a:latin typeface="Comic Sans MS"/>
                <a:cs typeface="Comic Sans MS"/>
              </a:rPr>
              <a:t>lets</a:t>
            </a:r>
            <a:r>
              <a:rPr sz="1350" b="1" spc="-40" dirty="0">
                <a:latin typeface="Comic Sans MS"/>
                <a:cs typeface="Comic Sans MS"/>
              </a:rPr>
              <a:t> </a:t>
            </a:r>
            <a:r>
              <a:rPr sz="1350" b="1" spc="-5" dirty="0">
                <a:latin typeface="Comic Sans MS"/>
                <a:cs typeface="Comic Sans MS"/>
              </a:rPr>
              <a:t>go</a:t>
            </a:r>
            <a:r>
              <a:rPr sz="1350" b="1" spc="-4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for </a:t>
            </a:r>
            <a:r>
              <a:rPr sz="1350" b="1" spc="-57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each RLS </a:t>
            </a:r>
            <a:r>
              <a:rPr sz="1350" b="1" spc="-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clearly</a:t>
            </a:r>
            <a:endParaRPr sz="1350">
              <a:latin typeface="Comic Sans MS"/>
              <a:cs typeface="Comic Sans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0000" y="6601076"/>
            <a:ext cx="657224" cy="59982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33894" y="1477879"/>
            <a:ext cx="1704974" cy="3352799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536099" y="204466"/>
            <a:ext cx="6295390" cy="515620"/>
          </a:xfrm>
          <a:custGeom>
            <a:avLst/>
            <a:gdLst/>
            <a:ahLst/>
            <a:cxnLst/>
            <a:rect l="l" t="t" r="r" b="b"/>
            <a:pathLst>
              <a:path w="6295390" h="515620">
                <a:moveTo>
                  <a:pt x="6038198" y="515533"/>
                </a:moveTo>
                <a:lnTo>
                  <a:pt x="257765" y="515533"/>
                </a:lnTo>
                <a:lnTo>
                  <a:pt x="211432" y="511380"/>
                </a:lnTo>
                <a:lnTo>
                  <a:pt x="167823" y="499407"/>
                </a:lnTo>
                <a:lnTo>
                  <a:pt x="127667" y="480341"/>
                </a:lnTo>
                <a:lnTo>
                  <a:pt x="91690" y="454910"/>
                </a:lnTo>
                <a:lnTo>
                  <a:pt x="60623" y="423842"/>
                </a:lnTo>
                <a:lnTo>
                  <a:pt x="35192" y="387866"/>
                </a:lnTo>
                <a:lnTo>
                  <a:pt x="16126" y="347710"/>
                </a:lnTo>
                <a:lnTo>
                  <a:pt x="4152" y="304100"/>
                </a:lnTo>
                <a:lnTo>
                  <a:pt x="0" y="257766"/>
                </a:lnTo>
                <a:lnTo>
                  <a:pt x="4152" y="211432"/>
                </a:lnTo>
                <a:lnTo>
                  <a:pt x="16126" y="167823"/>
                </a:lnTo>
                <a:lnTo>
                  <a:pt x="35192" y="127667"/>
                </a:lnTo>
                <a:lnTo>
                  <a:pt x="60623" y="91690"/>
                </a:lnTo>
                <a:lnTo>
                  <a:pt x="91690" y="60623"/>
                </a:lnTo>
                <a:lnTo>
                  <a:pt x="127667" y="35192"/>
                </a:lnTo>
                <a:lnTo>
                  <a:pt x="167823" y="16126"/>
                </a:lnTo>
                <a:lnTo>
                  <a:pt x="211432" y="4152"/>
                </a:lnTo>
                <a:lnTo>
                  <a:pt x="257766" y="0"/>
                </a:lnTo>
                <a:lnTo>
                  <a:pt x="6038196" y="0"/>
                </a:lnTo>
                <a:lnTo>
                  <a:pt x="6084530" y="4152"/>
                </a:lnTo>
                <a:lnTo>
                  <a:pt x="6128139" y="16126"/>
                </a:lnTo>
                <a:lnTo>
                  <a:pt x="6168296" y="35192"/>
                </a:lnTo>
                <a:lnTo>
                  <a:pt x="6204272" y="60623"/>
                </a:lnTo>
                <a:lnTo>
                  <a:pt x="6235339" y="91690"/>
                </a:lnTo>
                <a:lnTo>
                  <a:pt x="6260770" y="127667"/>
                </a:lnTo>
                <a:lnTo>
                  <a:pt x="6279836" y="167823"/>
                </a:lnTo>
                <a:lnTo>
                  <a:pt x="6291810" y="211432"/>
                </a:lnTo>
                <a:lnTo>
                  <a:pt x="6295151" y="248704"/>
                </a:lnTo>
                <a:lnTo>
                  <a:pt x="6295151" y="266829"/>
                </a:lnTo>
                <a:lnTo>
                  <a:pt x="6279836" y="347710"/>
                </a:lnTo>
                <a:lnTo>
                  <a:pt x="6260770" y="387866"/>
                </a:lnTo>
                <a:lnTo>
                  <a:pt x="6235339" y="423842"/>
                </a:lnTo>
                <a:lnTo>
                  <a:pt x="6204272" y="454910"/>
                </a:lnTo>
                <a:lnTo>
                  <a:pt x="6168296" y="480341"/>
                </a:lnTo>
                <a:lnTo>
                  <a:pt x="6128139" y="499407"/>
                </a:lnTo>
                <a:lnTo>
                  <a:pt x="6084530" y="511380"/>
                </a:lnTo>
                <a:lnTo>
                  <a:pt x="6038198" y="5155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2780" y="5047881"/>
            <a:ext cx="7916545" cy="2153285"/>
          </a:xfrm>
          <a:custGeom>
            <a:avLst/>
            <a:gdLst/>
            <a:ahLst/>
            <a:cxnLst/>
            <a:rect l="l" t="t" r="r" b="b"/>
            <a:pathLst>
              <a:path w="7916545" h="2153284">
                <a:moveTo>
                  <a:pt x="7916202" y="2153031"/>
                </a:moveTo>
                <a:lnTo>
                  <a:pt x="7896034" y="2101113"/>
                </a:lnTo>
                <a:lnTo>
                  <a:pt x="7877708" y="2060308"/>
                </a:lnTo>
                <a:lnTo>
                  <a:pt x="7857680" y="2020379"/>
                </a:lnTo>
                <a:lnTo>
                  <a:pt x="7836001" y="1981365"/>
                </a:lnTo>
                <a:lnTo>
                  <a:pt x="7812697" y="1943315"/>
                </a:lnTo>
                <a:lnTo>
                  <a:pt x="7787818" y="1906257"/>
                </a:lnTo>
                <a:lnTo>
                  <a:pt x="7761402" y="1870227"/>
                </a:lnTo>
                <a:lnTo>
                  <a:pt x="7733512" y="1835277"/>
                </a:lnTo>
                <a:lnTo>
                  <a:pt x="7704163" y="1801456"/>
                </a:lnTo>
                <a:lnTo>
                  <a:pt x="7673416" y="1768779"/>
                </a:lnTo>
                <a:lnTo>
                  <a:pt x="7641310" y="1737309"/>
                </a:lnTo>
                <a:lnTo>
                  <a:pt x="7607897" y="1707083"/>
                </a:lnTo>
                <a:lnTo>
                  <a:pt x="7573200" y="1678127"/>
                </a:lnTo>
                <a:lnTo>
                  <a:pt x="7537285" y="1650492"/>
                </a:lnTo>
                <a:lnTo>
                  <a:pt x="7500175" y="1624215"/>
                </a:lnTo>
                <a:lnTo>
                  <a:pt x="7461923" y="1599349"/>
                </a:lnTo>
                <a:lnTo>
                  <a:pt x="7422566" y="1575917"/>
                </a:lnTo>
                <a:lnTo>
                  <a:pt x="7382154" y="1553972"/>
                </a:lnTo>
                <a:lnTo>
                  <a:pt x="7340727" y="1533550"/>
                </a:lnTo>
                <a:lnTo>
                  <a:pt x="7314095" y="1521714"/>
                </a:lnTo>
                <a:lnTo>
                  <a:pt x="7318845" y="1519897"/>
                </a:lnTo>
                <a:lnTo>
                  <a:pt x="7359828" y="1497177"/>
                </a:lnTo>
                <a:lnTo>
                  <a:pt x="7397026" y="1469110"/>
                </a:lnTo>
                <a:lnTo>
                  <a:pt x="7429906" y="1436230"/>
                </a:lnTo>
                <a:lnTo>
                  <a:pt x="7457973" y="1399032"/>
                </a:lnTo>
                <a:lnTo>
                  <a:pt x="7480694" y="1358049"/>
                </a:lnTo>
                <a:lnTo>
                  <a:pt x="7497559" y="1313789"/>
                </a:lnTo>
                <a:lnTo>
                  <a:pt x="7508062" y="1266774"/>
                </a:lnTo>
                <a:lnTo>
                  <a:pt x="7511682" y="1217510"/>
                </a:lnTo>
                <a:lnTo>
                  <a:pt x="7511682" y="333375"/>
                </a:lnTo>
                <a:lnTo>
                  <a:pt x="7508062" y="284099"/>
                </a:lnTo>
                <a:lnTo>
                  <a:pt x="7497559" y="237083"/>
                </a:lnTo>
                <a:lnTo>
                  <a:pt x="7480694" y="192824"/>
                </a:lnTo>
                <a:lnTo>
                  <a:pt x="7457973" y="151841"/>
                </a:lnTo>
                <a:lnTo>
                  <a:pt x="7429906" y="114655"/>
                </a:lnTo>
                <a:lnTo>
                  <a:pt x="7397026" y="81762"/>
                </a:lnTo>
                <a:lnTo>
                  <a:pt x="7359828" y="53708"/>
                </a:lnTo>
                <a:lnTo>
                  <a:pt x="7318845" y="30975"/>
                </a:lnTo>
                <a:lnTo>
                  <a:pt x="7274585" y="14109"/>
                </a:lnTo>
                <a:lnTo>
                  <a:pt x="7227570" y="3606"/>
                </a:lnTo>
                <a:lnTo>
                  <a:pt x="7178307" y="0"/>
                </a:lnTo>
                <a:lnTo>
                  <a:pt x="333375" y="0"/>
                </a:lnTo>
                <a:lnTo>
                  <a:pt x="284111" y="3606"/>
                </a:lnTo>
                <a:lnTo>
                  <a:pt x="237096" y="14109"/>
                </a:lnTo>
                <a:lnTo>
                  <a:pt x="192836" y="30975"/>
                </a:lnTo>
                <a:lnTo>
                  <a:pt x="151841" y="53708"/>
                </a:lnTo>
                <a:lnTo>
                  <a:pt x="114655" y="81762"/>
                </a:lnTo>
                <a:lnTo>
                  <a:pt x="81775" y="114655"/>
                </a:lnTo>
                <a:lnTo>
                  <a:pt x="53708" y="151841"/>
                </a:lnTo>
                <a:lnTo>
                  <a:pt x="30988" y="192824"/>
                </a:lnTo>
                <a:lnTo>
                  <a:pt x="14109" y="237083"/>
                </a:lnTo>
                <a:lnTo>
                  <a:pt x="3606" y="284099"/>
                </a:lnTo>
                <a:lnTo>
                  <a:pt x="0" y="333375"/>
                </a:lnTo>
                <a:lnTo>
                  <a:pt x="0" y="1217510"/>
                </a:lnTo>
                <a:lnTo>
                  <a:pt x="3606" y="1266774"/>
                </a:lnTo>
                <a:lnTo>
                  <a:pt x="14109" y="1313789"/>
                </a:lnTo>
                <a:lnTo>
                  <a:pt x="30988" y="1358049"/>
                </a:lnTo>
                <a:lnTo>
                  <a:pt x="53708" y="1399032"/>
                </a:lnTo>
                <a:lnTo>
                  <a:pt x="81775" y="1436230"/>
                </a:lnTo>
                <a:lnTo>
                  <a:pt x="114655" y="1469110"/>
                </a:lnTo>
                <a:lnTo>
                  <a:pt x="151841" y="1497177"/>
                </a:lnTo>
                <a:lnTo>
                  <a:pt x="192836" y="1519897"/>
                </a:lnTo>
                <a:lnTo>
                  <a:pt x="237096" y="1536763"/>
                </a:lnTo>
                <a:lnTo>
                  <a:pt x="284111" y="1547266"/>
                </a:lnTo>
                <a:lnTo>
                  <a:pt x="333375" y="1550885"/>
                </a:lnTo>
                <a:lnTo>
                  <a:pt x="6284874" y="1550885"/>
                </a:lnTo>
                <a:lnTo>
                  <a:pt x="6278626" y="1553972"/>
                </a:lnTo>
                <a:lnTo>
                  <a:pt x="6238214" y="1575917"/>
                </a:lnTo>
                <a:lnTo>
                  <a:pt x="6198857" y="1599349"/>
                </a:lnTo>
                <a:lnTo>
                  <a:pt x="6160605" y="1624215"/>
                </a:lnTo>
                <a:lnTo>
                  <a:pt x="6123495" y="1650492"/>
                </a:lnTo>
                <a:lnTo>
                  <a:pt x="6087580" y="1678127"/>
                </a:lnTo>
                <a:lnTo>
                  <a:pt x="6052883" y="1707083"/>
                </a:lnTo>
                <a:lnTo>
                  <a:pt x="6019470" y="1737309"/>
                </a:lnTo>
                <a:lnTo>
                  <a:pt x="5987364" y="1768779"/>
                </a:lnTo>
                <a:lnTo>
                  <a:pt x="5956617" y="1801456"/>
                </a:lnTo>
                <a:lnTo>
                  <a:pt x="5927280" y="1835277"/>
                </a:lnTo>
                <a:lnTo>
                  <a:pt x="5899378" y="1870227"/>
                </a:lnTo>
                <a:lnTo>
                  <a:pt x="5872962" y="1906257"/>
                </a:lnTo>
                <a:lnTo>
                  <a:pt x="5848096" y="1943315"/>
                </a:lnTo>
                <a:lnTo>
                  <a:pt x="5824791" y="1981365"/>
                </a:lnTo>
                <a:lnTo>
                  <a:pt x="5803100" y="2020379"/>
                </a:lnTo>
                <a:lnTo>
                  <a:pt x="5783072" y="2060308"/>
                </a:lnTo>
                <a:lnTo>
                  <a:pt x="5764746" y="2101113"/>
                </a:lnTo>
                <a:lnTo>
                  <a:pt x="5748172" y="2142744"/>
                </a:lnTo>
                <a:lnTo>
                  <a:pt x="5744591" y="2153031"/>
                </a:lnTo>
                <a:lnTo>
                  <a:pt x="7916202" y="21530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750934" y="293969"/>
            <a:ext cx="3866515" cy="337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u="heavy" spc="-10" dirty="0">
                <a:uFill>
                  <a:solidFill>
                    <a:srgbClr val="000000"/>
                  </a:solidFill>
                </a:uFill>
              </a:rPr>
              <a:t>ROW-LEVEL</a:t>
            </a:r>
            <a:r>
              <a:rPr sz="2050" u="heavy" spc="-2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050" u="heavy" spc="-10" dirty="0">
                <a:uFill>
                  <a:solidFill>
                    <a:srgbClr val="000000"/>
                  </a:solidFill>
                </a:uFill>
              </a:rPr>
              <a:t>SECURITY</a:t>
            </a:r>
            <a:r>
              <a:rPr sz="2050" u="heavy" spc="-2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050" spc="-10" dirty="0"/>
              <a:t>(</a:t>
            </a:r>
            <a:r>
              <a:rPr sz="2050" u="heavy" spc="-10" dirty="0">
                <a:uFill>
                  <a:solidFill>
                    <a:srgbClr val="000000"/>
                  </a:solidFill>
                </a:uFill>
              </a:rPr>
              <a:t>RLS)</a:t>
            </a:r>
            <a:endParaRPr sz="2050"/>
          </a:p>
        </p:txBody>
      </p:sp>
      <p:grpSp>
        <p:nvGrpSpPr>
          <p:cNvPr id="9" name="object 9"/>
          <p:cNvGrpSpPr/>
          <p:nvPr/>
        </p:nvGrpSpPr>
        <p:grpSpPr>
          <a:xfrm>
            <a:off x="536099" y="895919"/>
            <a:ext cx="6293485" cy="3449954"/>
            <a:chOff x="536099" y="895919"/>
            <a:chExt cx="6293485" cy="3449954"/>
          </a:xfrm>
        </p:grpSpPr>
        <p:sp>
          <p:nvSpPr>
            <p:cNvPr id="10" name="object 10"/>
            <p:cNvSpPr/>
            <p:nvPr/>
          </p:nvSpPr>
          <p:spPr>
            <a:xfrm>
              <a:off x="536099" y="895919"/>
              <a:ext cx="6293485" cy="3449954"/>
            </a:xfrm>
            <a:custGeom>
              <a:avLst/>
              <a:gdLst/>
              <a:ahLst/>
              <a:cxnLst/>
              <a:rect l="l" t="t" r="r" b="b"/>
              <a:pathLst>
                <a:path w="6293484" h="3449954">
                  <a:moveTo>
                    <a:pt x="5962589" y="3449893"/>
                  </a:moveTo>
                  <a:lnTo>
                    <a:pt x="333373" y="3449893"/>
                  </a:lnTo>
                  <a:lnTo>
                    <a:pt x="284111" y="3446279"/>
                  </a:lnTo>
                  <a:lnTo>
                    <a:pt x="237091" y="3435779"/>
                  </a:lnTo>
                  <a:lnTo>
                    <a:pt x="192832" y="3418909"/>
                  </a:lnTo>
                  <a:lnTo>
                    <a:pt x="151848" y="3396185"/>
                  </a:lnTo>
                  <a:lnTo>
                    <a:pt x="114656" y="3368122"/>
                  </a:lnTo>
                  <a:lnTo>
                    <a:pt x="81771" y="3335237"/>
                  </a:lnTo>
                  <a:lnTo>
                    <a:pt x="53708" y="3298045"/>
                  </a:lnTo>
                  <a:lnTo>
                    <a:pt x="30984" y="3257061"/>
                  </a:lnTo>
                  <a:lnTo>
                    <a:pt x="14114" y="3212801"/>
                  </a:lnTo>
                  <a:lnTo>
                    <a:pt x="3614" y="3165782"/>
                  </a:lnTo>
                  <a:lnTo>
                    <a:pt x="0" y="3116518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3" y="0"/>
                  </a:lnTo>
                  <a:lnTo>
                    <a:pt x="5962589" y="0"/>
                  </a:lnTo>
                  <a:lnTo>
                    <a:pt x="6011851" y="3614"/>
                  </a:lnTo>
                  <a:lnTo>
                    <a:pt x="6058870" y="14114"/>
                  </a:lnTo>
                  <a:lnTo>
                    <a:pt x="6103130" y="30984"/>
                  </a:lnTo>
                  <a:lnTo>
                    <a:pt x="6144113" y="53708"/>
                  </a:lnTo>
                  <a:lnTo>
                    <a:pt x="6181305" y="81771"/>
                  </a:lnTo>
                  <a:lnTo>
                    <a:pt x="6214191" y="114656"/>
                  </a:lnTo>
                  <a:lnTo>
                    <a:pt x="6242253" y="151848"/>
                  </a:lnTo>
                  <a:lnTo>
                    <a:pt x="6264977" y="192832"/>
                  </a:lnTo>
                  <a:lnTo>
                    <a:pt x="6281847" y="237091"/>
                  </a:lnTo>
                  <a:lnTo>
                    <a:pt x="6292347" y="284111"/>
                  </a:lnTo>
                  <a:lnTo>
                    <a:pt x="6293360" y="297922"/>
                  </a:lnTo>
                  <a:lnTo>
                    <a:pt x="6293360" y="3151971"/>
                  </a:lnTo>
                  <a:lnTo>
                    <a:pt x="6281847" y="3212801"/>
                  </a:lnTo>
                  <a:lnTo>
                    <a:pt x="6264977" y="3257061"/>
                  </a:lnTo>
                  <a:lnTo>
                    <a:pt x="6242253" y="3298045"/>
                  </a:lnTo>
                  <a:lnTo>
                    <a:pt x="6214191" y="3335237"/>
                  </a:lnTo>
                  <a:lnTo>
                    <a:pt x="6181305" y="3368122"/>
                  </a:lnTo>
                  <a:lnTo>
                    <a:pt x="6144113" y="3396185"/>
                  </a:lnTo>
                  <a:lnTo>
                    <a:pt x="6103130" y="3418909"/>
                  </a:lnTo>
                  <a:lnTo>
                    <a:pt x="6058870" y="3435779"/>
                  </a:lnTo>
                  <a:lnTo>
                    <a:pt x="6011851" y="3446279"/>
                  </a:lnTo>
                  <a:lnTo>
                    <a:pt x="5962589" y="34498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5649" y="1076894"/>
              <a:ext cx="85725" cy="857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5649" y="1934144"/>
              <a:ext cx="85725" cy="8572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5649" y="3220019"/>
              <a:ext cx="85725" cy="85724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302785" y="4473815"/>
            <a:ext cx="2052955" cy="450850"/>
          </a:xfrm>
          <a:custGeom>
            <a:avLst/>
            <a:gdLst/>
            <a:ahLst/>
            <a:cxnLst/>
            <a:rect l="l" t="t" r="r" b="b"/>
            <a:pathLst>
              <a:path w="2052955" h="450850">
                <a:moveTo>
                  <a:pt x="1827991" y="450228"/>
                </a:moveTo>
                <a:lnTo>
                  <a:pt x="225114" y="450228"/>
                </a:lnTo>
                <a:lnTo>
                  <a:pt x="180991" y="445862"/>
                </a:lnTo>
                <a:lnTo>
                  <a:pt x="138966" y="433092"/>
                </a:lnTo>
                <a:lnTo>
                  <a:pt x="100220" y="412406"/>
                </a:lnTo>
                <a:lnTo>
                  <a:pt x="65934" y="384293"/>
                </a:lnTo>
                <a:lnTo>
                  <a:pt x="37821" y="350007"/>
                </a:lnTo>
                <a:lnTo>
                  <a:pt x="17135" y="311261"/>
                </a:lnTo>
                <a:lnTo>
                  <a:pt x="4365" y="269236"/>
                </a:lnTo>
                <a:lnTo>
                  <a:pt x="0" y="225113"/>
                </a:lnTo>
                <a:lnTo>
                  <a:pt x="4365" y="180991"/>
                </a:lnTo>
                <a:lnTo>
                  <a:pt x="17135" y="138966"/>
                </a:lnTo>
                <a:lnTo>
                  <a:pt x="37821" y="100220"/>
                </a:lnTo>
                <a:lnTo>
                  <a:pt x="65934" y="65934"/>
                </a:lnTo>
                <a:lnTo>
                  <a:pt x="100220" y="37821"/>
                </a:lnTo>
                <a:lnTo>
                  <a:pt x="138966" y="17135"/>
                </a:lnTo>
                <a:lnTo>
                  <a:pt x="180991" y="4365"/>
                </a:lnTo>
                <a:lnTo>
                  <a:pt x="225112" y="0"/>
                </a:lnTo>
                <a:lnTo>
                  <a:pt x="1827992" y="0"/>
                </a:lnTo>
                <a:lnTo>
                  <a:pt x="1872114" y="4365"/>
                </a:lnTo>
                <a:lnTo>
                  <a:pt x="1914139" y="17135"/>
                </a:lnTo>
                <a:lnTo>
                  <a:pt x="1952884" y="37821"/>
                </a:lnTo>
                <a:lnTo>
                  <a:pt x="1987171" y="65934"/>
                </a:lnTo>
                <a:lnTo>
                  <a:pt x="2015283" y="100220"/>
                </a:lnTo>
                <a:lnTo>
                  <a:pt x="2035969" y="138966"/>
                </a:lnTo>
                <a:lnTo>
                  <a:pt x="2048740" y="180991"/>
                </a:lnTo>
                <a:lnTo>
                  <a:pt x="2052407" y="218058"/>
                </a:lnTo>
                <a:lnTo>
                  <a:pt x="2052407" y="232169"/>
                </a:lnTo>
                <a:lnTo>
                  <a:pt x="2035969" y="311261"/>
                </a:lnTo>
                <a:lnTo>
                  <a:pt x="2015283" y="350007"/>
                </a:lnTo>
                <a:lnTo>
                  <a:pt x="1987171" y="384293"/>
                </a:lnTo>
                <a:lnTo>
                  <a:pt x="1952884" y="412406"/>
                </a:lnTo>
                <a:lnTo>
                  <a:pt x="1914139" y="433092"/>
                </a:lnTo>
                <a:lnTo>
                  <a:pt x="1872114" y="445862"/>
                </a:lnTo>
                <a:lnTo>
                  <a:pt x="1827991" y="4502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8185" y="806257"/>
            <a:ext cx="7461250" cy="571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3890" marR="987425" algn="just">
              <a:lnSpc>
                <a:spcPct val="1520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RLS</a:t>
            </a:r>
            <a:r>
              <a:rPr sz="1850" spc="41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feature</a:t>
            </a:r>
            <a:r>
              <a:rPr sz="1850" spc="41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allows</a:t>
            </a:r>
            <a:r>
              <a:rPr sz="1850" spc="41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you</a:t>
            </a:r>
            <a:r>
              <a:rPr sz="1850" spc="415" dirty="0">
                <a:latin typeface="Comic Sans MS"/>
                <a:cs typeface="Comic Sans MS"/>
              </a:rPr>
              <a:t> </a:t>
            </a:r>
            <a:r>
              <a:rPr sz="1850" spc="-5" dirty="0">
                <a:latin typeface="Comic Sans MS"/>
                <a:cs typeface="Comic Sans MS"/>
              </a:rPr>
              <a:t>to</a:t>
            </a:r>
            <a:r>
              <a:rPr sz="1850" spc="42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restrict</a:t>
            </a:r>
            <a:r>
              <a:rPr sz="1850" spc="41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access</a:t>
            </a:r>
            <a:r>
              <a:rPr sz="1850" spc="415" dirty="0">
                <a:latin typeface="Comic Sans MS"/>
                <a:cs typeface="Comic Sans MS"/>
              </a:rPr>
              <a:t> </a:t>
            </a:r>
            <a:r>
              <a:rPr sz="1850" spc="-5" dirty="0">
                <a:latin typeface="Comic Sans MS"/>
                <a:cs typeface="Comic Sans MS"/>
              </a:rPr>
              <a:t>to</a:t>
            </a:r>
            <a:r>
              <a:rPr sz="1850" spc="41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data </a:t>
            </a:r>
            <a:r>
              <a:rPr sz="1850" spc="-54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 specific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users.</a:t>
            </a:r>
            <a:endParaRPr sz="1850">
              <a:latin typeface="Comic Sans MS"/>
              <a:cs typeface="Comic Sans MS"/>
            </a:endParaRPr>
          </a:p>
          <a:p>
            <a:pPr marL="643890" marR="987425" algn="just">
              <a:lnSpc>
                <a:spcPct val="152000"/>
              </a:lnSpc>
            </a:pPr>
            <a:r>
              <a:rPr sz="1850" spc="-10" dirty="0">
                <a:latin typeface="Comic Sans MS"/>
                <a:cs typeface="Comic Sans MS"/>
              </a:rPr>
              <a:t>This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means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that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when</a:t>
            </a:r>
            <a:r>
              <a:rPr sz="1850" spc="-5" dirty="0">
                <a:latin typeface="Comic Sans MS"/>
                <a:cs typeface="Comic Sans MS"/>
              </a:rPr>
              <a:t> a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report</a:t>
            </a:r>
            <a:r>
              <a:rPr sz="1850" spc="-5" dirty="0">
                <a:latin typeface="Comic Sans MS"/>
                <a:cs typeface="Comic Sans MS"/>
              </a:rPr>
              <a:t> is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shared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with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different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users,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each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user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will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only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see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the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data </a:t>
            </a:r>
            <a:r>
              <a:rPr sz="1850" spc="-54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relevant</a:t>
            </a:r>
            <a:r>
              <a:rPr sz="1850" spc="-5" dirty="0">
                <a:latin typeface="Comic Sans MS"/>
                <a:cs typeface="Comic Sans MS"/>
              </a:rPr>
              <a:t> to </a:t>
            </a:r>
            <a:r>
              <a:rPr sz="1850" spc="-10" dirty="0">
                <a:latin typeface="Comic Sans MS"/>
                <a:cs typeface="Comic Sans MS"/>
              </a:rPr>
              <a:t>them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based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on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the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rules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you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set.</a:t>
            </a:r>
            <a:endParaRPr sz="1850">
              <a:latin typeface="Comic Sans MS"/>
              <a:cs typeface="Comic Sans MS"/>
            </a:endParaRPr>
          </a:p>
          <a:p>
            <a:pPr marL="643890" marR="987425" algn="just">
              <a:lnSpc>
                <a:spcPct val="152000"/>
              </a:lnSpc>
            </a:pPr>
            <a:r>
              <a:rPr sz="1850" spc="-10" dirty="0">
                <a:latin typeface="Comic Sans MS"/>
                <a:cs typeface="Comic Sans MS"/>
              </a:rPr>
              <a:t>It's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useful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when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you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want</a:t>
            </a:r>
            <a:r>
              <a:rPr sz="1850" spc="-5" dirty="0">
                <a:latin typeface="Comic Sans MS"/>
                <a:cs typeface="Comic Sans MS"/>
              </a:rPr>
              <a:t> to </a:t>
            </a:r>
            <a:r>
              <a:rPr sz="1850" spc="-10" dirty="0">
                <a:latin typeface="Comic Sans MS"/>
                <a:cs typeface="Comic Sans MS"/>
              </a:rPr>
              <a:t>ensure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that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certain </a:t>
            </a:r>
            <a:r>
              <a:rPr sz="1850" spc="-54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users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can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only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view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specific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rows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of</a:t>
            </a:r>
            <a:r>
              <a:rPr sz="1850" spc="53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data,</a:t>
            </a:r>
            <a:r>
              <a:rPr sz="1850" spc="53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rather </a:t>
            </a:r>
            <a:r>
              <a:rPr sz="1850" spc="-54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than the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entire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dataset.</a:t>
            </a:r>
            <a:endParaRPr sz="18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Comic Sans MS"/>
              <a:cs typeface="Comic Sans MS"/>
            </a:endParaRPr>
          </a:p>
          <a:p>
            <a:pPr marL="90170">
              <a:lnSpc>
                <a:spcPct val="100000"/>
              </a:lnSpc>
            </a:pPr>
            <a:r>
              <a:rPr sz="1850" b="1" spc="-10" dirty="0">
                <a:latin typeface="Comic Sans MS"/>
                <a:cs typeface="Comic Sans MS"/>
              </a:rPr>
              <a:t>TYPES</a:t>
            </a:r>
            <a:r>
              <a:rPr sz="1850" b="1" spc="-30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OF</a:t>
            </a:r>
            <a:r>
              <a:rPr sz="1850" b="1" spc="-30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RLS:</a:t>
            </a:r>
            <a:endParaRPr sz="1850">
              <a:latin typeface="Comic Sans MS"/>
              <a:cs typeface="Comic Sans MS"/>
            </a:endParaRPr>
          </a:p>
          <a:p>
            <a:pPr marL="12700" marR="5080">
              <a:lnSpc>
                <a:spcPct val="151500"/>
              </a:lnSpc>
              <a:spcBef>
                <a:spcPts val="1180"/>
              </a:spcBef>
            </a:pPr>
            <a:r>
              <a:rPr sz="1650" b="1" spc="-10" dirty="0">
                <a:latin typeface="Comic Sans MS"/>
                <a:cs typeface="Comic Sans MS"/>
              </a:rPr>
              <a:t>Static</a:t>
            </a:r>
            <a:r>
              <a:rPr sz="1650" b="1" spc="310" dirty="0">
                <a:latin typeface="Comic Sans MS"/>
                <a:cs typeface="Comic Sans MS"/>
              </a:rPr>
              <a:t> </a:t>
            </a:r>
            <a:r>
              <a:rPr sz="1650" b="1" spc="-10" dirty="0">
                <a:latin typeface="Comic Sans MS"/>
                <a:cs typeface="Comic Sans MS"/>
              </a:rPr>
              <a:t>RLS:</a:t>
            </a:r>
            <a:r>
              <a:rPr sz="1650" b="1" spc="8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Predefined</a:t>
            </a:r>
            <a:r>
              <a:rPr sz="1650" spc="30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filters</a:t>
            </a:r>
            <a:r>
              <a:rPr sz="1650" spc="31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applied</a:t>
            </a:r>
            <a:r>
              <a:rPr sz="1650" spc="305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to</a:t>
            </a:r>
            <a:r>
              <a:rPr sz="1650" spc="31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the</a:t>
            </a:r>
            <a:r>
              <a:rPr sz="1650" spc="30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data</a:t>
            </a:r>
            <a:r>
              <a:rPr sz="1650" spc="31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for</a:t>
            </a:r>
            <a:r>
              <a:rPr sz="1650" spc="30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specific</a:t>
            </a:r>
            <a:r>
              <a:rPr sz="1650" spc="31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users</a:t>
            </a:r>
            <a:r>
              <a:rPr sz="1650" spc="305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or </a:t>
            </a:r>
            <a:r>
              <a:rPr sz="1650" spc="-47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roles.</a:t>
            </a:r>
            <a:endParaRPr sz="1650">
              <a:latin typeface="Comic Sans MS"/>
              <a:cs typeface="Comic Sans MS"/>
            </a:endParaRPr>
          </a:p>
          <a:p>
            <a:pPr marL="12700" marR="5080">
              <a:lnSpc>
                <a:spcPct val="151500"/>
              </a:lnSpc>
              <a:tabLst>
                <a:tab pos="988060" algn="l"/>
                <a:tab pos="2385060" algn="l"/>
                <a:tab pos="3134995" algn="l"/>
                <a:tab pos="4368800" algn="l"/>
                <a:tab pos="5066030" algn="l"/>
                <a:tab pos="5412740" algn="l"/>
                <a:tab pos="5873750" algn="l"/>
                <a:tab pos="6770370" algn="l"/>
                <a:tab pos="7113905" algn="l"/>
              </a:tabLst>
            </a:pPr>
            <a:r>
              <a:rPr sz="1650" b="1" spc="-10" dirty="0">
                <a:latin typeface="Comic Sans MS"/>
                <a:cs typeface="Comic Sans MS"/>
              </a:rPr>
              <a:t>Dynami</a:t>
            </a:r>
            <a:r>
              <a:rPr sz="1650" b="1" spc="-5" dirty="0">
                <a:latin typeface="Comic Sans MS"/>
                <a:cs typeface="Comic Sans MS"/>
              </a:rPr>
              <a:t>c</a:t>
            </a:r>
            <a:r>
              <a:rPr sz="1650" b="1" dirty="0">
                <a:latin typeface="Comic Sans MS"/>
                <a:cs typeface="Comic Sans MS"/>
              </a:rPr>
              <a:t>	</a:t>
            </a:r>
            <a:r>
              <a:rPr sz="1650" b="1" spc="-10" dirty="0">
                <a:latin typeface="Comic Sans MS"/>
                <a:cs typeface="Comic Sans MS"/>
              </a:rPr>
              <a:t>RLS</a:t>
            </a:r>
            <a:r>
              <a:rPr sz="1650" b="1" spc="-5" dirty="0">
                <a:latin typeface="Comic Sans MS"/>
                <a:cs typeface="Comic Sans MS"/>
              </a:rPr>
              <a:t>:</a:t>
            </a:r>
            <a:r>
              <a:rPr sz="1650" b="1" spc="28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Filter</a:t>
            </a:r>
            <a:r>
              <a:rPr sz="1650" spc="-5" dirty="0">
                <a:latin typeface="Comic Sans MS"/>
                <a:cs typeface="Comic Sans MS"/>
              </a:rPr>
              <a:t>s</a:t>
            </a:r>
            <a:r>
              <a:rPr sz="1650" dirty="0">
                <a:latin typeface="Comic Sans MS"/>
                <a:cs typeface="Comic Sans MS"/>
              </a:rPr>
              <a:t>	</a:t>
            </a:r>
            <a:r>
              <a:rPr sz="1650" spc="-10" dirty="0">
                <a:latin typeface="Comic Sans MS"/>
                <a:cs typeface="Comic Sans MS"/>
              </a:rPr>
              <a:t>adjus</a:t>
            </a:r>
            <a:r>
              <a:rPr sz="1650" spc="-5" dirty="0">
                <a:latin typeface="Comic Sans MS"/>
                <a:cs typeface="Comic Sans MS"/>
              </a:rPr>
              <a:t>t</a:t>
            </a:r>
            <a:r>
              <a:rPr sz="1650" dirty="0">
                <a:latin typeface="Comic Sans MS"/>
                <a:cs typeface="Comic Sans MS"/>
              </a:rPr>
              <a:t>	</a:t>
            </a:r>
            <a:r>
              <a:rPr sz="1650" spc="-10" dirty="0">
                <a:latin typeface="Comic Sans MS"/>
                <a:cs typeface="Comic Sans MS"/>
              </a:rPr>
              <a:t>dynamicall</a:t>
            </a:r>
            <a:r>
              <a:rPr sz="1650" spc="-5" dirty="0">
                <a:latin typeface="Comic Sans MS"/>
                <a:cs typeface="Comic Sans MS"/>
              </a:rPr>
              <a:t>y</a:t>
            </a:r>
            <a:r>
              <a:rPr sz="1650" dirty="0">
                <a:latin typeface="Comic Sans MS"/>
                <a:cs typeface="Comic Sans MS"/>
              </a:rPr>
              <a:t>	</a:t>
            </a:r>
            <a:r>
              <a:rPr sz="1650" spc="-10" dirty="0">
                <a:latin typeface="Comic Sans MS"/>
                <a:cs typeface="Comic Sans MS"/>
              </a:rPr>
              <a:t>base</a:t>
            </a:r>
            <a:r>
              <a:rPr sz="1650" spc="-5" dirty="0">
                <a:latin typeface="Comic Sans MS"/>
                <a:cs typeface="Comic Sans MS"/>
              </a:rPr>
              <a:t>d</a:t>
            </a:r>
            <a:r>
              <a:rPr sz="1650" dirty="0">
                <a:latin typeface="Comic Sans MS"/>
                <a:cs typeface="Comic Sans MS"/>
              </a:rPr>
              <a:t>	</a:t>
            </a:r>
            <a:r>
              <a:rPr sz="1650" spc="-10" dirty="0">
                <a:latin typeface="Comic Sans MS"/>
                <a:cs typeface="Comic Sans MS"/>
              </a:rPr>
              <a:t>o</a:t>
            </a:r>
            <a:r>
              <a:rPr sz="1650" spc="-5" dirty="0">
                <a:latin typeface="Comic Sans MS"/>
                <a:cs typeface="Comic Sans MS"/>
              </a:rPr>
              <a:t>n</a:t>
            </a:r>
            <a:r>
              <a:rPr sz="1650" dirty="0">
                <a:latin typeface="Comic Sans MS"/>
                <a:cs typeface="Comic Sans MS"/>
              </a:rPr>
              <a:t>	</a:t>
            </a:r>
            <a:r>
              <a:rPr sz="1650" spc="-10" dirty="0">
                <a:latin typeface="Comic Sans MS"/>
                <a:cs typeface="Comic Sans MS"/>
              </a:rPr>
              <a:t>th</a:t>
            </a:r>
            <a:r>
              <a:rPr sz="1650" spc="-5" dirty="0">
                <a:latin typeface="Comic Sans MS"/>
                <a:cs typeface="Comic Sans MS"/>
              </a:rPr>
              <a:t>e</a:t>
            </a:r>
            <a:r>
              <a:rPr sz="1650" dirty="0">
                <a:latin typeface="Comic Sans MS"/>
                <a:cs typeface="Comic Sans MS"/>
              </a:rPr>
              <a:t>	</a:t>
            </a:r>
            <a:r>
              <a:rPr sz="1650" spc="-10" dirty="0">
                <a:latin typeface="Comic Sans MS"/>
                <a:cs typeface="Comic Sans MS"/>
              </a:rPr>
              <a:t>identit</a:t>
            </a:r>
            <a:r>
              <a:rPr sz="1650" spc="-5" dirty="0">
                <a:latin typeface="Comic Sans MS"/>
                <a:cs typeface="Comic Sans MS"/>
              </a:rPr>
              <a:t>y</a:t>
            </a:r>
            <a:r>
              <a:rPr sz="1650" dirty="0">
                <a:latin typeface="Comic Sans MS"/>
                <a:cs typeface="Comic Sans MS"/>
              </a:rPr>
              <a:t>	</a:t>
            </a:r>
            <a:r>
              <a:rPr sz="1650" spc="-10" dirty="0">
                <a:latin typeface="Comic Sans MS"/>
                <a:cs typeface="Comic Sans MS"/>
              </a:rPr>
              <a:t>o</a:t>
            </a:r>
            <a:r>
              <a:rPr sz="1650" spc="-5" dirty="0">
                <a:latin typeface="Comic Sans MS"/>
                <a:cs typeface="Comic Sans MS"/>
              </a:rPr>
              <a:t>f</a:t>
            </a:r>
            <a:r>
              <a:rPr sz="1650" dirty="0">
                <a:latin typeface="Comic Sans MS"/>
                <a:cs typeface="Comic Sans MS"/>
              </a:rPr>
              <a:t>	</a:t>
            </a:r>
            <a:r>
              <a:rPr sz="1650" spc="-10" dirty="0">
                <a:latin typeface="Comic Sans MS"/>
                <a:cs typeface="Comic Sans MS"/>
              </a:rPr>
              <a:t>th</a:t>
            </a:r>
            <a:r>
              <a:rPr sz="1650" spc="-5" dirty="0">
                <a:latin typeface="Comic Sans MS"/>
                <a:cs typeface="Comic Sans MS"/>
              </a:rPr>
              <a:t>e  </a:t>
            </a:r>
            <a:r>
              <a:rPr sz="1650" spc="-10" dirty="0">
                <a:latin typeface="Comic Sans MS"/>
                <a:cs typeface="Comic Sans MS"/>
              </a:rPr>
              <a:t>logged-in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user,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providing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a </a:t>
            </a:r>
            <a:r>
              <a:rPr sz="1650" spc="-10" dirty="0">
                <a:latin typeface="Comic Sans MS"/>
                <a:cs typeface="Comic Sans MS"/>
              </a:rPr>
              <a:t>personalized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view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of </a:t>
            </a:r>
            <a:r>
              <a:rPr sz="1650" spc="-10" dirty="0">
                <a:latin typeface="Comic Sans MS"/>
                <a:cs typeface="Comic Sans MS"/>
              </a:rPr>
              <a:t>the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data.</a:t>
            </a:r>
            <a:endParaRPr sz="165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7066" y="347065"/>
            <a:ext cx="1343025" cy="3521075"/>
            <a:chOff x="7617066" y="347065"/>
            <a:chExt cx="1343025" cy="35210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7066" y="1400656"/>
              <a:ext cx="1343024" cy="246697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701609" y="347065"/>
              <a:ext cx="1180465" cy="1016635"/>
            </a:xfrm>
            <a:custGeom>
              <a:avLst/>
              <a:gdLst/>
              <a:ahLst/>
              <a:cxnLst/>
              <a:rect l="l" t="t" r="r" b="b"/>
              <a:pathLst>
                <a:path w="1180465" h="1016635">
                  <a:moveTo>
                    <a:pt x="142926" y="1016376"/>
                  </a:moveTo>
                  <a:lnTo>
                    <a:pt x="149799" y="828755"/>
                  </a:lnTo>
                  <a:lnTo>
                    <a:pt x="119331" y="810707"/>
                  </a:lnTo>
                  <a:lnTo>
                    <a:pt x="66778" y="760106"/>
                  </a:lnTo>
                  <a:lnTo>
                    <a:pt x="45366" y="725903"/>
                  </a:lnTo>
                  <a:lnTo>
                    <a:pt x="27645" y="684665"/>
                  </a:lnTo>
                  <a:lnTo>
                    <a:pt x="13953" y="635568"/>
                  </a:lnTo>
                  <a:lnTo>
                    <a:pt x="4626" y="577786"/>
                  </a:lnTo>
                  <a:lnTo>
                    <a:pt x="0" y="510494"/>
                  </a:lnTo>
                  <a:lnTo>
                    <a:pt x="415" y="432809"/>
                  </a:lnTo>
                  <a:lnTo>
                    <a:pt x="5208" y="362798"/>
                  </a:lnTo>
                  <a:lnTo>
                    <a:pt x="14021" y="299634"/>
                  </a:lnTo>
                  <a:lnTo>
                    <a:pt x="26595" y="243117"/>
                  </a:lnTo>
                  <a:lnTo>
                    <a:pt x="42668" y="193050"/>
                  </a:lnTo>
                  <a:lnTo>
                    <a:pt x="61981" y="149236"/>
                  </a:lnTo>
                  <a:lnTo>
                    <a:pt x="84275" y="111475"/>
                  </a:lnTo>
                  <a:lnTo>
                    <a:pt x="109287" y="79569"/>
                  </a:lnTo>
                  <a:lnTo>
                    <a:pt x="166431" y="32531"/>
                  </a:lnTo>
                  <a:lnTo>
                    <a:pt x="231330" y="6536"/>
                  </a:lnTo>
                  <a:lnTo>
                    <a:pt x="301899" y="0"/>
                  </a:lnTo>
                  <a:lnTo>
                    <a:pt x="904913" y="22088"/>
                  </a:lnTo>
                  <a:lnTo>
                    <a:pt x="977231" y="33859"/>
                  </a:lnTo>
                  <a:lnTo>
                    <a:pt x="1041739" y="64595"/>
                  </a:lnTo>
                  <a:lnTo>
                    <a:pt x="1096371" y="115732"/>
                  </a:lnTo>
                  <a:lnTo>
                    <a:pt x="1119340" y="149399"/>
                  </a:lnTo>
                  <a:lnTo>
                    <a:pt x="1139067" y="188704"/>
                  </a:lnTo>
                  <a:lnTo>
                    <a:pt x="1155295" y="233826"/>
                  </a:lnTo>
                  <a:lnTo>
                    <a:pt x="1167765" y="284945"/>
                  </a:lnTo>
                  <a:lnTo>
                    <a:pt x="1176220" y="342241"/>
                  </a:lnTo>
                  <a:lnTo>
                    <a:pt x="1180402" y="405892"/>
                  </a:lnTo>
                  <a:lnTo>
                    <a:pt x="1180053" y="476079"/>
                  </a:lnTo>
                  <a:lnTo>
                    <a:pt x="1174905" y="545405"/>
                  </a:lnTo>
                  <a:lnTo>
                    <a:pt x="1164999" y="607796"/>
                  </a:lnTo>
                  <a:lnTo>
                    <a:pt x="1150653" y="663350"/>
                  </a:lnTo>
                  <a:lnTo>
                    <a:pt x="1132180" y="712228"/>
                  </a:lnTo>
                  <a:lnTo>
                    <a:pt x="1109894" y="754585"/>
                  </a:lnTo>
                  <a:lnTo>
                    <a:pt x="1084107" y="790582"/>
                  </a:lnTo>
                  <a:lnTo>
                    <a:pt x="1055133" y="820376"/>
                  </a:lnTo>
                  <a:lnTo>
                    <a:pt x="1023285" y="844125"/>
                  </a:lnTo>
                  <a:lnTo>
                    <a:pt x="988876" y="861988"/>
                  </a:lnTo>
                  <a:lnTo>
                    <a:pt x="342567" y="862398"/>
                  </a:lnTo>
                  <a:lnTo>
                    <a:pt x="142926" y="1016376"/>
                  </a:lnTo>
                  <a:close/>
                </a:path>
                <a:path w="1180465" h="1016635">
                  <a:moveTo>
                    <a:pt x="342567" y="862398"/>
                  </a:moveTo>
                  <a:lnTo>
                    <a:pt x="987639" y="862398"/>
                  </a:lnTo>
                  <a:lnTo>
                    <a:pt x="952219" y="874123"/>
                  </a:lnTo>
                  <a:lnTo>
                    <a:pt x="913628" y="880689"/>
                  </a:lnTo>
                  <a:lnTo>
                    <a:pt x="873416" y="881843"/>
                  </a:lnTo>
                  <a:lnTo>
                    <a:pt x="342567" y="8623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 rot="120000">
            <a:off x="7928892" y="584316"/>
            <a:ext cx="735895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spc="-10" dirty="0">
                <a:latin typeface="Comic Sans MS"/>
                <a:cs typeface="Comic Sans MS"/>
              </a:rPr>
              <a:t>see</a:t>
            </a:r>
            <a:r>
              <a:rPr sz="1350" b="1" spc="-4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next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 rot="120000">
            <a:off x="7977615" y="822284"/>
            <a:ext cx="621035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spc="-10" dirty="0">
                <a:latin typeface="Comic Sans MS"/>
                <a:cs typeface="Comic Sans MS"/>
              </a:rPr>
              <a:t>slide</a:t>
            </a:r>
            <a:r>
              <a:rPr sz="1350" b="1" spc="-50" dirty="0">
                <a:latin typeface="Comic Sans MS"/>
                <a:cs typeface="Comic Sans MS"/>
              </a:rPr>
              <a:t> </a:t>
            </a:r>
            <a:r>
              <a:rPr sz="1350" b="1" spc="-5" dirty="0">
                <a:latin typeface="Comic Sans MS"/>
                <a:cs typeface="Comic Sans MS"/>
              </a:rPr>
              <a:t>..</a:t>
            </a:r>
            <a:endParaRPr sz="1350">
              <a:latin typeface="Comic Sans MS"/>
              <a:cs typeface="Comic Sans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30714" y="1141665"/>
            <a:ext cx="6864984" cy="2983865"/>
            <a:chOff x="430714" y="1141665"/>
            <a:chExt cx="6864984" cy="2983865"/>
          </a:xfrm>
        </p:grpSpPr>
        <p:sp>
          <p:nvSpPr>
            <p:cNvPr id="8" name="object 8"/>
            <p:cNvSpPr/>
            <p:nvPr/>
          </p:nvSpPr>
          <p:spPr>
            <a:xfrm>
              <a:off x="430714" y="1141665"/>
              <a:ext cx="6864984" cy="2983865"/>
            </a:xfrm>
            <a:custGeom>
              <a:avLst/>
              <a:gdLst/>
              <a:ahLst/>
              <a:cxnLst/>
              <a:rect l="l" t="t" r="r" b="b"/>
              <a:pathLst>
                <a:path w="6864984" h="2983865">
                  <a:moveTo>
                    <a:pt x="6531178" y="2983704"/>
                  </a:moveTo>
                  <a:lnTo>
                    <a:pt x="333373" y="2983704"/>
                  </a:lnTo>
                  <a:lnTo>
                    <a:pt x="284111" y="2980090"/>
                  </a:lnTo>
                  <a:lnTo>
                    <a:pt x="237091" y="2969590"/>
                  </a:lnTo>
                  <a:lnTo>
                    <a:pt x="192832" y="2952720"/>
                  </a:lnTo>
                  <a:lnTo>
                    <a:pt x="151848" y="2929996"/>
                  </a:lnTo>
                  <a:lnTo>
                    <a:pt x="114656" y="2901933"/>
                  </a:lnTo>
                  <a:lnTo>
                    <a:pt x="81771" y="2869048"/>
                  </a:lnTo>
                  <a:lnTo>
                    <a:pt x="53708" y="2831856"/>
                  </a:lnTo>
                  <a:lnTo>
                    <a:pt x="30984" y="2790872"/>
                  </a:lnTo>
                  <a:lnTo>
                    <a:pt x="14114" y="2746613"/>
                  </a:lnTo>
                  <a:lnTo>
                    <a:pt x="3614" y="2699593"/>
                  </a:lnTo>
                  <a:lnTo>
                    <a:pt x="0" y="2650330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2" y="0"/>
                  </a:lnTo>
                  <a:lnTo>
                    <a:pt x="6531178" y="0"/>
                  </a:lnTo>
                  <a:lnTo>
                    <a:pt x="6580440" y="3614"/>
                  </a:lnTo>
                  <a:lnTo>
                    <a:pt x="6627459" y="14114"/>
                  </a:lnTo>
                  <a:lnTo>
                    <a:pt x="6671719" y="30984"/>
                  </a:lnTo>
                  <a:lnTo>
                    <a:pt x="6712702" y="53708"/>
                  </a:lnTo>
                  <a:lnTo>
                    <a:pt x="6749895" y="81771"/>
                  </a:lnTo>
                  <a:lnTo>
                    <a:pt x="6782780" y="114656"/>
                  </a:lnTo>
                  <a:lnTo>
                    <a:pt x="6810842" y="151848"/>
                  </a:lnTo>
                  <a:lnTo>
                    <a:pt x="6833567" y="192832"/>
                  </a:lnTo>
                  <a:lnTo>
                    <a:pt x="6850436" y="237091"/>
                  </a:lnTo>
                  <a:lnTo>
                    <a:pt x="6860937" y="284111"/>
                  </a:lnTo>
                  <a:lnTo>
                    <a:pt x="6864551" y="333374"/>
                  </a:lnTo>
                  <a:lnTo>
                    <a:pt x="6864551" y="2650330"/>
                  </a:lnTo>
                  <a:lnTo>
                    <a:pt x="6860937" y="2699593"/>
                  </a:lnTo>
                  <a:lnTo>
                    <a:pt x="6850436" y="2746613"/>
                  </a:lnTo>
                  <a:lnTo>
                    <a:pt x="6833567" y="2790872"/>
                  </a:lnTo>
                  <a:lnTo>
                    <a:pt x="6810842" y="2831856"/>
                  </a:lnTo>
                  <a:lnTo>
                    <a:pt x="6782780" y="2869048"/>
                  </a:lnTo>
                  <a:lnTo>
                    <a:pt x="6749895" y="2901933"/>
                  </a:lnTo>
                  <a:lnTo>
                    <a:pt x="6712702" y="2929996"/>
                  </a:lnTo>
                  <a:lnTo>
                    <a:pt x="6671719" y="2952720"/>
                  </a:lnTo>
                  <a:lnTo>
                    <a:pt x="6627459" y="2969590"/>
                  </a:lnTo>
                  <a:lnTo>
                    <a:pt x="6580440" y="2980090"/>
                  </a:lnTo>
                  <a:lnTo>
                    <a:pt x="6531178" y="29837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8364" y="1360740"/>
              <a:ext cx="95250" cy="9524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8364" y="2846640"/>
              <a:ext cx="95250" cy="95249"/>
            </a:xfrm>
            <a:prstGeom prst="rect">
              <a:avLst/>
            </a:prstGeom>
          </p:spPr>
        </p:pic>
      </p:grpSp>
      <p:sp>
        <p:nvSpPr>
          <p:cNvPr id="11" name="object 11"/>
          <p:cNvSpPr/>
          <p:nvPr/>
        </p:nvSpPr>
        <p:spPr>
          <a:xfrm>
            <a:off x="430714" y="462233"/>
            <a:ext cx="2712720" cy="515620"/>
          </a:xfrm>
          <a:custGeom>
            <a:avLst/>
            <a:gdLst/>
            <a:ahLst/>
            <a:cxnLst/>
            <a:rect l="l" t="t" r="r" b="b"/>
            <a:pathLst>
              <a:path w="2712720" h="515619">
                <a:moveTo>
                  <a:pt x="2454510" y="515533"/>
                </a:moveTo>
                <a:lnTo>
                  <a:pt x="257765" y="515533"/>
                </a:lnTo>
                <a:lnTo>
                  <a:pt x="211432" y="511380"/>
                </a:lnTo>
                <a:lnTo>
                  <a:pt x="167823" y="499407"/>
                </a:lnTo>
                <a:lnTo>
                  <a:pt x="127667" y="480341"/>
                </a:lnTo>
                <a:lnTo>
                  <a:pt x="91690" y="454910"/>
                </a:lnTo>
                <a:lnTo>
                  <a:pt x="60623" y="423842"/>
                </a:lnTo>
                <a:lnTo>
                  <a:pt x="35192" y="387866"/>
                </a:lnTo>
                <a:lnTo>
                  <a:pt x="16126" y="347710"/>
                </a:lnTo>
                <a:lnTo>
                  <a:pt x="4152" y="304100"/>
                </a:lnTo>
                <a:lnTo>
                  <a:pt x="0" y="257766"/>
                </a:lnTo>
                <a:lnTo>
                  <a:pt x="4152" y="211432"/>
                </a:lnTo>
                <a:lnTo>
                  <a:pt x="16126" y="167823"/>
                </a:lnTo>
                <a:lnTo>
                  <a:pt x="35192" y="127667"/>
                </a:lnTo>
                <a:lnTo>
                  <a:pt x="60623" y="91690"/>
                </a:lnTo>
                <a:lnTo>
                  <a:pt x="91690" y="60623"/>
                </a:lnTo>
                <a:lnTo>
                  <a:pt x="127667" y="35192"/>
                </a:lnTo>
                <a:lnTo>
                  <a:pt x="167823" y="16126"/>
                </a:lnTo>
                <a:lnTo>
                  <a:pt x="211432" y="4152"/>
                </a:lnTo>
                <a:lnTo>
                  <a:pt x="257766" y="0"/>
                </a:lnTo>
                <a:lnTo>
                  <a:pt x="2454508" y="0"/>
                </a:lnTo>
                <a:lnTo>
                  <a:pt x="2500842" y="4152"/>
                </a:lnTo>
                <a:lnTo>
                  <a:pt x="2544452" y="16126"/>
                </a:lnTo>
                <a:lnTo>
                  <a:pt x="2584608" y="35192"/>
                </a:lnTo>
                <a:lnTo>
                  <a:pt x="2620584" y="60623"/>
                </a:lnTo>
                <a:lnTo>
                  <a:pt x="2651652" y="91690"/>
                </a:lnTo>
                <a:lnTo>
                  <a:pt x="2677082" y="127667"/>
                </a:lnTo>
                <a:lnTo>
                  <a:pt x="2696149" y="167823"/>
                </a:lnTo>
                <a:lnTo>
                  <a:pt x="2708122" y="211432"/>
                </a:lnTo>
                <a:lnTo>
                  <a:pt x="2712275" y="257766"/>
                </a:lnTo>
                <a:lnTo>
                  <a:pt x="2708122" y="304100"/>
                </a:lnTo>
                <a:lnTo>
                  <a:pt x="2696149" y="347710"/>
                </a:lnTo>
                <a:lnTo>
                  <a:pt x="2677082" y="387866"/>
                </a:lnTo>
                <a:lnTo>
                  <a:pt x="2651652" y="423842"/>
                </a:lnTo>
                <a:lnTo>
                  <a:pt x="2620584" y="454910"/>
                </a:lnTo>
                <a:lnTo>
                  <a:pt x="2584608" y="480341"/>
                </a:lnTo>
                <a:lnTo>
                  <a:pt x="2544452" y="499407"/>
                </a:lnTo>
                <a:lnTo>
                  <a:pt x="2500842" y="511380"/>
                </a:lnTo>
                <a:lnTo>
                  <a:pt x="2454510" y="5155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764188" y="551736"/>
            <a:ext cx="2045335" cy="337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u="heavy" spc="-10" dirty="0">
                <a:uFill>
                  <a:solidFill>
                    <a:srgbClr val="000000"/>
                  </a:solidFill>
                </a:uFill>
              </a:rPr>
              <a:t>1.STATIC</a:t>
            </a:r>
            <a:r>
              <a:rPr sz="2050" u="heavy" spc="-4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050" u="heavy" spc="-10" dirty="0">
                <a:uFill>
                  <a:solidFill>
                    <a:srgbClr val="000000"/>
                  </a:solidFill>
                </a:uFill>
              </a:rPr>
              <a:t>RLS</a:t>
            </a:r>
            <a:r>
              <a:rPr sz="2050" u="heavy" spc="-5" dirty="0">
                <a:uFill>
                  <a:solidFill>
                    <a:srgbClr val="000000"/>
                  </a:solidFill>
                </a:uFill>
              </a:rPr>
              <a:t> </a:t>
            </a:r>
            <a:endParaRPr sz="2050"/>
          </a:p>
        </p:txBody>
      </p:sp>
      <p:sp>
        <p:nvSpPr>
          <p:cNvPr id="13" name="object 13"/>
          <p:cNvSpPr/>
          <p:nvPr/>
        </p:nvSpPr>
        <p:spPr>
          <a:xfrm>
            <a:off x="430714" y="4544470"/>
            <a:ext cx="7395209" cy="1735455"/>
          </a:xfrm>
          <a:custGeom>
            <a:avLst/>
            <a:gdLst/>
            <a:ahLst/>
            <a:cxnLst/>
            <a:rect l="l" t="t" r="r" b="b"/>
            <a:pathLst>
              <a:path w="7395209" h="1735454">
                <a:moveTo>
                  <a:pt x="7061536" y="1735393"/>
                </a:moveTo>
                <a:lnTo>
                  <a:pt x="333370" y="1735393"/>
                </a:lnTo>
                <a:lnTo>
                  <a:pt x="284111" y="1731779"/>
                </a:lnTo>
                <a:lnTo>
                  <a:pt x="237091" y="1721279"/>
                </a:lnTo>
                <a:lnTo>
                  <a:pt x="192832" y="1704409"/>
                </a:lnTo>
                <a:lnTo>
                  <a:pt x="151848" y="1681685"/>
                </a:lnTo>
                <a:lnTo>
                  <a:pt x="114656" y="1653622"/>
                </a:lnTo>
                <a:lnTo>
                  <a:pt x="81771" y="1620737"/>
                </a:lnTo>
                <a:lnTo>
                  <a:pt x="53708" y="1583544"/>
                </a:lnTo>
                <a:lnTo>
                  <a:pt x="30984" y="1542561"/>
                </a:lnTo>
                <a:lnTo>
                  <a:pt x="14114" y="1498301"/>
                </a:lnTo>
                <a:lnTo>
                  <a:pt x="3614" y="1451282"/>
                </a:lnTo>
                <a:lnTo>
                  <a:pt x="0" y="1402018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7061532" y="0"/>
                </a:lnTo>
                <a:lnTo>
                  <a:pt x="7110796" y="3614"/>
                </a:lnTo>
                <a:lnTo>
                  <a:pt x="7157815" y="14114"/>
                </a:lnTo>
                <a:lnTo>
                  <a:pt x="7202075" y="30984"/>
                </a:lnTo>
                <a:lnTo>
                  <a:pt x="7243058" y="53708"/>
                </a:lnTo>
                <a:lnTo>
                  <a:pt x="7280251" y="81771"/>
                </a:lnTo>
                <a:lnTo>
                  <a:pt x="7313136" y="114656"/>
                </a:lnTo>
                <a:lnTo>
                  <a:pt x="7341198" y="151848"/>
                </a:lnTo>
                <a:lnTo>
                  <a:pt x="7363922" y="192832"/>
                </a:lnTo>
                <a:lnTo>
                  <a:pt x="7380792" y="237091"/>
                </a:lnTo>
                <a:lnTo>
                  <a:pt x="7391292" y="284111"/>
                </a:lnTo>
                <a:lnTo>
                  <a:pt x="7394907" y="333374"/>
                </a:lnTo>
                <a:lnTo>
                  <a:pt x="7394907" y="1402018"/>
                </a:lnTo>
                <a:lnTo>
                  <a:pt x="7391292" y="1451282"/>
                </a:lnTo>
                <a:lnTo>
                  <a:pt x="7380792" y="1498301"/>
                </a:lnTo>
                <a:lnTo>
                  <a:pt x="7363922" y="1542561"/>
                </a:lnTo>
                <a:lnTo>
                  <a:pt x="7341198" y="1583544"/>
                </a:lnTo>
                <a:lnTo>
                  <a:pt x="7313136" y="1620737"/>
                </a:lnTo>
                <a:lnTo>
                  <a:pt x="7280251" y="1653622"/>
                </a:lnTo>
                <a:lnTo>
                  <a:pt x="7243058" y="1681685"/>
                </a:lnTo>
                <a:lnTo>
                  <a:pt x="7202075" y="1704409"/>
                </a:lnTo>
                <a:lnTo>
                  <a:pt x="7157815" y="1721279"/>
                </a:lnTo>
                <a:lnTo>
                  <a:pt x="7110796" y="1731779"/>
                </a:lnTo>
                <a:lnTo>
                  <a:pt x="7061536" y="17353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56114" y="1050098"/>
            <a:ext cx="7344409" cy="5144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5615" marR="535305" algn="just">
              <a:lnSpc>
                <a:spcPct val="151200"/>
              </a:lnSpc>
              <a:spcBef>
                <a:spcPts val="100"/>
              </a:spcBef>
            </a:pPr>
            <a:r>
              <a:rPr sz="2150" spc="-10" dirty="0">
                <a:latin typeface="Comic Sans MS"/>
                <a:cs typeface="Comic Sans MS"/>
              </a:rPr>
              <a:t>In Static RLS, specific roles are created with </a:t>
            </a:r>
            <a:r>
              <a:rPr sz="2150" spc="-5" dirty="0">
                <a:latin typeface="Comic Sans MS"/>
                <a:cs typeface="Comic Sans MS"/>
              </a:rPr>
              <a:t> </a:t>
            </a:r>
            <a:r>
              <a:rPr sz="2150" spc="-10" dirty="0">
                <a:latin typeface="Comic Sans MS"/>
                <a:cs typeface="Comic Sans MS"/>
              </a:rPr>
              <a:t>fixed filters that apply </a:t>
            </a:r>
            <a:r>
              <a:rPr sz="2150" spc="-5" dirty="0">
                <a:latin typeface="Comic Sans MS"/>
                <a:cs typeface="Comic Sans MS"/>
              </a:rPr>
              <a:t>to </a:t>
            </a:r>
            <a:r>
              <a:rPr sz="2150" spc="-10" dirty="0">
                <a:latin typeface="Comic Sans MS"/>
                <a:cs typeface="Comic Sans MS"/>
              </a:rPr>
              <a:t>all users assigned </a:t>
            </a:r>
            <a:r>
              <a:rPr sz="2150" spc="-5" dirty="0">
                <a:latin typeface="Comic Sans MS"/>
                <a:cs typeface="Comic Sans MS"/>
              </a:rPr>
              <a:t>to </a:t>
            </a:r>
            <a:r>
              <a:rPr sz="2150" dirty="0">
                <a:latin typeface="Comic Sans MS"/>
                <a:cs typeface="Comic Sans MS"/>
              </a:rPr>
              <a:t> </a:t>
            </a:r>
            <a:r>
              <a:rPr sz="2150" spc="-10" dirty="0">
                <a:latin typeface="Comic Sans MS"/>
                <a:cs typeface="Comic Sans MS"/>
              </a:rPr>
              <a:t>that role.</a:t>
            </a:r>
            <a:endParaRPr sz="2150">
              <a:latin typeface="Comic Sans MS"/>
              <a:cs typeface="Comic Sans MS"/>
            </a:endParaRPr>
          </a:p>
          <a:p>
            <a:pPr marL="475615" marR="535305" algn="just">
              <a:lnSpc>
                <a:spcPct val="151200"/>
              </a:lnSpc>
            </a:pPr>
            <a:r>
              <a:rPr sz="2150" spc="-10" dirty="0">
                <a:latin typeface="Comic Sans MS"/>
                <a:cs typeface="Comic Sans MS"/>
              </a:rPr>
              <a:t>This </a:t>
            </a:r>
            <a:r>
              <a:rPr sz="2150" spc="-5" dirty="0">
                <a:latin typeface="Comic Sans MS"/>
                <a:cs typeface="Comic Sans MS"/>
              </a:rPr>
              <a:t>is </a:t>
            </a:r>
            <a:r>
              <a:rPr sz="2150" spc="-10" dirty="0">
                <a:latin typeface="Comic Sans MS"/>
                <a:cs typeface="Comic Sans MS"/>
              </a:rPr>
              <a:t>useful when data access doesn't change </a:t>
            </a:r>
            <a:r>
              <a:rPr sz="2150" spc="-5" dirty="0">
                <a:latin typeface="Comic Sans MS"/>
                <a:cs typeface="Comic Sans MS"/>
              </a:rPr>
              <a:t> </a:t>
            </a:r>
            <a:r>
              <a:rPr sz="2150" spc="-10" dirty="0">
                <a:latin typeface="Comic Sans MS"/>
                <a:cs typeface="Comic Sans MS"/>
              </a:rPr>
              <a:t>based on the individual but </a:t>
            </a:r>
            <a:r>
              <a:rPr sz="2150" spc="-5" dirty="0">
                <a:latin typeface="Comic Sans MS"/>
                <a:cs typeface="Comic Sans MS"/>
              </a:rPr>
              <a:t>is </a:t>
            </a:r>
            <a:r>
              <a:rPr sz="2150" spc="-10" dirty="0">
                <a:latin typeface="Comic Sans MS"/>
                <a:cs typeface="Comic Sans MS"/>
              </a:rPr>
              <a:t>role-based (e.g., </a:t>
            </a:r>
            <a:r>
              <a:rPr sz="2150" spc="-5" dirty="0">
                <a:latin typeface="Comic Sans MS"/>
                <a:cs typeface="Comic Sans MS"/>
              </a:rPr>
              <a:t> </a:t>
            </a:r>
            <a:r>
              <a:rPr sz="2150" spc="-10" dirty="0">
                <a:latin typeface="Comic Sans MS"/>
                <a:cs typeface="Comic Sans MS"/>
              </a:rPr>
              <a:t>managers</a:t>
            </a:r>
            <a:r>
              <a:rPr sz="2150" spc="-5" dirty="0">
                <a:latin typeface="Comic Sans MS"/>
                <a:cs typeface="Comic Sans MS"/>
              </a:rPr>
              <a:t> </a:t>
            </a:r>
            <a:r>
              <a:rPr sz="2150" spc="-10" dirty="0">
                <a:latin typeface="Comic Sans MS"/>
                <a:cs typeface="Comic Sans MS"/>
              </a:rPr>
              <a:t>only</a:t>
            </a:r>
            <a:r>
              <a:rPr sz="2150" dirty="0">
                <a:latin typeface="Comic Sans MS"/>
                <a:cs typeface="Comic Sans MS"/>
              </a:rPr>
              <a:t> </a:t>
            </a:r>
            <a:r>
              <a:rPr sz="2150" spc="-10" dirty="0">
                <a:latin typeface="Comic Sans MS"/>
                <a:cs typeface="Comic Sans MS"/>
              </a:rPr>
              <a:t>see</a:t>
            </a:r>
            <a:r>
              <a:rPr sz="2150" spc="-5" dirty="0">
                <a:latin typeface="Comic Sans MS"/>
                <a:cs typeface="Comic Sans MS"/>
              </a:rPr>
              <a:t> </a:t>
            </a:r>
            <a:r>
              <a:rPr sz="2150" spc="-10" dirty="0">
                <a:latin typeface="Comic Sans MS"/>
                <a:cs typeface="Comic Sans MS"/>
              </a:rPr>
              <a:t>data</a:t>
            </a:r>
            <a:r>
              <a:rPr sz="2150" dirty="0">
                <a:latin typeface="Comic Sans MS"/>
                <a:cs typeface="Comic Sans MS"/>
              </a:rPr>
              <a:t> </a:t>
            </a:r>
            <a:r>
              <a:rPr sz="2150" spc="-10" dirty="0">
                <a:latin typeface="Comic Sans MS"/>
                <a:cs typeface="Comic Sans MS"/>
              </a:rPr>
              <a:t>for</a:t>
            </a:r>
            <a:r>
              <a:rPr sz="2150" spc="-5" dirty="0">
                <a:latin typeface="Comic Sans MS"/>
                <a:cs typeface="Comic Sans MS"/>
              </a:rPr>
              <a:t> </a:t>
            </a:r>
            <a:r>
              <a:rPr sz="2150" spc="-10" dirty="0">
                <a:latin typeface="Comic Sans MS"/>
                <a:cs typeface="Comic Sans MS"/>
              </a:rPr>
              <a:t>their</a:t>
            </a:r>
            <a:r>
              <a:rPr sz="2150" dirty="0">
                <a:latin typeface="Comic Sans MS"/>
                <a:cs typeface="Comic Sans MS"/>
              </a:rPr>
              <a:t> </a:t>
            </a:r>
            <a:r>
              <a:rPr sz="2150" spc="-10" dirty="0">
                <a:latin typeface="Comic Sans MS"/>
                <a:cs typeface="Comic Sans MS"/>
              </a:rPr>
              <a:t>department).</a:t>
            </a:r>
            <a:endParaRPr sz="21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250">
              <a:latin typeface="Comic Sans MS"/>
              <a:cs typeface="Comic Sans MS"/>
            </a:endParaRPr>
          </a:p>
          <a:p>
            <a:pPr marL="12700" algn="just">
              <a:lnSpc>
                <a:spcPct val="100000"/>
              </a:lnSpc>
            </a:pPr>
            <a:r>
              <a:rPr sz="1850" b="1" spc="-10" dirty="0">
                <a:latin typeface="Comic Sans MS"/>
                <a:cs typeface="Comic Sans MS"/>
              </a:rPr>
              <a:t>Use</a:t>
            </a:r>
            <a:r>
              <a:rPr sz="1850" b="1" spc="-25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Case</a:t>
            </a:r>
            <a:r>
              <a:rPr sz="1850" b="1" spc="-25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Example:</a:t>
            </a:r>
            <a:endParaRPr sz="1850">
              <a:latin typeface="Comic Sans MS"/>
              <a:cs typeface="Comic Sans MS"/>
            </a:endParaRPr>
          </a:p>
          <a:p>
            <a:pPr marL="12700" marR="5080" algn="just">
              <a:lnSpc>
                <a:spcPct val="152000"/>
              </a:lnSpc>
              <a:spcBef>
                <a:spcPts val="5"/>
              </a:spcBef>
            </a:pPr>
            <a:r>
              <a:rPr sz="1850" spc="-10" dirty="0">
                <a:latin typeface="Comic Sans MS"/>
                <a:cs typeface="Comic Sans MS"/>
              </a:rPr>
              <a:t>Suppose you have </a:t>
            </a:r>
            <a:r>
              <a:rPr sz="1850" spc="-5" dirty="0">
                <a:latin typeface="Comic Sans MS"/>
                <a:cs typeface="Comic Sans MS"/>
              </a:rPr>
              <a:t>a </a:t>
            </a:r>
            <a:r>
              <a:rPr sz="1850" spc="-10" dirty="0">
                <a:latin typeface="Comic Sans MS"/>
                <a:cs typeface="Comic Sans MS"/>
              </a:rPr>
              <a:t>Sales dataset with Table sales territory with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columns country, region etc. You want users from the "Germany"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country</a:t>
            </a:r>
            <a:r>
              <a:rPr sz="1850" spc="-5" dirty="0">
                <a:latin typeface="Comic Sans MS"/>
                <a:cs typeface="Comic Sans MS"/>
              </a:rPr>
              <a:t> to </a:t>
            </a:r>
            <a:r>
              <a:rPr sz="1850" spc="-10" dirty="0">
                <a:latin typeface="Comic Sans MS"/>
                <a:cs typeface="Comic Sans MS"/>
              </a:rPr>
              <a:t>only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see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data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that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country.</a:t>
            </a:r>
            <a:endParaRPr sz="185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39037" y="2172011"/>
            <a:ext cx="1662087" cy="305752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92221" y="812638"/>
            <a:ext cx="1180465" cy="1016635"/>
          </a:xfrm>
          <a:custGeom>
            <a:avLst/>
            <a:gdLst/>
            <a:ahLst/>
            <a:cxnLst/>
            <a:rect l="l" t="t" r="r" b="b"/>
            <a:pathLst>
              <a:path w="1180465" h="1016635">
                <a:moveTo>
                  <a:pt x="142926" y="1016376"/>
                </a:moveTo>
                <a:lnTo>
                  <a:pt x="149799" y="828755"/>
                </a:lnTo>
                <a:lnTo>
                  <a:pt x="119331" y="810707"/>
                </a:lnTo>
                <a:lnTo>
                  <a:pt x="91545" y="788099"/>
                </a:lnTo>
                <a:lnTo>
                  <a:pt x="45366" y="725903"/>
                </a:lnTo>
                <a:lnTo>
                  <a:pt x="27645" y="684665"/>
                </a:lnTo>
                <a:lnTo>
                  <a:pt x="13953" y="635568"/>
                </a:lnTo>
                <a:lnTo>
                  <a:pt x="4626" y="577786"/>
                </a:lnTo>
                <a:lnTo>
                  <a:pt x="0" y="510494"/>
                </a:lnTo>
                <a:lnTo>
                  <a:pt x="415" y="432809"/>
                </a:lnTo>
                <a:lnTo>
                  <a:pt x="5208" y="362798"/>
                </a:lnTo>
                <a:lnTo>
                  <a:pt x="14021" y="299634"/>
                </a:lnTo>
                <a:lnTo>
                  <a:pt x="26595" y="243117"/>
                </a:lnTo>
                <a:lnTo>
                  <a:pt x="42668" y="193050"/>
                </a:lnTo>
                <a:lnTo>
                  <a:pt x="61982" y="149236"/>
                </a:lnTo>
                <a:lnTo>
                  <a:pt x="84275" y="111475"/>
                </a:lnTo>
                <a:lnTo>
                  <a:pt x="109288" y="79569"/>
                </a:lnTo>
                <a:lnTo>
                  <a:pt x="166431" y="32531"/>
                </a:lnTo>
                <a:lnTo>
                  <a:pt x="231331" y="6536"/>
                </a:lnTo>
                <a:lnTo>
                  <a:pt x="301904" y="0"/>
                </a:lnTo>
                <a:lnTo>
                  <a:pt x="904911" y="22088"/>
                </a:lnTo>
                <a:lnTo>
                  <a:pt x="977231" y="33859"/>
                </a:lnTo>
                <a:lnTo>
                  <a:pt x="1041739" y="64596"/>
                </a:lnTo>
                <a:lnTo>
                  <a:pt x="1096372" y="115732"/>
                </a:lnTo>
                <a:lnTo>
                  <a:pt x="1119340" y="149399"/>
                </a:lnTo>
                <a:lnTo>
                  <a:pt x="1139067" y="188704"/>
                </a:lnTo>
                <a:lnTo>
                  <a:pt x="1155295" y="233826"/>
                </a:lnTo>
                <a:lnTo>
                  <a:pt x="1167765" y="284945"/>
                </a:lnTo>
                <a:lnTo>
                  <a:pt x="1176220" y="342241"/>
                </a:lnTo>
                <a:lnTo>
                  <a:pt x="1180402" y="405892"/>
                </a:lnTo>
                <a:lnTo>
                  <a:pt x="1180054" y="476079"/>
                </a:lnTo>
                <a:lnTo>
                  <a:pt x="1174905" y="545405"/>
                </a:lnTo>
                <a:lnTo>
                  <a:pt x="1164999" y="607796"/>
                </a:lnTo>
                <a:lnTo>
                  <a:pt x="1150653" y="663350"/>
                </a:lnTo>
                <a:lnTo>
                  <a:pt x="1132181" y="712228"/>
                </a:lnTo>
                <a:lnTo>
                  <a:pt x="1109894" y="754585"/>
                </a:lnTo>
                <a:lnTo>
                  <a:pt x="1084107" y="790582"/>
                </a:lnTo>
                <a:lnTo>
                  <a:pt x="1055133" y="820376"/>
                </a:lnTo>
                <a:lnTo>
                  <a:pt x="1023285" y="844125"/>
                </a:lnTo>
                <a:lnTo>
                  <a:pt x="988876" y="861988"/>
                </a:lnTo>
                <a:lnTo>
                  <a:pt x="342567" y="862398"/>
                </a:lnTo>
                <a:lnTo>
                  <a:pt x="142926" y="1016376"/>
                </a:lnTo>
                <a:close/>
              </a:path>
              <a:path w="1180465" h="1016635">
                <a:moveTo>
                  <a:pt x="873416" y="881843"/>
                </a:moveTo>
                <a:lnTo>
                  <a:pt x="342567" y="862398"/>
                </a:lnTo>
                <a:lnTo>
                  <a:pt x="987639" y="862398"/>
                </a:lnTo>
                <a:lnTo>
                  <a:pt x="952220" y="874123"/>
                </a:lnTo>
                <a:lnTo>
                  <a:pt x="913629" y="880689"/>
                </a:lnTo>
                <a:lnTo>
                  <a:pt x="873416" y="8818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 rot="120000">
            <a:off x="7733201" y="1049887"/>
            <a:ext cx="1108084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spc="-5" dirty="0">
                <a:latin typeface="Comic Sans MS"/>
                <a:cs typeface="Comic Sans MS"/>
              </a:rPr>
              <a:t>do</a:t>
            </a:r>
            <a:r>
              <a:rPr sz="1350" b="1" spc="-2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along</a:t>
            </a:r>
            <a:r>
              <a:rPr sz="1350" b="1" spc="-2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with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 rot="120000">
            <a:off x="8135585" y="1287854"/>
            <a:ext cx="286258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spc="-10" dirty="0">
                <a:latin typeface="Comic Sans MS"/>
                <a:cs typeface="Comic Sans MS"/>
              </a:rPr>
              <a:t>m</a:t>
            </a:r>
            <a:r>
              <a:rPr sz="1350" b="1" spc="-5" dirty="0">
                <a:latin typeface="Comic Sans MS"/>
                <a:cs typeface="Comic Sans MS"/>
              </a:rPr>
              <a:t>e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33060" y="254427"/>
            <a:ext cx="3963035" cy="466090"/>
          </a:xfrm>
          <a:custGeom>
            <a:avLst/>
            <a:gdLst/>
            <a:ahLst/>
            <a:cxnLst/>
            <a:rect l="l" t="t" r="r" b="b"/>
            <a:pathLst>
              <a:path w="3963035" h="466090">
                <a:moveTo>
                  <a:pt x="3730583" y="465572"/>
                </a:moveTo>
                <a:lnTo>
                  <a:pt x="232783" y="465572"/>
                </a:lnTo>
                <a:lnTo>
                  <a:pt x="187159" y="461058"/>
                </a:lnTo>
                <a:lnTo>
                  <a:pt x="143702" y="447852"/>
                </a:lnTo>
                <a:lnTo>
                  <a:pt x="103636" y="426461"/>
                </a:lnTo>
                <a:lnTo>
                  <a:pt x="68181" y="397391"/>
                </a:lnTo>
                <a:lnTo>
                  <a:pt x="39110" y="361936"/>
                </a:lnTo>
                <a:lnTo>
                  <a:pt x="17719" y="321869"/>
                </a:lnTo>
                <a:lnTo>
                  <a:pt x="4514" y="278412"/>
                </a:lnTo>
                <a:lnTo>
                  <a:pt x="0" y="232786"/>
                </a:lnTo>
                <a:lnTo>
                  <a:pt x="4514" y="187159"/>
                </a:lnTo>
                <a:lnTo>
                  <a:pt x="17719" y="143702"/>
                </a:lnTo>
                <a:lnTo>
                  <a:pt x="39110" y="103636"/>
                </a:lnTo>
                <a:lnTo>
                  <a:pt x="68181" y="68181"/>
                </a:lnTo>
                <a:lnTo>
                  <a:pt x="103636" y="39110"/>
                </a:lnTo>
                <a:lnTo>
                  <a:pt x="143702" y="17719"/>
                </a:lnTo>
                <a:lnTo>
                  <a:pt x="187159" y="4514"/>
                </a:lnTo>
                <a:lnTo>
                  <a:pt x="232786" y="0"/>
                </a:lnTo>
                <a:lnTo>
                  <a:pt x="3730580" y="0"/>
                </a:lnTo>
                <a:lnTo>
                  <a:pt x="3776207" y="4514"/>
                </a:lnTo>
                <a:lnTo>
                  <a:pt x="3819664" y="17719"/>
                </a:lnTo>
                <a:lnTo>
                  <a:pt x="3859731" y="39110"/>
                </a:lnTo>
                <a:lnTo>
                  <a:pt x="3895185" y="68181"/>
                </a:lnTo>
                <a:lnTo>
                  <a:pt x="3924256" y="103636"/>
                </a:lnTo>
                <a:lnTo>
                  <a:pt x="3945647" y="143702"/>
                </a:lnTo>
                <a:lnTo>
                  <a:pt x="3958853" y="187159"/>
                </a:lnTo>
                <a:lnTo>
                  <a:pt x="3962823" y="227288"/>
                </a:lnTo>
                <a:lnTo>
                  <a:pt x="3962823" y="238284"/>
                </a:lnTo>
                <a:lnTo>
                  <a:pt x="3958853" y="278412"/>
                </a:lnTo>
                <a:lnTo>
                  <a:pt x="3945647" y="321869"/>
                </a:lnTo>
                <a:lnTo>
                  <a:pt x="3924256" y="361936"/>
                </a:lnTo>
                <a:lnTo>
                  <a:pt x="3895185" y="397391"/>
                </a:lnTo>
                <a:lnTo>
                  <a:pt x="3859731" y="426461"/>
                </a:lnTo>
                <a:lnTo>
                  <a:pt x="3819664" y="447852"/>
                </a:lnTo>
                <a:lnTo>
                  <a:pt x="3776207" y="461058"/>
                </a:lnTo>
                <a:lnTo>
                  <a:pt x="3730583" y="4655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58460" y="328023"/>
            <a:ext cx="3429000" cy="321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spc="-10" dirty="0"/>
              <a:t>Steps</a:t>
            </a:r>
            <a:r>
              <a:rPr sz="1950" spc="-15" dirty="0"/>
              <a:t> </a:t>
            </a:r>
            <a:r>
              <a:rPr sz="1950" spc="-5" dirty="0"/>
              <a:t>to</a:t>
            </a:r>
            <a:r>
              <a:rPr sz="1950" spc="-10" dirty="0"/>
              <a:t> Set Up Static RLS</a:t>
            </a:r>
            <a:endParaRPr sz="1950"/>
          </a:p>
        </p:txBody>
      </p:sp>
      <p:sp>
        <p:nvSpPr>
          <p:cNvPr id="8" name="object 8"/>
          <p:cNvSpPr/>
          <p:nvPr/>
        </p:nvSpPr>
        <p:spPr>
          <a:xfrm>
            <a:off x="221987" y="1010485"/>
            <a:ext cx="3538220" cy="449580"/>
          </a:xfrm>
          <a:custGeom>
            <a:avLst/>
            <a:gdLst/>
            <a:ahLst/>
            <a:cxnLst/>
            <a:rect l="l" t="t" r="r" b="b"/>
            <a:pathLst>
              <a:path w="3538220" h="449580">
                <a:moveTo>
                  <a:pt x="3313968" y="449519"/>
                </a:moveTo>
                <a:lnTo>
                  <a:pt x="224758" y="449519"/>
                </a:lnTo>
                <a:lnTo>
                  <a:pt x="179462" y="444952"/>
                </a:lnTo>
                <a:lnTo>
                  <a:pt x="137272" y="431856"/>
                </a:lnTo>
                <a:lnTo>
                  <a:pt x="99094" y="411133"/>
                </a:lnTo>
                <a:lnTo>
                  <a:pt x="65830" y="383688"/>
                </a:lnTo>
                <a:lnTo>
                  <a:pt x="38385" y="350424"/>
                </a:lnTo>
                <a:lnTo>
                  <a:pt x="17662" y="312246"/>
                </a:lnTo>
                <a:lnTo>
                  <a:pt x="4566" y="270056"/>
                </a:lnTo>
                <a:lnTo>
                  <a:pt x="0" y="224759"/>
                </a:lnTo>
                <a:lnTo>
                  <a:pt x="4566" y="179462"/>
                </a:lnTo>
                <a:lnTo>
                  <a:pt x="17662" y="137273"/>
                </a:lnTo>
                <a:lnTo>
                  <a:pt x="38385" y="99094"/>
                </a:lnTo>
                <a:lnTo>
                  <a:pt x="65830" y="65830"/>
                </a:lnTo>
                <a:lnTo>
                  <a:pt x="99094" y="38385"/>
                </a:lnTo>
                <a:lnTo>
                  <a:pt x="137272" y="17662"/>
                </a:lnTo>
                <a:lnTo>
                  <a:pt x="179462" y="4566"/>
                </a:lnTo>
                <a:lnTo>
                  <a:pt x="224759" y="0"/>
                </a:lnTo>
                <a:lnTo>
                  <a:pt x="3313967" y="0"/>
                </a:lnTo>
                <a:lnTo>
                  <a:pt x="3359264" y="4566"/>
                </a:lnTo>
                <a:lnTo>
                  <a:pt x="3401454" y="17662"/>
                </a:lnTo>
                <a:lnTo>
                  <a:pt x="3439633" y="38385"/>
                </a:lnTo>
                <a:lnTo>
                  <a:pt x="3472896" y="65830"/>
                </a:lnTo>
                <a:lnTo>
                  <a:pt x="3500341" y="99094"/>
                </a:lnTo>
                <a:lnTo>
                  <a:pt x="3521064" y="137273"/>
                </a:lnTo>
                <a:lnTo>
                  <a:pt x="3534161" y="179462"/>
                </a:lnTo>
                <a:lnTo>
                  <a:pt x="3538206" y="219596"/>
                </a:lnTo>
                <a:lnTo>
                  <a:pt x="3538206" y="229922"/>
                </a:lnTo>
                <a:lnTo>
                  <a:pt x="3534161" y="270056"/>
                </a:lnTo>
                <a:lnTo>
                  <a:pt x="3521064" y="312246"/>
                </a:lnTo>
                <a:lnTo>
                  <a:pt x="3500341" y="350424"/>
                </a:lnTo>
                <a:lnTo>
                  <a:pt x="3472896" y="383688"/>
                </a:lnTo>
                <a:lnTo>
                  <a:pt x="3439633" y="411133"/>
                </a:lnTo>
                <a:lnTo>
                  <a:pt x="3401454" y="431856"/>
                </a:lnTo>
                <a:lnTo>
                  <a:pt x="3359264" y="444952"/>
                </a:lnTo>
                <a:lnTo>
                  <a:pt x="3313968" y="4495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355202" y="1692732"/>
            <a:ext cx="6319520" cy="843280"/>
            <a:chOff x="355202" y="1692732"/>
            <a:chExt cx="6319520" cy="843280"/>
          </a:xfrm>
        </p:grpSpPr>
        <p:sp>
          <p:nvSpPr>
            <p:cNvPr id="10" name="object 10"/>
            <p:cNvSpPr/>
            <p:nvPr/>
          </p:nvSpPr>
          <p:spPr>
            <a:xfrm>
              <a:off x="355202" y="1692732"/>
              <a:ext cx="6319520" cy="843280"/>
            </a:xfrm>
            <a:custGeom>
              <a:avLst/>
              <a:gdLst/>
              <a:ahLst/>
              <a:cxnLst/>
              <a:rect l="l" t="t" r="r" b="b"/>
              <a:pathLst>
                <a:path w="6319520" h="843280">
                  <a:moveTo>
                    <a:pt x="5985709" y="843040"/>
                  </a:moveTo>
                  <a:lnTo>
                    <a:pt x="333375" y="843040"/>
                  </a:lnTo>
                  <a:lnTo>
                    <a:pt x="284111" y="839425"/>
                  </a:lnTo>
                  <a:lnTo>
                    <a:pt x="237091" y="828925"/>
                  </a:lnTo>
                  <a:lnTo>
                    <a:pt x="192832" y="812055"/>
                  </a:lnTo>
                  <a:lnTo>
                    <a:pt x="151848" y="789331"/>
                  </a:lnTo>
                  <a:lnTo>
                    <a:pt x="114656" y="761269"/>
                  </a:lnTo>
                  <a:lnTo>
                    <a:pt x="81771" y="728383"/>
                  </a:lnTo>
                  <a:lnTo>
                    <a:pt x="53708" y="691191"/>
                  </a:lnTo>
                  <a:lnTo>
                    <a:pt x="30984" y="650207"/>
                  </a:lnTo>
                  <a:lnTo>
                    <a:pt x="14114" y="605948"/>
                  </a:lnTo>
                  <a:lnTo>
                    <a:pt x="3614" y="558929"/>
                  </a:lnTo>
                  <a:lnTo>
                    <a:pt x="0" y="509665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3" y="0"/>
                  </a:lnTo>
                  <a:lnTo>
                    <a:pt x="5985710" y="0"/>
                  </a:lnTo>
                  <a:lnTo>
                    <a:pt x="6034973" y="3614"/>
                  </a:lnTo>
                  <a:lnTo>
                    <a:pt x="6081992" y="14114"/>
                  </a:lnTo>
                  <a:lnTo>
                    <a:pt x="6126252" y="30984"/>
                  </a:lnTo>
                  <a:lnTo>
                    <a:pt x="6167235" y="53708"/>
                  </a:lnTo>
                  <a:lnTo>
                    <a:pt x="6204427" y="81771"/>
                  </a:lnTo>
                  <a:lnTo>
                    <a:pt x="6237313" y="114656"/>
                  </a:lnTo>
                  <a:lnTo>
                    <a:pt x="6265375" y="151848"/>
                  </a:lnTo>
                  <a:lnTo>
                    <a:pt x="6288099" y="192832"/>
                  </a:lnTo>
                  <a:lnTo>
                    <a:pt x="6304969" y="237091"/>
                  </a:lnTo>
                  <a:lnTo>
                    <a:pt x="6315469" y="284111"/>
                  </a:lnTo>
                  <a:lnTo>
                    <a:pt x="6319084" y="333374"/>
                  </a:lnTo>
                  <a:lnTo>
                    <a:pt x="6319084" y="509665"/>
                  </a:lnTo>
                  <a:lnTo>
                    <a:pt x="6315469" y="558929"/>
                  </a:lnTo>
                  <a:lnTo>
                    <a:pt x="6304969" y="605948"/>
                  </a:lnTo>
                  <a:lnTo>
                    <a:pt x="6288099" y="650207"/>
                  </a:lnTo>
                  <a:lnTo>
                    <a:pt x="6265375" y="691191"/>
                  </a:lnTo>
                  <a:lnTo>
                    <a:pt x="6237313" y="728383"/>
                  </a:lnTo>
                  <a:lnTo>
                    <a:pt x="6204427" y="761269"/>
                  </a:lnTo>
                  <a:lnTo>
                    <a:pt x="6167235" y="789331"/>
                  </a:lnTo>
                  <a:lnTo>
                    <a:pt x="6126252" y="812055"/>
                  </a:lnTo>
                  <a:lnTo>
                    <a:pt x="6081992" y="828925"/>
                  </a:lnTo>
                  <a:lnTo>
                    <a:pt x="6034973" y="839425"/>
                  </a:lnTo>
                  <a:lnTo>
                    <a:pt x="5985709" y="8430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5702" y="1873707"/>
              <a:ext cx="85725" cy="857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5702" y="2283282"/>
              <a:ext cx="85725" cy="85724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458574" y="1068271"/>
            <a:ext cx="5916295" cy="1396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spc="-5" dirty="0">
                <a:latin typeface="Comic Sans MS"/>
                <a:cs typeface="Comic Sans MS"/>
              </a:rPr>
              <a:t>1.</a:t>
            </a:r>
            <a:r>
              <a:rPr sz="1850" spc="-370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G</a:t>
            </a:r>
            <a:r>
              <a:rPr sz="1850" b="1" spc="-5" dirty="0">
                <a:latin typeface="Comic Sans MS"/>
                <a:cs typeface="Comic Sans MS"/>
              </a:rPr>
              <a:t>o </a:t>
            </a:r>
            <a:r>
              <a:rPr sz="1850" b="1" spc="-10" dirty="0">
                <a:latin typeface="Comic Sans MS"/>
                <a:cs typeface="Comic Sans MS"/>
              </a:rPr>
              <a:t>t</a:t>
            </a:r>
            <a:r>
              <a:rPr sz="1850" b="1" spc="-5" dirty="0">
                <a:latin typeface="Comic Sans MS"/>
                <a:cs typeface="Comic Sans MS"/>
              </a:rPr>
              <a:t>o </a:t>
            </a:r>
            <a:r>
              <a:rPr sz="1850" b="1" spc="-10" dirty="0">
                <a:latin typeface="Comic Sans MS"/>
                <a:cs typeface="Comic Sans MS"/>
              </a:rPr>
              <a:t>th</a:t>
            </a:r>
            <a:r>
              <a:rPr sz="1850" b="1" spc="-5" dirty="0">
                <a:latin typeface="Comic Sans MS"/>
                <a:cs typeface="Comic Sans MS"/>
              </a:rPr>
              <a:t>e </a:t>
            </a:r>
            <a:r>
              <a:rPr sz="1850" b="1" spc="-10" dirty="0">
                <a:latin typeface="Comic Sans MS"/>
                <a:cs typeface="Comic Sans MS"/>
              </a:rPr>
              <a:t>Modelin</a:t>
            </a:r>
            <a:r>
              <a:rPr sz="1850" b="1" spc="-5" dirty="0">
                <a:latin typeface="Comic Sans MS"/>
                <a:cs typeface="Comic Sans MS"/>
              </a:rPr>
              <a:t>g </a:t>
            </a:r>
            <a:r>
              <a:rPr sz="1850" b="1" spc="-10" dirty="0">
                <a:latin typeface="Comic Sans MS"/>
                <a:cs typeface="Comic Sans MS"/>
              </a:rPr>
              <a:t>Tab</a:t>
            </a:r>
            <a:r>
              <a:rPr sz="1850" b="1" spc="-5" dirty="0">
                <a:latin typeface="Comic Sans MS"/>
                <a:cs typeface="Comic Sans MS"/>
              </a:rPr>
              <a:t>:</a:t>
            </a:r>
            <a:endParaRPr sz="18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Comic Sans MS"/>
              <a:cs typeface="Comic Sans MS"/>
            </a:endParaRPr>
          </a:p>
          <a:p>
            <a:pPr marL="311150">
              <a:lnSpc>
                <a:spcPct val="100000"/>
              </a:lnSpc>
            </a:pPr>
            <a:r>
              <a:rPr sz="1750" spc="-10" dirty="0">
                <a:latin typeface="Comic Sans MS"/>
                <a:cs typeface="Comic Sans MS"/>
              </a:rPr>
              <a:t>Open your Power BI report.</a:t>
            </a:r>
            <a:endParaRPr sz="1750">
              <a:latin typeface="Comic Sans MS"/>
              <a:cs typeface="Comic Sans MS"/>
            </a:endParaRPr>
          </a:p>
          <a:p>
            <a:pPr marL="311150">
              <a:lnSpc>
                <a:spcPct val="100000"/>
              </a:lnSpc>
              <a:spcBef>
                <a:spcPts val="1125"/>
              </a:spcBef>
            </a:pPr>
            <a:r>
              <a:rPr sz="1750" spc="-10" dirty="0">
                <a:latin typeface="Comic Sans MS"/>
                <a:cs typeface="Comic Sans MS"/>
              </a:rPr>
              <a:t>Click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5" dirty="0">
                <a:latin typeface="Comic Sans MS"/>
                <a:cs typeface="Comic Sans MS"/>
              </a:rPr>
              <a:t>on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the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“Modeling”</a:t>
            </a:r>
            <a:r>
              <a:rPr sz="1750" spc="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tab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and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select</a:t>
            </a:r>
            <a:r>
              <a:rPr sz="1750" spc="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“Manage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Roles.”</a:t>
            </a:r>
            <a:endParaRPr sz="1750">
              <a:latin typeface="Comic Sans MS"/>
              <a:cs typeface="Comic Sans MS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5202" y="2652136"/>
            <a:ext cx="4695824" cy="139064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19246" y="4270520"/>
            <a:ext cx="4686299" cy="27241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90325" y="1920275"/>
            <a:ext cx="2047874" cy="271462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016266" y="6558441"/>
            <a:ext cx="2293620" cy="642620"/>
          </a:xfrm>
          <a:custGeom>
            <a:avLst/>
            <a:gdLst/>
            <a:ahLst/>
            <a:cxnLst/>
            <a:rect l="l" t="t" r="r" b="b"/>
            <a:pathLst>
              <a:path w="2293620" h="642620">
                <a:moveTo>
                  <a:pt x="1209744" y="882"/>
                </a:moveTo>
                <a:lnTo>
                  <a:pt x="1083898" y="882"/>
                </a:lnTo>
                <a:lnTo>
                  <a:pt x="1146821" y="0"/>
                </a:lnTo>
                <a:lnTo>
                  <a:pt x="1209744" y="882"/>
                </a:lnTo>
                <a:close/>
              </a:path>
              <a:path w="2293620" h="642620">
                <a:moveTo>
                  <a:pt x="2289897" y="642458"/>
                </a:moveTo>
                <a:lnTo>
                  <a:pt x="3745" y="642458"/>
                </a:lnTo>
                <a:lnTo>
                  <a:pt x="1696" y="629322"/>
                </a:lnTo>
                <a:lnTo>
                  <a:pt x="0" y="596589"/>
                </a:lnTo>
                <a:lnTo>
                  <a:pt x="1696" y="563856"/>
                </a:lnTo>
                <a:lnTo>
                  <a:pt x="15009" y="499819"/>
                </a:lnTo>
                <a:lnTo>
                  <a:pt x="40965" y="437992"/>
                </a:lnTo>
                <a:lnTo>
                  <a:pt x="78864" y="378738"/>
                </a:lnTo>
                <a:lnTo>
                  <a:pt x="128006" y="322422"/>
                </a:lnTo>
                <a:lnTo>
                  <a:pt x="156574" y="295479"/>
                </a:lnTo>
                <a:lnTo>
                  <a:pt x="187691" y="269407"/>
                </a:lnTo>
                <a:lnTo>
                  <a:pt x="221269" y="244251"/>
                </a:lnTo>
                <a:lnTo>
                  <a:pt x="257221" y="220057"/>
                </a:lnTo>
                <a:lnTo>
                  <a:pt x="295459" y="196870"/>
                </a:lnTo>
                <a:lnTo>
                  <a:pt x="335896" y="174736"/>
                </a:lnTo>
                <a:lnTo>
                  <a:pt x="378444" y="153701"/>
                </a:lnTo>
                <a:lnTo>
                  <a:pt x="423015" y="133809"/>
                </a:lnTo>
                <a:lnTo>
                  <a:pt x="469523" y="115107"/>
                </a:lnTo>
                <a:lnTo>
                  <a:pt x="517880" y="97639"/>
                </a:lnTo>
                <a:lnTo>
                  <a:pt x="567998" y="81451"/>
                </a:lnTo>
                <a:lnTo>
                  <a:pt x="619790" y="66590"/>
                </a:lnTo>
                <a:lnTo>
                  <a:pt x="673169" y="53099"/>
                </a:lnTo>
                <a:lnTo>
                  <a:pt x="728047" y="41026"/>
                </a:lnTo>
                <a:lnTo>
                  <a:pt x="784337" y="30414"/>
                </a:lnTo>
                <a:lnTo>
                  <a:pt x="841950" y="21310"/>
                </a:lnTo>
                <a:lnTo>
                  <a:pt x="900801" y="13760"/>
                </a:lnTo>
                <a:lnTo>
                  <a:pt x="960801" y="7808"/>
                </a:lnTo>
                <a:lnTo>
                  <a:pt x="1021862" y="3500"/>
                </a:lnTo>
                <a:lnTo>
                  <a:pt x="1083898" y="882"/>
                </a:lnTo>
                <a:lnTo>
                  <a:pt x="1209744" y="882"/>
                </a:lnTo>
                <a:lnTo>
                  <a:pt x="1271780" y="3500"/>
                </a:lnTo>
                <a:lnTo>
                  <a:pt x="1332841" y="7808"/>
                </a:lnTo>
                <a:lnTo>
                  <a:pt x="1392841" y="13760"/>
                </a:lnTo>
                <a:lnTo>
                  <a:pt x="1451691" y="21310"/>
                </a:lnTo>
                <a:lnTo>
                  <a:pt x="1509305" y="30414"/>
                </a:lnTo>
                <a:lnTo>
                  <a:pt x="1565595" y="41026"/>
                </a:lnTo>
                <a:lnTo>
                  <a:pt x="1620473" y="53099"/>
                </a:lnTo>
                <a:lnTo>
                  <a:pt x="1673851" y="66590"/>
                </a:lnTo>
                <a:lnTo>
                  <a:pt x="1725644" y="81451"/>
                </a:lnTo>
                <a:lnTo>
                  <a:pt x="1775762" y="97639"/>
                </a:lnTo>
                <a:lnTo>
                  <a:pt x="1824119" y="115107"/>
                </a:lnTo>
                <a:lnTo>
                  <a:pt x="1870627" y="133809"/>
                </a:lnTo>
                <a:lnTo>
                  <a:pt x="1915198" y="153701"/>
                </a:lnTo>
                <a:lnTo>
                  <a:pt x="1957746" y="174736"/>
                </a:lnTo>
                <a:lnTo>
                  <a:pt x="1998182" y="196870"/>
                </a:lnTo>
                <a:lnTo>
                  <a:pt x="2036420" y="220057"/>
                </a:lnTo>
                <a:lnTo>
                  <a:pt x="2072372" y="244251"/>
                </a:lnTo>
                <a:lnTo>
                  <a:pt x="2105950" y="269407"/>
                </a:lnTo>
                <a:lnTo>
                  <a:pt x="2137067" y="295479"/>
                </a:lnTo>
                <a:lnTo>
                  <a:pt x="2165636" y="322422"/>
                </a:lnTo>
                <a:lnTo>
                  <a:pt x="2214778" y="378738"/>
                </a:lnTo>
                <a:lnTo>
                  <a:pt x="2252676" y="437992"/>
                </a:lnTo>
                <a:lnTo>
                  <a:pt x="2278632" y="499819"/>
                </a:lnTo>
                <a:lnTo>
                  <a:pt x="2291945" y="563856"/>
                </a:lnTo>
                <a:lnTo>
                  <a:pt x="2293139" y="586885"/>
                </a:lnTo>
                <a:lnTo>
                  <a:pt x="2293139" y="606293"/>
                </a:lnTo>
                <a:lnTo>
                  <a:pt x="2291945" y="629322"/>
                </a:lnTo>
                <a:lnTo>
                  <a:pt x="2289897" y="6424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00026"/>
            <a:ext cx="901065" cy="901065"/>
          </a:xfrm>
          <a:custGeom>
            <a:avLst/>
            <a:gdLst/>
            <a:ahLst/>
            <a:cxnLst/>
            <a:rect l="l" t="t" r="r" b="b"/>
            <a:pathLst>
              <a:path w="901065" h="901065">
                <a:moveTo>
                  <a:pt x="900799" y="900872"/>
                </a:moveTo>
                <a:lnTo>
                  <a:pt x="0" y="900872"/>
                </a:lnTo>
                <a:lnTo>
                  <a:pt x="0" y="0"/>
                </a:lnTo>
                <a:lnTo>
                  <a:pt x="68469" y="12601"/>
                </a:lnTo>
                <a:lnTo>
                  <a:pt x="113443" y="23591"/>
                </a:lnTo>
                <a:lnTo>
                  <a:pt x="157659" y="36437"/>
                </a:lnTo>
                <a:lnTo>
                  <a:pt x="201072" y="51095"/>
                </a:lnTo>
                <a:lnTo>
                  <a:pt x="243640" y="67520"/>
                </a:lnTo>
                <a:lnTo>
                  <a:pt x="285317" y="85670"/>
                </a:lnTo>
                <a:lnTo>
                  <a:pt x="326060" y="105500"/>
                </a:lnTo>
                <a:lnTo>
                  <a:pt x="365826" y="126966"/>
                </a:lnTo>
                <a:lnTo>
                  <a:pt x="404570" y="150025"/>
                </a:lnTo>
                <a:lnTo>
                  <a:pt x="442248" y="174632"/>
                </a:lnTo>
                <a:lnTo>
                  <a:pt x="478816" y="200744"/>
                </a:lnTo>
                <a:lnTo>
                  <a:pt x="514232" y="228316"/>
                </a:lnTo>
                <a:lnTo>
                  <a:pt x="548449" y="257306"/>
                </a:lnTo>
                <a:lnTo>
                  <a:pt x="581426" y="287668"/>
                </a:lnTo>
                <a:lnTo>
                  <a:pt x="613117" y="319360"/>
                </a:lnTo>
                <a:lnTo>
                  <a:pt x="643480" y="352336"/>
                </a:lnTo>
                <a:lnTo>
                  <a:pt x="672469" y="386554"/>
                </a:lnTo>
                <a:lnTo>
                  <a:pt x="700042" y="421969"/>
                </a:lnTo>
                <a:lnTo>
                  <a:pt x="726153" y="458538"/>
                </a:lnTo>
                <a:lnTo>
                  <a:pt x="750761" y="496216"/>
                </a:lnTo>
                <a:lnTo>
                  <a:pt x="773819" y="534960"/>
                </a:lnTo>
                <a:lnTo>
                  <a:pt x="795286" y="574725"/>
                </a:lnTo>
                <a:lnTo>
                  <a:pt x="815116" y="615469"/>
                </a:lnTo>
                <a:lnTo>
                  <a:pt x="833265" y="657146"/>
                </a:lnTo>
                <a:lnTo>
                  <a:pt x="849691" y="699713"/>
                </a:lnTo>
                <a:lnTo>
                  <a:pt x="864349" y="743127"/>
                </a:lnTo>
                <a:lnTo>
                  <a:pt x="877194" y="787343"/>
                </a:lnTo>
                <a:lnTo>
                  <a:pt x="888184" y="832317"/>
                </a:lnTo>
                <a:lnTo>
                  <a:pt x="897274" y="878005"/>
                </a:lnTo>
                <a:lnTo>
                  <a:pt x="900799" y="900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13475" y="6683743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3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5"/>
                </a:lnTo>
                <a:lnTo>
                  <a:pt x="25319" y="279052"/>
                </a:lnTo>
                <a:lnTo>
                  <a:pt x="6624" y="234751"/>
                </a:lnTo>
                <a:lnTo>
                  <a:pt x="0" y="185450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1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1"/>
                </a:lnTo>
                <a:lnTo>
                  <a:pt x="364277" y="234751"/>
                </a:lnTo>
                <a:lnTo>
                  <a:pt x="345582" y="279052"/>
                </a:lnTo>
                <a:lnTo>
                  <a:pt x="316584" y="316585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3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80790" y="0"/>
            <a:ext cx="920750" cy="636905"/>
          </a:xfrm>
          <a:custGeom>
            <a:avLst/>
            <a:gdLst/>
            <a:ahLst/>
            <a:cxnLst/>
            <a:rect l="l" t="t" r="r" b="b"/>
            <a:pathLst>
              <a:path w="920750" h="636905">
                <a:moveTo>
                  <a:pt x="714939" y="636430"/>
                </a:moveTo>
                <a:lnTo>
                  <a:pt x="667599" y="634898"/>
                </a:lnTo>
                <a:lnTo>
                  <a:pt x="621076" y="630367"/>
                </a:lnTo>
                <a:lnTo>
                  <a:pt x="575466" y="622931"/>
                </a:lnTo>
                <a:lnTo>
                  <a:pt x="530864" y="612685"/>
                </a:lnTo>
                <a:lnTo>
                  <a:pt x="487363" y="599724"/>
                </a:lnTo>
                <a:lnTo>
                  <a:pt x="445060" y="584142"/>
                </a:lnTo>
                <a:lnTo>
                  <a:pt x="404049" y="566036"/>
                </a:lnTo>
                <a:lnTo>
                  <a:pt x="364425" y="545498"/>
                </a:lnTo>
                <a:lnTo>
                  <a:pt x="326282" y="522625"/>
                </a:lnTo>
                <a:lnTo>
                  <a:pt x="289717" y="497512"/>
                </a:lnTo>
                <a:lnTo>
                  <a:pt x="254822" y="470252"/>
                </a:lnTo>
                <a:lnTo>
                  <a:pt x="221694" y="440942"/>
                </a:lnTo>
                <a:lnTo>
                  <a:pt x="190428" y="409675"/>
                </a:lnTo>
                <a:lnTo>
                  <a:pt x="161117" y="376547"/>
                </a:lnTo>
                <a:lnTo>
                  <a:pt x="133858" y="341653"/>
                </a:lnTo>
                <a:lnTo>
                  <a:pt x="108744" y="305087"/>
                </a:lnTo>
                <a:lnTo>
                  <a:pt x="85871" y="266944"/>
                </a:lnTo>
                <a:lnTo>
                  <a:pt x="65334" y="227320"/>
                </a:lnTo>
                <a:lnTo>
                  <a:pt x="47227" y="186309"/>
                </a:lnTo>
                <a:lnTo>
                  <a:pt x="31645" y="144006"/>
                </a:lnTo>
                <a:lnTo>
                  <a:pt x="18684" y="100505"/>
                </a:lnTo>
                <a:lnTo>
                  <a:pt x="8438" y="55903"/>
                </a:lnTo>
                <a:lnTo>
                  <a:pt x="1002" y="10293"/>
                </a:lnTo>
                <a:lnTo>
                  <a:pt x="0" y="0"/>
                </a:lnTo>
                <a:lnTo>
                  <a:pt x="920333" y="0"/>
                </a:lnTo>
                <a:lnTo>
                  <a:pt x="920333" y="606333"/>
                </a:lnTo>
                <a:lnTo>
                  <a:pt x="899014" y="612685"/>
                </a:lnTo>
                <a:lnTo>
                  <a:pt x="854412" y="622931"/>
                </a:lnTo>
                <a:lnTo>
                  <a:pt x="808802" y="630367"/>
                </a:lnTo>
                <a:lnTo>
                  <a:pt x="762279" y="634898"/>
                </a:lnTo>
                <a:lnTo>
                  <a:pt x="714939" y="6364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76025" y="0"/>
            <a:ext cx="972819" cy="486409"/>
          </a:xfrm>
          <a:custGeom>
            <a:avLst/>
            <a:gdLst/>
            <a:ahLst/>
            <a:cxnLst/>
            <a:rect l="l" t="t" r="r" b="b"/>
            <a:pathLst>
              <a:path w="972820" h="486409">
                <a:moveTo>
                  <a:pt x="486284" y="486283"/>
                </a:moveTo>
                <a:lnTo>
                  <a:pt x="439451" y="484057"/>
                </a:lnTo>
                <a:lnTo>
                  <a:pt x="393878" y="477515"/>
                </a:lnTo>
                <a:lnTo>
                  <a:pt x="349769" y="466860"/>
                </a:lnTo>
                <a:lnTo>
                  <a:pt x="307326" y="452296"/>
                </a:lnTo>
                <a:lnTo>
                  <a:pt x="266754" y="434028"/>
                </a:lnTo>
                <a:lnTo>
                  <a:pt x="228257" y="412258"/>
                </a:lnTo>
                <a:lnTo>
                  <a:pt x="192039" y="387191"/>
                </a:lnTo>
                <a:lnTo>
                  <a:pt x="158302" y="359031"/>
                </a:lnTo>
                <a:lnTo>
                  <a:pt x="127252" y="327980"/>
                </a:lnTo>
                <a:lnTo>
                  <a:pt x="99092" y="294244"/>
                </a:lnTo>
                <a:lnTo>
                  <a:pt x="74025" y="258025"/>
                </a:lnTo>
                <a:lnTo>
                  <a:pt x="52255" y="219528"/>
                </a:lnTo>
                <a:lnTo>
                  <a:pt x="33986" y="178957"/>
                </a:lnTo>
                <a:lnTo>
                  <a:pt x="19423" y="136514"/>
                </a:lnTo>
                <a:lnTo>
                  <a:pt x="8768" y="92405"/>
                </a:lnTo>
                <a:lnTo>
                  <a:pt x="2226" y="46832"/>
                </a:lnTo>
                <a:lnTo>
                  <a:pt x="0" y="0"/>
                </a:lnTo>
                <a:lnTo>
                  <a:pt x="972567" y="0"/>
                </a:lnTo>
                <a:lnTo>
                  <a:pt x="970341" y="46832"/>
                </a:lnTo>
                <a:lnTo>
                  <a:pt x="963798" y="92405"/>
                </a:lnTo>
                <a:lnTo>
                  <a:pt x="953143" y="136514"/>
                </a:lnTo>
                <a:lnTo>
                  <a:pt x="938580" y="178957"/>
                </a:lnTo>
                <a:lnTo>
                  <a:pt x="920311" y="219528"/>
                </a:lnTo>
                <a:lnTo>
                  <a:pt x="898542" y="258025"/>
                </a:lnTo>
                <a:lnTo>
                  <a:pt x="873475" y="294244"/>
                </a:lnTo>
                <a:lnTo>
                  <a:pt x="845314" y="327980"/>
                </a:lnTo>
                <a:lnTo>
                  <a:pt x="814264" y="359031"/>
                </a:lnTo>
                <a:lnTo>
                  <a:pt x="780528" y="387191"/>
                </a:lnTo>
                <a:lnTo>
                  <a:pt x="744309" y="412258"/>
                </a:lnTo>
                <a:lnTo>
                  <a:pt x="705812" y="434028"/>
                </a:lnTo>
                <a:lnTo>
                  <a:pt x="665241" y="452296"/>
                </a:lnTo>
                <a:lnTo>
                  <a:pt x="622798" y="466860"/>
                </a:lnTo>
                <a:lnTo>
                  <a:pt x="578689" y="477515"/>
                </a:lnTo>
                <a:lnTo>
                  <a:pt x="533116" y="484057"/>
                </a:lnTo>
                <a:lnTo>
                  <a:pt x="486284" y="486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00" y="6564308"/>
            <a:ext cx="657224" cy="636591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0" y="187365"/>
            <a:ext cx="674370" cy="728980"/>
          </a:xfrm>
          <a:custGeom>
            <a:avLst/>
            <a:gdLst/>
            <a:ahLst/>
            <a:cxnLst/>
            <a:rect l="l" t="t" r="r" b="b"/>
            <a:pathLst>
              <a:path w="674370" h="728980">
                <a:moveTo>
                  <a:pt x="0" y="728805"/>
                </a:moveTo>
                <a:lnTo>
                  <a:pt x="0" y="0"/>
                </a:lnTo>
                <a:lnTo>
                  <a:pt x="61476" y="1488"/>
                </a:lnTo>
                <a:lnTo>
                  <a:pt x="121405" y="5870"/>
                </a:lnTo>
                <a:lnTo>
                  <a:pt x="179550" y="13016"/>
                </a:lnTo>
                <a:lnTo>
                  <a:pt x="235672" y="22797"/>
                </a:lnTo>
                <a:lnTo>
                  <a:pt x="289532" y="35085"/>
                </a:lnTo>
                <a:lnTo>
                  <a:pt x="340892" y="49751"/>
                </a:lnTo>
                <a:lnTo>
                  <a:pt x="389513" y="66666"/>
                </a:lnTo>
                <a:lnTo>
                  <a:pt x="435158" y="85702"/>
                </a:lnTo>
                <a:lnTo>
                  <a:pt x="477587" y="106730"/>
                </a:lnTo>
                <a:lnTo>
                  <a:pt x="516562" y="129622"/>
                </a:lnTo>
                <a:lnTo>
                  <a:pt x="551844" y="154248"/>
                </a:lnTo>
                <a:lnTo>
                  <a:pt x="583196" y="180481"/>
                </a:lnTo>
                <a:lnTo>
                  <a:pt x="610379" y="208191"/>
                </a:lnTo>
                <a:lnTo>
                  <a:pt x="651283" y="267529"/>
                </a:lnTo>
                <a:lnTo>
                  <a:pt x="672649" y="331234"/>
                </a:lnTo>
                <a:lnTo>
                  <a:pt x="674018" y="347686"/>
                </a:lnTo>
                <a:lnTo>
                  <a:pt x="674018" y="381118"/>
                </a:lnTo>
                <a:lnTo>
                  <a:pt x="664528" y="429904"/>
                </a:lnTo>
                <a:lnTo>
                  <a:pt x="633154" y="491554"/>
                </a:lnTo>
                <a:lnTo>
                  <a:pt x="583196" y="548323"/>
                </a:lnTo>
                <a:lnTo>
                  <a:pt x="551844" y="574556"/>
                </a:lnTo>
                <a:lnTo>
                  <a:pt x="516562" y="599182"/>
                </a:lnTo>
                <a:lnTo>
                  <a:pt x="477587" y="622074"/>
                </a:lnTo>
                <a:lnTo>
                  <a:pt x="435158" y="643102"/>
                </a:lnTo>
                <a:lnTo>
                  <a:pt x="389513" y="662138"/>
                </a:lnTo>
                <a:lnTo>
                  <a:pt x="340892" y="679053"/>
                </a:lnTo>
                <a:lnTo>
                  <a:pt x="289532" y="693719"/>
                </a:lnTo>
                <a:lnTo>
                  <a:pt x="235672" y="706007"/>
                </a:lnTo>
                <a:lnTo>
                  <a:pt x="179550" y="715788"/>
                </a:lnTo>
                <a:lnTo>
                  <a:pt x="121405" y="722934"/>
                </a:lnTo>
                <a:lnTo>
                  <a:pt x="61476" y="727316"/>
                </a:lnTo>
                <a:lnTo>
                  <a:pt x="0" y="7288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65647" y="6894588"/>
            <a:ext cx="920750" cy="306705"/>
          </a:xfrm>
          <a:custGeom>
            <a:avLst/>
            <a:gdLst/>
            <a:ahLst/>
            <a:cxnLst/>
            <a:rect l="l" t="t" r="r" b="b"/>
            <a:pathLst>
              <a:path w="920750" h="306704">
                <a:moveTo>
                  <a:pt x="920208" y="306311"/>
                </a:moveTo>
                <a:lnTo>
                  <a:pt x="0" y="306311"/>
                </a:lnTo>
                <a:lnTo>
                  <a:pt x="4773" y="290914"/>
                </a:lnTo>
                <a:lnTo>
                  <a:pt x="23017" y="249682"/>
                </a:lnTo>
                <a:lnTo>
                  <a:pt x="45819" y="210673"/>
                </a:lnTo>
                <a:lnTo>
                  <a:pt x="72885" y="174148"/>
                </a:lnTo>
                <a:lnTo>
                  <a:pt x="103923" y="140366"/>
                </a:lnTo>
                <a:lnTo>
                  <a:pt x="138641" y="109587"/>
                </a:lnTo>
                <a:lnTo>
                  <a:pt x="176746" y="82070"/>
                </a:lnTo>
                <a:lnTo>
                  <a:pt x="217944" y="58074"/>
                </a:lnTo>
                <a:lnTo>
                  <a:pt x="261944" y="37859"/>
                </a:lnTo>
                <a:lnTo>
                  <a:pt x="308453" y="21685"/>
                </a:lnTo>
                <a:lnTo>
                  <a:pt x="357177" y="9810"/>
                </a:lnTo>
                <a:lnTo>
                  <a:pt x="407825" y="2495"/>
                </a:lnTo>
                <a:lnTo>
                  <a:pt x="460103" y="0"/>
                </a:lnTo>
                <a:lnTo>
                  <a:pt x="512382" y="2495"/>
                </a:lnTo>
                <a:lnTo>
                  <a:pt x="563030" y="9810"/>
                </a:lnTo>
                <a:lnTo>
                  <a:pt x="611754" y="21685"/>
                </a:lnTo>
                <a:lnTo>
                  <a:pt x="658263" y="37859"/>
                </a:lnTo>
                <a:lnTo>
                  <a:pt x="702263" y="58074"/>
                </a:lnTo>
                <a:lnTo>
                  <a:pt x="743462" y="82070"/>
                </a:lnTo>
                <a:lnTo>
                  <a:pt x="781566" y="109587"/>
                </a:lnTo>
                <a:lnTo>
                  <a:pt x="816284" y="140366"/>
                </a:lnTo>
                <a:lnTo>
                  <a:pt x="847322" y="174148"/>
                </a:lnTo>
                <a:lnTo>
                  <a:pt x="874389" y="210673"/>
                </a:lnTo>
                <a:lnTo>
                  <a:pt x="897190" y="249682"/>
                </a:lnTo>
                <a:lnTo>
                  <a:pt x="915434" y="290914"/>
                </a:lnTo>
                <a:lnTo>
                  <a:pt x="920208" y="306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22407" y="756784"/>
            <a:ext cx="1059180" cy="916940"/>
          </a:xfrm>
          <a:custGeom>
            <a:avLst/>
            <a:gdLst/>
            <a:ahLst/>
            <a:cxnLst/>
            <a:rect l="l" t="t" r="r" b="b"/>
            <a:pathLst>
              <a:path w="1059179" h="916939">
                <a:moveTo>
                  <a:pt x="82060" y="916591"/>
                </a:moveTo>
                <a:lnTo>
                  <a:pt x="86180" y="804116"/>
                </a:lnTo>
                <a:lnTo>
                  <a:pt x="65751" y="791489"/>
                </a:lnTo>
                <a:lnTo>
                  <a:pt x="47449" y="773683"/>
                </a:lnTo>
                <a:lnTo>
                  <a:pt x="18615" y="713157"/>
                </a:lnTo>
                <a:lnTo>
                  <a:pt x="8778" y="665747"/>
                </a:lnTo>
                <a:lnTo>
                  <a:pt x="2457" y="603779"/>
                </a:lnTo>
                <a:lnTo>
                  <a:pt x="0" y="524910"/>
                </a:lnTo>
                <a:lnTo>
                  <a:pt x="1758" y="426709"/>
                </a:lnTo>
                <a:lnTo>
                  <a:pt x="6942" y="335960"/>
                </a:lnTo>
                <a:lnTo>
                  <a:pt x="15175" y="258452"/>
                </a:lnTo>
                <a:lnTo>
                  <a:pt x="26229" y="193236"/>
                </a:lnTo>
                <a:lnTo>
                  <a:pt x="39874" y="139362"/>
                </a:lnTo>
                <a:lnTo>
                  <a:pt x="55880" y="95879"/>
                </a:lnTo>
                <a:lnTo>
                  <a:pt x="74016" y="61838"/>
                </a:lnTo>
                <a:lnTo>
                  <a:pt x="115763" y="18279"/>
                </a:lnTo>
                <a:lnTo>
                  <a:pt x="163276" y="1085"/>
                </a:lnTo>
                <a:lnTo>
                  <a:pt x="188618" y="0"/>
                </a:lnTo>
                <a:lnTo>
                  <a:pt x="892707" y="25791"/>
                </a:lnTo>
                <a:lnTo>
                  <a:pt x="946124" y="36430"/>
                </a:lnTo>
                <a:lnTo>
                  <a:pt x="991504" y="69166"/>
                </a:lnTo>
                <a:lnTo>
                  <a:pt x="1026795" y="131458"/>
                </a:lnTo>
                <a:lnTo>
                  <a:pt x="1040019" y="176020"/>
                </a:lnTo>
                <a:lnTo>
                  <a:pt x="1049952" y="230768"/>
                </a:lnTo>
                <a:lnTo>
                  <a:pt x="1056340" y="296637"/>
                </a:lnTo>
                <a:lnTo>
                  <a:pt x="1058927" y="374558"/>
                </a:lnTo>
                <a:lnTo>
                  <a:pt x="1057455" y="465464"/>
                </a:lnTo>
                <a:lnTo>
                  <a:pt x="1052010" y="552740"/>
                </a:lnTo>
                <a:lnTo>
                  <a:pt x="1042751" y="626526"/>
                </a:lnTo>
                <a:lnTo>
                  <a:pt x="1029943" y="687740"/>
                </a:lnTo>
                <a:lnTo>
                  <a:pt x="1013843" y="737386"/>
                </a:lnTo>
                <a:lnTo>
                  <a:pt x="994709" y="776467"/>
                </a:lnTo>
                <a:lnTo>
                  <a:pt x="951472" y="824285"/>
                </a:lnTo>
                <a:lnTo>
                  <a:pt x="201739" y="824285"/>
                </a:lnTo>
                <a:lnTo>
                  <a:pt x="82060" y="916591"/>
                </a:lnTo>
                <a:close/>
              </a:path>
              <a:path w="1059179" h="916939">
                <a:moveTo>
                  <a:pt x="201739" y="824285"/>
                </a:moveTo>
                <a:lnTo>
                  <a:pt x="951472" y="824285"/>
                </a:lnTo>
                <a:lnTo>
                  <a:pt x="948373" y="826944"/>
                </a:lnTo>
                <a:lnTo>
                  <a:pt x="921687" y="840345"/>
                </a:lnTo>
                <a:lnTo>
                  <a:pt x="892999" y="847194"/>
                </a:lnTo>
                <a:lnTo>
                  <a:pt x="862568" y="848491"/>
                </a:lnTo>
                <a:lnTo>
                  <a:pt x="201739" y="8242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 rot="120000">
            <a:off x="7847296" y="967394"/>
            <a:ext cx="820747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spc="-10" dirty="0">
                <a:latin typeface="Comic Sans MS"/>
                <a:cs typeface="Comic Sans MS"/>
              </a:rPr>
              <a:t>Easy..se</a:t>
            </a:r>
            <a:r>
              <a:rPr sz="1350" b="1" spc="-5" dirty="0">
                <a:latin typeface="Comic Sans MS"/>
                <a:cs typeface="Comic Sans MS"/>
              </a:rPr>
              <a:t>e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 rot="120000">
            <a:off x="8046333" y="1205363"/>
            <a:ext cx="405100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spc="-10" dirty="0">
                <a:latin typeface="Comic Sans MS"/>
                <a:cs typeface="Comic Sans MS"/>
              </a:rPr>
              <a:t>nex</a:t>
            </a:r>
            <a:r>
              <a:rPr sz="1350" b="1" spc="-5" dirty="0">
                <a:latin typeface="Comic Sans MS"/>
                <a:cs typeface="Comic Sans MS"/>
              </a:rPr>
              <a:t>t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19999" y="327008"/>
            <a:ext cx="2119630" cy="449580"/>
          </a:xfrm>
          <a:custGeom>
            <a:avLst/>
            <a:gdLst/>
            <a:ahLst/>
            <a:cxnLst/>
            <a:rect l="l" t="t" r="r" b="b"/>
            <a:pathLst>
              <a:path w="2119630" h="449580">
                <a:moveTo>
                  <a:pt x="1895096" y="449518"/>
                </a:moveTo>
                <a:lnTo>
                  <a:pt x="224759" y="449518"/>
                </a:lnTo>
                <a:lnTo>
                  <a:pt x="179462" y="444952"/>
                </a:lnTo>
                <a:lnTo>
                  <a:pt x="137272" y="431856"/>
                </a:lnTo>
                <a:lnTo>
                  <a:pt x="99094" y="411133"/>
                </a:lnTo>
                <a:lnTo>
                  <a:pt x="65830" y="383688"/>
                </a:lnTo>
                <a:lnTo>
                  <a:pt x="38385" y="350424"/>
                </a:lnTo>
                <a:lnTo>
                  <a:pt x="17662" y="312246"/>
                </a:lnTo>
                <a:lnTo>
                  <a:pt x="4566" y="270056"/>
                </a:lnTo>
                <a:lnTo>
                  <a:pt x="0" y="224759"/>
                </a:lnTo>
                <a:lnTo>
                  <a:pt x="4566" y="179462"/>
                </a:lnTo>
                <a:lnTo>
                  <a:pt x="17662" y="137272"/>
                </a:lnTo>
                <a:lnTo>
                  <a:pt x="38385" y="99094"/>
                </a:lnTo>
                <a:lnTo>
                  <a:pt x="65830" y="65830"/>
                </a:lnTo>
                <a:lnTo>
                  <a:pt x="99094" y="38385"/>
                </a:lnTo>
                <a:lnTo>
                  <a:pt x="137272" y="17662"/>
                </a:lnTo>
                <a:lnTo>
                  <a:pt x="179462" y="4566"/>
                </a:lnTo>
                <a:lnTo>
                  <a:pt x="224758" y="0"/>
                </a:lnTo>
                <a:lnTo>
                  <a:pt x="1895096" y="0"/>
                </a:lnTo>
                <a:lnTo>
                  <a:pt x="1940392" y="4566"/>
                </a:lnTo>
                <a:lnTo>
                  <a:pt x="1982582" y="17662"/>
                </a:lnTo>
                <a:lnTo>
                  <a:pt x="2020761" y="38385"/>
                </a:lnTo>
                <a:lnTo>
                  <a:pt x="2054025" y="65830"/>
                </a:lnTo>
                <a:lnTo>
                  <a:pt x="2081470" y="99094"/>
                </a:lnTo>
                <a:lnTo>
                  <a:pt x="2102192" y="137272"/>
                </a:lnTo>
                <a:lnTo>
                  <a:pt x="2115289" y="179462"/>
                </a:lnTo>
                <a:lnTo>
                  <a:pt x="2119412" y="220361"/>
                </a:lnTo>
                <a:lnTo>
                  <a:pt x="2119412" y="229157"/>
                </a:lnTo>
                <a:lnTo>
                  <a:pt x="2115289" y="270056"/>
                </a:lnTo>
                <a:lnTo>
                  <a:pt x="2102192" y="312246"/>
                </a:lnTo>
                <a:lnTo>
                  <a:pt x="2081470" y="350424"/>
                </a:lnTo>
                <a:lnTo>
                  <a:pt x="2054025" y="383688"/>
                </a:lnTo>
                <a:lnTo>
                  <a:pt x="2020761" y="411133"/>
                </a:lnTo>
                <a:lnTo>
                  <a:pt x="1982582" y="431856"/>
                </a:lnTo>
                <a:lnTo>
                  <a:pt x="1940392" y="444952"/>
                </a:lnTo>
                <a:lnTo>
                  <a:pt x="1895096" y="4495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382500" y="941242"/>
            <a:ext cx="6662420" cy="843280"/>
            <a:chOff x="382500" y="941242"/>
            <a:chExt cx="6662420" cy="843280"/>
          </a:xfrm>
        </p:grpSpPr>
        <p:sp>
          <p:nvSpPr>
            <p:cNvPr id="16" name="object 16"/>
            <p:cNvSpPr/>
            <p:nvPr/>
          </p:nvSpPr>
          <p:spPr>
            <a:xfrm>
              <a:off x="382500" y="941242"/>
              <a:ext cx="6662420" cy="843280"/>
            </a:xfrm>
            <a:custGeom>
              <a:avLst/>
              <a:gdLst/>
              <a:ahLst/>
              <a:cxnLst/>
              <a:rect l="l" t="t" r="r" b="b"/>
              <a:pathLst>
                <a:path w="6662420" h="843280">
                  <a:moveTo>
                    <a:pt x="6330252" y="843039"/>
                  </a:moveTo>
                  <a:lnTo>
                    <a:pt x="333374" y="843039"/>
                  </a:lnTo>
                  <a:lnTo>
                    <a:pt x="284111" y="839425"/>
                  </a:lnTo>
                  <a:lnTo>
                    <a:pt x="237091" y="828925"/>
                  </a:lnTo>
                  <a:lnTo>
                    <a:pt x="192832" y="812055"/>
                  </a:lnTo>
                  <a:lnTo>
                    <a:pt x="151848" y="789331"/>
                  </a:lnTo>
                  <a:lnTo>
                    <a:pt x="114656" y="761268"/>
                  </a:lnTo>
                  <a:lnTo>
                    <a:pt x="81771" y="728383"/>
                  </a:lnTo>
                  <a:lnTo>
                    <a:pt x="53708" y="691191"/>
                  </a:lnTo>
                  <a:lnTo>
                    <a:pt x="30984" y="650207"/>
                  </a:lnTo>
                  <a:lnTo>
                    <a:pt x="14114" y="605948"/>
                  </a:lnTo>
                  <a:lnTo>
                    <a:pt x="3614" y="558928"/>
                  </a:lnTo>
                  <a:lnTo>
                    <a:pt x="0" y="509665"/>
                  </a:lnTo>
                  <a:lnTo>
                    <a:pt x="0" y="333374"/>
                  </a:lnTo>
                  <a:lnTo>
                    <a:pt x="3614" y="284110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0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69" y="0"/>
                  </a:lnTo>
                  <a:lnTo>
                    <a:pt x="6330257" y="0"/>
                  </a:lnTo>
                  <a:lnTo>
                    <a:pt x="6379515" y="3614"/>
                  </a:lnTo>
                  <a:lnTo>
                    <a:pt x="6426535" y="14114"/>
                  </a:lnTo>
                  <a:lnTo>
                    <a:pt x="6470794" y="30984"/>
                  </a:lnTo>
                  <a:lnTo>
                    <a:pt x="6511777" y="53708"/>
                  </a:lnTo>
                  <a:lnTo>
                    <a:pt x="6548970" y="81770"/>
                  </a:lnTo>
                  <a:lnTo>
                    <a:pt x="6581855" y="114656"/>
                  </a:lnTo>
                  <a:lnTo>
                    <a:pt x="6609917" y="151848"/>
                  </a:lnTo>
                  <a:lnTo>
                    <a:pt x="6632641" y="192832"/>
                  </a:lnTo>
                  <a:lnTo>
                    <a:pt x="6649511" y="237091"/>
                  </a:lnTo>
                  <a:lnTo>
                    <a:pt x="6660011" y="284110"/>
                  </a:lnTo>
                  <a:lnTo>
                    <a:pt x="6661994" y="311139"/>
                  </a:lnTo>
                  <a:lnTo>
                    <a:pt x="6661994" y="531899"/>
                  </a:lnTo>
                  <a:lnTo>
                    <a:pt x="6649511" y="605948"/>
                  </a:lnTo>
                  <a:lnTo>
                    <a:pt x="6632641" y="650207"/>
                  </a:lnTo>
                  <a:lnTo>
                    <a:pt x="6609917" y="691191"/>
                  </a:lnTo>
                  <a:lnTo>
                    <a:pt x="6581855" y="728383"/>
                  </a:lnTo>
                  <a:lnTo>
                    <a:pt x="6548970" y="761268"/>
                  </a:lnTo>
                  <a:lnTo>
                    <a:pt x="6511777" y="789331"/>
                  </a:lnTo>
                  <a:lnTo>
                    <a:pt x="6470794" y="812055"/>
                  </a:lnTo>
                  <a:lnTo>
                    <a:pt x="6426535" y="828925"/>
                  </a:lnTo>
                  <a:lnTo>
                    <a:pt x="6379515" y="839425"/>
                  </a:lnTo>
                  <a:lnTo>
                    <a:pt x="6330252" y="8430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2999" y="1122217"/>
              <a:ext cx="85725" cy="85724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2865275" y="1011696"/>
            <a:ext cx="4155440" cy="29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12140" algn="l"/>
                <a:tab pos="1261110" algn="l"/>
                <a:tab pos="1955164" algn="l"/>
                <a:tab pos="2600325" algn="l"/>
                <a:tab pos="2954020" algn="l"/>
                <a:tab pos="3778250" algn="l"/>
              </a:tabLst>
            </a:pPr>
            <a:r>
              <a:rPr sz="1750" spc="-10" dirty="0">
                <a:latin typeface="Comic Sans MS"/>
                <a:cs typeface="Comic Sans MS"/>
              </a:rPr>
              <a:t>an</a:t>
            </a:r>
            <a:r>
              <a:rPr sz="1750" spc="-5" dirty="0">
                <a:latin typeface="Comic Sans MS"/>
                <a:cs typeface="Comic Sans MS"/>
              </a:rPr>
              <a:t>d</a:t>
            </a:r>
            <a:r>
              <a:rPr sz="1750" dirty="0">
                <a:latin typeface="Comic Sans MS"/>
                <a:cs typeface="Comic Sans MS"/>
              </a:rPr>
              <a:t>	</a:t>
            </a:r>
            <a:r>
              <a:rPr sz="1750" spc="-10" dirty="0">
                <a:latin typeface="Comic Sans MS"/>
                <a:cs typeface="Comic Sans MS"/>
              </a:rPr>
              <a:t>giv</a:t>
            </a:r>
            <a:r>
              <a:rPr sz="1750" spc="-5" dirty="0">
                <a:latin typeface="Comic Sans MS"/>
                <a:cs typeface="Comic Sans MS"/>
              </a:rPr>
              <a:t>e</a:t>
            </a:r>
            <a:r>
              <a:rPr sz="1750" dirty="0">
                <a:latin typeface="Comic Sans MS"/>
                <a:cs typeface="Comic Sans MS"/>
              </a:rPr>
              <a:t>	</a:t>
            </a:r>
            <a:r>
              <a:rPr sz="1750" spc="-10" dirty="0">
                <a:latin typeface="Comic Sans MS"/>
                <a:cs typeface="Comic Sans MS"/>
              </a:rPr>
              <a:t>you</a:t>
            </a:r>
            <a:r>
              <a:rPr sz="1750" spc="-5" dirty="0">
                <a:latin typeface="Comic Sans MS"/>
                <a:cs typeface="Comic Sans MS"/>
              </a:rPr>
              <a:t>r</a:t>
            </a:r>
            <a:r>
              <a:rPr sz="1750" dirty="0">
                <a:latin typeface="Comic Sans MS"/>
                <a:cs typeface="Comic Sans MS"/>
              </a:rPr>
              <a:t>	</a:t>
            </a:r>
            <a:r>
              <a:rPr sz="1750" spc="-10" dirty="0">
                <a:latin typeface="Comic Sans MS"/>
                <a:cs typeface="Comic Sans MS"/>
              </a:rPr>
              <a:t>rol</a:t>
            </a:r>
            <a:r>
              <a:rPr sz="1750" spc="-5" dirty="0">
                <a:latin typeface="Comic Sans MS"/>
                <a:cs typeface="Comic Sans MS"/>
              </a:rPr>
              <a:t>e</a:t>
            </a:r>
            <a:r>
              <a:rPr sz="1750" dirty="0">
                <a:latin typeface="Comic Sans MS"/>
                <a:cs typeface="Comic Sans MS"/>
              </a:rPr>
              <a:t>	</a:t>
            </a:r>
            <a:r>
              <a:rPr sz="1750" spc="-5" dirty="0">
                <a:latin typeface="Comic Sans MS"/>
                <a:cs typeface="Comic Sans MS"/>
              </a:rPr>
              <a:t>a</a:t>
            </a:r>
            <a:r>
              <a:rPr sz="1750" dirty="0">
                <a:latin typeface="Comic Sans MS"/>
                <a:cs typeface="Comic Sans MS"/>
              </a:rPr>
              <a:t>	</a:t>
            </a:r>
            <a:r>
              <a:rPr sz="1750" spc="-10" dirty="0">
                <a:latin typeface="Comic Sans MS"/>
                <a:cs typeface="Comic Sans MS"/>
              </a:rPr>
              <a:t>name</a:t>
            </a:r>
            <a:r>
              <a:rPr sz="1750" spc="-5" dirty="0">
                <a:latin typeface="Comic Sans MS"/>
                <a:cs typeface="Comic Sans MS"/>
              </a:rPr>
              <a:t>,</a:t>
            </a:r>
            <a:r>
              <a:rPr sz="1750" dirty="0">
                <a:latin typeface="Comic Sans MS"/>
                <a:cs typeface="Comic Sans MS"/>
              </a:rPr>
              <a:t>	</a:t>
            </a:r>
            <a:r>
              <a:rPr sz="1750" spc="-10" dirty="0">
                <a:latin typeface="Comic Sans MS"/>
                <a:cs typeface="Comic Sans MS"/>
              </a:rPr>
              <a:t>lik</a:t>
            </a:r>
            <a:r>
              <a:rPr sz="1750" spc="-5" dirty="0">
                <a:latin typeface="Comic Sans MS"/>
                <a:cs typeface="Comic Sans MS"/>
              </a:rPr>
              <a:t>e</a:t>
            </a:r>
            <a:endParaRPr sz="175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5399" y="384793"/>
            <a:ext cx="1905635" cy="1328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b="1" spc="-10" dirty="0">
                <a:latin typeface="Comic Sans MS"/>
                <a:cs typeface="Comic Sans MS"/>
              </a:rPr>
              <a:t>2.Create</a:t>
            </a:r>
            <a:r>
              <a:rPr sz="1850" b="1" spc="-65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Roles:</a:t>
            </a:r>
            <a:endParaRPr sz="1850">
              <a:latin typeface="Comic Sans MS"/>
              <a:cs typeface="Comic Sans MS"/>
            </a:endParaRPr>
          </a:p>
          <a:p>
            <a:pPr marL="51435" marR="5080">
              <a:lnSpc>
                <a:spcPct val="153600"/>
              </a:lnSpc>
              <a:spcBef>
                <a:spcPts val="1590"/>
              </a:spcBef>
              <a:tabLst>
                <a:tab pos="781685" algn="l"/>
                <a:tab pos="1254125" algn="l"/>
              </a:tabLst>
            </a:pPr>
            <a:r>
              <a:rPr sz="1750" spc="-10" dirty="0">
                <a:latin typeface="Comic Sans MS"/>
                <a:cs typeface="Comic Sans MS"/>
              </a:rPr>
              <a:t>Clic</a:t>
            </a:r>
            <a:r>
              <a:rPr sz="1750" spc="-5" dirty="0">
                <a:latin typeface="Comic Sans MS"/>
                <a:cs typeface="Comic Sans MS"/>
              </a:rPr>
              <a:t>k</a:t>
            </a:r>
            <a:r>
              <a:rPr sz="1750" dirty="0">
                <a:latin typeface="Comic Sans MS"/>
                <a:cs typeface="Comic Sans MS"/>
              </a:rPr>
              <a:t>	</a:t>
            </a:r>
            <a:r>
              <a:rPr sz="1750" spc="-10" dirty="0">
                <a:latin typeface="Comic Sans MS"/>
                <a:cs typeface="Comic Sans MS"/>
              </a:rPr>
              <a:t>o</a:t>
            </a:r>
            <a:r>
              <a:rPr sz="1750" spc="-5" dirty="0">
                <a:latin typeface="Comic Sans MS"/>
                <a:cs typeface="Comic Sans MS"/>
              </a:rPr>
              <a:t>n</a:t>
            </a:r>
            <a:r>
              <a:rPr sz="1750" dirty="0">
                <a:latin typeface="Comic Sans MS"/>
                <a:cs typeface="Comic Sans MS"/>
              </a:rPr>
              <a:t>	</a:t>
            </a:r>
            <a:r>
              <a:rPr sz="1750" spc="-10" dirty="0">
                <a:latin typeface="Comic Sans MS"/>
                <a:cs typeface="Comic Sans MS"/>
              </a:rPr>
              <a:t>"New</a:t>
            </a:r>
            <a:r>
              <a:rPr sz="1750" spc="-5" dirty="0">
                <a:latin typeface="Comic Sans MS"/>
                <a:cs typeface="Comic Sans MS"/>
              </a:rPr>
              <a:t>"  </a:t>
            </a:r>
            <a:r>
              <a:rPr sz="1750" spc="-10" dirty="0">
                <a:latin typeface="Comic Sans MS"/>
                <a:cs typeface="Comic Sans MS"/>
              </a:rPr>
              <a:t>“GermanyUsers”.</a:t>
            </a:r>
            <a:endParaRPr sz="1750">
              <a:latin typeface="Comic Sans MS"/>
              <a:cs typeface="Comic Sans MS"/>
            </a:endParaRPr>
          </a:p>
        </p:txBody>
      </p:sp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3128" y="1862293"/>
            <a:ext cx="4800599" cy="2828925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84378" y="4798150"/>
            <a:ext cx="3943349" cy="22574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90325" y="1920275"/>
            <a:ext cx="2047874" cy="271462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016266" y="6558441"/>
            <a:ext cx="2293620" cy="642620"/>
          </a:xfrm>
          <a:custGeom>
            <a:avLst/>
            <a:gdLst/>
            <a:ahLst/>
            <a:cxnLst/>
            <a:rect l="l" t="t" r="r" b="b"/>
            <a:pathLst>
              <a:path w="2293620" h="642620">
                <a:moveTo>
                  <a:pt x="1209744" y="882"/>
                </a:moveTo>
                <a:lnTo>
                  <a:pt x="1083898" y="882"/>
                </a:lnTo>
                <a:lnTo>
                  <a:pt x="1146821" y="0"/>
                </a:lnTo>
                <a:lnTo>
                  <a:pt x="1209744" y="882"/>
                </a:lnTo>
                <a:close/>
              </a:path>
              <a:path w="2293620" h="642620">
                <a:moveTo>
                  <a:pt x="2289897" y="642458"/>
                </a:moveTo>
                <a:lnTo>
                  <a:pt x="3745" y="642458"/>
                </a:lnTo>
                <a:lnTo>
                  <a:pt x="1696" y="629322"/>
                </a:lnTo>
                <a:lnTo>
                  <a:pt x="0" y="596589"/>
                </a:lnTo>
                <a:lnTo>
                  <a:pt x="1696" y="563856"/>
                </a:lnTo>
                <a:lnTo>
                  <a:pt x="15009" y="499819"/>
                </a:lnTo>
                <a:lnTo>
                  <a:pt x="40965" y="437992"/>
                </a:lnTo>
                <a:lnTo>
                  <a:pt x="78864" y="378738"/>
                </a:lnTo>
                <a:lnTo>
                  <a:pt x="128006" y="322422"/>
                </a:lnTo>
                <a:lnTo>
                  <a:pt x="156574" y="295479"/>
                </a:lnTo>
                <a:lnTo>
                  <a:pt x="187691" y="269407"/>
                </a:lnTo>
                <a:lnTo>
                  <a:pt x="221269" y="244251"/>
                </a:lnTo>
                <a:lnTo>
                  <a:pt x="257221" y="220057"/>
                </a:lnTo>
                <a:lnTo>
                  <a:pt x="295459" y="196870"/>
                </a:lnTo>
                <a:lnTo>
                  <a:pt x="335896" y="174736"/>
                </a:lnTo>
                <a:lnTo>
                  <a:pt x="378444" y="153701"/>
                </a:lnTo>
                <a:lnTo>
                  <a:pt x="423015" y="133809"/>
                </a:lnTo>
                <a:lnTo>
                  <a:pt x="469523" y="115107"/>
                </a:lnTo>
                <a:lnTo>
                  <a:pt x="517880" y="97639"/>
                </a:lnTo>
                <a:lnTo>
                  <a:pt x="567998" y="81451"/>
                </a:lnTo>
                <a:lnTo>
                  <a:pt x="619790" y="66590"/>
                </a:lnTo>
                <a:lnTo>
                  <a:pt x="673169" y="53099"/>
                </a:lnTo>
                <a:lnTo>
                  <a:pt x="728047" y="41026"/>
                </a:lnTo>
                <a:lnTo>
                  <a:pt x="784337" y="30414"/>
                </a:lnTo>
                <a:lnTo>
                  <a:pt x="841950" y="21310"/>
                </a:lnTo>
                <a:lnTo>
                  <a:pt x="900801" y="13760"/>
                </a:lnTo>
                <a:lnTo>
                  <a:pt x="960801" y="7808"/>
                </a:lnTo>
                <a:lnTo>
                  <a:pt x="1021862" y="3500"/>
                </a:lnTo>
                <a:lnTo>
                  <a:pt x="1083898" y="882"/>
                </a:lnTo>
                <a:lnTo>
                  <a:pt x="1209744" y="882"/>
                </a:lnTo>
                <a:lnTo>
                  <a:pt x="1271780" y="3500"/>
                </a:lnTo>
                <a:lnTo>
                  <a:pt x="1332841" y="7808"/>
                </a:lnTo>
                <a:lnTo>
                  <a:pt x="1392841" y="13760"/>
                </a:lnTo>
                <a:lnTo>
                  <a:pt x="1451691" y="21310"/>
                </a:lnTo>
                <a:lnTo>
                  <a:pt x="1509305" y="30414"/>
                </a:lnTo>
                <a:lnTo>
                  <a:pt x="1565595" y="41026"/>
                </a:lnTo>
                <a:lnTo>
                  <a:pt x="1620473" y="53099"/>
                </a:lnTo>
                <a:lnTo>
                  <a:pt x="1673851" y="66590"/>
                </a:lnTo>
                <a:lnTo>
                  <a:pt x="1725644" y="81451"/>
                </a:lnTo>
                <a:lnTo>
                  <a:pt x="1775762" y="97639"/>
                </a:lnTo>
                <a:lnTo>
                  <a:pt x="1824119" y="115107"/>
                </a:lnTo>
                <a:lnTo>
                  <a:pt x="1870627" y="133809"/>
                </a:lnTo>
                <a:lnTo>
                  <a:pt x="1915198" y="153701"/>
                </a:lnTo>
                <a:lnTo>
                  <a:pt x="1957746" y="174736"/>
                </a:lnTo>
                <a:lnTo>
                  <a:pt x="1998182" y="196870"/>
                </a:lnTo>
                <a:lnTo>
                  <a:pt x="2036420" y="220057"/>
                </a:lnTo>
                <a:lnTo>
                  <a:pt x="2072372" y="244251"/>
                </a:lnTo>
                <a:lnTo>
                  <a:pt x="2105950" y="269407"/>
                </a:lnTo>
                <a:lnTo>
                  <a:pt x="2137067" y="295479"/>
                </a:lnTo>
                <a:lnTo>
                  <a:pt x="2165636" y="322422"/>
                </a:lnTo>
                <a:lnTo>
                  <a:pt x="2214778" y="378738"/>
                </a:lnTo>
                <a:lnTo>
                  <a:pt x="2252676" y="437992"/>
                </a:lnTo>
                <a:lnTo>
                  <a:pt x="2278632" y="499819"/>
                </a:lnTo>
                <a:lnTo>
                  <a:pt x="2291945" y="563856"/>
                </a:lnTo>
                <a:lnTo>
                  <a:pt x="2293139" y="586885"/>
                </a:lnTo>
                <a:lnTo>
                  <a:pt x="2293139" y="606293"/>
                </a:lnTo>
                <a:lnTo>
                  <a:pt x="2291945" y="629322"/>
                </a:lnTo>
                <a:lnTo>
                  <a:pt x="2289897" y="6424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00026"/>
            <a:ext cx="901065" cy="901065"/>
          </a:xfrm>
          <a:custGeom>
            <a:avLst/>
            <a:gdLst/>
            <a:ahLst/>
            <a:cxnLst/>
            <a:rect l="l" t="t" r="r" b="b"/>
            <a:pathLst>
              <a:path w="901065" h="901065">
                <a:moveTo>
                  <a:pt x="900799" y="900872"/>
                </a:moveTo>
                <a:lnTo>
                  <a:pt x="0" y="900872"/>
                </a:lnTo>
                <a:lnTo>
                  <a:pt x="0" y="0"/>
                </a:lnTo>
                <a:lnTo>
                  <a:pt x="68469" y="12601"/>
                </a:lnTo>
                <a:lnTo>
                  <a:pt x="113443" y="23591"/>
                </a:lnTo>
                <a:lnTo>
                  <a:pt x="157659" y="36437"/>
                </a:lnTo>
                <a:lnTo>
                  <a:pt x="201072" y="51095"/>
                </a:lnTo>
                <a:lnTo>
                  <a:pt x="243640" y="67520"/>
                </a:lnTo>
                <a:lnTo>
                  <a:pt x="285317" y="85670"/>
                </a:lnTo>
                <a:lnTo>
                  <a:pt x="326060" y="105500"/>
                </a:lnTo>
                <a:lnTo>
                  <a:pt x="365826" y="126966"/>
                </a:lnTo>
                <a:lnTo>
                  <a:pt x="404570" y="150025"/>
                </a:lnTo>
                <a:lnTo>
                  <a:pt x="442248" y="174632"/>
                </a:lnTo>
                <a:lnTo>
                  <a:pt x="478816" y="200744"/>
                </a:lnTo>
                <a:lnTo>
                  <a:pt x="514232" y="228316"/>
                </a:lnTo>
                <a:lnTo>
                  <a:pt x="548449" y="257306"/>
                </a:lnTo>
                <a:lnTo>
                  <a:pt x="581426" y="287668"/>
                </a:lnTo>
                <a:lnTo>
                  <a:pt x="613117" y="319360"/>
                </a:lnTo>
                <a:lnTo>
                  <a:pt x="643480" y="352336"/>
                </a:lnTo>
                <a:lnTo>
                  <a:pt x="672469" y="386554"/>
                </a:lnTo>
                <a:lnTo>
                  <a:pt x="700042" y="421969"/>
                </a:lnTo>
                <a:lnTo>
                  <a:pt x="726153" y="458538"/>
                </a:lnTo>
                <a:lnTo>
                  <a:pt x="750761" y="496216"/>
                </a:lnTo>
                <a:lnTo>
                  <a:pt x="773819" y="534960"/>
                </a:lnTo>
                <a:lnTo>
                  <a:pt x="795286" y="574725"/>
                </a:lnTo>
                <a:lnTo>
                  <a:pt x="815116" y="615469"/>
                </a:lnTo>
                <a:lnTo>
                  <a:pt x="833265" y="657146"/>
                </a:lnTo>
                <a:lnTo>
                  <a:pt x="849691" y="699713"/>
                </a:lnTo>
                <a:lnTo>
                  <a:pt x="864349" y="743127"/>
                </a:lnTo>
                <a:lnTo>
                  <a:pt x="877194" y="787343"/>
                </a:lnTo>
                <a:lnTo>
                  <a:pt x="888184" y="832317"/>
                </a:lnTo>
                <a:lnTo>
                  <a:pt x="897274" y="878005"/>
                </a:lnTo>
                <a:lnTo>
                  <a:pt x="900799" y="900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13475" y="6683743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3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5"/>
                </a:lnTo>
                <a:lnTo>
                  <a:pt x="25319" y="279052"/>
                </a:lnTo>
                <a:lnTo>
                  <a:pt x="6624" y="234751"/>
                </a:lnTo>
                <a:lnTo>
                  <a:pt x="0" y="185450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1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1"/>
                </a:lnTo>
                <a:lnTo>
                  <a:pt x="364277" y="234751"/>
                </a:lnTo>
                <a:lnTo>
                  <a:pt x="345582" y="279052"/>
                </a:lnTo>
                <a:lnTo>
                  <a:pt x="316584" y="316585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3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80790" y="0"/>
            <a:ext cx="920750" cy="636905"/>
          </a:xfrm>
          <a:custGeom>
            <a:avLst/>
            <a:gdLst/>
            <a:ahLst/>
            <a:cxnLst/>
            <a:rect l="l" t="t" r="r" b="b"/>
            <a:pathLst>
              <a:path w="920750" h="636905">
                <a:moveTo>
                  <a:pt x="714939" y="636430"/>
                </a:moveTo>
                <a:lnTo>
                  <a:pt x="667599" y="634898"/>
                </a:lnTo>
                <a:lnTo>
                  <a:pt x="621076" y="630367"/>
                </a:lnTo>
                <a:lnTo>
                  <a:pt x="575466" y="622931"/>
                </a:lnTo>
                <a:lnTo>
                  <a:pt x="530864" y="612685"/>
                </a:lnTo>
                <a:lnTo>
                  <a:pt x="487363" y="599724"/>
                </a:lnTo>
                <a:lnTo>
                  <a:pt x="445060" y="584142"/>
                </a:lnTo>
                <a:lnTo>
                  <a:pt x="404049" y="566036"/>
                </a:lnTo>
                <a:lnTo>
                  <a:pt x="364425" y="545498"/>
                </a:lnTo>
                <a:lnTo>
                  <a:pt x="326282" y="522625"/>
                </a:lnTo>
                <a:lnTo>
                  <a:pt x="289717" y="497512"/>
                </a:lnTo>
                <a:lnTo>
                  <a:pt x="254822" y="470252"/>
                </a:lnTo>
                <a:lnTo>
                  <a:pt x="221694" y="440942"/>
                </a:lnTo>
                <a:lnTo>
                  <a:pt x="190428" y="409675"/>
                </a:lnTo>
                <a:lnTo>
                  <a:pt x="161117" y="376547"/>
                </a:lnTo>
                <a:lnTo>
                  <a:pt x="133858" y="341653"/>
                </a:lnTo>
                <a:lnTo>
                  <a:pt x="108744" y="305087"/>
                </a:lnTo>
                <a:lnTo>
                  <a:pt x="85871" y="266944"/>
                </a:lnTo>
                <a:lnTo>
                  <a:pt x="65334" y="227320"/>
                </a:lnTo>
                <a:lnTo>
                  <a:pt x="47227" y="186309"/>
                </a:lnTo>
                <a:lnTo>
                  <a:pt x="31645" y="144006"/>
                </a:lnTo>
                <a:lnTo>
                  <a:pt x="18684" y="100505"/>
                </a:lnTo>
                <a:lnTo>
                  <a:pt x="8438" y="55903"/>
                </a:lnTo>
                <a:lnTo>
                  <a:pt x="1002" y="10293"/>
                </a:lnTo>
                <a:lnTo>
                  <a:pt x="0" y="0"/>
                </a:lnTo>
                <a:lnTo>
                  <a:pt x="920333" y="0"/>
                </a:lnTo>
                <a:lnTo>
                  <a:pt x="920333" y="606333"/>
                </a:lnTo>
                <a:lnTo>
                  <a:pt x="899014" y="612685"/>
                </a:lnTo>
                <a:lnTo>
                  <a:pt x="854412" y="622931"/>
                </a:lnTo>
                <a:lnTo>
                  <a:pt x="808802" y="630367"/>
                </a:lnTo>
                <a:lnTo>
                  <a:pt x="762279" y="634898"/>
                </a:lnTo>
                <a:lnTo>
                  <a:pt x="714939" y="6364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76025" y="0"/>
            <a:ext cx="972819" cy="486409"/>
          </a:xfrm>
          <a:custGeom>
            <a:avLst/>
            <a:gdLst/>
            <a:ahLst/>
            <a:cxnLst/>
            <a:rect l="l" t="t" r="r" b="b"/>
            <a:pathLst>
              <a:path w="972820" h="486409">
                <a:moveTo>
                  <a:pt x="486284" y="486283"/>
                </a:moveTo>
                <a:lnTo>
                  <a:pt x="439451" y="484057"/>
                </a:lnTo>
                <a:lnTo>
                  <a:pt x="393878" y="477515"/>
                </a:lnTo>
                <a:lnTo>
                  <a:pt x="349769" y="466860"/>
                </a:lnTo>
                <a:lnTo>
                  <a:pt x="307326" y="452296"/>
                </a:lnTo>
                <a:lnTo>
                  <a:pt x="266754" y="434028"/>
                </a:lnTo>
                <a:lnTo>
                  <a:pt x="228257" y="412258"/>
                </a:lnTo>
                <a:lnTo>
                  <a:pt x="192039" y="387191"/>
                </a:lnTo>
                <a:lnTo>
                  <a:pt x="158302" y="359031"/>
                </a:lnTo>
                <a:lnTo>
                  <a:pt x="127252" y="327980"/>
                </a:lnTo>
                <a:lnTo>
                  <a:pt x="99092" y="294244"/>
                </a:lnTo>
                <a:lnTo>
                  <a:pt x="74025" y="258025"/>
                </a:lnTo>
                <a:lnTo>
                  <a:pt x="52255" y="219528"/>
                </a:lnTo>
                <a:lnTo>
                  <a:pt x="33986" y="178957"/>
                </a:lnTo>
                <a:lnTo>
                  <a:pt x="19423" y="136514"/>
                </a:lnTo>
                <a:lnTo>
                  <a:pt x="8768" y="92405"/>
                </a:lnTo>
                <a:lnTo>
                  <a:pt x="2226" y="46832"/>
                </a:lnTo>
                <a:lnTo>
                  <a:pt x="0" y="0"/>
                </a:lnTo>
                <a:lnTo>
                  <a:pt x="972567" y="0"/>
                </a:lnTo>
                <a:lnTo>
                  <a:pt x="970341" y="46832"/>
                </a:lnTo>
                <a:lnTo>
                  <a:pt x="963798" y="92405"/>
                </a:lnTo>
                <a:lnTo>
                  <a:pt x="953143" y="136514"/>
                </a:lnTo>
                <a:lnTo>
                  <a:pt x="938580" y="178957"/>
                </a:lnTo>
                <a:lnTo>
                  <a:pt x="920311" y="219528"/>
                </a:lnTo>
                <a:lnTo>
                  <a:pt x="898542" y="258025"/>
                </a:lnTo>
                <a:lnTo>
                  <a:pt x="873475" y="294244"/>
                </a:lnTo>
                <a:lnTo>
                  <a:pt x="845314" y="327980"/>
                </a:lnTo>
                <a:lnTo>
                  <a:pt x="814264" y="359031"/>
                </a:lnTo>
                <a:lnTo>
                  <a:pt x="780528" y="387191"/>
                </a:lnTo>
                <a:lnTo>
                  <a:pt x="744309" y="412258"/>
                </a:lnTo>
                <a:lnTo>
                  <a:pt x="705812" y="434028"/>
                </a:lnTo>
                <a:lnTo>
                  <a:pt x="665241" y="452296"/>
                </a:lnTo>
                <a:lnTo>
                  <a:pt x="622798" y="466860"/>
                </a:lnTo>
                <a:lnTo>
                  <a:pt x="578689" y="477515"/>
                </a:lnTo>
                <a:lnTo>
                  <a:pt x="533116" y="484057"/>
                </a:lnTo>
                <a:lnTo>
                  <a:pt x="486284" y="486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00" y="6564308"/>
            <a:ext cx="657224" cy="636591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0" y="187365"/>
            <a:ext cx="674370" cy="728980"/>
          </a:xfrm>
          <a:custGeom>
            <a:avLst/>
            <a:gdLst/>
            <a:ahLst/>
            <a:cxnLst/>
            <a:rect l="l" t="t" r="r" b="b"/>
            <a:pathLst>
              <a:path w="674370" h="728980">
                <a:moveTo>
                  <a:pt x="0" y="728805"/>
                </a:moveTo>
                <a:lnTo>
                  <a:pt x="0" y="0"/>
                </a:lnTo>
                <a:lnTo>
                  <a:pt x="61476" y="1488"/>
                </a:lnTo>
                <a:lnTo>
                  <a:pt x="121405" y="5870"/>
                </a:lnTo>
                <a:lnTo>
                  <a:pt x="179550" y="13016"/>
                </a:lnTo>
                <a:lnTo>
                  <a:pt x="235672" y="22797"/>
                </a:lnTo>
                <a:lnTo>
                  <a:pt x="289532" y="35085"/>
                </a:lnTo>
                <a:lnTo>
                  <a:pt x="340892" y="49751"/>
                </a:lnTo>
                <a:lnTo>
                  <a:pt x="389513" y="66666"/>
                </a:lnTo>
                <a:lnTo>
                  <a:pt x="435158" y="85702"/>
                </a:lnTo>
                <a:lnTo>
                  <a:pt x="477587" y="106730"/>
                </a:lnTo>
                <a:lnTo>
                  <a:pt x="516562" y="129622"/>
                </a:lnTo>
                <a:lnTo>
                  <a:pt x="551844" y="154248"/>
                </a:lnTo>
                <a:lnTo>
                  <a:pt x="583196" y="180481"/>
                </a:lnTo>
                <a:lnTo>
                  <a:pt x="610379" y="208191"/>
                </a:lnTo>
                <a:lnTo>
                  <a:pt x="651283" y="267529"/>
                </a:lnTo>
                <a:lnTo>
                  <a:pt x="672649" y="331234"/>
                </a:lnTo>
                <a:lnTo>
                  <a:pt x="674018" y="347686"/>
                </a:lnTo>
                <a:lnTo>
                  <a:pt x="674018" y="381118"/>
                </a:lnTo>
                <a:lnTo>
                  <a:pt x="664528" y="429904"/>
                </a:lnTo>
                <a:lnTo>
                  <a:pt x="633154" y="491554"/>
                </a:lnTo>
                <a:lnTo>
                  <a:pt x="583196" y="548323"/>
                </a:lnTo>
                <a:lnTo>
                  <a:pt x="551844" y="574556"/>
                </a:lnTo>
                <a:lnTo>
                  <a:pt x="516562" y="599182"/>
                </a:lnTo>
                <a:lnTo>
                  <a:pt x="477587" y="622074"/>
                </a:lnTo>
                <a:lnTo>
                  <a:pt x="435158" y="643102"/>
                </a:lnTo>
                <a:lnTo>
                  <a:pt x="389513" y="662138"/>
                </a:lnTo>
                <a:lnTo>
                  <a:pt x="340892" y="679053"/>
                </a:lnTo>
                <a:lnTo>
                  <a:pt x="289532" y="693719"/>
                </a:lnTo>
                <a:lnTo>
                  <a:pt x="235672" y="706007"/>
                </a:lnTo>
                <a:lnTo>
                  <a:pt x="179550" y="715788"/>
                </a:lnTo>
                <a:lnTo>
                  <a:pt x="121405" y="722934"/>
                </a:lnTo>
                <a:lnTo>
                  <a:pt x="61476" y="727316"/>
                </a:lnTo>
                <a:lnTo>
                  <a:pt x="0" y="7288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65647" y="6894588"/>
            <a:ext cx="920750" cy="306705"/>
          </a:xfrm>
          <a:custGeom>
            <a:avLst/>
            <a:gdLst/>
            <a:ahLst/>
            <a:cxnLst/>
            <a:rect l="l" t="t" r="r" b="b"/>
            <a:pathLst>
              <a:path w="920750" h="306704">
                <a:moveTo>
                  <a:pt x="920208" y="306311"/>
                </a:moveTo>
                <a:lnTo>
                  <a:pt x="0" y="306311"/>
                </a:lnTo>
                <a:lnTo>
                  <a:pt x="4773" y="290914"/>
                </a:lnTo>
                <a:lnTo>
                  <a:pt x="23017" y="249682"/>
                </a:lnTo>
                <a:lnTo>
                  <a:pt x="45819" y="210673"/>
                </a:lnTo>
                <a:lnTo>
                  <a:pt x="72885" y="174148"/>
                </a:lnTo>
                <a:lnTo>
                  <a:pt x="103923" y="140366"/>
                </a:lnTo>
                <a:lnTo>
                  <a:pt x="138641" y="109587"/>
                </a:lnTo>
                <a:lnTo>
                  <a:pt x="176746" y="82070"/>
                </a:lnTo>
                <a:lnTo>
                  <a:pt x="217944" y="58074"/>
                </a:lnTo>
                <a:lnTo>
                  <a:pt x="261944" y="37859"/>
                </a:lnTo>
                <a:lnTo>
                  <a:pt x="308453" y="21685"/>
                </a:lnTo>
                <a:lnTo>
                  <a:pt x="357177" y="9810"/>
                </a:lnTo>
                <a:lnTo>
                  <a:pt x="407825" y="2495"/>
                </a:lnTo>
                <a:lnTo>
                  <a:pt x="460103" y="0"/>
                </a:lnTo>
                <a:lnTo>
                  <a:pt x="512382" y="2495"/>
                </a:lnTo>
                <a:lnTo>
                  <a:pt x="563030" y="9810"/>
                </a:lnTo>
                <a:lnTo>
                  <a:pt x="611754" y="21685"/>
                </a:lnTo>
                <a:lnTo>
                  <a:pt x="658263" y="37859"/>
                </a:lnTo>
                <a:lnTo>
                  <a:pt x="702263" y="58074"/>
                </a:lnTo>
                <a:lnTo>
                  <a:pt x="743462" y="82070"/>
                </a:lnTo>
                <a:lnTo>
                  <a:pt x="781566" y="109587"/>
                </a:lnTo>
                <a:lnTo>
                  <a:pt x="816284" y="140366"/>
                </a:lnTo>
                <a:lnTo>
                  <a:pt x="847322" y="174148"/>
                </a:lnTo>
                <a:lnTo>
                  <a:pt x="874389" y="210673"/>
                </a:lnTo>
                <a:lnTo>
                  <a:pt x="897190" y="249682"/>
                </a:lnTo>
                <a:lnTo>
                  <a:pt x="915434" y="290914"/>
                </a:lnTo>
                <a:lnTo>
                  <a:pt x="920208" y="306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22407" y="756784"/>
            <a:ext cx="1059180" cy="916940"/>
          </a:xfrm>
          <a:custGeom>
            <a:avLst/>
            <a:gdLst/>
            <a:ahLst/>
            <a:cxnLst/>
            <a:rect l="l" t="t" r="r" b="b"/>
            <a:pathLst>
              <a:path w="1059179" h="916939">
                <a:moveTo>
                  <a:pt x="82060" y="916591"/>
                </a:moveTo>
                <a:lnTo>
                  <a:pt x="86180" y="804116"/>
                </a:lnTo>
                <a:lnTo>
                  <a:pt x="65751" y="791489"/>
                </a:lnTo>
                <a:lnTo>
                  <a:pt x="47449" y="773683"/>
                </a:lnTo>
                <a:lnTo>
                  <a:pt x="18615" y="713157"/>
                </a:lnTo>
                <a:lnTo>
                  <a:pt x="8778" y="665747"/>
                </a:lnTo>
                <a:lnTo>
                  <a:pt x="2457" y="603779"/>
                </a:lnTo>
                <a:lnTo>
                  <a:pt x="0" y="524910"/>
                </a:lnTo>
                <a:lnTo>
                  <a:pt x="1758" y="426709"/>
                </a:lnTo>
                <a:lnTo>
                  <a:pt x="6942" y="335960"/>
                </a:lnTo>
                <a:lnTo>
                  <a:pt x="15175" y="258452"/>
                </a:lnTo>
                <a:lnTo>
                  <a:pt x="26229" y="193236"/>
                </a:lnTo>
                <a:lnTo>
                  <a:pt x="39874" y="139362"/>
                </a:lnTo>
                <a:lnTo>
                  <a:pt x="55880" y="95879"/>
                </a:lnTo>
                <a:lnTo>
                  <a:pt x="74016" y="61838"/>
                </a:lnTo>
                <a:lnTo>
                  <a:pt x="115763" y="18279"/>
                </a:lnTo>
                <a:lnTo>
                  <a:pt x="163276" y="1085"/>
                </a:lnTo>
                <a:lnTo>
                  <a:pt x="188618" y="0"/>
                </a:lnTo>
                <a:lnTo>
                  <a:pt x="892707" y="25791"/>
                </a:lnTo>
                <a:lnTo>
                  <a:pt x="946124" y="36430"/>
                </a:lnTo>
                <a:lnTo>
                  <a:pt x="991504" y="69166"/>
                </a:lnTo>
                <a:lnTo>
                  <a:pt x="1026795" y="131458"/>
                </a:lnTo>
                <a:lnTo>
                  <a:pt x="1040019" y="176020"/>
                </a:lnTo>
                <a:lnTo>
                  <a:pt x="1049952" y="230768"/>
                </a:lnTo>
                <a:lnTo>
                  <a:pt x="1056340" y="296637"/>
                </a:lnTo>
                <a:lnTo>
                  <a:pt x="1058927" y="374558"/>
                </a:lnTo>
                <a:lnTo>
                  <a:pt x="1057455" y="465464"/>
                </a:lnTo>
                <a:lnTo>
                  <a:pt x="1052010" y="552740"/>
                </a:lnTo>
                <a:lnTo>
                  <a:pt x="1042751" y="626526"/>
                </a:lnTo>
                <a:lnTo>
                  <a:pt x="1029943" y="687740"/>
                </a:lnTo>
                <a:lnTo>
                  <a:pt x="1013843" y="737386"/>
                </a:lnTo>
                <a:lnTo>
                  <a:pt x="994709" y="776467"/>
                </a:lnTo>
                <a:lnTo>
                  <a:pt x="951472" y="824285"/>
                </a:lnTo>
                <a:lnTo>
                  <a:pt x="201739" y="824285"/>
                </a:lnTo>
                <a:lnTo>
                  <a:pt x="82060" y="916591"/>
                </a:lnTo>
                <a:close/>
              </a:path>
              <a:path w="1059179" h="916939">
                <a:moveTo>
                  <a:pt x="201739" y="824285"/>
                </a:moveTo>
                <a:lnTo>
                  <a:pt x="951472" y="824285"/>
                </a:lnTo>
                <a:lnTo>
                  <a:pt x="948373" y="826944"/>
                </a:lnTo>
                <a:lnTo>
                  <a:pt x="921687" y="840345"/>
                </a:lnTo>
                <a:lnTo>
                  <a:pt x="892999" y="847194"/>
                </a:lnTo>
                <a:lnTo>
                  <a:pt x="862568" y="848491"/>
                </a:lnTo>
                <a:lnTo>
                  <a:pt x="201739" y="8242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 rot="120000">
            <a:off x="7937003" y="1091138"/>
            <a:ext cx="632028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spc="-10" dirty="0">
                <a:latin typeface="Comic Sans MS"/>
                <a:cs typeface="Comic Sans MS"/>
              </a:rPr>
              <a:t>try</a:t>
            </a:r>
            <a:r>
              <a:rPr sz="1350" b="1" spc="-4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it..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13760" y="301001"/>
            <a:ext cx="2002789" cy="449580"/>
          </a:xfrm>
          <a:custGeom>
            <a:avLst/>
            <a:gdLst/>
            <a:ahLst/>
            <a:cxnLst/>
            <a:rect l="l" t="t" r="r" b="b"/>
            <a:pathLst>
              <a:path w="2002789" h="449580">
                <a:moveTo>
                  <a:pt x="1777941" y="449518"/>
                </a:moveTo>
                <a:lnTo>
                  <a:pt x="224759" y="449518"/>
                </a:lnTo>
                <a:lnTo>
                  <a:pt x="179462" y="444952"/>
                </a:lnTo>
                <a:lnTo>
                  <a:pt x="137273" y="431856"/>
                </a:lnTo>
                <a:lnTo>
                  <a:pt x="99094" y="411133"/>
                </a:lnTo>
                <a:lnTo>
                  <a:pt x="65830" y="383688"/>
                </a:lnTo>
                <a:lnTo>
                  <a:pt x="38385" y="350424"/>
                </a:lnTo>
                <a:lnTo>
                  <a:pt x="17662" y="312245"/>
                </a:lnTo>
                <a:lnTo>
                  <a:pt x="4566" y="270056"/>
                </a:lnTo>
                <a:lnTo>
                  <a:pt x="0" y="224759"/>
                </a:lnTo>
                <a:lnTo>
                  <a:pt x="4566" y="179462"/>
                </a:lnTo>
                <a:lnTo>
                  <a:pt x="17662" y="137272"/>
                </a:lnTo>
                <a:lnTo>
                  <a:pt x="38385" y="99094"/>
                </a:lnTo>
                <a:lnTo>
                  <a:pt x="65830" y="65830"/>
                </a:lnTo>
                <a:lnTo>
                  <a:pt x="99094" y="38385"/>
                </a:lnTo>
                <a:lnTo>
                  <a:pt x="137273" y="17662"/>
                </a:lnTo>
                <a:lnTo>
                  <a:pt x="179462" y="4566"/>
                </a:lnTo>
                <a:lnTo>
                  <a:pt x="224758" y="0"/>
                </a:lnTo>
                <a:lnTo>
                  <a:pt x="1777942" y="0"/>
                </a:lnTo>
                <a:lnTo>
                  <a:pt x="1823238" y="4566"/>
                </a:lnTo>
                <a:lnTo>
                  <a:pt x="1865428" y="17662"/>
                </a:lnTo>
                <a:lnTo>
                  <a:pt x="1903606" y="38385"/>
                </a:lnTo>
                <a:lnTo>
                  <a:pt x="1936870" y="65830"/>
                </a:lnTo>
                <a:lnTo>
                  <a:pt x="1964315" y="99094"/>
                </a:lnTo>
                <a:lnTo>
                  <a:pt x="1985038" y="137272"/>
                </a:lnTo>
                <a:lnTo>
                  <a:pt x="1998134" y="179462"/>
                </a:lnTo>
                <a:lnTo>
                  <a:pt x="2002701" y="224759"/>
                </a:lnTo>
                <a:lnTo>
                  <a:pt x="1998134" y="270056"/>
                </a:lnTo>
                <a:lnTo>
                  <a:pt x="1985038" y="312245"/>
                </a:lnTo>
                <a:lnTo>
                  <a:pt x="1964315" y="350424"/>
                </a:lnTo>
                <a:lnTo>
                  <a:pt x="1936870" y="383688"/>
                </a:lnTo>
                <a:lnTo>
                  <a:pt x="1903606" y="411133"/>
                </a:lnTo>
                <a:lnTo>
                  <a:pt x="1865428" y="431856"/>
                </a:lnTo>
                <a:lnTo>
                  <a:pt x="1823238" y="444952"/>
                </a:lnTo>
                <a:lnTo>
                  <a:pt x="1777941" y="4495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939160" y="358786"/>
            <a:ext cx="1822450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spc="-10" dirty="0"/>
              <a:t>3.Set</a:t>
            </a:r>
            <a:r>
              <a:rPr sz="1850" spc="-30" dirty="0"/>
              <a:t> </a:t>
            </a:r>
            <a:r>
              <a:rPr sz="1850" spc="-10" dirty="0"/>
              <a:t>the</a:t>
            </a:r>
            <a:r>
              <a:rPr sz="1850" spc="-30" dirty="0"/>
              <a:t> </a:t>
            </a:r>
            <a:r>
              <a:rPr sz="1850" spc="-10" dirty="0"/>
              <a:t>Rule:</a:t>
            </a:r>
            <a:endParaRPr sz="1850"/>
          </a:p>
        </p:txBody>
      </p:sp>
      <p:grpSp>
        <p:nvGrpSpPr>
          <p:cNvPr id="15" name="object 15"/>
          <p:cNvGrpSpPr/>
          <p:nvPr/>
        </p:nvGrpSpPr>
        <p:grpSpPr>
          <a:xfrm>
            <a:off x="0" y="1229486"/>
            <a:ext cx="2757170" cy="1551305"/>
            <a:chOff x="0" y="1229486"/>
            <a:chExt cx="2757170" cy="1551305"/>
          </a:xfrm>
        </p:grpSpPr>
        <p:sp>
          <p:nvSpPr>
            <p:cNvPr id="16" name="object 16"/>
            <p:cNvSpPr/>
            <p:nvPr/>
          </p:nvSpPr>
          <p:spPr>
            <a:xfrm>
              <a:off x="0" y="1229486"/>
              <a:ext cx="2757170" cy="1551305"/>
            </a:xfrm>
            <a:custGeom>
              <a:avLst/>
              <a:gdLst/>
              <a:ahLst/>
              <a:cxnLst/>
              <a:rect l="l" t="t" r="r" b="b"/>
              <a:pathLst>
                <a:path w="2757170" h="1551305">
                  <a:moveTo>
                    <a:pt x="2423403" y="1550886"/>
                  </a:moveTo>
                  <a:lnTo>
                    <a:pt x="273568" y="1550886"/>
                  </a:lnTo>
                  <a:lnTo>
                    <a:pt x="224307" y="1547272"/>
                  </a:lnTo>
                  <a:lnTo>
                    <a:pt x="177287" y="1536772"/>
                  </a:lnTo>
                  <a:lnTo>
                    <a:pt x="133028" y="1519902"/>
                  </a:lnTo>
                  <a:lnTo>
                    <a:pt x="92044" y="1497178"/>
                  </a:lnTo>
                  <a:lnTo>
                    <a:pt x="54852" y="1469115"/>
                  </a:lnTo>
                  <a:lnTo>
                    <a:pt x="21967" y="1436230"/>
                  </a:lnTo>
                  <a:lnTo>
                    <a:pt x="0" y="1407116"/>
                  </a:lnTo>
                  <a:lnTo>
                    <a:pt x="0" y="143770"/>
                  </a:lnTo>
                  <a:lnTo>
                    <a:pt x="54852" y="81771"/>
                  </a:lnTo>
                  <a:lnTo>
                    <a:pt x="92044" y="53708"/>
                  </a:lnTo>
                  <a:lnTo>
                    <a:pt x="133028" y="30984"/>
                  </a:lnTo>
                  <a:lnTo>
                    <a:pt x="177287" y="14114"/>
                  </a:lnTo>
                  <a:lnTo>
                    <a:pt x="224307" y="3614"/>
                  </a:lnTo>
                  <a:lnTo>
                    <a:pt x="273571" y="0"/>
                  </a:lnTo>
                  <a:lnTo>
                    <a:pt x="2423401" y="0"/>
                  </a:lnTo>
                  <a:lnTo>
                    <a:pt x="2472665" y="3614"/>
                  </a:lnTo>
                  <a:lnTo>
                    <a:pt x="2519684" y="14114"/>
                  </a:lnTo>
                  <a:lnTo>
                    <a:pt x="2563944" y="30984"/>
                  </a:lnTo>
                  <a:lnTo>
                    <a:pt x="2604927" y="53708"/>
                  </a:lnTo>
                  <a:lnTo>
                    <a:pt x="2642120" y="81771"/>
                  </a:lnTo>
                  <a:lnTo>
                    <a:pt x="2675005" y="114656"/>
                  </a:lnTo>
                  <a:lnTo>
                    <a:pt x="2703068" y="151848"/>
                  </a:lnTo>
                  <a:lnTo>
                    <a:pt x="2725792" y="192832"/>
                  </a:lnTo>
                  <a:lnTo>
                    <a:pt x="2742662" y="237091"/>
                  </a:lnTo>
                  <a:lnTo>
                    <a:pt x="2753162" y="284111"/>
                  </a:lnTo>
                  <a:lnTo>
                    <a:pt x="2756776" y="333374"/>
                  </a:lnTo>
                  <a:lnTo>
                    <a:pt x="2756776" y="1217511"/>
                  </a:lnTo>
                  <a:lnTo>
                    <a:pt x="2753162" y="1266775"/>
                  </a:lnTo>
                  <a:lnTo>
                    <a:pt x="2742662" y="1313794"/>
                  </a:lnTo>
                  <a:lnTo>
                    <a:pt x="2725792" y="1358054"/>
                  </a:lnTo>
                  <a:lnTo>
                    <a:pt x="2703068" y="1399037"/>
                  </a:lnTo>
                  <a:lnTo>
                    <a:pt x="2675005" y="1436230"/>
                  </a:lnTo>
                  <a:lnTo>
                    <a:pt x="2642120" y="1469115"/>
                  </a:lnTo>
                  <a:lnTo>
                    <a:pt x="2604927" y="1497178"/>
                  </a:lnTo>
                  <a:lnTo>
                    <a:pt x="2563944" y="1519902"/>
                  </a:lnTo>
                  <a:lnTo>
                    <a:pt x="2519684" y="1536772"/>
                  </a:lnTo>
                  <a:lnTo>
                    <a:pt x="2472665" y="1547272"/>
                  </a:lnTo>
                  <a:lnTo>
                    <a:pt x="2423403" y="155088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171" y="1400936"/>
              <a:ext cx="76200" cy="76199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320848" y="1153807"/>
            <a:ext cx="241046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1500"/>
              </a:lnSpc>
              <a:spcBef>
                <a:spcPts val="100"/>
              </a:spcBef>
            </a:pPr>
            <a:r>
              <a:rPr sz="1650" spc="-10" dirty="0">
                <a:latin typeface="Comic Sans MS"/>
                <a:cs typeface="Comic Sans MS"/>
              </a:rPr>
              <a:t>Click</a:t>
            </a:r>
            <a:r>
              <a:rPr sz="1650" spc="-5" dirty="0">
                <a:latin typeface="Comic Sans MS"/>
                <a:cs typeface="Comic Sans MS"/>
              </a:rPr>
              <a:t> on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the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Sales 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Territory table, Cilck </a:t>
            </a:r>
            <a:r>
              <a:rPr sz="1650" spc="-5" dirty="0">
                <a:latin typeface="Comic Sans MS"/>
                <a:cs typeface="Comic Sans MS"/>
              </a:rPr>
              <a:t>on </a:t>
            </a:r>
            <a:r>
              <a:rPr sz="1650" spc="-48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New</a:t>
            </a:r>
            <a:r>
              <a:rPr sz="1650" spc="-5" dirty="0">
                <a:latin typeface="Comic Sans MS"/>
                <a:cs typeface="Comic Sans MS"/>
              </a:rPr>
              <a:t> on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Filter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Data, 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Select Column</a:t>
            </a:r>
            <a:endParaRPr sz="1650">
              <a:latin typeface="Comic Sans MS"/>
              <a:cs typeface="Comic Sans MS"/>
            </a:endParaRPr>
          </a:p>
        </p:txBody>
      </p:sp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16461" y="1108221"/>
            <a:ext cx="4019549" cy="238124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756776" y="3720130"/>
            <a:ext cx="4610099" cy="2609849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108946" y="3720130"/>
            <a:ext cx="2475865" cy="2313305"/>
            <a:chOff x="108946" y="3720130"/>
            <a:chExt cx="2475865" cy="2313305"/>
          </a:xfrm>
        </p:grpSpPr>
        <p:sp>
          <p:nvSpPr>
            <p:cNvPr id="22" name="object 22"/>
            <p:cNvSpPr/>
            <p:nvPr/>
          </p:nvSpPr>
          <p:spPr>
            <a:xfrm>
              <a:off x="108946" y="3720130"/>
              <a:ext cx="2475865" cy="2313305"/>
            </a:xfrm>
            <a:custGeom>
              <a:avLst/>
              <a:gdLst/>
              <a:ahLst/>
              <a:cxnLst/>
              <a:rect l="l" t="t" r="r" b="b"/>
              <a:pathLst>
                <a:path w="2475865" h="2313304">
                  <a:moveTo>
                    <a:pt x="2145709" y="2312886"/>
                  </a:moveTo>
                  <a:lnTo>
                    <a:pt x="333370" y="2312886"/>
                  </a:lnTo>
                  <a:lnTo>
                    <a:pt x="284111" y="2309272"/>
                  </a:lnTo>
                  <a:lnTo>
                    <a:pt x="237091" y="2298771"/>
                  </a:lnTo>
                  <a:lnTo>
                    <a:pt x="192832" y="2281901"/>
                  </a:lnTo>
                  <a:lnTo>
                    <a:pt x="151848" y="2259177"/>
                  </a:lnTo>
                  <a:lnTo>
                    <a:pt x="114656" y="2231115"/>
                  </a:lnTo>
                  <a:lnTo>
                    <a:pt x="81771" y="2198230"/>
                  </a:lnTo>
                  <a:lnTo>
                    <a:pt x="53708" y="2161037"/>
                  </a:lnTo>
                  <a:lnTo>
                    <a:pt x="30984" y="2120054"/>
                  </a:lnTo>
                  <a:lnTo>
                    <a:pt x="14114" y="2075794"/>
                  </a:lnTo>
                  <a:lnTo>
                    <a:pt x="3614" y="2028775"/>
                  </a:lnTo>
                  <a:lnTo>
                    <a:pt x="0" y="1979511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2145705" y="0"/>
                  </a:lnTo>
                  <a:lnTo>
                    <a:pt x="2194969" y="3614"/>
                  </a:lnTo>
                  <a:lnTo>
                    <a:pt x="2241988" y="14114"/>
                  </a:lnTo>
                  <a:lnTo>
                    <a:pt x="2286248" y="30984"/>
                  </a:lnTo>
                  <a:lnTo>
                    <a:pt x="2327231" y="53708"/>
                  </a:lnTo>
                  <a:lnTo>
                    <a:pt x="2364424" y="81771"/>
                  </a:lnTo>
                  <a:lnTo>
                    <a:pt x="2397309" y="114656"/>
                  </a:lnTo>
                  <a:lnTo>
                    <a:pt x="2425371" y="151848"/>
                  </a:lnTo>
                  <a:lnTo>
                    <a:pt x="2448095" y="192832"/>
                  </a:lnTo>
                  <a:lnTo>
                    <a:pt x="2464965" y="237091"/>
                  </a:lnTo>
                  <a:lnTo>
                    <a:pt x="2475466" y="284111"/>
                  </a:lnTo>
                  <a:lnTo>
                    <a:pt x="2475466" y="2028775"/>
                  </a:lnTo>
                  <a:lnTo>
                    <a:pt x="2464965" y="2075794"/>
                  </a:lnTo>
                  <a:lnTo>
                    <a:pt x="2448095" y="2120054"/>
                  </a:lnTo>
                  <a:lnTo>
                    <a:pt x="2425371" y="2161037"/>
                  </a:lnTo>
                  <a:lnTo>
                    <a:pt x="2397309" y="2198230"/>
                  </a:lnTo>
                  <a:lnTo>
                    <a:pt x="2364424" y="2231115"/>
                  </a:lnTo>
                  <a:lnTo>
                    <a:pt x="2327231" y="2259177"/>
                  </a:lnTo>
                  <a:lnTo>
                    <a:pt x="2286248" y="2281901"/>
                  </a:lnTo>
                  <a:lnTo>
                    <a:pt x="2241988" y="2298771"/>
                  </a:lnTo>
                  <a:lnTo>
                    <a:pt x="2194969" y="2309272"/>
                  </a:lnTo>
                  <a:lnTo>
                    <a:pt x="2145709" y="231288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9921" y="3891580"/>
              <a:ext cx="76200" cy="7619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9921" y="4653580"/>
              <a:ext cx="76200" cy="7619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9921" y="5796580"/>
              <a:ext cx="76200" cy="7619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489598" y="3644450"/>
            <a:ext cx="2073275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1500"/>
              </a:lnSpc>
              <a:spcBef>
                <a:spcPts val="100"/>
              </a:spcBef>
            </a:pPr>
            <a:r>
              <a:rPr sz="1650" spc="-10" dirty="0">
                <a:latin typeface="Comic Sans MS"/>
                <a:cs typeface="Comic Sans MS"/>
              </a:rPr>
              <a:t>Type </a:t>
            </a:r>
            <a:r>
              <a:rPr sz="1650" b="1" spc="-10" dirty="0">
                <a:latin typeface="Comic Sans MS"/>
                <a:cs typeface="Comic Sans MS"/>
              </a:rPr>
              <a:t>Germany </a:t>
            </a:r>
            <a:r>
              <a:rPr sz="1650" spc="-10" dirty="0">
                <a:latin typeface="Comic Sans MS"/>
                <a:cs typeface="Comic Sans MS"/>
              </a:rPr>
              <a:t>Name </a:t>
            </a:r>
            <a:r>
              <a:rPr sz="1650" spc="-480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In</a:t>
            </a:r>
            <a:r>
              <a:rPr sz="1650" spc="47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Value place.</a:t>
            </a:r>
            <a:endParaRPr sz="1650">
              <a:latin typeface="Comic Sans MS"/>
              <a:cs typeface="Comic Sans MS"/>
            </a:endParaRPr>
          </a:p>
          <a:p>
            <a:pPr marL="12700" marR="5080" algn="just">
              <a:lnSpc>
                <a:spcPct val="151500"/>
              </a:lnSpc>
            </a:pPr>
            <a:r>
              <a:rPr sz="1650" spc="-10" dirty="0">
                <a:latin typeface="Comic Sans MS"/>
                <a:cs typeface="Comic Sans MS"/>
              </a:rPr>
              <a:t>Do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for</a:t>
            </a:r>
            <a:r>
              <a:rPr sz="1650" spc="-5" dirty="0">
                <a:latin typeface="Comic Sans MS"/>
                <a:cs typeface="Comic Sans MS"/>
              </a:rPr>
              <a:t> all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other 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countries </a:t>
            </a:r>
            <a:r>
              <a:rPr sz="1650" spc="-5" dirty="0">
                <a:latin typeface="Comic Sans MS"/>
                <a:cs typeface="Comic Sans MS"/>
              </a:rPr>
              <a:t>by </a:t>
            </a:r>
            <a:r>
              <a:rPr sz="1650" spc="-10" dirty="0">
                <a:latin typeface="Comic Sans MS"/>
                <a:cs typeface="Comic Sans MS"/>
              </a:rPr>
              <a:t>clicking </a:t>
            </a:r>
            <a:r>
              <a:rPr sz="1650" spc="-5" dirty="0">
                <a:latin typeface="Comic Sans MS"/>
                <a:cs typeface="Comic Sans MS"/>
              </a:rPr>
              <a:t> on</a:t>
            </a:r>
            <a:r>
              <a:rPr sz="1650" spc="-10" dirty="0">
                <a:latin typeface="Comic Sans MS"/>
                <a:cs typeface="Comic Sans MS"/>
              </a:rPr>
              <a:t> New.</a:t>
            </a:r>
            <a:endParaRPr sz="1650">
              <a:latin typeface="Comic Sans MS"/>
              <a:cs typeface="Comic Sans MS"/>
            </a:endParaRPr>
          </a:p>
          <a:p>
            <a:pPr marL="12700" algn="just">
              <a:lnSpc>
                <a:spcPct val="100000"/>
              </a:lnSpc>
              <a:spcBef>
                <a:spcPts val="1019"/>
              </a:spcBef>
            </a:pPr>
            <a:r>
              <a:rPr sz="1650" spc="-10" dirty="0">
                <a:latin typeface="Comic Sans MS"/>
                <a:cs typeface="Comic Sans MS"/>
              </a:rPr>
              <a:t>Click</a:t>
            </a:r>
            <a:r>
              <a:rPr sz="1650" spc="-30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on</a:t>
            </a:r>
            <a:r>
              <a:rPr sz="1650" spc="-2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Save</a:t>
            </a:r>
            <a:endParaRPr sz="165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16266" y="6558441"/>
            <a:ext cx="2293620" cy="642620"/>
          </a:xfrm>
          <a:custGeom>
            <a:avLst/>
            <a:gdLst/>
            <a:ahLst/>
            <a:cxnLst/>
            <a:rect l="l" t="t" r="r" b="b"/>
            <a:pathLst>
              <a:path w="2293620" h="642620">
                <a:moveTo>
                  <a:pt x="1209744" y="882"/>
                </a:moveTo>
                <a:lnTo>
                  <a:pt x="1083898" y="882"/>
                </a:lnTo>
                <a:lnTo>
                  <a:pt x="1146821" y="0"/>
                </a:lnTo>
                <a:lnTo>
                  <a:pt x="1209744" y="882"/>
                </a:lnTo>
                <a:close/>
              </a:path>
              <a:path w="2293620" h="642620">
                <a:moveTo>
                  <a:pt x="2289897" y="642458"/>
                </a:moveTo>
                <a:lnTo>
                  <a:pt x="3745" y="642458"/>
                </a:lnTo>
                <a:lnTo>
                  <a:pt x="1696" y="629322"/>
                </a:lnTo>
                <a:lnTo>
                  <a:pt x="0" y="596589"/>
                </a:lnTo>
                <a:lnTo>
                  <a:pt x="1696" y="563856"/>
                </a:lnTo>
                <a:lnTo>
                  <a:pt x="15009" y="499819"/>
                </a:lnTo>
                <a:lnTo>
                  <a:pt x="40965" y="437992"/>
                </a:lnTo>
                <a:lnTo>
                  <a:pt x="78864" y="378738"/>
                </a:lnTo>
                <a:lnTo>
                  <a:pt x="128006" y="322422"/>
                </a:lnTo>
                <a:lnTo>
                  <a:pt x="156574" y="295479"/>
                </a:lnTo>
                <a:lnTo>
                  <a:pt x="187691" y="269407"/>
                </a:lnTo>
                <a:lnTo>
                  <a:pt x="221269" y="244251"/>
                </a:lnTo>
                <a:lnTo>
                  <a:pt x="257221" y="220057"/>
                </a:lnTo>
                <a:lnTo>
                  <a:pt x="295459" y="196870"/>
                </a:lnTo>
                <a:lnTo>
                  <a:pt x="335896" y="174736"/>
                </a:lnTo>
                <a:lnTo>
                  <a:pt x="378444" y="153701"/>
                </a:lnTo>
                <a:lnTo>
                  <a:pt x="423015" y="133809"/>
                </a:lnTo>
                <a:lnTo>
                  <a:pt x="469523" y="115107"/>
                </a:lnTo>
                <a:lnTo>
                  <a:pt x="517880" y="97639"/>
                </a:lnTo>
                <a:lnTo>
                  <a:pt x="567998" y="81451"/>
                </a:lnTo>
                <a:lnTo>
                  <a:pt x="619790" y="66590"/>
                </a:lnTo>
                <a:lnTo>
                  <a:pt x="673169" y="53099"/>
                </a:lnTo>
                <a:lnTo>
                  <a:pt x="728047" y="41026"/>
                </a:lnTo>
                <a:lnTo>
                  <a:pt x="784337" y="30414"/>
                </a:lnTo>
                <a:lnTo>
                  <a:pt x="841950" y="21310"/>
                </a:lnTo>
                <a:lnTo>
                  <a:pt x="900801" y="13760"/>
                </a:lnTo>
                <a:lnTo>
                  <a:pt x="960801" y="7808"/>
                </a:lnTo>
                <a:lnTo>
                  <a:pt x="1021862" y="3500"/>
                </a:lnTo>
                <a:lnTo>
                  <a:pt x="1083898" y="882"/>
                </a:lnTo>
                <a:lnTo>
                  <a:pt x="1209744" y="882"/>
                </a:lnTo>
                <a:lnTo>
                  <a:pt x="1271780" y="3500"/>
                </a:lnTo>
                <a:lnTo>
                  <a:pt x="1332841" y="7808"/>
                </a:lnTo>
                <a:lnTo>
                  <a:pt x="1392841" y="13760"/>
                </a:lnTo>
                <a:lnTo>
                  <a:pt x="1451691" y="21310"/>
                </a:lnTo>
                <a:lnTo>
                  <a:pt x="1509305" y="30414"/>
                </a:lnTo>
                <a:lnTo>
                  <a:pt x="1565595" y="41026"/>
                </a:lnTo>
                <a:lnTo>
                  <a:pt x="1620473" y="53099"/>
                </a:lnTo>
                <a:lnTo>
                  <a:pt x="1673851" y="66590"/>
                </a:lnTo>
                <a:lnTo>
                  <a:pt x="1725644" y="81451"/>
                </a:lnTo>
                <a:lnTo>
                  <a:pt x="1775762" y="97639"/>
                </a:lnTo>
                <a:lnTo>
                  <a:pt x="1824119" y="115107"/>
                </a:lnTo>
                <a:lnTo>
                  <a:pt x="1870627" y="133809"/>
                </a:lnTo>
                <a:lnTo>
                  <a:pt x="1915198" y="153701"/>
                </a:lnTo>
                <a:lnTo>
                  <a:pt x="1957746" y="174736"/>
                </a:lnTo>
                <a:lnTo>
                  <a:pt x="1998182" y="196870"/>
                </a:lnTo>
                <a:lnTo>
                  <a:pt x="2036420" y="220057"/>
                </a:lnTo>
                <a:lnTo>
                  <a:pt x="2072372" y="244251"/>
                </a:lnTo>
                <a:lnTo>
                  <a:pt x="2105950" y="269407"/>
                </a:lnTo>
                <a:lnTo>
                  <a:pt x="2137067" y="295479"/>
                </a:lnTo>
                <a:lnTo>
                  <a:pt x="2165636" y="322422"/>
                </a:lnTo>
                <a:lnTo>
                  <a:pt x="2214778" y="378738"/>
                </a:lnTo>
                <a:lnTo>
                  <a:pt x="2252676" y="437992"/>
                </a:lnTo>
                <a:lnTo>
                  <a:pt x="2278632" y="499819"/>
                </a:lnTo>
                <a:lnTo>
                  <a:pt x="2291945" y="563856"/>
                </a:lnTo>
                <a:lnTo>
                  <a:pt x="2293139" y="586885"/>
                </a:lnTo>
                <a:lnTo>
                  <a:pt x="2293139" y="606293"/>
                </a:lnTo>
                <a:lnTo>
                  <a:pt x="2291945" y="629322"/>
                </a:lnTo>
                <a:lnTo>
                  <a:pt x="2289897" y="6424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00026"/>
            <a:ext cx="901065" cy="901065"/>
          </a:xfrm>
          <a:custGeom>
            <a:avLst/>
            <a:gdLst/>
            <a:ahLst/>
            <a:cxnLst/>
            <a:rect l="l" t="t" r="r" b="b"/>
            <a:pathLst>
              <a:path w="901065" h="901065">
                <a:moveTo>
                  <a:pt x="900799" y="900872"/>
                </a:moveTo>
                <a:lnTo>
                  <a:pt x="0" y="900872"/>
                </a:lnTo>
                <a:lnTo>
                  <a:pt x="0" y="0"/>
                </a:lnTo>
                <a:lnTo>
                  <a:pt x="68469" y="12601"/>
                </a:lnTo>
                <a:lnTo>
                  <a:pt x="113443" y="23591"/>
                </a:lnTo>
                <a:lnTo>
                  <a:pt x="157659" y="36437"/>
                </a:lnTo>
                <a:lnTo>
                  <a:pt x="201072" y="51095"/>
                </a:lnTo>
                <a:lnTo>
                  <a:pt x="243640" y="67520"/>
                </a:lnTo>
                <a:lnTo>
                  <a:pt x="285317" y="85670"/>
                </a:lnTo>
                <a:lnTo>
                  <a:pt x="326060" y="105500"/>
                </a:lnTo>
                <a:lnTo>
                  <a:pt x="365826" y="126966"/>
                </a:lnTo>
                <a:lnTo>
                  <a:pt x="404570" y="150025"/>
                </a:lnTo>
                <a:lnTo>
                  <a:pt x="442248" y="174632"/>
                </a:lnTo>
                <a:lnTo>
                  <a:pt x="478816" y="200744"/>
                </a:lnTo>
                <a:lnTo>
                  <a:pt x="514232" y="228316"/>
                </a:lnTo>
                <a:lnTo>
                  <a:pt x="548449" y="257306"/>
                </a:lnTo>
                <a:lnTo>
                  <a:pt x="581426" y="287668"/>
                </a:lnTo>
                <a:lnTo>
                  <a:pt x="613117" y="319360"/>
                </a:lnTo>
                <a:lnTo>
                  <a:pt x="643480" y="352336"/>
                </a:lnTo>
                <a:lnTo>
                  <a:pt x="672469" y="386554"/>
                </a:lnTo>
                <a:lnTo>
                  <a:pt x="700042" y="421969"/>
                </a:lnTo>
                <a:lnTo>
                  <a:pt x="726153" y="458538"/>
                </a:lnTo>
                <a:lnTo>
                  <a:pt x="750761" y="496216"/>
                </a:lnTo>
                <a:lnTo>
                  <a:pt x="773819" y="534960"/>
                </a:lnTo>
                <a:lnTo>
                  <a:pt x="795286" y="574725"/>
                </a:lnTo>
                <a:lnTo>
                  <a:pt x="815116" y="615469"/>
                </a:lnTo>
                <a:lnTo>
                  <a:pt x="833265" y="657146"/>
                </a:lnTo>
                <a:lnTo>
                  <a:pt x="849691" y="699713"/>
                </a:lnTo>
                <a:lnTo>
                  <a:pt x="864349" y="743127"/>
                </a:lnTo>
                <a:lnTo>
                  <a:pt x="877194" y="787343"/>
                </a:lnTo>
                <a:lnTo>
                  <a:pt x="888184" y="832317"/>
                </a:lnTo>
                <a:lnTo>
                  <a:pt x="897274" y="878005"/>
                </a:lnTo>
                <a:lnTo>
                  <a:pt x="900799" y="900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13475" y="6683743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3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5"/>
                </a:lnTo>
                <a:lnTo>
                  <a:pt x="25319" y="279052"/>
                </a:lnTo>
                <a:lnTo>
                  <a:pt x="6624" y="234751"/>
                </a:lnTo>
                <a:lnTo>
                  <a:pt x="0" y="185450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1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1"/>
                </a:lnTo>
                <a:lnTo>
                  <a:pt x="364277" y="234751"/>
                </a:lnTo>
                <a:lnTo>
                  <a:pt x="345582" y="279052"/>
                </a:lnTo>
                <a:lnTo>
                  <a:pt x="316584" y="316585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3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80790" y="0"/>
            <a:ext cx="920750" cy="636905"/>
          </a:xfrm>
          <a:custGeom>
            <a:avLst/>
            <a:gdLst/>
            <a:ahLst/>
            <a:cxnLst/>
            <a:rect l="l" t="t" r="r" b="b"/>
            <a:pathLst>
              <a:path w="920750" h="636905">
                <a:moveTo>
                  <a:pt x="714939" y="636430"/>
                </a:moveTo>
                <a:lnTo>
                  <a:pt x="667599" y="634898"/>
                </a:lnTo>
                <a:lnTo>
                  <a:pt x="621076" y="630367"/>
                </a:lnTo>
                <a:lnTo>
                  <a:pt x="575466" y="622931"/>
                </a:lnTo>
                <a:lnTo>
                  <a:pt x="530864" y="612685"/>
                </a:lnTo>
                <a:lnTo>
                  <a:pt x="487363" y="599724"/>
                </a:lnTo>
                <a:lnTo>
                  <a:pt x="445060" y="584142"/>
                </a:lnTo>
                <a:lnTo>
                  <a:pt x="404049" y="566036"/>
                </a:lnTo>
                <a:lnTo>
                  <a:pt x="364425" y="545498"/>
                </a:lnTo>
                <a:lnTo>
                  <a:pt x="326282" y="522625"/>
                </a:lnTo>
                <a:lnTo>
                  <a:pt x="289717" y="497512"/>
                </a:lnTo>
                <a:lnTo>
                  <a:pt x="254822" y="470252"/>
                </a:lnTo>
                <a:lnTo>
                  <a:pt x="221694" y="440942"/>
                </a:lnTo>
                <a:lnTo>
                  <a:pt x="190428" y="409675"/>
                </a:lnTo>
                <a:lnTo>
                  <a:pt x="161117" y="376547"/>
                </a:lnTo>
                <a:lnTo>
                  <a:pt x="133858" y="341653"/>
                </a:lnTo>
                <a:lnTo>
                  <a:pt x="108744" y="305087"/>
                </a:lnTo>
                <a:lnTo>
                  <a:pt x="85871" y="266944"/>
                </a:lnTo>
                <a:lnTo>
                  <a:pt x="65334" y="227320"/>
                </a:lnTo>
                <a:lnTo>
                  <a:pt x="47227" y="186309"/>
                </a:lnTo>
                <a:lnTo>
                  <a:pt x="31645" y="144006"/>
                </a:lnTo>
                <a:lnTo>
                  <a:pt x="18684" y="100505"/>
                </a:lnTo>
                <a:lnTo>
                  <a:pt x="8438" y="55903"/>
                </a:lnTo>
                <a:lnTo>
                  <a:pt x="1002" y="10293"/>
                </a:lnTo>
                <a:lnTo>
                  <a:pt x="0" y="0"/>
                </a:lnTo>
                <a:lnTo>
                  <a:pt x="920333" y="0"/>
                </a:lnTo>
                <a:lnTo>
                  <a:pt x="920333" y="606333"/>
                </a:lnTo>
                <a:lnTo>
                  <a:pt x="899014" y="612685"/>
                </a:lnTo>
                <a:lnTo>
                  <a:pt x="854412" y="622931"/>
                </a:lnTo>
                <a:lnTo>
                  <a:pt x="808802" y="630367"/>
                </a:lnTo>
                <a:lnTo>
                  <a:pt x="762279" y="634898"/>
                </a:lnTo>
                <a:lnTo>
                  <a:pt x="714939" y="6364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76025" y="0"/>
            <a:ext cx="972819" cy="486409"/>
          </a:xfrm>
          <a:custGeom>
            <a:avLst/>
            <a:gdLst/>
            <a:ahLst/>
            <a:cxnLst/>
            <a:rect l="l" t="t" r="r" b="b"/>
            <a:pathLst>
              <a:path w="972820" h="486409">
                <a:moveTo>
                  <a:pt x="486284" y="486283"/>
                </a:moveTo>
                <a:lnTo>
                  <a:pt x="439451" y="484057"/>
                </a:lnTo>
                <a:lnTo>
                  <a:pt x="393878" y="477515"/>
                </a:lnTo>
                <a:lnTo>
                  <a:pt x="349769" y="466860"/>
                </a:lnTo>
                <a:lnTo>
                  <a:pt x="307326" y="452296"/>
                </a:lnTo>
                <a:lnTo>
                  <a:pt x="266754" y="434028"/>
                </a:lnTo>
                <a:lnTo>
                  <a:pt x="228257" y="412258"/>
                </a:lnTo>
                <a:lnTo>
                  <a:pt x="192039" y="387191"/>
                </a:lnTo>
                <a:lnTo>
                  <a:pt x="158302" y="359031"/>
                </a:lnTo>
                <a:lnTo>
                  <a:pt x="127252" y="327980"/>
                </a:lnTo>
                <a:lnTo>
                  <a:pt x="99092" y="294244"/>
                </a:lnTo>
                <a:lnTo>
                  <a:pt x="74025" y="258025"/>
                </a:lnTo>
                <a:lnTo>
                  <a:pt x="52255" y="219528"/>
                </a:lnTo>
                <a:lnTo>
                  <a:pt x="33986" y="178957"/>
                </a:lnTo>
                <a:lnTo>
                  <a:pt x="19423" y="136514"/>
                </a:lnTo>
                <a:lnTo>
                  <a:pt x="8768" y="92405"/>
                </a:lnTo>
                <a:lnTo>
                  <a:pt x="2226" y="46832"/>
                </a:lnTo>
                <a:lnTo>
                  <a:pt x="0" y="0"/>
                </a:lnTo>
                <a:lnTo>
                  <a:pt x="972567" y="0"/>
                </a:lnTo>
                <a:lnTo>
                  <a:pt x="970341" y="46832"/>
                </a:lnTo>
                <a:lnTo>
                  <a:pt x="963798" y="92405"/>
                </a:lnTo>
                <a:lnTo>
                  <a:pt x="953143" y="136514"/>
                </a:lnTo>
                <a:lnTo>
                  <a:pt x="938580" y="178957"/>
                </a:lnTo>
                <a:lnTo>
                  <a:pt x="920311" y="219528"/>
                </a:lnTo>
                <a:lnTo>
                  <a:pt x="898542" y="258025"/>
                </a:lnTo>
                <a:lnTo>
                  <a:pt x="873475" y="294244"/>
                </a:lnTo>
                <a:lnTo>
                  <a:pt x="845314" y="327980"/>
                </a:lnTo>
                <a:lnTo>
                  <a:pt x="814264" y="359031"/>
                </a:lnTo>
                <a:lnTo>
                  <a:pt x="780528" y="387191"/>
                </a:lnTo>
                <a:lnTo>
                  <a:pt x="744309" y="412258"/>
                </a:lnTo>
                <a:lnTo>
                  <a:pt x="705812" y="434028"/>
                </a:lnTo>
                <a:lnTo>
                  <a:pt x="665241" y="452296"/>
                </a:lnTo>
                <a:lnTo>
                  <a:pt x="622798" y="466860"/>
                </a:lnTo>
                <a:lnTo>
                  <a:pt x="578689" y="477515"/>
                </a:lnTo>
                <a:lnTo>
                  <a:pt x="533116" y="484057"/>
                </a:lnTo>
                <a:lnTo>
                  <a:pt x="486284" y="486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0000" y="6564308"/>
            <a:ext cx="657224" cy="636591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2661877"/>
            <a:ext cx="720090" cy="728980"/>
          </a:xfrm>
          <a:custGeom>
            <a:avLst/>
            <a:gdLst/>
            <a:ahLst/>
            <a:cxnLst/>
            <a:rect l="l" t="t" r="r" b="b"/>
            <a:pathLst>
              <a:path w="720090" h="728979">
                <a:moveTo>
                  <a:pt x="205309" y="728805"/>
                </a:moveTo>
                <a:lnTo>
                  <a:pt x="149222" y="726667"/>
                </a:lnTo>
                <a:lnTo>
                  <a:pt x="94890" y="720400"/>
                </a:lnTo>
                <a:lnTo>
                  <a:pt x="42620" y="710228"/>
                </a:lnTo>
                <a:lnTo>
                  <a:pt x="0" y="698391"/>
                </a:lnTo>
                <a:lnTo>
                  <a:pt x="0" y="30414"/>
                </a:lnTo>
                <a:lnTo>
                  <a:pt x="42620" y="18577"/>
                </a:lnTo>
                <a:lnTo>
                  <a:pt x="94890" y="8404"/>
                </a:lnTo>
                <a:lnTo>
                  <a:pt x="149222" y="2138"/>
                </a:lnTo>
                <a:lnTo>
                  <a:pt x="205303" y="0"/>
                </a:lnTo>
                <a:lnTo>
                  <a:pt x="261386" y="2138"/>
                </a:lnTo>
                <a:lnTo>
                  <a:pt x="315718" y="8404"/>
                </a:lnTo>
                <a:lnTo>
                  <a:pt x="367987" y="18577"/>
                </a:lnTo>
                <a:lnTo>
                  <a:pt x="417880" y="32433"/>
                </a:lnTo>
                <a:lnTo>
                  <a:pt x="465081" y="49751"/>
                </a:lnTo>
                <a:lnTo>
                  <a:pt x="509276" y="70308"/>
                </a:lnTo>
                <a:lnTo>
                  <a:pt x="550153" y="93882"/>
                </a:lnTo>
                <a:lnTo>
                  <a:pt x="587397" y="120250"/>
                </a:lnTo>
                <a:lnTo>
                  <a:pt x="620693" y="149191"/>
                </a:lnTo>
                <a:lnTo>
                  <a:pt x="649729" y="180481"/>
                </a:lnTo>
                <a:lnTo>
                  <a:pt x="674189" y="213899"/>
                </a:lnTo>
                <a:lnTo>
                  <a:pt x="693760" y="249223"/>
                </a:lnTo>
                <a:lnTo>
                  <a:pt x="708128" y="286229"/>
                </a:lnTo>
                <a:lnTo>
                  <a:pt x="716979" y="324697"/>
                </a:lnTo>
                <a:lnTo>
                  <a:pt x="720000" y="364402"/>
                </a:lnTo>
                <a:lnTo>
                  <a:pt x="716979" y="404108"/>
                </a:lnTo>
                <a:lnTo>
                  <a:pt x="708128" y="442575"/>
                </a:lnTo>
                <a:lnTo>
                  <a:pt x="693760" y="479582"/>
                </a:lnTo>
                <a:lnTo>
                  <a:pt x="674189" y="514905"/>
                </a:lnTo>
                <a:lnTo>
                  <a:pt x="649729" y="548323"/>
                </a:lnTo>
                <a:lnTo>
                  <a:pt x="620693" y="579614"/>
                </a:lnTo>
                <a:lnTo>
                  <a:pt x="587397" y="608555"/>
                </a:lnTo>
                <a:lnTo>
                  <a:pt x="550153" y="634923"/>
                </a:lnTo>
                <a:lnTo>
                  <a:pt x="509276" y="658497"/>
                </a:lnTo>
                <a:lnTo>
                  <a:pt x="465081" y="679054"/>
                </a:lnTo>
                <a:lnTo>
                  <a:pt x="417880" y="696371"/>
                </a:lnTo>
                <a:lnTo>
                  <a:pt x="367987" y="710228"/>
                </a:lnTo>
                <a:lnTo>
                  <a:pt x="315718" y="720400"/>
                </a:lnTo>
                <a:lnTo>
                  <a:pt x="261386" y="726667"/>
                </a:lnTo>
                <a:lnTo>
                  <a:pt x="205309" y="7288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15603" y="5833017"/>
            <a:ext cx="960119" cy="850900"/>
          </a:xfrm>
          <a:custGeom>
            <a:avLst/>
            <a:gdLst/>
            <a:ahLst/>
            <a:cxnLst/>
            <a:rect l="l" t="t" r="r" b="b"/>
            <a:pathLst>
              <a:path w="960120" h="850900">
                <a:moveTo>
                  <a:pt x="479796" y="850725"/>
                </a:moveTo>
                <a:lnTo>
                  <a:pt x="427511" y="848230"/>
                </a:lnTo>
                <a:lnTo>
                  <a:pt x="376864" y="840915"/>
                </a:lnTo>
                <a:lnTo>
                  <a:pt x="328139" y="829040"/>
                </a:lnTo>
                <a:lnTo>
                  <a:pt x="281630" y="812866"/>
                </a:lnTo>
                <a:lnTo>
                  <a:pt x="237631" y="792651"/>
                </a:lnTo>
                <a:lnTo>
                  <a:pt x="196432" y="768655"/>
                </a:lnTo>
                <a:lnTo>
                  <a:pt x="158327" y="741138"/>
                </a:lnTo>
                <a:lnTo>
                  <a:pt x="123610" y="710358"/>
                </a:lnTo>
                <a:lnTo>
                  <a:pt x="92571" y="676576"/>
                </a:lnTo>
                <a:lnTo>
                  <a:pt x="65505" y="640051"/>
                </a:lnTo>
                <a:lnTo>
                  <a:pt x="42704" y="601043"/>
                </a:lnTo>
                <a:lnTo>
                  <a:pt x="24460" y="559810"/>
                </a:lnTo>
                <a:lnTo>
                  <a:pt x="11066" y="516613"/>
                </a:lnTo>
                <a:lnTo>
                  <a:pt x="2815" y="471710"/>
                </a:lnTo>
                <a:lnTo>
                  <a:pt x="0" y="425362"/>
                </a:lnTo>
                <a:lnTo>
                  <a:pt x="2815" y="379014"/>
                </a:lnTo>
                <a:lnTo>
                  <a:pt x="11066" y="334112"/>
                </a:lnTo>
                <a:lnTo>
                  <a:pt x="24460" y="290915"/>
                </a:lnTo>
                <a:lnTo>
                  <a:pt x="42704" y="249682"/>
                </a:lnTo>
                <a:lnTo>
                  <a:pt x="65505" y="210674"/>
                </a:lnTo>
                <a:lnTo>
                  <a:pt x="92571" y="174149"/>
                </a:lnTo>
                <a:lnTo>
                  <a:pt x="123610" y="140367"/>
                </a:lnTo>
                <a:lnTo>
                  <a:pt x="158327" y="109587"/>
                </a:lnTo>
                <a:lnTo>
                  <a:pt x="196432" y="82070"/>
                </a:lnTo>
                <a:lnTo>
                  <a:pt x="237631" y="58074"/>
                </a:lnTo>
                <a:lnTo>
                  <a:pt x="281630" y="37859"/>
                </a:lnTo>
                <a:lnTo>
                  <a:pt x="328139" y="21685"/>
                </a:lnTo>
                <a:lnTo>
                  <a:pt x="376864" y="9810"/>
                </a:lnTo>
                <a:lnTo>
                  <a:pt x="427511" y="2495"/>
                </a:lnTo>
                <a:lnTo>
                  <a:pt x="479790" y="0"/>
                </a:lnTo>
                <a:lnTo>
                  <a:pt x="532068" y="2495"/>
                </a:lnTo>
                <a:lnTo>
                  <a:pt x="582716" y="9810"/>
                </a:lnTo>
                <a:lnTo>
                  <a:pt x="631441" y="21685"/>
                </a:lnTo>
                <a:lnTo>
                  <a:pt x="677949" y="37859"/>
                </a:lnTo>
                <a:lnTo>
                  <a:pt x="721949" y="58074"/>
                </a:lnTo>
                <a:lnTo>
                  <a:pt x="763148" y="82070"/>
                </a:lnTo>
                <a:lnTo>
                  <a:pt x="801252" y="109587"/>
                </a:lnTo>
                <a:lnTo>
                  <a:pt x="835970" y="140367"/>
                </a:lnTo>
                <a:lnTo>
                  <a:pt x="867009" y="174149"/>
                </a:lnTo>
                <a:lnTo>
                  <a:pt x="894075" y="210674"/>
                </a:lnTo>
                <a:lnTo>
                  <a:pt x="916876" y="249682"/>
                </a:lnTo>
                <a:lnTo>
                  <a:pt x="935120" y="290915"/>
                </a:lnTo>
                <a:lnTo>
                  <a:pt x="948514" y="334112"/>
                </a:lnTo>
                <a:lnTo>
                  <a:pt x="956765" y="379014"/>
                </a:lnTo>
                <a:lnTo>
                  <a:pt x="959580" y="425362"/>
                </a:lnTo>
                <a:lnTo>
                  <a:pt x="956765" y="471710"/>
                </a:lnTo>
                <a:lnTo>
                  <a:pt x="948514" y="516613"/>
                </a:lnTo>
                <a:lnTo>
                  <a:pt x="935120" y="559810"/>
                </a:lnTo>
                <a:lnTo>
                  <a:pt x="916876" y="601043"/>
                </a:lnTo>
                <a:lnTo>
                  <a:pt x="894075" y="640051"/>
                </a:lnTo>
                <a:lnTo>
                  <a:pt x="867009" y="676576"/>
                </a:lnTo>
                <a:lnTo>
                  <a:pt x="835970" y="710358"/>
                </a:lnTo>
                <a:lnTo>
                  <a:pt x="801252" y="741138"/>
                </a:lnTo>
                <a:lnTo>
                  <a:pt x="763148" y="768655"/>
                </a:lnTo>
                <a:lnTo>
                  <a:pt x="721949" y="792651"/>
                </a:lnTo>
                <a:lnTo>
                  <a:pt x="677949" y="812866"/>
                </a:lnTo>
                <a:lnTo>
                  <a:pt x="631441" y="829040"/>
                </a:lnTo>
                <a:lnTo>
                  <a:pt x="582716" y="840915"/>
                </a:lnTo>
                <a:lnTo>
                  <a:pt x="532068" y="848230"/>
                </a:lnTo>
                <a:lnTo>
                  <a:pt x="479796" y="8507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19918" y="892769"/>
            <a:ext cx="782320" cy="1014094"/>
          </a:xfrm>
          <a:custGeom>
            <a:avLst/>
            <a:gdLst/>
            <a:ahLst/>
            <a:cxnLst/>
            <a:rect l="l" t="t" r="r" b="b"/>
            <a:pathLst>
              <a:path w="782320" h="1014094">
                <a:moveTo>
                  <a:pt x="90808" y="1014068"/>
                </a:moveTo>
                <a:lnTo>
                  <a:pt x="95366" y="889633"/>
                </a:lnTo>
                <a:lnTo>
                  <a:pt x="75167" y="877450"/>
                </a:lnTo>
                <a:lnTo>
                  <a:pt x="56793" y="860968"/>
                </a:lnTo>
                <a:lnTo>
                  <a:pt x="26601" y="807820"/>
                </a:lnTo>
                <a:lnTo>
                  <a:pt x="15323" y="767510"/>
                </a:lnTo>
                <a:lnTo>
                  <a:pt x="6950" y="715613"/>
                </a:lnTo>
                <a:lnTo>
                  <a:pt x="1752" y="650307"/>
                </a:lnTo>
                <a:lnTo>
                  <a:pt x="0" y="569770"/>
                </a:lnTo>
                <a:lnTo>
                  <a:pt x="1970" y="472037"/>
                </a:lnTo>
                <a:lnTo>
                  <a:pt x="7091" y="379481"/>
                </a:lnTo>
                <a:lnTo>
                  <a:pt x="15069" y="299257"/>
                </a:lnTo>
                <a:lnTo>
                  <a:pt x="25704" y="230607"/>
                </a:lnTo>
                <a:lnTo>
                  <a:pt x="38801" y="172722"/>
                </a:lnTo>
                <a:lnTo>
                  <a:pt x="54164" y="124791"/>
                </a:lnTo>
                <a:lnTo>
                  <a:pt x="71597" y="86005"/>
                </a:lnTo>
                <a:lnTo>
                  <a:pt x="111890" y="32630"/>
                </a:lnTo>
                <a:lnTo>
                  <a:pt x="158114" y="6121"/>
                </a:lnTo>
                <a:lnTo>
                  <a:pt x="208695" y="0"/>
                </a:lnTo>
                <a:lnTo>
                  <a:pt x="604544" y="14500"/>
                </a:lnTo>
                <a:lnTo>
                  <a:pt x="656225" y="24367"/>
                </a:lnTo>
                <a:lnTo>
                  <a:pt x="701518" y="54232"/>
                </a:lnTo>
                <a:lnTo>
                  <a:pt x="738488" y="110445"/>
                </a:lnTo>
                <a:lnTo>
                  <a:pt x="753249" y="150417"/>
                </a:lnTo>
                <a:lnTo>
                  <a:pt x="765206" y="199358"/>
                </a:lnTo>
                <a:lnTo>
                  <a:pt x="774117" y="258061"/>
                </a:lnTo>
                <a:lnTo>
                  <a:pt x="779743" y="327321"/>
                </a:lnTo>
                <a:lnTo>
                  <a:pt x="781841" y="407932"/>
                </a:lnTo>
                <a:lnTo>
                  <a:pt x="780170" y="500688"/>
                </a:lnTo>
                <a:lnTo>
                  <a:pt x="774876" y="589096"/>
                </a:lnTo>
                <a:lnTo>
                  <a:pt x="766104" y="665104"/>
                </a:lnTo>
                <a:lnTo>
                  <a:pt x="754104" y="729453"/>
                </a:lnTo>
                <a:lnTo>
                  <a:pt x="739119" y="782978"/>
                </a:lnTo>
                <a:lnTo>
                  <a:pt x="721394" y="826513"/>
                </a:lnTo>
                <a:lnTo>
                  <a:pt x="701174" y="860893"/>
                </a:lnTo>
                <a:lnTo>
                  <a:pt x="654225" y="905529"/>
                </a:lnTo>
                <a:lnTo>
                  <a:pt x="223216" y="911946"/>
                </a:lnTo>
                <a:lnTo>
                  <a:pt x="90808" y="1014068"/>
                </a:lnTo>
                <a:close/>
              </a:path>
              <a:path w="782320" h="1014094">
                <a:moveTo>
                  <a:pt x="571197" y="924692"/>
                </a:moveTo>
                <a:lnTo>
                  <a:pt x="223216" y="911946"/>
                </a:lnTo>
                <a:lnTo>
                  <a:pt x="640107" y="911946"/>
                </a:lnTo>
                <a:lnTo>
                  <a:pt x="627985" y="917454"/>
                </a:lnTo>
                <a:lnTo>
                  <a:pt x="600228" y="923564"/>
                </a:lnTo>
                <a:lnTo>
                  <a:pt x="571197" y="9246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 rot="120000">
            <a:off x="8021012" y="1145224"/>
            <a:ext cx="591191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spc="-10" dirty="0">
                <a:latin typeface="Comic Sans MS"/>
                <a:cs typeface="Comic Sans MS"/>
              </a:rPr>
              <a:t>Go</a:t>
            </a:r>
            <a:r>
              <a:rPr sz="1350" b="1" spc="-6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and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 rot="120000">
            <a:off x="8087403" y="1383189"/>
            <a:ext cx="440500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spc="-10" dirty="0">
                <a:latin typeface="Comic Sans MS"/>
                <a:cs typeface="Comic Sans MS"/>
              </a:rPr>
              <a:t>try.</a:t>
            </a:r>
            <a:r>
              <a:rPr sz="1350" b="1" spc="-5" dirty="0">
                <a:latin typeface="Comic Sans MS"/>
                <a:cs typeface="Comic Sans MS"/>
              </a:rPr>
              <a:t>.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97737" y="270480"/>
            <a:ext cx="2172335" cy="449580"/>
          </a:xfrm>
          <a:custGeom>
            <a:avLst/>
            <a:gdLst/>
            <a:ahLst/>
            <a:cxnLst/>
            <a:rect l="l" t="t" r="r" b="b"/>
            <a:pathLst>
              <a:path w="2172335" h="449580">
                <a:moveTo>
                  <a:pt x="1947331" y="449518"/>
                </a:moveTo>
                <a:lnTo>
                  <a:pt x="224721" y="449518"/>
                </a:lnTo>
                <a:lnTo>
                  <a:pt x="179425" y="444952"/>
                </a:lnTo>
                <a:lnTo>
                  <a:pt x="137235" y="431855"/>
                </a:lnTo>
                <a:lnTo>
                  <a:pt x="99056" y="411133"/>
                </a:lnTo>
                <a:lnTo>
                  <a:pt x="65792" y="383688"/>
                </a:lnTo>
                <a:lnTo>
                  <a:pt x="38347" y="350424"/>
                </a:lnTo>
                <a:lnTo>
                  <a:pt x="17625" y="312245"/>
                </a:lnTo>
                <a:lnTo>
                  <a:pt x="4528" y="270056"/>
                </a:lnTo>
                <a:lnTo>
                  <a:pt x="0" y="225131"/>
                </a:lnTo>
                <a:lnTo>
                  <a:pt x="0" y="224386"/>
                </a:lnTo>
                <a:lnTo>
                  <a:pt x="4528" y="179462"/>
                </a:lnTo>
                <a:lnTo>
                  <a:pt x="17625" y="137272"/>
                </a:lnTo>
                <a:lnTo>
                  <a:pt x="38347" y="99093"/>
                </a:lnTo>
                <a:lnTo>
                  <a:pt x="65792" y="65830"/>
                </a:lnTo>
                <a:lnTo>
                  <a:pt x="99056" y="38384"/>
                </a:lnTo>
                <a:lnTo>
                  <a:pt x="137235" y="17662"/>
                </a:lnTo>
                <a:lnTo>
                  <a:pt x="179425" y="4565"/>
                </a:lnTo>
                <a:lnTo>
                  <a:pt x="224717" y="0"/>
                </a:lnTo>
                <a:lnTo>
                  <a:pt x="1947334" y="0"/>
                </a:lnTo>
                <a:lnTo>
                  <a:pt x="1992627" y="4565"/>
                </a:lnTo>
                <a:lnTo>
                  <a:pt x="2034817" y="17662"/>
                </a:lnTo>
                <a:lnTo>
                  <a:pt x="2072996" y="38384"/>
                </a:lnTo>
                <a:lnTo>
                  <a:pt x="2106259" y="65830"/>
                </a:lnTo>
                <a:lnTo>
                  <a:pt x="2133704" y="99093"/>
                </a:lnTo>
                <a:lnTo>
                  <a:pt x="2154427" y="137272"/>
                </a:lnTo>
                <a:lnTo>
                  <a:pt x="2167523" y="179462"/>
                </a:lnTo>
                <a:lnTo>
                  <a:pt x="2172052" y="224386"/>
                </a:lnTo>
                <a:lnTo>
                  <a:pt x="2172052" y="225131"/>
                </a:lnTo>
                <a:lnTo>
                  <a:pt x="2167523" y="270056"/>
                </a:lnTo>
                <a:lnTo>
                  <a:pt x="2154427" y="312245"/>
                </a:lnTo>
                <a:lnTo>
                  <a:pt x="2133704" y="350424"/>
                </a:lnTo>
                <a:lnTo>
                  <a:pt x="2106259" y="383688"/>
                </a:lnTo>
                <a:lnTo>
                  <a:pt x="2072996" y="411133"/>
                </a:lnTo>
                <a:lnTo>
                  <a:pt x="2034817" y="431855"/>
                </a:lnTo>
                <a:lnTo>
                  <a:pt x="1992627" y="444952"/>
                </a:lnTo>
                <a:lnTo>
                  <a:pt x="1947331" y="4495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23099" y="328266"/>
            <a:ext cx="1938020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spc="-10" dirty="0"/>
              <a:t>4.Test</a:t>
            </a:r>
            <a:r>
              <a:rPr sz="1850" spc="-30" dirty="0"/>
              <a:t> </a:t>
            </a:r>
            <a:r>
              <a:rPr sz="1850" spc="-10" dirty="0"/>
              <a:t>the</a:t>
            </a:r>
            <a:r>
              <a:rPr sz="1850" spc="-30" dirty="0"/>
              <a:t> </a:t>
            </a:r>
            <a:r>
              <a:rPr sz="1850" spc="-10" dirty="0"/>
              <a:t>Role:</a:t>
            </a:r>
            <a:endParaRPr sz="1850"/>
          </a:p>
        </p:txBody>
      </p:sp>
      <p:grpSp>
        <p:nvGrpSpPr>
          <p:cNvPr id="15" name="object 15"/>
          <p:cNvGrpSpPr/>
          <p:nvPr/>
        </p:nvGrpSpPr>
        <p:grpSpPr>
          <a:xfrm>
            <a:off x="205304" y="814382"/>
            <a:ext cx="7260590" cy="789305"/>
            <a:chOff x="205304" y="814382"/>
            <a:chExt cx="7260590" cy="789305"/>
          </a:xfrm>
        </p:grpSpPr>
        <p:sp>
          <p:nvSpPr>
            <p:cNvPr id="16" name="object 16"/>
            <p:cNvSpPr/>
            <p:nvPr/>
          </p:nvSpPr>
          <p:spPr>
            <a:xfrm>
              <a:off x="205304" y="814382"/>
              <a:ext cx="7260590" cy="789305"/>
            </a:xfrm>
            <a:custGeom>
              <a:avLst/>
              <a:gdLst/>
              <a:ahLst/>
              <a:cxnLst/>
              <a:rect l="l" t="t" r="r" b="b"/>
              <a:pathLst>
                <a:path w="7260590" h="789305">
                  <a:moveTo>
                    <a:pt x="6928293" y="788886"/>
                  </a:moveTo>
                  <a:lnTo>
                    <a:pt x="333374" y="788886"/>
                  </a:lnTo>
                  <a:lnTo>
                    <a:pt x="284111" y="785272"/>
                  </a:lnTo>
                  <a:lnTo>
                    <a:pt x="237091" y="774771"/>
                  </a:lnTo>
                  <a:lnTo>
                    <a:pt x="192832" y="757902"/>
                  </a:lnTo>
                  <a:lnTo>
                    <a:pt x="151848" y="735177"/>
                  </a:lnTo>
                  <a:lnTo>
                    <a:pt x="114656" y="707115"/>
                  </a:lnTo>
                  <a:lnTo>
                    <a:pt x="81771" y="674230"/>
                  </a:lnTo>
                  <a:lnTo>
                    <a:pt x="53708" y="637037"/>
                  </a:lnTo>
                  <a:lnTo>
                    <a:pt x="30984" y="596054"/>
                  </a:lnTo>
                  <a:lnTo>
                    <a:pt x="14114" y="551794"/>
                  </a:lnTo>
                  <a:lnTo>
                    <a:pt x="3614" y="504775"/>
                  </a:lnTo>
                  <a:lnTo>
                    <a:pt x="0" y="455511"/>
                  </a:lnTo>
                  <a:lnTo>
                    <a:pt x="0" y="333375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6928292" y="0"/>
                  </a:lnTo>
                  <a:lnTo>
                    <a:pt x="6977556" y="3614"/>
                  </a:lnTo>
                  <a:lnTo>
                    <a:pt x="7024575" y="14114"/>
                  </a:lnTo>
                  <a:lnTo>
                    <a:pt x="7068835" y="30984"/>
                  </a:lnTo>
                  <a:lnTo>
                    <a:pt x="7109819" y="53708"/>
                  </a:lnTo>
                  <a:lnTo>
                    <a:pt x="7147011" y="81771"/>
                  </a:lnTo>
                  <a:lnTo>
                    <a:pt x="7179897" y="114656"/>
                  </a:lnTo>
                  <a:lnTo>
                    <a:pt x="7207959" y="151848"/>
                  </a:lnTo>
                  <a:lnTo>
                    <a:pt x="7230683" y="192832"/>
                  </a:lnTo>
                  <a:lnTo>
                    <a:pt x="7247553" y="237091"/>
                  </a:lnTo>
                  <a:lnTo>
                    <a:pt x="7258054" y="284111"/>
                  </a:lnTo>
                  <a:lnTo>
                    <a:pt x="7260222" y="313670"/>
                  </a:lnTo>
                  <a:lnTo>
                    <a:pt x="7260222" y="475216"/>
                  </a:lnTo>
                  <a:lnTo>
                    <a:pt x="7247553" y="551794"/>
                  </a:lnTo>
                  <a:lnTo>
                    <a:pt x="7230683" y="596054"/>
                  </a:lnTo>
                  <a:lnTo>
                    <a:pt x="7207959" y="637037"/>
                  </a:lnTo>
                  <a:lnTo>
                    <a:pt x="7179897" y="674230"/>
                  </a:lnTo>
                  <a:lnTo>
                    <a:pt x="7147011" y="707115"/>
                  </a:lnTo>
                  <a:lnTo>
                    <a:pt x="7109819" y="735177"/>
                  </a:lnTo>
                  <a:lnTo>
                    <a:pt x="7068835" y="757902"/>
                  </a:lnTo>
                  <a:lnTo>
                    <a:pt x="7024575" y="774771"/>
                  </a:lnTo>
                  <a:lnTo>
                    <a:pt x="6977556" y="785272"/>
                  </a:lnTo>
                  <a:lnTo>
                    <a:pt x="6928293" y="78888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6279" y="985832"/>
              <a:ext cx="76200" cy="76199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585957" y="738702"/>
            <a:ext cx="6855459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1500"/>
              </a:lnSpc>
              <a:spcBef>
                <a:spcPts val="100"/>
              </a:spcBef>
            </a:pPr>
            <a:r>
              <a:rPr sz="1650" spc="-10" dirty="0">
                <a:latin typeface="Comic Sans MS"/>
                <a:cs typeface="Comic Sans MS"/>
              </a:rPr>
              <a:t>Use</a:t>
            </a:r>
            <a:r>
              <a:rPr sz="1650" spc="8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the</a:t>
            </a:r>
            <a:r>
              <a:rPr sz="1650" spc="8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View</a:t>
            </a:r>
            <a:r>
              <a:rPr sz="1650" spc="9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As</a:t>
            </a:r>
            <a:r>
              <a:rPr sz="1650" spc="8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Role</a:t>
            </a:r>
            <a:r>
              <a:rPr sz="1650" spc="8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feature</a:t>
            </a:r>
            <a:r>
              <a:rPr sz="1650" spc="90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to</a:t>
            </a:r>
            <a:r>
              <a:rPr sz="1650" spc="8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test</a:t>
            </a:r>
            <a:r>
              <a:rPr sz="1650" spc="9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the</a:t>
            </a:r>
            <a:r>
              <a:rPr sz="1650" spc="8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role.</a:t>
            </a:r>
            <a:r>
              <a:rPr sz="1650" spc="8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and</a:t>
            </a:r>
            <a:r>
              <a:rPr sz="1650" spc="9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see</a:t>
            </a:r>
            <a:r>
              <a:rPr sz="1650" spc="8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the</a:t>
            </a:r>
            <a:r>
              <a:rPr sz="1650" spc="9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report</a:t>
            </a:r>
            <a:r>
              <a:rPr sz="1650" spc="85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as </a:t>
            </a:r>
            <a:r>
              <a:rPr sz="1650" spc="-480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an </a:t>
            </a:r>
            <a:r>
              <a:rPr sz="1650" spc="-10" dirty="0">
                <a:latin typeface="Comic Sans MS"/>
                <a:cs typeface="Comic Sans MS"/>
              </a:rPr>
              <a:t>"Germany"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user</a:t>
            </a:r>
            <a:r>
              <a:rPr sz="1650" spc="-5" dirty="0">
                <a:latin typeface="Comic Sans MS"/>
                <a:cs typeface="Comic Sans MS"/>
              </a:rPr>
              <a:t> by </a:t>
            </a:r>
            <a:r>
              <a:rPr sz="1650" spc="-10" dirty="0">
                <a:latin typeface="Comic Sans MS"/>
                <a:cs typeface="Comic Sans MS"/>
              </a:rPr>
              <a:t>click</a:t>
            </a:r>
            <a:r>
              <a:rPr sz="1650" spc="-5" dirty="0">
                <a:latin typeface="Comic Sans MS"/>
                <a:cs typeface="Comic Sans MS"/>
              </a:rPr>
              <a:t> on </a:t>
            </a:r>
            <a:r>
              <a:rPr sz="1650" b="1" spc="-10" dirty="0">
                <a:latin typeface="Comic Sans MS"/>
                <a:cs typeface="Comic Sans MS"/>
              </a:rPr>
              <a:t>GermanyUsers.</a:t>
            </a:r>
            <a:endParaRPr sz="1650">
              <a:latin typeface="Comic Sans MS"/>
              <a:cs typeface="Comic Sans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0" y="1603268"/>
            <a:ext cx="8606790" cy="5264150"/>
            <a:chOff x="0" y="1603268"/>
            <a:chExt cx="8606790" cy="5264150"/>
          </a:xfrm>
        </p:grpSpPr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48805" y="2028881"/>
              <a:ext cx="1857374" cy="365759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27073" y="1603268"/>
              <a:ext cx="3533774" cy="271462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3600000"/>
              <a:ext cx="5229224" cy="3267075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6140480" y="6675266"/>
            <a:ext cx="2045335" cy="33909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750" b="1" spc="10" dirty="0">
                <a:latin typeface="Comic Sans MS"/>
                <a:cs typeface="Comic Sans MS"/>
              </a:rPr>
              <a:t>Varsha</a:t>
            </a:r>
            <a:r>
              <a:rPr sz="1750" b="1" spc="-70" dirty="0">
                <a:latin typeface="Comic Sans MS"/>
                <a:cs typeface="Comic Sans MS"/>
              </a:rPr>
              <a:t> </a:t>
            </a:r>
            <a:r>
              <a:rPr sz="1750" b="1" spc="10" dirty="0">
                <a:latin typeface="Comic Sans MS"/>
                <a:cs typeface="Comic Sans MS"/>
              </a:rPr>
              <a:t>Chitikaneni</a:t>
            </a:r>
            <a:endParaRPr sz="175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21483" y="2041685"/>
            <a:ext cx="1666874" cy="305752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403867" y="293932"/>
            <a:ext cx="1460500" cy="1529080"/>
          </a:xfrm>
          <a:custGeom>
            <a:avLst/>
            <a:gdLst/>
            <a:ahLst/>
            <a:cxnLst/>
            <a:rect l="l" t="t" r="r" b="b"/>
            <a:pathLst>
              <a:path w="1460500" h="1529080">
                <a:moveTo>
                  <a:pt x="136717" y="1528987"/>
                </a:moveTo>
                <a:lnTo>
                  <a:pt x="143590" y="1341366"/>
                </a:lnTo>
                <a:lnTo>
                  <a:pt x="123716" y="1330159"/>
                </a:lnTo>
                <a:lnTo>
                  <a:pt x="104920" y="1316679"/>
                </a:lnTo>
                <a:lnTo>
                  <a:pt x="70992" y="1279979"/>
                </a:lnTo>
                <a:lnTo>
                  <a:pt x="42671" y="1225428"/>
                </a:lnTo>
                <a:lnTo>
                  <a:pt x="20822" y="1147188"/>
                </a:lnTo>
                <a:lnTo>
                  <a:pt x="12595" y="1097359"/>
                </a:lnTo>
                <a:lnTo>
                  <a:pt x="6310" y="1039419"/>
                </a:lnTo>
                <a:lnTo>
                  <a:pt x="2075" y="972637"/>
                </a:lnTo>
                <a:lnTo>
                  <a:pt x="0" y="896284"/>
                </a:lnTo>
                <a:lnTo>
                  <a:pt x="190" y="809629"/>
                </a:lnTo>
                <a:lnTo>
                  <a:pt x="2763" y="711803"/>
                </a:lnTo>
                <a:lnTo>
                  <a:pt x="7412" y="616699"/>
                </a:lnTo>
                <a:lnTo>
                  <a:pt x="14025" y="529936"/>
                </a:lnTo>
                <a:lnTo>
                  <a:pt x="22506" y="451294"/>
                </a:lnTo>
                <a:lnTo>
                  <a:pt x="32769" y="380409"/>
                </a:lnTo>
                <a:lnTo>
                  <a:pt x="44726" y="316921"/>
                </a:lnTo>
                <a:lnTo>
                  <a:pt x="58289" y="260467"/>
                </a:lnTo>
                <a:lnTo>
                  <a:pt x="73371" y="210686"/>
                </a:lnTo>
                <a:lnTo>
                  <a:pt x="89884" y="167215"/>
                </a:lnTo>
                <a:lnTo>
                  <a:pt x="107741" y="129694"/>
                </a:lnTo>
                <a:lnTo>
                  <a:pt x="147135" y="71050"/>
                </a:lnTo>
                <a:lnTo>
                  <a:pt x="190853" y="31860"/>
                </a:lnTo>
                <a:lnTo>
                  <a:pt x="238196" y="9230"/>
                </a:lnTo>
                <a:lnTo>
                  <a:pt x="288461" y="263"/>
                </a:lnTo>
                <a:lnTo>
                  <a:pt x="314471" y="0"/>
                </a:lnTo>
                <a:lnTo>
                  <a:pt x="1188567" y="32018"/>
                </a:lnTo>
                <a:lnTo>
                  <a:pt x="1240117" y="38465"/>
                </a:lnTo>
                <a:lnTo>
                  <a:pt x="1287963" y="55521"/>
                </a:lnTo>
                <a:lnTo>
                  <a:pt x="1331405" y="85597"/>
                </a:lnTo>
                <a:lnTo>
                  <a:pt x="1369745" y="131107"/>
                </a:lnTo>
                <a:lnTo>
                  <a:pt x="1402284" y="194464"/>
                </a:lnTo>
                <a:lnTo>
                  <a:pt x="1416160" y="233588"/>
                </a:lnTo>
                <a:lnTo>
                  <a:pt x="1428324" y="278080"/>
                </a:lnTo>
                <a:lnTo>
                  <a:pt x="1438688" y="328239"/>
                </a:lnTo>
                <a:lnTo>
                  <a:pt x="1447166" y="384368"/>
                </a:lnTo>
                <a:lnTo>
                  <a:pt x="1453669" y="446769"/>
                </a:lnTo>
                <a:lnTo>
                  <a:pt x="1458111" y="515742"/>
                </a:lnTo>
                <a:lnTo>
                  <a:pt x="1460404" y="591590"/>
                </a:lnTo>
                <a:lnTo>
                  <a:pt x="1460460" y="674614"/>
                </a:lnTo>
                <a:lnTo>
                  <a:pt x="1458186" y="765276"/>
                </a:lnTo>
                <a:lnTo>
                  <a:pt x="1453640" y="853676"/>
                </a:lnTo>
                <a:lnTo>
                  <a:pt x="1446833" y="934162"/>
                </a:lnTo>
                <a:lnTo>
                  <a:pt x="1437868" y="1006916"/>
                </a:lnTo>
                <a:lnTo>
                  <a:pt x="1426838" y="1072278"/>
                </a:lnTo>
                <a:lnTo>
                  <a:pt x="1413836" y="1130589"/>
                </a:lnTo>
                <a:lnTo>
                  <a:pt x="1398958" y="1182190"/>
                </a:lnTo>
                <a:lnTo>
                  <a:pt x="1382297" y="1227422"/>
                </a:lnTo>
                <a:lnTo>
                  <a:pt x="1363947" y="1266625"/>
                </a:lnTo>
                <a:lnTo>
                  <a:pt x="1344002" y="1300139"/>
                </a:lnTo>
                <a:lnTo>
                  <a:pt x="1299702" y="1351468"/>
                </a:lnTo>
                <a:lnTo>
                  <a:pt x="1266498" y="1375009"/>
                </a:lnTo>
                <a:lnTo>
                  <a:pt x="336357" y="1375009"/>
                </a:lnTo>
                <a:lnTo>
                  <a:pt x="136717" y="1528987"/>
                </a:lnTo>
                <a:close/>
              </a:path>
              <a:path w="1460500" h="1529080">
                <a:moveTo>
                  <a:pt x="1138296" y="1404384"/>
                </a:moveTo>
                <a:lnTo>
                  <a:pt x="336357" y="1375009"/>
                </a:lnTo>
                <a:lnTo>
                  <a:pt x="1266498" y="1375009"/>
                </a:lnTo>
                <a:lnTo>
                  <a:pt x="1250150" y="1384135"/>
                </a:lnTo>
                <a:lnTo>
                  <a:pt x="1223640" y="1394321"/>
                </a:lnTo>
                <a:lnTo>
                  <a:pt x="1196098" y="1400865"/>
                </a:lnTo>
                <a:lnTo>
                  <a:pt x="1167619" y="1404105"/>
                </a:lnTo>
                <a:lnTo>
                  <a:pt x="1138296" y="14043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 rot="120000">
            <a:off x="7706291" y="431528"/>
            <a:ext cx="894161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spc="-10" dirty="0">
                <a:latin typeface="Comic Sans MS"/>
                <a:cs typeface="Comic Sans MS"/>
              </a:rPr>
              <a:t>Its</a:t>
            </a:r>
            <a:r>
              <a:rPr sz="1350" b="1" spc="-25" dirty="0">
                <a:latin typeface="Comic Sans MS"/>
                <a:cs typeface="Comic Sans MS"/>
              </a:rPr>
              <a:t> </a:t>
            </a:r>
            <a:r>
              <a:rPr sz="1350" b="1" spc="-5" dirty="0">
                <a:latin typeface="Comic Sans MS"/>
                <a:cs typeface="Comic Sans MS"/>
              </a:rPr>
              <a:t>on</a:t>
            </a:r>
            <a:r>
              <a:rPr sz="1350" b="1" spc="-2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PBI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 rot="120000">
            <a:off x="7791450" y="669496"/>
            <a:ext cx="706290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spc="-10" dirty="0">
                <a:latin typeface="Comic Sans MS"/>
                <a:cs typeface="Comic Sans MS"/>
              </a:rPr>
              <a:t>Service</a:t>
            </a:r>
            <a:r>
              <a:rPr sz="1350" b="1" spc="-5" dirty="0">
                <a:latin typeface="Comic Sans MS"/>
                <a:cs typeface="Comic Sans MS"/>
              </a:rPr>
              <a:t>.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 rot="120000">
            <a:off x="7466613" y="907462"/>
            <a:ext cx="1338808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spc="-5" dirty="0">
                <a:latin typeface="Comic Sans MS"/>
                <a:cs typeface="Comic Sans MS"/>
              </a:rPr>
              <a:t>I</a:t>
            </a:r>
            <a:r>
              <a:rPr sz="1350" b="1" spc="-2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dont</a:t>
            </a:r>
            <a:r>
              <a:rPr sz="1350" b="1" spc="-2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have</a:t>
            </a:r>
            <a:r>
              <a:rPr sz="1350" b="1" spc="-1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any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 rot="120000">
            <a:off x="7450810" y="1145424"/>
            <a:ext cx="1352664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spc="-10" dirty="0">
                <a:latin typeface="Comic Sans MS"/>
                <a:cs typeface="Comic Sans MS"/>
              </a:rPr>
              <a:t>mails</a:t>
            </a:r>
            <a:r>
              <a:rPr sz="1350" b="1" spc="-25" dirty="0">
                <a:latin typeface="Comic Sans MS"/>
                <a:cs typeface="Comic Sans MS"/>
              </a:rPr>
              <a:t> </a:t>
            </a:r>
            <a:r>
              <a:rPr sz="1350" b="1" spc="-5" dirty="0">
                <a:latin typeface="Comic Sans MS"/>
                <a:cs typeface="Comic Sans MS"/>
              </a:rPr>
              <a:t>to</a:t>
            </a:r>
            <a:r>
              <a:rPr sz="1350" b="1" spc="-2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add.</a:t>
            </a:r>
            <a:r>
              <a:rPr sz="1350" b="1" spc="-20" dirty="0">
                <a:latin typeface="Comic Sans MS"/>
                <a:cs typeface="Comic Sans MS"/>
              </a:rPr>
              <a:t> </a:t>
            </a:r>
            <a:r>
              <a:rPr sz="1350" b="1" spc="-5" dirty="0">
                <a:latin typeface="Comic Sans MS"/>
                <a:cs typeface="Comic Sans MS"/>
              </a:rPr>
              <a:t>so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 rot="120000">
            <a:off x="7451096" y="1383390"/>
            <a:ext cx="1334400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spc="-5" dirty="0">
                <a:latin typeface="Comic Sans MS"/>
                <a:cs typeface="Comic Sans MS"/>
              </a:rPr>
              <a:t>I</a:t>
            </a:r>
            <a:r>
              <a:rPr sz="1350" b="1" spc="-2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have</a:t>
            </a:r>
            <a:r>
              <a:rPr sz="1350" b="1" spc="-1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not</a:t>
            </a:r>
            <a:r>
              <a:rPr sz="1350" b="1" spc="-2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done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2702" y="254427"/>
            <a:ext cx="5265420" cy="466090"/>
          </a:xfrm>
          <a:custGeom>
            <a:avLst/>
            <a:gdLst/>
            <a:ahLst/>
            <a:cxnLst/>
            <a:rect l="l" t="t" r="r" b="b"/>
            <a:pathLst>
              <a:path w="5265420" h="466090">
                <a:moveTo>
                  <a:pt x="5032369" y="465572"/>
                </a:moveTo>
                <a:lnTo>
                  <a:pt x="232783" y="465572"/>
                </a:lnTo>
                <a:lnTo>
                  <a:pt x="187159" y="461058"/>
                </a:lnTo>
                <a:lnTo>
                  <a:pt x="143702" y="447852"/>
                </a:lnTo>
                <a:lnTo>
                  <a:pt x="103636" y="426461"/>
                </a:lnTo>
                <a:lnTo>
                  <a:pt x="68181" y="397391"/>
                </a:lnTo>
                <a:lnTo>
                  <a:pt x="39110" y="361936"/>
                </a:lnTo>
                <a:lnTo>
                  <a:pt x="17719" y="321869"/>
                </a:lnTo>
                <a:lnTo>
                  <a:pt x="4514" y="278412"/>
                </a:lnTo>
                <a:lnTo>
                  <a:pt x="0" y="232786"/>
                </a:lnTo>
                <a:lnTo>
                  <a:pt x="4514" y="187159"/>
                </a:lnTo>
                <a:lnTo>
                  <a:pt x="17719" y="143702"/>
                </a:lnTo>
                <a:lnTo>
                  <a:pt x="39110" y="103636"/>
                </a:lnTo>
                <a:lnTo>
                  <a:pt x="68181" y="68181"/>
                </a:lnTo>
                <a:lnTo>
                  <a:pt x="103636" y="39110"/>
                </a:lnTo>
                <a:lnTo>
                  <a:pt x="143702" y="17719"/>
                </a:lnTo>
                <a:lnTo>
                  <a:pt x="187159" y="4514"/>
                </a:lnTo>
                <a:lnTo>
                  <a:pt x="232786" y="0"/>
                </a:lnTo>
                <a:lnTo>
                  <a:pt x="5032366" y="0"/>
                </a:lnTo>
                <a:lnTo>
                  <a:pt x="5077993" y="4514"/>
                </a:lnTo>
                <a:lnTo>
                  <a:pt x="5121450" y="17719"/>
                </a:lnTo>
                <a:lnTo>
                  <a:pt x="5161516" y="39110"/>
                </a:lnTo>
                <a:lnTo>
                  <a:pt x="5196971" y="68181"/>
                </a:lnTo>
                <a:lnTo>
                  <a:pt x="5226042" y="103636"/>
                </a:lnTo>
                <a:lnTo>
                  <a:pt x="5247433" y="143702"/>
                </a:lnTo>
                <a:lnTo>
                  <a:pt x="5260638" y="187159"/>
                </a:lnTo>
                <a:lnTo>
                  <a:pt x="5264972" y="230958"/>
                </a:lnTo>
                <a:lnTo>
                  <a:pt x="5264972" y="234613"/>
                </a:lnTo>
                <a:lnTo>
                  <a:pt x="5260638" y="278412"/>
                </a:lnTo>
                <a:lnTo>
                  <a:pt x="5247433" y="321869"/>
                </a:lnTo>
                <a:lnTo>
                  <a:pt x="5226042" y="361936"/>
                </a:lnTo>
                <a:lnTo>
                  <a:pt x="5196971" y="397391"/>
                </a:lnTo>
                <a:lnTo>
                  <a:pt x="5161516" y="426461"/>
                </a:lnTo>
                <a:lnTo>
                  <a:pt x="5121450" y="447852"/>
                </a:lnTo>
                <a:lnTo>
                  <a:pt x="5077993" y="461058"/>
                </a:lnTo>
                <a:lnTo>
                  <a:pt x="5032369" y="4655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68102" y="328023"/>
            <a:ext cx="4880610" cy="321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spc="-10" dirty="0"/>
              <a:t>5.Assign</a:t>
            </a:r>
            <a:r>
              <a:rPr sz="1950" spc="-5" dirty="0"/>
              <a:t> </a:t>
            </a:r>
            <a:r>
              <a:rPr sz="1950" spc="-10" dirty="0"/>
              <a:t>Users</a:t>
            </a:r>
            <a:r>
              <a:rPr sz="1950" dirty="0"/>
              <a:t> </a:t>
            </a:r>
            <a:r>
              <a:rPr sz="1950" spc="-5" dirty="0"/>
              <a:t>to </a:t>
            </a:r>
            <a:r>
              <a:rPr sz="1950" spc="-10" dirty="0"/>
              <a:t>Roles</a:t>
            </a:r>
            <a:r>
              <a:rPr sz="1950" dirty="0"/>
              <a:t> </a:t>
            </a:r>
            <a:r>
              <a:rPr sz="1950" spc="-10" dirty="0"/>
              <a:t>(Service</a:t>
            </a:r>
            <a:r>
              <a:rPr sz="1950" dirty="0"/>
              <a:t> </a:t>
            </a:r>
            <a:r>
              <a:rPr sz="1950" spc="-10" dirty="0"/>
              <a:t>Level):</a:t>
            </a:r>
            <a:endParaRPr sz="1950"/>
          </a:p>
        </p:txBody>
      </p:sp>
      <p:grpSp>
        <p:nvGrpSpPr>
          <p:cNvPr id="11" name="object 11"/>
          <p:cNvGrpSpPr/>
          <p:nvPr/>
        </p:nvGrpSpPr>
        <p:grpSpPr>
          <a:xfrm>
            <a:off x="242702" y="802168"/>
            <a:ext cx="6978650" cy="1478280"/>
            <a:chOff x="242702" y="802168"/>
            <a:chExt cx="6978650" cy="1478280"/>
          </a:xfrm>
        </p:grpSpPr>
        <p:sp>
          <p:nvSpPr>
            <p:cNvPr id="12" name="object 12"/>
            <p:cNvSpPr/>
            <p:nvPr/>
          </p:nvSpPr>
          <p:spPr>
            <a:xfrm>
              <a:off x="242702" y="802168"/>
              <a:ext cx="6978650" cy="1478280"/>
            </a:xfrm>
            <a:custGeom>
              <a:avLst/>
              <a:gdLst/>
              <a:ahLst/>
              <a:cxnLst/>
              <a:rect l="l" t="t" r="r" b="b"/>
              <a:pathLst>
                <a:path w="6978650" h="1478280">
                  <a:moveTo>
                    <a:pt x="6645405" y="1477682"/>
                  </a:moveTo>
                  <a:lnTo>
                    <a:pt x="333374" y="1477682"/>
                  </a:lnTo>
                  <a:lnTo>
                    <a:pt x="284111" y="1474068"/>
                  </a:lnTo>
                  <a:lnTo>
                    <a:pt x="237091" y="1463567"/>
                  </a:lnTo>
                  <a:lnTo>
                    <a:pt x="192832" y="1446697"/>
                  </a:lnTo>
                  <a:lnTo>
                    <a:pt x="151848" y="1423973"/>
                  </a:lnTo>
                  <a:lnTo>
                    <a:pt x="114656" y="1395911"/>
                  </a:lnTo>
                  <a:lnTo>
                    <a:pt x="81771" y="1363026"/>
                  </a:lnTo>
                  <a:lnTo>
                    <a:pt x="53708" y="1325833"/>
                  </a:lnTo>
                  <a:lnTo>
                    <a:pt x="30984" y="1284850"/>
                  </a:lnTo>
                  <a:lnTo>
                    <a:pt x="14114" y="1240590"/>
                  </a:lnTo>
                  <a:lnTo>
                    <a:pt x="3614" y="1193571"/>
                  </a:lnTo>
                  <a:lnTo>
                    <a:pt x="0" y="1144307"/>
                  </a:lnTo>
                  <a:lnTo>
                    <a:pt x="0" y="333374"/>
                  </a:lnTo>
                  <a:lnTo>
                    <a:pt x="3614" y="284110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0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0" y="0"/>
                  </a:lnTo>
                  <a:lnTo>
                    <a:pt x="6645410" y="0"/>
                  </a:lnTo>
                  <a:lnTo>
                    <a:pt x="6694669" y="3614"/>
                  </a:lnTo>
                  <a:lnTo>
                    <a:pt x="6741688" y="14114"/>
                  </a:lnTo>
                  <a:lnTo>
                    <a:pt x="6785948" y="30984"/>
                  </a:lnTo>
                  <a:lnTo>
                    <a:pt x="6826931" y="53708"/>
                  </a:lnTo>
                  <a:lnTo>
                    <a:pt x="6864124" y="81770"/>
                  </a:lnTo>
                  <a:lnTo>
                    <a:pt x="6897009" y="114656"/>
                  </a:lnTo>
                  <a:lnTo>
                    <a:pt x="6925072" y="151848"/>
                  </a:lnTo>
                  <a:lnTo>
                    <a:pt x="6947796" y="192832"/>
                  </a:lnTo>
                  <a:lnTo>
                    <a:pt x="6964666" y="237091"/>
                  </a:lnTo>
                  <a:lnTo>
                    <a:pt x="6975166" y="284110"/>
                  </a:lnTo>
                  <a:lnTo>
                    <a:pt x="6978588" y="330747"/>
                  </a:lnTo>
                  <a:lnTo>
                    <a:pt x="6978588" y="1146934"/>
                  </a:lnTo>
                  <a:lnTo>
                    <a:pt x="6975166" y="1193571"/>
                  </a:lnTo>
                  <a:lnTo>
                    <a:pt x="6964666" y="1240590"/>
                  </a:lnTo>
                  <a:lnTo>
                    <a:pt x="6947796" y="1284850"/>
                  </a:lnTo>
                  <a:lnTo>
                    <a:pt x="6925072" y="1325833"/>
                  </a:lnTo>
                  <a:lnTo>
                    <a:pt x="6897009" y="1363026"/>
                  </a:lnTo>
                  <a:lnTo>
                    <a:pt x="6864124" y="1395911"/>
                  </a:lnTo>
                  <a:lnTo>
                    <a:pt x="6826931" y="1423973"/>
                  </a:lnTo>
                  <a:lnTo>
                    <a:pt x="6785948" y="1446697"/>
                  </a:lnTo>
                  <a:lnTo>
                    <a:pt x="6741688" y="1463567"/>
                  </a:lnTo>
                  <a:lnTo>
                    <a:pt x="6694669" y="1474068"/>
                  </a:lnTo>
                  <a:lnTo>
                    <a:pt x="6645405" y="147768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4152" y="973618"/>
              <a:ext cx="66675" cy="6667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4152" y="1697518"/>
              <a:ext cx="66675" cy="66674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601775" y="733480"/>
            <a:ext cx="6594475" cy="1473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3200"/>
              </a:lnSpc>
              <a:spcBef>
                <a:spcPts val="100"/>
              </a:spcBef>
            </a:pPr>
            <a:r>
              <a:rPr sz="1550" spc="-5" dirty="0">
                <a:latin typeface="Comic Sans MS"/>
                <a:cs typeface="Comic Sans MS"/>
              </a:rPr>
              <a:t>After</a:t>
            </a:r>
            <a:r>
              <a:rPr sz="1550" spc="30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publishing</a:t>
            </a:r>
            <a:r>
              <a:rPr sz="1550" spc="30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the</a:t>
            </a:r>
            <a:r>
              <a:rPr sz="1550" spc="30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report</a:t>
            </a:r>
            <a:r>
              <a:rPr sz="1550" spc="30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to</a:t>
            </a:r>
            <a:r>
              <a:rPr sz="1550" spc="30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Power</a:t>
            </a:r>
            <a:r>
              <a:rPr sz="1550" spc="30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BI</a:t>
            </a:r>
            <a:r>
              <a:rPr sz="1550" spc="30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Service,</a:t>
            </a:r>
            <a:r>
              <a:rPr sz="1550" spc="30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go</a:t>
            </a:r>
            <a:r>
              <a:rPr sz="1550" spc="30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to</a:t>
            </a:r>
            <a:r>
              <a:rPr sz="1550" spc="30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the</a:t>
            </a:r>
            <a:r>
              <a:rPr sz="1550" spc="30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our</a:t>
            </a:r>
            <a:r>
              <a:rPr sz="1550" spc="30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file </a:t>
            </a:r>
            <a:r>
              <a:rPr sz="1550" spc="-4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dataset</a:t>
            </a:r>
            <a:r>
              <a:rPr sz="1550" spc="-1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on workspace. Click on 3 dots</a:t>
            </a:r>
            <a:endParaRPr sz="1550">
              <a:latin typeface="Comic Sans MS"/>
              <a:cs typeface="Comic Sans MS"/>
            </a:endParaRPr>
          </a:p>
          <a:p>
            <a:pPr marL="12700" marR="5080">
              <a:lnSpc>
                <a:spcPct val="153200"/>
              </a:lnSpc>
              <a:tabLst>
                <a:tab pos="588645" algn="l"/>
                <a:tab pos="1115060" algn="l"/>
                <a:tab pos="2225675" algn="l"/>
                <a:tab pos="2835910" algn="l"/>
                <a:tab pos="3203575" algn="l"/>
                <a:tab pos="3677285" algn="l"/>
                <a:tab pos="4543425" algn="l"/>
                <a:tab pos="5256530" algn="l"/>
                <a:tab pos="5911850" algn="l"/>
                <a:tab pos="6267450" algn="l"/>
              </a:tabLst>
            </a:pPr>
            <a:r>
              <a:rPr sz="1550" spc="-5" dirty="0">
                <a:latin typeface="Comic Sans MS"/>
                <a:cs typeface="Comic Sans MS"/>
              </a:rPr>
              <a:t>click	on	"Security”	from	all	the	options.	assign	users	to	the  GermanyUsers or Other role, based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on their access level.</a:t>
            </a:r>
            <a:endParaRPr sz="1550">
              <a:latin typeface="Comic Sans MS"/>
              <a:cs typeface="Comic Sans MS"/>
            </a:endParaRPr>
          </a:p>
        </p:txBody>
      </p: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2702" y="2510926"/>
            <a:ext cx="3257549" cy="247649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32092" y="2628914"/>
            <a:ext cx="3200399" cy="194309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01321" y="5098591"/>
            <a:ext cx="4819649" cy="2102308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5507856" y="5270040"/>
            <a:ext cx="3298825" cy="1840230"/>
            <a:chOff x="5507856" y="5270040"/>
            <a:chExt cx="3298825" cy="1840230"/>
          </a:xfrm>
        </p:grpSpPr>
        <p:sp>
          <p:nvSpPr>
            <p:cNvPr id="20" name="object 20"/>
            <p:cNvSpPr/>
            <p:nvPr/>
          </p:nvSpPr>
          <p:spPr>
            <a:xfrm>
              <a:off x="5507856" y="5270040"/>
              <a:ext cx="3298825" cy="1840230"/>
            </a:xfrm>
            <a:custGeom>
              <a:avLst/>
              <a:gdLst/>
              <a:ahLst/>
              <a:cxnLst/>
              <a:rect l="l" t="t" r="r" b="b"/>
              <a:pathLst>
                <a:path w="3298825" h="1840229">
                  <a:moveTo>
                    <a:pt x="2964839" y="1839633"/>
                  </a:moveTo>
                  <a:lnTo>
                    <a:pt x="333373" y="1839633"/>
                  </a:lnTo>
                  <a:lnTo>
                    <a:pt x="284110" y="1836018"/>
                  </a:lnTo>
                  <a:lnTo>
                    <a:pt x="237091" y="1825518"/>
                  </a:lnTo>
                  <a:lnTo>
                    <a:pt x="192832" y="1808648"/>
                  </a:lnTo>
                  <a:lnTo>
                    <a:pt x="151848" y="1785924"/>
                  </a:lnTo>
                  <a:lnTo>
                    <a:pt x="114656" y="1757861"/>
                  </a:lnTo>
                  <a:lnTo>
                    <a:pt x="81771" y="1724976"/>
                  </a:lnTo>
                  <a:lnTo>
                    <a:pt x="53708" y="1687784"/>
                  </a:lnTo>
                  <a:lnTo>
                    <a:pt x="30984" y="1646800"/>
                  </a:lnTo>
                  <a:lnTo>
                    <a:pt x="14114" y="1602541"/>
                  </a:lnTo>
                  <a:lnTo>
                    <a:pt x="3614" y="1555521"/>
                  </a:lnTo>
                  <a:lnTo>
                    <a:pt x="0" y="1506262"/>
                  </a:lnTo>
                  <a:lnTo>
                    <a:pt x="0" y="333370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0" y="3614"/>
                  </a:lnTo>
                  <a:lnTo>
                    <a:pt x="333374" y="0"/>
                  </a:lnTo>
                  <a:lnTo>
                    <a:pt x="2964838" y="0"/>
                  </a:lnTo>
                  <a:lnTo>
                    <a:pt x="3014102" y="3614"/>
                  </a:lnTo>
                  <a:lnTo>
                    <a:pt x="3061121" y="14114"/>
                  </a:lnTo>
                  <a:lnTo>
                    <a:pt x="3105380" y="30984"/>
                  </a:lnTo>
                  <a:lnTo>
                    <a:pt x="3146364" y="53708"/>
                  </a:lnTo>
                  <a:lnTo>
                    <a:pt x="3183556" y="81771"/>
                  </a:lnTo>
                  <a:lnTo>
                    <a:pt x="3216442" y="114656"/>
                  </a:lnTo>
                  <a:lnTo>
                    <a:pt x="3244504" y="151848"/>
                  </a:lnTo>
                  <a:lnTo>
                    <a:pt x="3267228" y="192832"/>
                  </a:lnTo>
                  <a:lnTo>
                    <a:pt x="3284098" y="237091"/>
                  </a:lnTo>
                  <a:lnTo>
                    <a:pt x="3294598" y="284111"/>
                  </a:lnTo>
                  <a:lnTo>
                    <a:pt x="3298213" y="333370"/>
                  </a:lnTo>
                  <a:lnTo>
                    <a:pt x="3298213" y="1506262"/>
                  </a:lnTo>
                  <a:lnTo>
                    <a:pt x="3294598" y="1555521"/>
                  </a:lnTo>
                  <a:lnTo>
                    <a:pt x="3284098" y="1602541"/>
                  </a:lnTo>
                  <a:lnTo>
                    <a:pt x="3267228" y="1646800"/>
                  </a:lnTo>
                  <a:lnTo>
                    <a:pt x="3244504" y="1687784"/>
                  </a:lnTo>
                  <a:lnTo>
                    <a:pt x="3216442" y="1724976"/>
                  </a:lnTo>
                  <a:lnTo>
                    <a:pt x="3183556" y="1757861"/>
                  </a:lnTo>
                  <a:lnTo>
                    <a:pt x="3146364" y="1785924"/>
                  </a:lnTo>
                  <a:lnTo>
                    <a:pt x="3105380" y="1808648"/>
                  </a:lnTo>
                  <a:lnTo>
                    <a:pt x="3061121" y="1825518"/>
                  </a:lnTo>
                  <a:lnTo>
                    <a:pt x="3014102" y="1836018"/>
                  </a:lnTo>
                  <a:lnTo>
                    <a:pt x="2964839" y="183963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79306" y="5441490"/>
              <a:ext cx="66675" cy="6667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79306" y="6165390"/>
              <a:ext cx="66675" cy="66674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5866928" y="5201352"/>
            <a:ext cx="2914015" cy="1835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3200"/>
              </a:lnSpc>
              <a:spcBef>
                <a:spcPts val="100"/>
              </a:spcBef>
            </a:pPr>
            <a:r>
              <a:rPr sz="1550" spc="-5" dirty="0">
                <a:latin typeface="Comic Sans MS"/>
                <a:cs typeface="Comic Sans MS"/>
              </a:rPr>
              <a:t>here you can add the emails of 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Germany</a:t>
            </a:r>
            <a:r>
              <a:rPr sz="1550" spc="-1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users.</a:t>
            </a:r>
            <a:endParaRPr sz="1550">
              <a:latin typeface="Comic Sans MS"/>
              <a:cs typeface="Comic Sans MS"/>
            </a:endParaRPr>
          </a:p>
          <a:p>
            <a:pPr marL="12700" marR="5080" algn="just">
              <a:lnSpc>
                <a:spcPct val="153200"/>
              </a:lnSpc>
            </a:pPr>
            <a:r>
              <a:rPr sz="1550" spc="-5" dirty="0">
                <a:latin typeface="Comic Sans MS"/>
                <a:cs typeface="Comic Sans MS"/>
              </a:rPr>
              <a:t>so that if someone opens data 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with that mail ,he can only see 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Germany</a:t>
            </a:r>
            <a:r>
              <a:rPr sz="1550" spc="-1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data</a:t>
            </a:r>
            <a:endParaRPr sz="155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586</Words>
  <Application>Microsoft Office PowerPoint</Application>
  <PresentationFormat>Custom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Comic Sans MS</vt:lpstr>
      <vt:lpstr>Office Theme</vt:lpstr>
      <vt:lpstr>Hii, Iam Siddhika</vt:lpstr>
      <vt:lpstr>Today Content</vt:lpstr>
      <vt:lpstr>ROW-LEVEL SECURITY (RLS)</vt:lpstr>
      <vt:lpstr>1.STATIC RLS </vt:lpstr>
      <vt:lpstr>Steps to Set Up Static RLS</vt:lpstr>
      <vt:lpstr>PowerPoint Presentation</vt:lpstr>
      <vt:lpstr>3.Set the Rule:</vt:lpstr>
      <vt:lpstr>4.Test the Role:</vt:lpstr>
      <vt:lpstr>5.Assign Users to Roles (Service Level):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siddhika shah</cp:lastModifiedBy>
  <cp:revision>1</cp:revision>
  <dcterms:created xsi:type="dcterms:W3CDTF">2024-10-13T07:43:13Z</dcterms:created>
  <dcterms:modified xsi:type="dcterms:W3CDTF">2024-10-14T14:51:07Z</dcterms:modified>
</cp:coreProperties>
</file>