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62A1D-FBC4-47D5-8D93-B16FE8236F41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3817A-2C25-4CCB-8401-AF5A0160E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052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418E0-04FC-4036-AAF8-23AAF927CF42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BAB28-1E43-4669-A75F-766E700F792F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BACA4-9BA2-47BC-8EAE-4FC3838CA24B}" type="datetime1">
              <a:rPr lang="en-US" smtClean="0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656BD-45FF-4540-9DFE-CF01F88FAFAA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9ED41-E36E-4A47-B203-929ED66E4971}" type="datetime1">
              <a:rPr lang="en-US" smtClean="0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1010" y="226583"/>
            <a:ext cx="2258695" cy="3900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448" y="1865836"/>
            <a:ext cx="7452359" cy="3177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40480" y="6675266"/>
            <a:ext cx="2045334" cy="489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560DC-F598-46CB-B6BE-A03382E3BB4B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62" y="1723544"/>
            <a:ext cx="3092587" cy="115736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765"/>
              </a:spcBef>
            </a:pPr>
            <a:r>
              <a:rPr sz="3150" u="none" spc="-20" dirty="0"/>
              <a:t>Hii,</a:t>
            </a:r>
            <a:endParaRPr sz="3150" dirty="0"/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3150" u="none" dirty="0" err="1"/>
              <a:t>Iam</a:t>
            </a:r>
            <a:r>
              <a:rPr lang="en-US" sz="3150" u="none" dirty="0"/>
              <a:t> 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25" dirty="0">
                <a:latin typeface="Comic Sans MS"/>
                <a:cs typeface="Comic Sans MS"/>
              </a:rPr>
              <a:t>47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5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6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1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1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19999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19999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4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79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6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4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84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46740" y="446196"/>
            <a:ext cx="1951989" cy="1372870"/>
          </a:xfrm>
          <a:custGeom>
            <a:avLst/>
            <a:gdLst/>
            <a:ahLst/>
            <a:cxnLst/>
            <a:rect l="l" t="t" r="r" b="b"/>
            <a:pathLst>
              <a:path w="1951990" h="1372870">
                <a:moveTo>
                  <a:pt x="196485" y="1372770"/>
                </a:moveTo>
                <a:lnTo>
                  <a:pt x="196485" y="1147532"/>
                </a:lnTo>
                <a:lnTo>
                  <a:pt x="168227" y="1132752"/>
                </a:lnTo>
                <a:lnTo>
                  <a:pt x="141613" y="1114740"/>
                </a:lnTo>
                <a:lnTo>
                  <a:pt x="93937" y="1066390"/>
                </a:lnTo>
                <a:lnTo>
                  <a:pt x="54699" y="997230"/>
                </a:lnTo>
                <a:lnTo>
                  <a:pt x="38631" y="953205"/>
                </a:lnTo>
                <a:lnTo>
                  <a:pt x="25137" y="902009"/>
                </a:lnTo>
                <a:lnTo>
                  <a:pt x="14372" y="842984"/>
                </a:lnTo>
                <a:lnTo>
                  <a:pt x="6490" y="775475"/>
                </a:lnTo>
                <a:lnTo>
                  <a:pt x="1648" y="698824"/>
                </a:lnTo>
                <a:lnTo>
                  <a:pt x="0" y="612376"/>
                </a:lnTo>
                <a:lnTo>
                  <a:pt x="1567" y="533954"/>
                </a:lnTo>
                <a:lnTo>
                  <a:pt x="6181" y="461763"/>
                </a:lnTo>
                <a:lnTo>
                  <a:pt x="13685" y="395745"/>
                </a:lnTo>
                <a:lnTo>
                  <a:pt x="23942" y="335623"/>
                </a:lnTo>
                <a:lnTo>
                  <a:pt x="36806" y="281198"/>
                </a:lnTo>
                <a:lnTo>
                  <a:pt x="52136" y="232271"/>
                </a:lnTo>
                <a:lnTo>
                  <a:pt x="69787" y="188642"/>
                </a:lnTo>
                <a:lnTo>
                  <a:pt x="89616" y="150113"/>
                </a:lnTo>
                <a:lnTo>
                  <a:pt x="111481" y="116485"/>
                </a:lnTo>
                <a:lnTo>
                  <a:pt x="160740" y="63134"/>
                </a:lnTo>
                <a:lnTo>
                  <a:pt x="216419" y="26998"/>
                </a:lnTo>
                <a:lnTo>
                  <a:pt x="277370" y="6484"/>
                </a:lnTo>
                <a:lnTo>
                  <a:pt x="342446" y="0"/>
                </a:lnTo>
                <a:lnTo>
                  <a:pt x="1595530" y="0"/>
                </a:lnTo>
                <a:lnTo>
                  <a:pt x="1631259" y="1587"/>
                </a:lnTo>
                <a:lnTo>
                  <a:pt x="1698967" y="14888"/>
                </a:lnTo>
                <a:lnTo>
                  <a:pt x="1760849" y="43016"/>
                </a:lnTo>
                <a:lnTo>
                  <a:pt x="1815918" y="87565"/>
                </a:lnTo>
                <a:lnTo>
                  <a:pt x="1863186" y="150127"/>
                </a:lnTo>
                <a:lnTo>
                  <a:pt x="1883587" y="188661"/>
                </a:lnTo>
                <a:lnTo>
                  <a:pt x="1901667" y="232296"/>
                </a:lnTo>
                <a:lnTo>
                  <a:pt x="1917304" y="281231"/>
                </a:lnTo>
                <a:lnTo>
                  <a:pt x="1930373" y="335665"/>
                </a:lnTo>
                <a:lnTo>
                  <a:pt x="1940751" y="395798"/>
                </a:lnTo>
                <a:lnTo>
                  <a:pt x="1948315" y="461827"/>
                </a:lnTo>
                <a:lnTo>
                  <a:pt x="1951908" y="517793"/>
                </a:lnTo>
                <a:lnTo>
                  <a:pt x="1951876" y="698824"/>
                </a:lnTo>
                <a:lnTo>
                  <a:pt x="1947520" y="756475"/>
                </a:lnTo>
                <a:lnTo>
                  <a:pt x="1939005" y="819595"/>
                </a:lnTo>
                <a:lnTo>
                  <a:pt x="1927340" y="876963"/>
                </a:lnTo>
                <a:lnTo>
                  <a:pt x="1912673" y="928749"/>
                </a:lnTo>
                <a:lnTo>
                  <a:pt x="1895153" y="975126"/>
                </a:lnTo>
                <a:lnTo>
                  <a:pt x="1874927" y="1016268"/>
                </a:lnTo>
                <a:lnTo>
                  <a:pt x="1852143" y="1052346"/>
                </a:lnTo>
                <a:lnTo>
                  <a:pt x="1826948" y="1083534"/>
                </a:lnTo>
                <a:lnTo>
                  <a:pt x="1799492" y="1110003"/>
                </a:lnTo>
                <a:lnTo>
                  <a:pt x="1738384" y="1149478"/>
                </a:lnTo>
                <a:lnTo>
                  <a:pt x="1670002" y="1172150"/>
                </a:lnTo>
                <a:lnTo>
                  <a:pt x="1595530" y="1179400"/>
                </a:lnTo>
                <a:lnTo>
                  <a:pt x="429069" y="1179400"/>
                </a:lnTo>
                <a:lnTo>
                  <a:pt x="196485" y="1372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40303" y="497619"/>
            <a:ext cx="176720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 marR="165100" algn="ctr">
              <a:lnSpc>
                <a:spcPct val="116100"/>
              </a:lnSpc>
              <a:spcBef>
                <a:spcPts val="100"/>
              </a:spcBef>
            </a:pPr>
            <a:r>
              <a:rPr sz="1400" spc="-75" dirty="0">
                <a:latin typeface="Arial Black"/>
                <a:cs typeface="Arial Black"/>
              </a:rPr>
              <a:t>I’m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110" dirty="0">
                <a:latin typeface="Arial Black"/>
                <a:cs typeface="Arial Black"/>
              </a:rPr>
              <a:t>soo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50" dirty="0">
                <a:latin typeface="Arial Black"/>
                <a:cs typeface="Arial Black"/>
              </a:rPr>
              <a:t>Excited. </a:t>
            </a:r>
            <a:r>
              <a:rPr sz="1400" spc="-90" dirty="0">
                <a:latin typeface="Arial Black"/>
                <a:cs typeface="Arial Black"/>
              </a:rPr>
              <a:t>It’s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80" dirty="0">
                <a:latin typeface="Arial Black"/>
                <a:cs typeface="Arial Black"/>
              </a:rPr>
              <a:t>my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favourite </a:t>
            </a:r>
            <a:r>
              <a:rPr sz="1400" spc="-10" dirty="0">
                <a:latin typeface="Arial Black"/>
                <a:cs typeface="Arial Black"/>
              </a:rPr>
              <a:t>functions.</a:t>
            </a:r>
            <a:endParaRPr sz="14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guys?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4" y="870348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6" y="430896"/>
                </a:lnTo>
                <a:lnTo>
                  <a:pt x="0" y="384064"/>
                </a:lnTo>
                <a:lnTo>
                  <a:pt x="2226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7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8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84" y="870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040134"/>
            <a:ext cx="2671445" cy="2160905"/>
          </a:xfrm>
          <a:custGeom>
            <a:avLst/>
            <a:gdLst/>
            <a:ahLst/>
            <a:cxnLst/>
            <a:rect l="l" t="t" r="r" b="b"/>
            <a:pathLst>
              <a:path w="2671445" h="2160904">
                <a:moveTo>
                  <a:pt x="1231150" y="2023440"/>
                </a:moveTo>
                <a:lnTo>
                  <a:pt x="1230109" y="1975332"/>
                </a:lnTo>
                <a:lnTo>
                  <a:pt x="1226972" y="1927771"/>
                </a:lnTo>
                <a:lnTo>
                  <a:pt x="1221816" y="1880781"/>
                </a:lnTo>
                <a:lnTo>
                  <a:pt x="1214666" y="1834426"/>
                </a:lnTo>
                <a:lnTo>
                  <a:pt x="1205585" y="1788731"/>
                </a:lnTo>
                <a:lnTo>
                  <a:pt x="1194587" y="1743760"/>
                </a:lnTo>
                <a:lnTo>
                  <a:pt x="1181747" y="1699539"/>
                </a:lnTo>
                <a:lnTo>
                  <a:pt x="1167091" y="1656130"/>
                </a:lnTo>
                <a:lnTo>
                  <a:pt x="1150658" y="1613560"/>
                </a:lnTo>
                <a:lnTo>
                  <a:pt x="1132509" y="1571891"/>
                </a:lnTo>
                <a:lnTo>
                  <a:pt x="1112685" y="1531137"/>
                </a:lnTo>
                <a:lnTo>
                  <a:pt x="1091209" y="1491373"/>
                </a:lnTo>
                <a:lnTo>
                  <a:pt x="1068158" y="1452638"/>
                </a:lnTo>
                <a:lnTo>
                  <a:pt x="1043546" y="1414957"/>
                </a:lnTo>
                <a:lnTo>
                  <a:pt x="1017435" y="1378381"/>
                </a:lnTo>
                <a:lnTo>
                  <a:pt x="989863" y="1342974"/>
                </a:lnTo>
                <a:lnTo>
                  <a:pt x="960869" y="1308760"/>
                </a:lnTo>
                <a:lnTo>
                  <a:pt x="930516" y="1275778"/>
                </a:lnTo>
                <a:lnTo>
                  <a:pt x="898817" y="1244092"/>
                </a:lnTo>
                <a:lnTo>
                  <a:pt x="865847" y="1213726"/>
                </a:lnTo>
                <a:lnTo>
                  <a:pt x="831621" y="1184732"/>
                </a:lnTo>
                <a:lnTo>
                  <a:pt x="796213" y="1157160"/>
                </a:lnTo>
                <a:lnTo>
                  <a:pt x="759637" y="1131049"/>
                </a:lnTo>
                <a:lnTo>
                  <a:pt x="721969" y="1106449"/>
                </a:lnTo>
                <a:lnTo>
                  <a:pt x="683221" y="1083386"/>
                </a:lnTo>
                <a:lnTo>
                  <a:pt x="643458" y="1061923"/>
                </a:lnTo>
                <a:lnTo>
                  <a:pt x="602716" y="1042085"/>
                </a:lnTo>
                <a:lnTo>
                  <a:pt x="561035" y="1023937"/>
                </a:lnTo>
                <a:lnTo>
                  <a:pt x="518464" y="1007516"/>
                </a:lnTo>
                <a:lnTo>
                  <a:pt x="475056" y="992860"/>
                </a:lnTo>
                <a:lnTo>
                  <a:pt x="430834" y="980008"/>
                </a:lnTo>
                <a:lnTo>
                  <a:pt x="385864" y="969022"/>
                </a:lnTo>
                <a:lnTo>
                  <a:pt x="340182" y="959929"/>
                </a:lnTo>
                <a:lnTo>
                  <a:pt x="293814" y="952779"/>
                </a:lnTo>
                <a:lnTo>
                  <a:pt x="246837" y="947623"/>
                </a:lnTo>
                <a:lnTo>
                  <a:pt x="199263" y="944499"/>
                </a:lnTo>
                <a:lnTo>
                  <a:pt x="151155" y="943444"/>
                </a:lnTo>
                <a:lnTo>
                  <a:pt x="103047" y="944499"/>
                </a:lnTo>
                <a:lnTo>
                  <a:pt x="55473" y="947623"/>
                </a:lnTo>
                <a:lnTo>
                  <a:pt x="8496" y="952779"/>
                </a:lnTo>
                <a:lnTo>
                  <a:pt x="0" y="954087"/>
                </a:lnTo>
                <a:lnTo>
                  <a:pt x="0" y="2160778"/>
                </a:lnTo>
                <a:lnTo>
                  <a:pt x="1222400" y="2160778"/>
                </a:lnTo>
                <a:lnTo>
                  <a:pt x="1226972" y="2119122"/>
                </a:lnTo>
                <a:lnTo>
                  <a:pt x="1230109" y="2071547"/>
                </a:lnTo>
                <a:lnTo>
                  <a:pt x="1231150" y="2023440"/>
                </a:lnTo>
                <a:close/>
              </a:path>
              <a:path w="2671445" h="2160904">
                <a:moveTo>
                  <a:pt x="2671153" y="719988"/>
                </a:moveTo>
                <a:lnTo>
                  <a:pt x="2669629" y="672655"/>
                </a:lnTo>
                <a:lnTo>
                  <a:pt x="2665095" y="626135"/>
                </a:lnTo>
                <a:lnTo>
                  <a:pt x="2657652" y="580517"/>
                </a:lnTo>
                <a:lnTo>
                  <a:pt x="2647404" y="535914"/>
                </a:lnTo>
                <a:lnTo>
                  <a:pt x="2634450" y="492417"/>
                </a:lnTo>
                <a:lnTo>
                  <a:pt x="2618867" y="450113"/>
                </a:lnTo>
                <a:lnTo>
                  <a:pt x="2600756" y="409105"/>
                </a:lnTo>
                <a:lnTo>
                  <a:pt x="2580221" y="369481"/>
                </a:lnTo>
                <a:lnTo>
                  <a:pt x="2557348" y="331343"/>
                </a:lnTo>
                <a:lnTo>
                  <a:pt x="2532240" y="294767"/>
                </a:lnTo>
                <a:lnTo>
                  <a:pt x="2504973" y="259880"/>
                </a:lnTo>
                <a:lnTo>
                  <a:pt x="2475661" y="226745"/>
                </a:lnTo>
                <a:lnTo>
                  <a:pt x="2444394" y="195478"/>
                </a:lnTo>
                <a:lnTo>
                  <a:pt x="2411272" y="166166"/>
                </a:lnTo>
                <a:lnTo>
                  <a:pt x="2376373" y="138912"/>
                </a:lnTo>
                <a:lnTo>
                  <a:pt x="2339810" y="113804"/>
                </a:lnTo>
                <a:lnTo>
                  <a:pt x="2301671" y="90932"/>
                </a:lnTo>
                <a:lnTo>
                  <a:pt x="2262047" y="70383"/>
                </a:lnTo>
                <a:lnTo>
                  <a:pt x="2221039" y="52285"/>
                </a:lnTo>
                <a:lnTo>
                  <a:pt x="2178735" y="36703"/>
                </a:lnTo>
                <a:lnTo>
                  <a:pt x="2135225" y="23736"/>
                </a:lnTo>
                <a:lnTo>
                  <a:pt x="2090623" y="13487"/>
                </a:lnTo>
                <a:lnTo>
                  <a:pt x="2045017" y="6057"/>
                </a:lnTo>
                <a:lnTo>
                  <a:pt x="1998497" y="1524"/>
                </a:lnTo>
                <a:lnTo>
                  <a:pt x="1951151" y="0"/>
                </a:lnTo>
                <a:lnTo>
                  <a:pt x="1903818" y="1524"/>
                </a:lnTo>
                <a:lnTo>
                  <a:pt x="1857286" y="6057"/>
                </a:lnTo>
                <a:lnTo>
                  <a:pt x="1811680" y="13487"/>
                </a:lnTo>
                <a:lnTo>
                  <a:pt x="1767078" y="23736"/>
                </a:lnTo>
                <a:lnTo>
                  <a:pt x="1723580" y="36703"/>
                </a:lnTo>
                <a:lnTo>
                  <a:pt x="1681276" y="52285"/>
                </a:lnTo>
                <a:lnTo>
                  <a:pt x="1640268" y="70383"/>
                </a:lnTo>
                <a:lnTo>
                  <a:pt x="1600644" y="90932"/>
                </a:lnTo>
                <a:lnTo>
                  <a:pt x="1562493" y="113804"/>
                </a:lnTo>
                <a:lnTo>
                  <a:pt x="1525930" y="138912"/>
                </a:lnTo>
                <a:lnTo>
                  <a:pt x="1491043" y="166166"/>
                </a:lnTo>
                <a:lnTo>
                  <a:pt x="1457909" y="195478"/>
                </a:lnTo>
                <a:lnTo>
                  <a:pt x="1426641" y="226745"/>
                </a:lnTo>
                <a:lnTo>
                  <a:pt x="1397330" y="259880"/>
                </a:lnTo>
                <a:lnTo>
                  <a:pt x="1370076" y="294767"/>
                </a:lnTo>
                <a:lnTo>
                  <a:pt x="1344955" y="331343"/>
                </a:lnTo>
                <a:lnTo>
                  <a:pt x="1322082" y="369481"/>
                </a:lnTo>
                <a:lnTo>
                  <a:pt x="1301546" y="409105"/>
                </a:lnTo>
                <a:lnTo>
                  <a:pt x="1283436" y="450113"/>
                </a:lnTo>
                <a:lnTo>
                  <a:pt x="1267866" y="492417"/>
                </a:lnTo>
                <a:lnTo>
                  <a:pt x="1254899" y="535914"/>
                </a:lnTo>
                <a:lnTo>
                  <a:pt x="1244650" y="580517"/>
                </a:lnTo>
                <a:lnTo>
                  <a:pt x="1237221" y="626135"/>
                </a:lnTo>
                <a:lnTo>
                  <a:pt x="1232687" y="672655"/>
                </a:lnTo>
                <a:lnTo>
                  <a:pt x="1231150" y="719988"/>
                </a:lnTo>
                <a:lnTo>
                  <a:pt x="1232687" y="767334"/>
                </a:lnTo>
                <a:lnTo>
                  <a:pt x="1237221" y="813854"/>
                </a:lnTo>
                <a:lnTo>
                  <a:pt x="1244650" y="859472"/>
                </a:lnTo>
                <a:lnTo>
                  <a:pt x="1254899" y="904074"/>
                </a:lnTo>
                <a:lnTo>
                  <a:pt x="1267866" y="947572"/>
                </a:lnTo>
                <a:lnTo>
                  <a:pt x="1283436" y="989876"/>
                </a:lnTo>
                <a:lnTo>
                  <a:pt x="1301546" y="1030884"/>
                </a:lnTo>
                <a:lnTo>
                  <a:pt x="1322082" y="1070508"/>
                </a:lnTo>
                <a:lnTo>
                  <a:pt x="1344955" y="1108646"/>
                </a:lnTo>
                <a:lnTo>
                  <a:pt x="1370076" y="1145222"/>
                </a:lnTo>
                <a:lnTo>
                  <a:pt x="1397330" y="1180109"/>
                </a:lnTo>
                <a:lnTo>
                  <a:pt x="1426641" y="1213243"/>
                </a:lnTo>
                <a:lnTo>
                  <a:pt x="1457909" y="1244511"/>
                </a:lnTo>
                <a:lnTo>
                  <a:pt x="1491043" y="1273822"/>
                </a:lnTo>
                <a:lnTo>
                  <a:pt x="1525930" y="1301076"/>
                </a:lnTo>
                <a:lnTo>
                  <a:pt x="1562493" y="1326184"/>
                </a:lnTo>
                <a:lnTo>
                  <a:pt x="1600644" y="1349057"/>
                </a:lnTo>
                <a:lnTo>
                  <a:pt x="1640268" y="1369606"/>
                </a:lnTo>
                <a:lnTo>
                  <a:pt x="1681276" y="1387703"/>
                </a:lnTo>
                <a:lnTo>
                  <a:pt x="1723580" y="1403286"/>
                </a:lnTo>
                <a:lnTo>
                  <a:pt x="1767078" y="1416253"/>
                </a:lnTo>
                <a:lnTo>
                  <a:pt x="1811680" y="1426489"/>
                </a:lnTo>
                <a:lnTo>
                  <a:pt x="1857286" y="1433931"/>
                </a:lnTo>
                <a:lnTo>
                  <a:pt x="1903818" y="1438465"/>
                </a:lnTo>
                <a:lnTo>
                  <a:pt x="1951151" y="1439989"/>
                </a:lnTo>
                <a:lnTo>
                  <a:pt x="1998497" y="1438465"/>
                </a:lnTo>
                <a:lnTo>
                  <a:pt x="2045017" y="1433931"/>
                </a:lnTo>
                <a:lnTo>
                  <a:pt x="2090623" y="1426489"/>
                </a:lnTo>
                <a:lnTo>
                  <a:pt x="2135225" y="1416253"/>
                </a:lnTo>
                <a:lnTo>
                  <a:pt x="2178735" y="1403286"/>
                </a:lnTo>
                <a:lnTo>
                  <a:pt x="2221039" y="1387703"/>
                </a:lnTo>
                <a:lnTo>
                  <a:pt x="2262047" y="1369606"/>
                </a:lnTo>
                <a:lnTo>
                  <a:pt x="2301671" y="1349057"/>
                </a:lnTo>
                <a:lnTo>
                  <a:pt x="2339810" y="1326184"/>
                </a:lnTo>
                <a:lnTo>
                  <a:pt x="2376373" y="1301076"/>
                </a:lnTo>
                <a:lnTo>
                  <a:pt x="2411272" y="1273822"/>
                </a:lnTo>
                <a:lnTo>
                  <a:pt x="2444394" y="1244511"/>
                </a:lnTo>
                <a:lnTo>
                  <a:pt x="2475661" y="1213243"/>
                </a:lnTo>
                <a:lnTo>
                  <a:pt x="2504973" y="1180109"/>
                </a:lnTo>
                <a:lnTo>
                  <a:pt x="2532240" y="1145222"/>
                </a:lnTo>
                <a:lnTo>
                  <a:pt x="2557348" y="1108646"/>
                </a:lnTo>
                <a:lnTo>
                  <a:pt x="2580221" y="1070508"/>
                </a:lnTo>
                <a:lnTo>
                  <a:pt x="2600756" y="1030884"/>
                </a:lnTo>
                <a:lnTo>
                  <a:pt x="2618867" y="989876"/>
                </a:lnTo>
                <a:lnTo>
                  <a:pt x="2634450" y="947572"/>
                </a:lnTo>
                <a:lnTo>
                  <a:pt x="2647404" y="904074"/>
                </a:lnTo>
                <a:lnTo>
                  <a:pt x="2657652" y="859472"/>
                </a:lnTo>
                <a:lnTo>
                  <a:pt x="2665095" y="813854"/>
                </a:lnTo>
                <a:lnTo>
                  <a:pt x="2669629" y="767334"/>
                </a:lnTo>
                <a:lnTo>
                  <a:pt x="2671153" y="7199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2133" y="592364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5" y="370901"/>
                </a:moveTo>
                <a:lnTo>
                  <a:pt x="136150" y="364278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9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1" y="364278"/>
                </a:lnTo>
                <a:lnTo>
                  <a:pt x="185455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050" y="0"/>
            <a:ext cx="1438275" cy="692785"/>
          </a:xfrm>
          <a:custGeom>
            <a:avLst/>
            <a:gdLst/>
            <a:ahLst/>
            <a:cxnLst/>
            <a:rect l="l" t="t" r="r" b="b"/>
            <a:pathLst>
              <a:path w="1438275" h="692785">
                <a:moveTo>
                  <a:pt x="719110" y="692520"/>
                </a:moveTo>
                <a:lnTo>
                  <a:pt x="671770" y="690988"/>
                </a:lnTo>
                <a:lnTo>
                  <a:pt x="625248" y="686457"/>
                </a:lnTo>
                <a:lnTo>
                  <a:pt x="579638" y="679021"/>
                </a:lnTo>
                <a:lnTo>
                  <a:pt x="535035" y="668775"/>
                </a:lnTo>
                <a:lnTo>
                  <a:pt x="491535" y="655814"/>
                </a:lnTo>
                <a:lnTo>
                  <a:pt x="449232" y="640232"/>
                </a:lnTo>
                <a:lnTo>
                  <a:pt x="408220" y="622125"/>
                </a:lnTo>
                <a:lnTo>
                  <a:pt x="368596" y="601588"/>
                </a:lnTo>
                <a:lnTo>
                  <a:pt x="330454" y="578715"/>
                </a:lnTo>
                <a:lnTo>
                  <a:pt x="293888" y="553601"/>
                </a:lnTo>
                <a:lnTo>
                  <a:pt x="258994" y="526342"/>
                </a:lnTo>
                <a:lnTo>
                  <a:pt x="225866" y="497031"/>
                </a:lnTo>
                <a:lnTo>
                  <a:pt x="194599" y="465765"/>
                </a:lnTo>
                <a:lnTo>
                  <a:pt x="165288" y="432637"/>
                </a:lnTo>
                <a:lnTo>
                  <a:pt x="138029" y="397742"/>
                </a:lnTo>
                <a:lnTo>
                  <a:pt x="112915" y="361176"/>
                </a:lnTo>
                <a:lnTo>
                  <a:pt x="90042" y="323034"/>
                </a:lnTo>
                <a:lnTo>
                  <a:pt x="69505" y="283410"/>
                </a:lnTo>
                <a:lnTo>
                  <a:pt x="51398" y="242399"/>
                </a:lnTo>
                <a:lnTo>
                  <a:pt x="35817" y="200095"/>
                </a:lnTo>
                <a:lnTo>
                  <a:pt x="22855" y="156595"/>
                </a:lnTo>
                <a:lnTo>
                  <a:pt x="12609" y="111992"/>
                </a:lnTo>
                <a:lnTo>
                  <a:pt x="5173" y="66382"/>
                </a:lnTo>
                <a:lnTo>
                  <a:pt x="642" y="19860"/>
                </a:lnTo>
                <a:lnTo>
                  <a:pt x="0" y="0"/>
                </a:lnTo>
                <a:lnTo>
                  <a:pt x="1438221" y="0"/>
                </a:lnTo>
                <a:lnTo>
                  <a:pt x="1433048" y="66382"/>
                </a:lnTo>
                <a:lnTo>
                  <a:pt x="1425612" y="111992"/>
                </a:lnTo>
                <a:lnTo>
                  <a:pt x="1415366" y="156595"/>
                </a:lnTo>
                <a:lnTo>
                  <a:pt x="1402404" y="200095"/>
                </a:lnTo>
                <a:lnTo>
                  <a:pt x="1386823" y="242399"/>
                </a:lnTo>
                <a:lnTo>
                  <a:pt x="1368716" y="283410"/>
                </a:lnTo>
                <a:lnTo>
                  <a:pt x="1348179" y="323034"/>
                </a:lnTo>
                <a:lnTo>
                  <a:pt x="1325306" y="361176"/>
                </a:lnTo>
                <a:lnTo>
                  <a:pt x="1300192" y="397742"/>
                </a:lnTo>
                <a:lnTo>
                  <a:pt x="1272933" y="432637"/>
                </a:lnTo>
                <a:lnTo>
                  <a:pt x="1243622" y="465765"/>
                </a:lnTo>
                <a:lnTo>
                  <a:pt x="1212355" y="497031"/>
                </a:lnTo>
                <a:lnTo>
                  <a:pt x="1179227" y="526342"/>
                </a:lnTo>
                <a:lnTo>
                  <a:pt x="1144333" y="553601"/>
                </a:lnTo>
                <a:lnTo>
                  <a:pt x="1107767" y="578715"/>
                </a:lnTo>
                <a:lnTo>
                  <a:pt x="1069625" y="601588"/>
                </a:lnTo>
                <a:lnTo>
                  <a:pt x="1030000" y="622125"/>
                </a:lnTo>
                <a:lnTo>
                  <a:pt x="988989" y="640232"/>
                </a:lnTo>
                <a:lnTo>
                  <a:pt x="946686" y="655814"/>
                </a:lnTo>
                <a:lnTo>
                  <a:pt x="903186" y="668775"/>
                </a:lnTo>
                <a:lnTo>
                  <a:pt x="858583" y="679021"/>
                </a:lnTo>
                <a:lnTo>
                  <a:pt x="812973" y="686457"/>
                </a:lnTo>
                <a:lnTo>
                  <a:pt x="766451" y="690988"/>
                </a:lnTo>
                <a:lnTo>
                  <a:pt x="719110" y="692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23035" y="1065475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95" y="972457"/>
                </a:moveTo>
                <a:lnTo>
                  <a:pt x="469394" y="972457"/>
                </a:lnTo>
                <a:lnTo>
                  <a:pt x="423287" y="970056"/>
                </a:lnTo>
                <a:lnTo>
                  <a:pt x="376472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8"/>
                </a:lnTo>
                <a:lnTo>
                  <a:pt x="107666" y="795605"/>
                </a:lnTo>
                <a:lnTo>
                  <a:pt x="80523" y="758169"/>
                </a:lnTo>
                <a:lnTo>
                  <a:pt x="56906" y="718075"/>
                </a:lnTo>
                <a:lnTo>
                  <a:pt x="37052" y="675567"/>
                </a:lnTo>
                <a:lnTo>
                  <a:pt x="21197" y="630889"/>
                </a:lnTo>
                <a:lnTo>
                  <a:pt x="9579" y="584286"/>
                </a:lnTo>
                <a:lnTo>
                  <a:pt x="2434" y="536003"/>
                </a:lnTo>
                <a:lnTo>
                  <a:pt x="0" y="486283"/>
                </a:lnTo>
                <a:lnTo>
                  <a:pt x="2434" y="436564"/>
                </a:lnTo>
                <a:lnTo>
                  <a:pt x="9579" y="388280"/>
                </a:lnTo>
                <a:lnTo>
                  <a:pt x="21197" y="341677"/>
                </a:lnTo>
                <a:lnTo>
                  <a:pt x="37052" y="297000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2"/>
                </a:lnTo>
                <a:lnTo>
                  <a:pt x="138097" y="142429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2"/>
                </a:lnTo>
                <a:lnTo>
                  <a:pt x="376472" y="9879"/>
                </a:lnTo>
                <a:lnTo>
                  <a:pt x="423287" y="2510"/>
                </a:lnTo>
                <a:lnTo>
                  <a:pt x="471494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3" y="21862"/>
                </a:lnTo>
                <a:lnTo>
                  <a:pt x="655021" y="38214"/>
                </a:lnTo>
                <a:lnTo>
                  <a:pt x="696237" y="58691"/>
                </a:lnTo>
                <a:lnTo>
                  <a:pt x="735112" y="83049"/>
                </a:lnTo>
                <a:lnTo>
                  <a:pt x="771409" y="111043"/>
                </a:lnTo>
                <a:lnTo>
                  <a:pt x="804891" y="142429"/>
                </a:lnTo>
                <a:lnTo>
                  <a:pt x="835323" y="176962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7" y="297000"/>
                </a:lnTo>
                <a:lnTo>
                  <a:pt x="921792" y="341677"/>
                </a:lnTo>
                <a:lnTo>
                  <a:pt x="933410" y="388280"/>
                </a:lnTo>
                <a:lnTo>
                  <a:pt x="940555" y="436564"/>
                </a:lnTo>
                <a:lnTo>
                  <a:pt x="942989" y="486283"/>
                </a:lnTo>
                <a:lnTo>
                  <a:pt x="940555" y="536003"/>
                </a:lnTo>
                <a:lnTo>
                  <a:pt x="933410" y="584286"/>
                </a:lnTo>
                <a:lnTo>
                  <a:pt x="921792" y="630889"/>
                </a:lnTo>
                <a:lnTo>
                  <a:pt x="905937" y="675567"/>
                </a:lnTo>
                <a:lnTo>
                  <a:pt x="886082" y="718075"/>
                </a:lnTo>
                <a:lnTo>
                  <a:pt x="862465" y="758169"/>
                </a:lnTo>
                <a:lnTo>
                  <a:pt x="835323" y="795605"/>
                </a:lnTo>
                <a:lnTo>
                  <a:pt x="804891" y="830138"/>
                </a:lnTo>
                <a:lnTo>
                  <a:pt x="771409" y="861523"/>
                </a:lnTo>
                <a:lnTo>
                  <a:pt x="735112" y="889517"/>
                </a:lnTo>
                <a:lnTo>
                  <a:pt x="696237" y="913875"/>
                </a:lnTo>
                <a:lnTo>
                  <a:pt x="655021" y="934352"/>
                </a:lnTo>
                <a:lnTo>
                  <a:pt x="611703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95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0" name="object 10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098695" y="2038043"/>
            <a:ext cx="4839335" cy="3722370"/>
            <a:chOff x="4098695" y="2038043"/>
            <a:chExt cx="4839335" cy="3722370"/>
          </a:xfrm>
        </p:grpSpPr>
        <p:sp>
          <p:nvSpPr>
            <p:cNvPr id="13" name="object 13"/>
            <p:cNvSpPr/>
            <p:nvPr/>
          </p:nvSpPr>
          <p:spPr>
            <a:xfrm>
              <a:off x="4098695" y="3357062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38" y="1446076"/>
                  </a:moveTo>
                  <a:lnTo>
                    <a:pt x="675498" y="1444538"/>
                  </a:lnTo>
                  <a:lnTo>
                    <a:pt x="628779" y="1439987"/>
                  </a:lnTo>
                  <a:lnTo>
                    <a:pt x="582976" y="1432520"/>
                  </a:lnTo>
                  <a:lnTo>
                    <a:pt x="538186" y="1422231"/>
                  </a:lnTo>
                  <a:lnTo>
                    <a:pt x="494502" y="1409215"/>
                  </a:lnTo>
                  <a:lnTo>
                    <a:pt x="452020" y="1393568"/>
                  </a:lnTo>
                  <a:lnTo>
                    <a:pt x="410836" y="1375384"/>
                  </a:lnTo>
                  <a:lnTo>
                    <a:pt x="371044" y="1354760"/>
                  </a:lnTo>
                  <a:lnTo>
                    <a:pt x="332741" y="1331791"/>
                  </a:lnTo>
                  <a:lnTo>
                    <a:pt x="296021" y="1306571"/>
                  </a:lnTo>
                  <a:lnTo>
                    <a:pt x="260979" y="1279197"/>
                  </a:lnTo>
                  <a:lnTo>
                    <a:pt x="227711" y="1249763"/>
                  </a:lnTo>
                  <a:lnTo>
                    <a:pt x="196313" y="1218364"/>
                  </a:lnTo>
                  <a:lnTo>
                    <a:pt x="166879" y="1185096"/>
                  </a:lnTo>
                  <a:lnTo>
                    <a:pt x="139504" y="1150055"/>
                  </a:lnTo>
                  <a:lnTo>
                    <a:pt x="114284" y="1113334"/>
                  </a:lnTo>
                  <a:lnTo>
                    <a:pt x="91315" y="1075031"/>
                  </a:lnTo>
                  <a:lnTo>
                    <a:pt x="70691" y="1035240"/>
                  </a:lnTo>
                  <a:lnTo>
                    <a:pt x="52508" y="994055"/>
                  </a:lnTo>
                  <a:lnTo>
                    <a:pt x="36860" y="951574"/>
                  </a:lnTo>
                  <a:lnTo>
                    <a:pt x="23845" y="907890"/>
                  </a:lnTo>
                  <a:lnTo>
                    <a:pt x="13555" y="863099"/>
                  </a:lnTo>
                  <a:lnTo>
                    <a:pt x="6088" y="817297"/>
                  </a:lnTo>
                  <a:lnTo>
                    <a:pt x="1537" y="770578"/>
                  </a:lnTo>
                  <a:lnTo>
                    <a:pt x="0" y="723038"/>
                  </a:lnTo>
                  <a:lnTo>
                    <a:pt x="1537" y="675498"/>
                  </a:lnTo>
                  <a:lnTo>
                    <a:pt x="6088" y="628779"/>
                  </a:lnTo>
                  <a:lnTo>
                    <a:pt x="13555" y="582976"/>
                  </a:lnTo>
                  <a:lnTo>
                    <a:pt x="23845" y="538186"/>
                  </a:lnTo>
                  <a:lnTo>
                    <a:pt x="36860" y="494502"/>
                  </a:lnTo>
                  <a:lnTo>
                    <a:pt x="52508" y="452020"/>
                  </a:lnTo>
                  <a:lnTo>
                    <a:pt x="70691" y="410836"/>
                  </a:lnTo>
                  <a:lnTo>
                    <a:pt x="91315" y="371044"/>
                  </a:lnTo>
                  <a:lnTo>
                    <a:pt x="114284" y="332741"/>
                  </a:lnTo>
                  <a:lnTo>
                    <a:pt x="139504" y="296021"/>
                  </a:lnTo>
                  <a:lnTo>
                    <a:pt x="166879" y="260979"/>
                  </a:lnTo>
                  <a:lnTo>
                    <a:pt x="196313" y="227711"/>
                  </a:lnTo>
                  <a:lnTo>
                    <a:pt x="227711" y="196313"/>
                  </a:lnTo>
                  <a:lnTo>
                    <a:pt x="260979" y="166879"/>
                  </a:lnTo>
                  <a:lnTo>
                    <a:pt x="296021" y="139504"/>
                  </a:lnTo>
                  <a:lnTo>
                    <a:pt x="332741" y="114284"/>
                  </a:lnTo>
                  <a:lnTo>
                    <a:pt x="371044" y="91315"/>
                  </a:lnTo>
                  <a:lnTo>
                    <a:pt x="410836" y="70691"/>
                  </a:lnTo>
                  <a:lnTo>
                    <a:pt x="452020" y="52508"/>
                  </a:lnTo>
                  <a:lnTo>
                    <a:pt x="494502" y="36860"/>
                  </a:lnTo>
                  <a:lnTo>
                    <a:pt x="538186" y="23845"/>
                  </a:lnTo>
                  <a:lnTo>
                    <a:pt x="582976" y="13555"/>
                  </a:lnTo>
                  <a:lnTo>
                    <a:pt x="628779" y="6088"/>
                  </a:lnTo>
                  <a:lnTo>
                    <a:pt x="675498" y="1537"/>
                  </a:lnTo>
                  <a:lnTo>
                    <a:pt x="723038" y="0"/>
                  </a:lnTo>
                  <a:lnTo>
                    <a:pt x="770578" y="1537"/>
                  </a:lnTo>
                  <a:lnTo>
                    <a:pt x="817297" y="6088"/>
                  </a:lnTo>
                  <a:lnTo>
                    <a:pt x="863099" y="13555"/>
                  </a:lnTo>
                  <a:lnTo>
                    <a:pt x="907890" y="23845"/>
                  </a:lnTo>
                  <a:lnTo>
                    <a:pt x="951574" y="36860"/>
                  </a:lnTo>
                  <a:lnTo>
                    <a:pt x="994055" y="52508"/>
                  </a:lnTo>
                  <a:lnTo>
                    <a:pt x="1035240" y="70691"/>
                  </a:lnTo>
                  <a:lnTo>
                    <a:pt x="1075031" y="91315"/>
                  </a:lnTo>
                  <a:lnTo>
                    <a:pt x="1113335" y="114284"/>
                  </a:lnTo>
                  <a:lnTo>
                    <a:pt x="1150055" y="139504"/>
                  </a:lnTo>
                  <a:lnTo>
                    <a:pt x="1185096" y="166879"/>
                  </a:lnTo>
                  <a:lnTo>
                    <a:pt x="1218364" y="196313"/>
                  </a:lnTo>
                  <a:lnTo>
                    <a:pt x="1249763" y="227711"/>
                  </a:lnTo>
                  <a:lnTo>
                    <a:pt x="1279197" y="260979"/>
                  </a:lnTo>
                  <a:lnTo>
                    <a:pt x="1306571" y="296021"/>
                  </a:lnTo>
                  <a:lnTo>
                    <a:pt x="1331791" y="332741"/>
                  </a:lnTo>
                  <a:lnTo>
                    <a:pt x="1354760" y="371044"/>
                  </a:lnTo>
                  <a:lnTo>
                    <a:pt x="1375384" y="410836"/>
                  </a:lnTo>
                  <a:lnTo>
                    <a:pt x="1393568" y="452020"/>
                  </a:lnTo>
                  <a:lnTo>
                    <a:pt x="1409215" y="494502"/>
                  </a:lnTo>
                  <a:lnTo>
                    <a:pt x="1422231" y="538186"/>
                  </a:lnTo>
                  <a:lnTo>
                    <a:pt x="1432520" y="582976"/>
                  </a:lnTo>
                  <a:lnTo>
                    <a:pt x="1439987" y="628779"/>
                  </a:lnTo>
                  <a:lnTo>
                    <a:pt x="1444538" y="675498"/>
                  </a:lnTo>
                  <a:lnTo>
                    <a:pt x="1446076" y="723034"/>
                  </a:lnTo>
                  <a:lnTo>
                    <a:pt x="1444538" y="770578"/>
                  </a:lnTo>
                  <a:lnTo>
                    <a:pt x="1439987" y="817297"/>
                  </a:lnTo>
                  <a:lnTo>
                    <a:pt x="1432520" y="863099"/>
                  </a:lnTo>
                  <a:lnTo>
                    <a:pt x="1422231" y="907890"/>
                  </a:lnTo>
                  <a:lnTo>
                    <a:pt x="1409215" y="951574"/>
                  </a:lnTo>
                  <a:lnTo>
                    <a:pt x="1393568" y="994055"/>
                  </a:lnTo>
                  <a:lnTo>
                    <a:pt x="1375384" y="1035240"/>
                  </a:lnTo>
                  <a:lnTo>
                    <a:pt x="1354760" y="1075031"/>
                  </a:lnTo>
                  <a:lnTo>
                    <a:pt x="1331791" y="1113334"/>
                  </a:lnTo>
                  <a:lnTo>
                    <a:pt x="1306571" y="1150055"/>
                  </a:lnTo>
                  <a:lnTo>
                    <a:pt x="1279197" y="1185096"/>
                  </a:lnTo>
                  <a:lnTo>
                    <a:pt x="1249763" y="1218364"/>
                  </a:lnTo>
                  <a:lnTo>
                    <a:pt x="1218364" y="1249763"/>
                  </a:lnTo>
                  <a:lnTo>
                    <a:pt x="1185096" y="1279197"/>
                  </a:lnTo>
                  <a:lnTo>
                    <a:pt x="1150055" y="1306571"/>
                  </a:lnTo>
                  <a:lnTo>
                    <a:pt x="1113335" y="1331791"/>
                  </a:lnTo>
                  <a:lnTo>
                    <a:pt x="1075031" y="1354760"/>
                  </a:lnTo>
                  <a:lnTo>
                    <a:pt x="1035240" y="1375384"/>
                  </a:lnTo>
                  <a:lnTo>
                    <a:pt x="994055" y="1393568"/>
                  </a:lnTo>
                  <a:lnTo>
                    <a:pt x="951574" y="1409215"/>
                  </a:lnTo>
                  <a:lnTo>
                    <a:pt x="907890" y="1422231"/>
                  </a:lnTo>
                  <a:lnTo>
                    <a:pt x="863099" y="1432520"/>
                  </a:lnTo>
                  <a:lnTo>
                    <a:pt x="817297" y="1439987"/>
                  </a:lnTo>
                  <a:lnTo>
                    <a:pt x="770578" y="1444538"/>
                  </a:lnTo>
                  <a:lnTo>
                    <a:pt x="723038" y="14460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30764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79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61675" y="640097"/>
            <a:ext cx="2429510" cy="1163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dirty="0">
                <a:latin typeface="Comic Sans MS"/>
                <a:cs typeface="Comic Sans MS"/>
              </a:rPr>
              <a:t>Today</a:t>
            </a:r>
            <a:r>
              <a:rPr sz="2650" b="1" spc="70" dirty="0">
                <a:latin typeface="Comic Sans MS"/>
                <a:cs typeface="Comic Sans MS"/>
              </a:rPr>
              <a:t> </a:t>
            </a:r>
            <a:r>
              <a:rPr sz="2650" b="1" spc="-10" dirty="0">
                <a:latin typeface="Comic Sans MS"/>
                <a:cs typeface="Comic Sans MS"/>
              </a:rPr>
              <a:t>Content</a:t>
            </a:r>
            <a:endParaRPr sz="2650">
              <a:latin typeface="Comic Sans MS"/>
              <a:cs typeface="Comic Sans MS"/>
            </a:endParaRPr>
          </a:p>
          <a:p>
            <a:pPr marL="38735">
              <a:lnSpc>
                <a:spcPct val="100000"/>
              </a:lnSpc>
              <a:spcBef>
                <a:spcPts val="2745"/>
              </a:spcBef>
            </a:pPr>
            <a:r>
              <a:rPr sz="2500" b="1" dirty="0">
                <a:latin typeface="Comic Sans MS"/>
                <a:cs typeface="Comic Sans MS"/>
              </a:rPr>
              <a:t>Meet</a:t>
            </a:r>
            <a:r>
              <a:rPr sz="2500" b="1" spc="-75" dirty="0">
                <a:latin typeface="Comic Sans MS"/>
                <a:cs typeface="Comic Sans MS"/>
              </a:rPr>
              <a:t> </a:t>
            </a:r>
            <a:r>
              <a:rPr sz="2500" b="1" spc="-25" dirty="0">
                <a:latin typeface="Comic Sans MS"/>
                <a:cs typeface="Comic Sans MS"/>
              </a:rPr>
              <a:t>DAX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21732" y="243673"/>
            <a:ext cx="1951989" cy="1372870"/>
          </a:xfrm>
          <a:custGeom>
            <a:avLst/>
            <a:gdLst/>
            <a:ahLst/>
            <a:cxnLst/>
            <a:rect l="l" t="t" r="r" b="b"/>
            <a:pathLst>
              <a:path w="1951990" h="1372870">
                <a:moveTo>
                  <a:pt x="196485" y="1372770"/>
                </a:moveTo>
                <a:lnTo>
                  <a:pt x="196485" y="1147532"/>
                </a:lnTo>
                <a:lnTo>
                  <a:pt x="168227" y="1132752"/>
                </a:lnTo>
                <a:lnTo>
                  <a:pt x="141613" y="1114740"/>
                </a:lnTo>
                <a:lnTo>
                  <a:pt x="93937" y="1066390"/>
                </a:lnTo>
                <a:lnTo>
                  <a:pt x="54699" y="997230"/>
                </a:lnTo>
                <a:lnTo>
                  <a:pt x="38631" y="953205"/>
                </a:lnTo>
                <a:lnTo>
                  <a:pt x="25137" y="902009"/>
                </a:lnTo>
                <a:lnTo>
                  <a:pt x="14372" y="842984"/>
                </a:lnTo>
                <a:lnTo>
                  <a:pt x="6490" y="775474"/>
                </a:lnTo>
                <a:lnTo>
                  <a:pt x="1648" y="698824"/>
                </a:lnTo>
                <a:lnTo>
                  <a:pt x="0" y="612376"/>
                </a:lnTo>
                <a:lnTo>
                  <a:pt x="1567" y="533954"/>
                </a:lnTo>
                <a:lnTo>
                  <a:pt x="6181" y="461763"/>
                </a:lnTo>
                <a:lnTo>
                  <a:pt x="13685" y="395745"/>
                </a:lnTo>
                <a:lnTo>
                  <a:pt x="23942" y="335623"/>
                </a:lnTo>
                <a:lnTo>
                  <a:pt x="36806" y="281198"/>
                </a:lnTo>
                <a:lnTo>
                  <a:pt x="52136" y="232271"/>
                </a:lnTo>
                <a:lnTo>
                  <a:pt x="69787" y="188642"/>
                </a:lnTo>
                <a:lnTo>
                  <a:pt x="89616" y="150113"/>
                </a:lnTo>
                <a:lnTo>
                  <a:pt x="111481" y="116485"/>
                </a:lnTo>
                <a:lnTo>
                  <a:pt x="160740" y="63134"/>
                </a:lnTo>
                <a:lnTo>
                  <a:pt x="216419" y="26998"/>
                </a:lnTo>
                <a:lnTo>
                  <a:pt x="277370" y="6484"/>
                </a:lnTo>
                <a:lnTo>
                  <a:pt x="342446" y="0"/>
                </a:lnTo>
                <a:lnTo>
                  <a:pt x="1595530" y="0"/>
                </a:lnTo>
                <a:lnTo>
                  <a:pt x="1665779" y="6484"/>
                </a:lnTo>
                <a:lnTo>
                  <a:pt x="1730698" y="26999"/>
                </a:lnTo>
                <a:lnTo>
                  <a:pt x="1789297" y="63138"/>
                </a:lnTo>
                <a:lnTo>
                  <a:pt x="1840589" y="116495"/>
                </a:lnTo>
                <a:lnTo>
                  <a:pt x="1863186" y="150127"/>
                </a:lnTo>
                <a:lnTo>
                  <a:pt x="1883587" y="188661"/>
                </a:lnTo>
                <a:lnTo>
                  <a:pt x="1901667" y="232296"/>
                </a:lnTo>
                <a:lnTo>
                  <a:pt x="1917304" y="281231"/>
                </a:lnTo>
                <a:lnTo>
                  <a:pt x="1930373" y="335665"/>
                </a:lnTo>
                <a:lnTo>
                  <a:pt x="1940751" y="395798"/>
                </a:lnTo>
                <a:lnTo>
                  <a:pt x="1948315" y="461827"/>
                </a:lnTo>
                <a:lnTo>
                  <a:pt x="1951908" y="517797"/>
                </a:lnTo>
                <a:lnTo>
                  <a:pt x="1951876" y="698824"/>
                </a:lnTo>
                <a:lnTo>
                  <a:pt x="1947520" y="756475"/>
                </a:lnTo>
                <a:lnTo>
                  <a:pt x="1939005" y="819595"/>
                </a:lnTo>
                <a:lnTo>
                  <a:pt x="1927340" y="876963"/>
                </a:lnTo>
                <a:lnTo>
                  <a:pt x="1912673" y="928749"/>
                </a:lnTo>
                <a:lnTo>
                  <a:pt x="1895153" y="975126"/>
                </a:lnTo>
                <a:lnTo>
                  <a:pt x="1874927" y="1016268"/>
                </a:lnTo>
                <a:lnTo>
                  <a:pt x="1852143" y="1052346"/>
                </a:lnTo>
                <a:lnTo>
                  <a:pt x="1826948" y="1083534"/>
                </a:lnTo>
                <a:lnTo>
                  <a:pt x="1799492" y="1110003"/>
                </a:lnTo>
                <a:lnTo>
                  <a:pt x="1738384" y="1149478"/>
                </a:lnTo>
                <a:lnTo>
                  <a:pt x="1670002" y="1172150"/>
                </a:lnTo>
                <a:lnTo>
                  <a:pt x="1595530" y="1179400"/>
                </a:lnTo>
                <a:lnTo>
                  <a:pt x="429070" y="1179400"/>
                </a:lnTo>
                <a:lnTo>
                  <a:pt x="196485" y="1372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80917" y="295096"/>
            <a:ext cx="183642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r>
              <a:rPr sz="1400" spc="-120" dirty="0">
                <a:latin typeface="Arial Black"/>
                <a:cs typeface="Arial Black"/>
              </a:rPr>
              <a:t>We </a:t>
            </a:r>
            <a:r>
              <a:rPr sz="1400" spc="-105" dirty="0">
                <a:latin typeface="Arial Black"/>
                <a:cs typeface="Arial Black"/>
              </a:rPr>
              <a:t>focus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60" dirty="0">
                <a:latin typeface="Arial Black"/>
                <a:cs typeface="Arial Black"/>
              </a:rPr>
              <a:t>only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on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50" dirty="0">
                <a:latin typeface="Arial Black"/>
                <a:cs typeface="Arial Black"/>
              </a:rPr>
              <a:t>the </a:t>
            </a:r>
            <a:r>
              <a:rPr sz="1400" spc="-105" dirty="0">
                <a:latin typeface="Arial Black"/>
                <a:cs typeface="Arial Black"/>
              </a:rPr>
              <a:t>most </a:t>
            </a:r>
            <a:r>
              <a:rPr sz="1400" spc="-110" dirty="0">
                <a:latin typeface="Arial Black"/>
                <a:cs typeface="Arial Black"/>
              </a:rPr>
              <a:t>used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and </a:t>
            </a:r>
            <a:r>
              <a:rPr sz="1400" spc="-80" dirty="0">
                <a:latin typeface="Arial Black"/>
                <a:cs typeface="Arial Black"/>
              </a:rPr>
              <a:t>important</a:t>
            </a:r>
            <a:r>
              <a:rPr sz="1400" spc="-5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Dax </a:t>
            </a:r>
            <a:r>
              <a:rPr sz="1400" spc="-10" dirty="0">
                <a:latin typeface="Arial Black"/>
                <a:cs typeface="Arial Black"/>
              </a:rPr>
              <a:t>Functions</a:t>
            </a:r>
            <a:endParaRPr sz="1400">
              <a:latin typeface="Arial Black"/>
              <a:cs typeface="Arial Black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3118" y="2218836"/>
            <a:ext cx="85725" cy="8572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707207" y="2096598"/>
            <a:ext cx="4315460" cy="25342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135"/>
              </a:spcBef>
            </a:pPr>
            <a:r>
              <a:rPr sz="1800" dirty="0">
                <a:latin typeface="Comic Sans MS"/>
                <a:cs typeface="Comic Sans MS"/>
              </a:rPr>
              <a:t>COMMON</a:t>
            </a:r>
            <a:r>
              <a:rPr sz="1800" spc="1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FUNCTION</a:t>
            </a:r>
            <a:r>
              <a:rPr sz="1800" spc="14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CATEGORIES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1750" dirty="0">
                <a:latin typeface="Comic Sans MS"/>
                <a:cs typeface="Comic Sans MS"/>
              </a:rPr>
              <a:t>7</a:t>
            </a:r>
            <a:r>
              <a:rPr sz="1750" b="1" dirty="0">
                <a:latin typeface="Comic Sans MS"/>
                <a:cs typeface="Comic Sans MS"/>
              </a:rPr>
              <a:t>.TIME</a:t>
            </a:r>
            <a:r>
              <a:rPr sz="1750" b="1" spc="-135" dirty="0">
                <a:latin typeface="Comic Sans MS"/>
                <a:cs typeface="Comic Sans MS"/>
              </a:rPr>
              <a:t> </a:t>
            </a:r>
            <a:r>
              <a:rPr sz="1750" b="1" dirty="0">
                <a:latin typeface="Comic Sans MS"/>
                <a:cs typeface="Comic Sans MS"/>
              </a:rPr>
              <a:t>INTELLIGENCE</a:t>
            </a:r>
            <a:r>
              <a:rPr sz="1750" b="1" spc="-130" dirty="0">
                <a:latin typeface="Comic Sans MS"/>
                <a:cs typeface="Comic Sans MS"/>
              </a:rPr>
              <a:t> </a:t>
            </a:r>
            <a:r>
              <a:rPr sz="1750" b="1" spc="-10" dirty="0">
                <a:latin typeface="Comic Sans MS"/>
                <a:cs typeface="Comic Sans MS"/>
              </a:rPr>
              <a:t>FUNCTIONS</a:t>
            </a:r>
            <a:endParaRPr sz="17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750">
              <a:latin typeface="Comic Sans MS"/>
              <a:cs typeface="Comic Sans MS"/>
            </a:endParaRPr>
          </a:p>
          <a:p>
            <a:pPr marL="93345" marR="2875280" algn="just">
              <a:lnSpc>
                <a:spcPct val="166700"/>
              </a:lnSpc>
            </a:pPr>
            <a:r>
              <a:rPr sz="1800" spc="-10" dirty="0">
                <a:latin typeface="Comic Sans MS"/>
                <a:cs typeface="Comic Sans MS"/>
              </a:rPr>
              <a:t>DATESYTD DATESMTD DATESQTD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1010" y="3472829"/>
            <a:ext cx="241317" cy="24131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1010" y="3957085"/>
            <a:ext cx="241317" cy="24131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1010" y="4446052"/>
            <a:ext cx="241317" cy="241317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5056" y="2091717"/>
            <a:ext cx="1981199" cy="26288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84667" y="836913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83" y="1132834"/>
                </a:moveTo>
                <a:lnTo>
                  <a:pt x="266472" y="804911"/>
                </a:lnTo>
                <a:lnTo>
                  <a:pt x="222883" y="779260"/>
                </a:lnTo>
                <a:lnTo>
                  <a:pt x="182366" y="749805"/>
                </a:lnTo>
                <a:lnTo>
                  <a:pt x="145187" y="717076"/>
                </a:lnTo>
                <a:lnTo>
                  <a:pt x="111615" y="681602"/>
                </a:lnTo>
                <a:lnTo>
                  <a:pt x="81916" y="643915"/>
                </a:lnTo>
                <a:lnTo>
                  <a:pt x="56356" y="604544"/>
                </a:lnTo>
                <a:lnTo>
                  <a:pt x="35203" y="564019"/>
                </a:lnTo>
                <a:lnTo>
                  <a:pt x="18725" y="522870"/>
                </a:lnTo>
                <a:lnTo>
                  <a:pt x="7186" y="481629"/>
                </a:lnTo>
                <a:lnTo>
                  <a:pt x="856" y="440824"/>
                </a:lnTo>
                <a:lnTo>
                  <a:pt x="0" y="400987"/>
                </a:lnTo>
                <a:lnTo>
                  <a:pt x="4537" y="362064"/>
                </a:lnTo>
                <a:lnTo>
                  <a:pt x="14050" y="323489"/>
                </a:lnTo>
                <a:lnTo>
                  <a:pt x="28272" y="285583"/>
                </a:lnTo>
                <a:lnTo>
                  <a:pt x="46934" y="248668"/>
                </a:lnTo>
                <a:lnTo>
                  <a:pt x="69771" y="213067"/>
                </a:lnTo>
                <a:lnTo>
                  <a:pt x="96514" y="179099"/>
                </a:lnTo>
                <a:lnTo>
                  <a:pt x="126895" y="147087"/>
                </a:lnTo>
                <a:lnTo>
                  <a:pt x="160649" y="117353"/>
                </a:lnTo>
                <a:lnTo>
                  <a:pt x="197507" y="90218"/>
                </a:lnTo>
                <a:lnTo>
                  <a:pt x="237203" y="66004"/>
                </a:lnTo>
                <a:lnTo>
                  <a:pt x="279468" y="45032"/>
                </a:lnTo>
                <a:lnTo>
                  <a:pt x="324036" y="27624"/>
                </a:lnTo>
                <a:lnTo>
                  <a:pt x="370639" y="14101"/>
                </a:lnTo>
                <a:lnTo>
                  <a:pt x="419009" y="4786"/>
                </a:lnTo>
                <a:lnTo>
                  <a:pt x="468881" y="0"/>
                </a:lnTo>
                <a:lnTo>
                  <a:pt x="519985" y="63"/>
                </a:lnTo>
                <a:lnTo>
                  <a:pt x="720833" y="10163"/>
                </a:lnTo>
                <a:lnTo>
                  <a:pt x="770966" y="15190"/>
                </a:lnTo>
                <a:lnTo>
                  <a:pt x="819477" y="24924"/>
                </a:lnTo>
                <a:lnTo>
                  <a:pt x="866125" y="39017"/>
                </a:lnTo>
                <a:lnTo>
                  <a:pt x="910671" y="57123"/>
                </a:lnTo>
                <a:lnTo>
                  <a:pt x="952874" y="78894"/>
                </a:lnTo>
                <a:lnTo>
                  <a:pt x="992494" y="103984"/>
                </a:lnTo>
                <a:lnTo>
                  <a:pt x="1029293" y="132045"/>
                </a:lnTo>
                <a:lnTo>
                  <a:pt x="1063030" y="162730"/>
                </a:lnTo>
                <a:lnTo>
                  <a:pt x="1093464" y="195691"/>
                </a:lnTo>
                <a:lnTo>
                  <a:pt x="1120357" y="230583"/>
                </a:lnTo>
                <a:lnTo>
                  <a:pt x="1143469" y="267058"/>
                </a:lnTo>
                <a:lnTo>
                  <a:pt x="1162559" y="304768"/>
                </a:lnTo>
                <a:lnTo>
                  <a:pt x="1177387" y="343367"/>
                </a:lnTo>
                <a:lnTo>
                  <a:pt x="1187715" y="382507"/>
                </a:lnTo>
                <a:lnTo>
                  <a:pt x="1193302" y="421841"/>
                </a:lnTo>
                <a:lnTo>
                  <a:pt x="1193597" y="440899"/>
                </a:lnTo>
                <a:lnTo>
                  <a:pt x="1191536" y="481884"/>
                </a:lnTo>
                <a:lnTo>
                  <a:pt x="1179699" y="541802"/>
                </a:lnTo>
                <a:lnTo>
                  <a:pt x="1165428" y="581037"/>
                </a:lnTo>
                <a:lnTo>
                  <a:pt x="1146744" y="619092"/>
                </a:lnTo>
                <a:lnTo>
                  <a:pt x="1123919" y="655660"/>
                </a:lnTo>
                <a:lnTo>
                  <a:pt x="1097224" y="690436"/>
                </a:lnTo>
                <a:lnTo>
                  <a:pt x="1066934" y="723112"/>
                </a:lnTo>
                <a:lnTo>
                  <a:pt x="1033321" y="753381"/>
                </a:lnTo>
                <a:lnTo>
                  <a:pt x="996657" y="780937"/>
                </a:lnTo>
                <a:lnTo>
                  <a:pt x="957214" y="805473"/>
                </a:lnTo>
                <a:lnTo>
                  <a:pt x="915267" y="826683"/>
                </a:lnTo>
                <a:lnTo>
                  <a:pt x="871086" y="844259"/>
                </a:lnTo>
                <a:lnTo>
                  <a:pt x="824945" y="857895"/>
                </a:lnTo>
                <a:lnTo>
                  <a:pt x="777117" y="867284"/>
                </a:lnTo>
                <a:lnTo>
                  <a:pt x="766404" y="868336"/>
                </a:lnTo>
                <a:lnTo>
                  <a:pt x="602757" y="868336"/>
                </a:lnTo>
                <a:lnTo>
                  <a:pt x="249983" y="1132834"/>
                </a:lnTo>
                <a:close/>
              </a:path>
              <a:path w="1193800" h="1132839">
                <a:moveTo>
                  <a:pt x="677489" y="872094"/>
                </a:moveTo>
                <a:lnTo>
                  <a:pt x="602757" y="868336"/>
                </a:lnTo>
                <a:lnTo>
                  <a:pt x="766404" y="868336"/>
                </a:lnTo>
                <a:lnTo>
                  <a:pt x="727874" y="872119"/>
                </a:lnTo>
                <a:lnTo>
                  <a:pt x="677489" y="87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938571" y="1202099"/>
            <a:ext cx="88481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15" baseline="4115" dirty="0">
                <a:latin typeface="Comic Sans MS"/>
                <a:cs typeface="Comic Sans MS"/>
              </a:rPr>
              <a:t>Ch</a:t>
            </a:r>
            <a:r>
              <a:rPr sz="2025" b="1" spc="-15" baseline="2057" dirty="0">
                <a:latin typeface="Comic Sans MS"/>
                <a:cs typeface="Comic Sans MS"/>
              </a:rPr>
              <a:t>eck</a:t>
            </a:r>
            <a:r>
              <a:rPr sz="2025" b="1" spc="-172" baseline="2057" dirty="0">
                <a:latin typeface="Comic Sans MS"/>
                <a:cs typeface="Comic Sans MS"/>
              </a:rPr>
              <a:t> </a:t>
            </a:r>
            <a:r>
              <a:rPr sz="2025" b="1" spc="-30" baseline="2057" dirty="0">
                <a:latin typeface="Comic Sans MS"/>
                <a:cs typeface="Comic Sans MS"/>
              </a:rPr>
              <a:t>t</a:t>
            </a:r>
            <a:r>
              <a:rPr sz="1350" b="1" spc="-20" dirty="0">
                <a:latin typeface="Comic Sans MS"/>
                <a:cs typeface="Comic Sans MS"/>
              </a:rPr>
              <a:t>his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6524" y="677627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49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10" name="object 10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93"/>
                  </a:lnTo>
                  <a:lnTo>
                    <a:pt x="2293139" y="606285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0" y="187365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674019" y="0"/>
                </a:moveTo>
                <a:lnTo>
                  <a:pt x="674019" y="728805"/>
                </a:lnTo>
                <a:lnTo>
                  <a:pt x="0" y="728805"/>
                </a:lnTo>
                <a:lnTo>
                  <a:pt x="0" y="0"/>
                </a:lnTo>
                <a:lnTo>
                  <a:pt x="674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84298" y="187365"/>
            <a:ext cx="4732020" cy="515620"/>
          </a:xfrm>
          <a:custGeom>
            <a:avLst/>
            <a:gdLst/>
            <a:ahLst/>
            <a:cxnLst/>
            <a:rect l="l" t="t" r="r" b="b"/>
            <a:pathLst>
              <a:path w="4732020" h="515620">
                <a:moveTo>
                  <a:pt x="4474200" y="515533"/>
                </a:moveTo>
                <a:lnTo>
                  <a:pt x="257766" y="515533"/>
                </a:lnTo>
                <a:lnTo>
                  <a:pt x="211433" y="511380"/>
                </a:lnTo>
                <a:lnTo>
                  <a:pt x="167823" y="499407"/>
                </a:lnTo>
                <a:lnTo>
                  <a:pt x="127667" y="480341"/>
                </a:lnTo>
                <a:lnTo>
                  <a:pt x="91690" y="454910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6"/>
                </a:lnTo>
                <a:lnTo>
                  <a:pt x="4152" y="211432"/>
                </a:lnTo>
                <a:lnTo>
                  <a:pt x="16126" y="167823"/>
                </a:lnTo>
                <a:lnTo>
                  <a:pt x="35192" y="127667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7" y="35192"/>
                </a:lnTo>
                <a:lnTo>
                  <a:pt x="167823" y="16126"/>
                </a:lnTo>
                <a:lnTo>
                  <a:pt x="211433" y="4152"/>
                </a:lnTo>
                <a:lnTo>
                  <a:pt x="257766" y="0"/>
                </a:lnTo>
                <a:lnTo>
                  <a:pt x="4474200" y="0"/>
                </a:lnTo>
                <a:lnTo>
                  <a:pt x="4520534" y="4152"/>
                </a:lnTo>
                <a:lnTo>
                  <a:pt x="4564144" y="16126"/>
                </a:lnTo>
                <a:lnTo>
                  <a:pt x="4604300" y="35192"/>
                </a:lnTo>
                <a:lnTo>
                  <a:pt x="4640276" y="60623"/>
                </a:lnTo>
                <a:lnTo>
                  <a:pt x="4671344" y="91690"/>
                </a:lnTo>
                <a:lnTo>
                  <a:pt x="4696774" y="127667"/>
                </a:lnTo>
                <a:lnTo>
                  <a:pt x="4715841" y="167823"/>
                </a:lnTo>
                <a:lnTo>
                  <a:pt x="4727814" y="211432"/>
                </a:lnTo>
                <a:lnTo>
                  <a:pt x="4731967" y="257766"/>
                </a:lnTo>
                <a:lnTo>
                  <a:pt x="4727814" y="304100"/>
                </a:lnTo>
                <a:lnTo>
                  <a:pt x="4715841" y="347710"/>
                </a:lnTo>
                <a:lnTo>
                  <a:pt x="4696774" y="387866"/>
                </a:lnTo>
                <a:lnTo>
                  <a:pt x="4671344" y="423842"/>
                </a:lnTo>
                <a:lnTo>
                  <a:pt x="4640276" y="454910"/>
                </a:lnTo>
                <a:lnTo>
                  <a:pt x="4604300" y="480341"/>
                </a:lnTo>
                <a:lnTo>
                  <a:pt x="4564144" y="499407"/>
                </a:lnTo>
                <a:lnTo>
                  <a:pt x="4520534" y="511380"/>
                </a:lnTo>
                <a:lnTo>
                  <a:pt x="4474200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95"/>
              </a:spcBef>
            </a:pPr>
            <a:r>
              <a:rPr b="0" spc="385" dirty="0">
                <a:latin typeface="Times New Roman"/>
                <a:cs typeface="Times New Roman"/>
              </a:rPr>
              <a:t> </a:t>
            </a:r>
            <a:r>
              <a:rPr spc="-10" dirty="0"/>
              <a:t>DATESYTD</a:t>
            </a:r>
          </a:p>
        </p:txBody>
      </p:sp>
      <p:sp>
        <p:nvSpPr>
          <p:cNvPr id="16" name="object 16"/>
          <p:cNvSpPr/>
          <p:nvPr/>
        </p:nvSpPr>
        <p:spPr>
          <a:xfrm>
            <a:off x="1284298" y="3404348"/>
            <a:ext cx="5231765" cy="363220"/>
          </a:xfrm>
          <a:custGeom>
            <a:avLst/>
            <a:gdLst/>
            <a:ahLst/>
            <a:cxnLst/>
            <a:rect l="l" t="t" r="r" b="b"/>
            <a:pathLst>
              <a:path w="5231765" h="363220">
                <a:moveTo>
                  <a:pt x="5050691" y="363154"/>
                </a:moveTo>
                <a:lnTo>
                  <a:pt x="181577" y="363154"/>
                </a:lnTo>
                <a:lnTo>
                  <a:pt x="145987" y="359632"/>
                </a:lnTo>
                <a:lnTo>
                  <a:pt x="80838" y="332646"/>
                </a:lnTo>
                <a:lnTo>
                  <a:pt x="30507" y="282316"/>
                </a:lnTo>
                <a:lnTo>
                  <a:pt x="3521" y="217166"/>
                </a:lnTo>
                <a:lnTo>
                  <a:pt x="0" y="181577"/>
                </a:lnTo>
                <a:lnTo>
                  <a:pt x="3521" y="145987"/>
                </a:lnTo>
                <a:lnTo>
                  <a:pt x="30507" y="80837"/>
                </a:lnTo>
                <a:lnTo>
                  <a:pt x="80838" y="30507"/>
                </a:lnTo>
                <a:lnTo>
                  <a:pt x="145987" y="3521"/>
                </a:lnTo>
                <a:lnTo>
                  <a:pt x="5050691" y="0"/>
                </a:lnTo>
                <a:lnTo>
                  <a:pt x="5086280" y="3521"/>
                </a:lnTo>
                <a:lnTo>
                  <a:pt x="5151430" y="30507"/>
                </a:lnTo>
                <a:lnTo>
                  <a:pt x="5201761" y="80837"/>
                </a:lnTo>
                <a:lnTo>
                  <a:pt x="5228747" y="145987"/>
                </a:lnTo>
                <a:lnTo>
                  <a:pt x="5231689" y="175721"/>
                </a:lnTo>
                <a:lnTo>
                  <a:pt x="5231689" y="187432"/>
                </a:lnTo>
                <a:lnTo>
                  <a:pt x="5218446" y="251063"/>
                </a:lnTo>
                <a:lnTo>
                  <a:pt x="5179086" y="309971"/>
                </a:lnTo>
                <a:lnTo>
                  <a:pt x="5120178" y="349332"/>
                </a:lnTo>
                <a:lnTo>
                  <a:pt x="5050691" y="3631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032556" y="3455751"/>
            <a:ext cx="3735704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DATESYTD(&lt;dates&gt;</a:t>
            </a:r>
            <a:r>
              <a:rPr sz="1450" b="1" spc="-2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[,&lt;year_end_date&gt;])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13760" y="4138977"/>
            <a:ext cx="5708015" cy="879475"/>
          </a:xfrm>
          <a:custGeom>
            <a:avLst/>
            <a:gdLst/>
            <a:ahLst/>
            <a:cxnLst/>
            <a:rect l="l" t="t" r="r" b="b"/>
            <a:pathLst>
              <a:path w="5708015" h="879475">
                <a:moveTo>
                  <a:pt x="5374426" y="878863"/>
                </a:moveTo>
                <a:lnTo>
                  <a:pt x="333371" y="878863"/>
                </a:lnTo>
                <a:lnTo>
                  <a:pt x="284111" y="875248"/>
                </a:lnTo>
                <a:lnTo>
                  <a:pt x="237091" y="864748"/>
                </a:lnTo>
                <a:lnTo>
                  <a:pt x="192832" y="847878"/>
                </a:lnTo>
                <a:lnTo>
                  <a:pt x="151848" y="825154"/>
                </a:lnTo>
                <a:lnTo>
                  <a:pt x="114656" y="797092"/>
                </a:lnTo>
                <a:lnTo>
                  <a:pt x="81771" y="764207"/>
                </a:lnTo>
                <a:lnTo>
                  <a:pt x="53708" y="727014"/>
                </a:lnTo>
                <a:lnTo>
                  <a:pt x="30984" y="686031"/>
                </a:lnTo>
                <a:lnTo>
                  <a:pt x="14114" y="641771"/>
                </a:lnTo>
                <a:lnTo>
                  <a:pt x="3614" y="594752"/>
                </a:lnTo>
                <a:lnTo>
                  <a:pt x="0" y="545488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5374423" y="0"/>
                </a:lnTo>
                <a:lnTo>
                  <a:pt x="5423687" y="3614"/>
                </a:lnTo>
                <a:lnTo>
                  <a:pt x="5470706" y="14114"/>
                </a:lnTo>
                <a:lnTo>
                  <a:pt x="5514966" y="30984"/>
                </a:lnTo>
                <a:lnTo>
                  <a:pt x="5555949" y="53708"/>
                </a:lnTo>
                <a:lnTo>
                  <a:pt x="5593142" y="81771"/>
                </a:lnTo>
                <a:lnTo>
                  <a:pt x="5626027" y="114656"/>
                </a:lnTo>
                <a:lnTo>
                  <a:pt x="5654089" y="151848"/>
                </a:lnTo>
                <a:lnTo>
                  <a:pt x="5676813" y="192832"/>
                </a:lnTo>
                <a:lnTo>
                  <a:pt x="5693683" y="237091"/>
                </a:lnTo>
                <a:lnTo>
                  <a:pt x="5704184" y="284111"/>
                </a:lnTo>
                <a:lnTo>
                  <a:pt x="5707798" y="333374"/>
                </a:lnTo>
                <a:lnTo>
                  <a:pt x="5707798" y="545488"/>
                </a:lnTo>
                <a:lnTo>
                  <a:pt x="5704184" y="594752"/>
                </a:lnTo>
                <a:lnTo>
                  <a:pt x="5693683" y="641771"/>
                </a:lnTo>
                <a:lnTo>
                  <a:pt x="5676813" y="686031"/>
                </a:lnTo>
                <a:lnTo>
                  <a:pt x="5654089" y="727014"/>
                </a:lnTo>
                <a:lnTo>
                  <a:pt x="5626027" y="764207"/>
                </a:lnTo>
                <a:lnTo>
                  <a:pt x="5593142" y="797092"/>
                </a:lnTo>
                <a:lnTo>
                  <a:pt x="5555949" y="825154"/>
                </a:lnTo>
                <a:lnTo>
                  <a:pt x="5514966" y="847878"/>
                </a:lnTo>
                <a:lnTo>
                  <a:pt x="5470706" y="864748"/>
                </a:lnTo>
                <a:lnTo>
                  <a:pt x="5423687" y="875248"/>
                </a:lnTo>
                <a:lnTo>
                  <a:pt x="5374426" y="8788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39160" y="4148844"/>
            <a:ext cx="5657215" cy="7975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650" b="1" dirty="0">
                <a:latin typeface="Comic Sans MS"/>
                <a:cs typeface="Comic Sans MS"/>
              </a:rPr>
              <a:t>dates</a:t>
            </a:r>
            <a:r>
              <a:rPr sz="1650" dirty="0">
                <a:latin typeface="Comic Sans MS"/>
                <a:cs typeface="Comic Sans MS"/>
              </a:rPr>
              <a:t>:</a:t>
            </a:r>
            <a:r>
              <a:rPr sz="1650" spc="-65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A</a:t>
            </a:r>
            <a:r>
              <a:rPr sz="1650" spc="-6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column</a:t>
            </a:r>
            <a:r>
              <a:rPr sz="1650" spc="-60" dirty="0">
                <a:latin typeface="Comic Sans MS"/>
                <a:cs typeface="Comic Sans MS"/>
              </a:rPr>
              <a:t> </a:t>
            </a:r>
            <a:r>
              <a:rPr sz="1650" dirty="0">
                <a:latin typeface="Comic Sans MS"/>
                <a:cs typeface="Comic Sans MS"/>
              </a:rPr>
              <a:t>containing</a:t>
            </a:r>
            <a:r>
              <a:rPr sz="1650" spc="-60" dirty="0">
                <a:latin typeface="Comic Sans MS"/>
                <a:cs typeface="Comic Sans MS"/>
              </a:rPr>
              <a:t> </a:t>
            </a:r>
            <a:r>
              <a:rPr sz="1650" spc="-10" dirty="0">
                <a:latin typeface="Comic Sans MS"/>
                <a:cs typeface="Comic Sans MS"/>
              </a:rPr>
              <a:t>dates.</a:t>
            </a:r>
            <a:endParaRPr sz="1650">
              <a:latin typeface="Comic Sans MS"/>
              <a:cs typeface="Comic Sans MS"/>
            </a:endParaRPr>
          </a:p>
          <a:p>
            <a:pPr marL="12700" marR="5080">
              <a:lnSpc>
                <a:spcPct val="115700"/>
              </a:lnSpc>
              <a:spcBef>
                <a:spcPts val="15"/>
              </a:spcBef>
            </a:pPr>
            <a:r>
              <a:rPr sz="1350" b="1" spc="-10" dirty="0">
                <a:latin typeface="Comic Sans MS"/>
                <a:cs typeface="Comic Sans MS"/>
              </a:rPr>
              <a:t>year_end_date</a:t>
            </a:r>
            <a:r>
              <a:rPr sz="1350" b="1" spc="-12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(optional):</a:t>
            </a:r>
            <a:r>
              <a:rPr sz="1350" spc="6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</a:t>
            </a:r>
            <a:r>
              <a:rPr sz="1350" spc="6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string</a:t>
            </a:r>
            <a:r>
              <a:rPr sz="1350" spc="6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literal</a:t>
            </a:r>
            <a:r>
              <a:rPr sz="1350" spc="6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with</a:t>
            </a:r>
            <a:r>
              <a:rPr sz="1350" spc="6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the</a:t>
            </a:r>
            <a:r>
              <a:rPr sz="1350" spc="6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year-</a:t>
            </a:r>
            <a:r>
              <a:rPr sz="1350" dirty="0">
                <a:latin typeface="Comic Sans MS"/>
                <a:cs typeface="Comic Sans MS"/>
              </a:rPr>
              <a:t>end</a:t>
            </a:r>
            <a:r>
              <a:rPr sz="1350" spc="6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date.</a:t>
            </a:r>
            <a:r>
              <a:rPr sz="1350" spc="65" dirty="0">
                <a:latin typeface="Comic Sans MS"/>
                <a:cs typeface="Comic Sans MS"/>
              </a:rPr>
              <a:t> </a:t>
            </a:r>
            <a:r>
              <a:rPr sz="1350" spc="-25" dirty="0">
                <a:latin typeface="Comic Sans MS"/>
                <a:cs typeface="Comic Sans MS"/>
              </a:rPr>
              <a:t>By </a:t>
            </a:r>
            <a:r>
              <a:rPr sz="1350" dirty="0">
                <a:latin typeface="Comic Sans MS"/>
                <a:cs typeface="Comic Sans MS"/>
              </a:rPr>
              <a:t>default,</a:t>
            </a:r>
            <a:r>
              <a:rPr sz="1350" spc="-6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this</a:t>
            </a:r>
            <a:r>
              <a:rPr sz="1350" spc="-6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is</a:t>
            </a:r>
            <a:r>
              <a:rPr sz="1350" spc="-6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December</a:t>
            </a:r>
            <a:r>
              <a:rPr sz="1350" spc="-60" dirty="0">
                <a:latin typeface="Comic Sans MS"/>
                <a:cs typeface="Comic Sans MS"/>
              </a:rPr>
              <a:t> </a:t>
            </a:r>
            <a:r>
              <a:rPr sz="1350" spc="-25" dirty="0">
                <a:latin typeface="Comic Sans MS"/>
                <a:cs typeface="Comic Sans MS"/>
              </a:rPr>
              <a:t>31</a:t>
            </a:r>
            <a:endParaRPr sz="1350">
              <a:latin typeface="Comic Sans MS"/>
              <a:cs typeface="Comic Sans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20000" y="845324"/>
            <a:ext cx="5898515" cy="2251075"/>
            <a:chOff x="720000" y="845324"/>
            <a:chExt cx="5898515" cy="2251075"/>
          </a:xfrm>
        </p:grpSpPr>
        <p:sp>
          <p:nvSpPr>
            <p:cNvPr id="21" name="object 21"/>
            <p:cNvSpPr/>
            <p:nvPr/>
          </p:nvSpPr>
          <p:spPr>
            <a:xfrm>
              <a:off x="720000" y="845324"/>
              <a:ext cx="5898515" cy="2251075"/>
            </a:xfrm>
            <a:custGeom>
              <a:avLst/>
              <a:gdLst/>
              <a:ahLst/>
              <a:cxnLst/>
              <a:rect l="l" t="t" r="r" b="b"/>
              <a:pathLst>
                <a:path w="5898515" h="2251075">
                  <a:moveTo>
                    <a:pt x="5564984" y="2250839"/>
                  </a:moveTo>
                  <a:lnTo>
                    <a:pt x="333373" y="2250839"/>
                  </a:lnTo>
                  <a:lnTo>
                    <a:pt x="284111" y="2247225"/>
                  </a:lnTo>
                  <a:lnTo>
                    <a:pt x="237091" y="2236725"/>
                  </a:lnTo>
                  <a:lnTo>
                    <a:pt x="192832" y="2219855"/>
                  </a:lnTo>
                  <a:lnTo>
                    <a:pt x="151848" y="2197131"/>
                  </a:lnTo>
                  <a:lnTo>
                    <a:pt x="114656" y="2169068"/>
                  </a:lnTo>
                  <a:lnTo>
                    <a:pt x="81771" y="2136183"/>
                  </a:lnTo>
                  <a:lnTo>
                    <a:pt x="53708" y="2098990"/>
                  </a:lnTo>
                  <a:lnTo>
                    <a:pt x="30984" y="2058007"/>
                  </a:lnTo>
                  <a:lnTo>
                    <a:pt x="14114" y="2013747"/>
                  </a:lnTo>
                  <a:lnTo>
                    <a:pt x="3614" y="1966728"/>
                  </a:lnTo>
                  <a:lnTo>
                    <a:pt x="0" y="1917464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5564983" y="0"/>
                  </a:lnTo>
                  <a:lnTo>
                    <a:pt x="5614246" y="3614"/>
                  </a:lnTo>
                  <a:lnTo>
                    <a:pt x="5661266" y="14114"/>
                  </a:lnTo>
                  <a:lnTo>
                    <a:pt x="5705525" y="30984"/>
                  </a:lnTo>
                  <a:lnTo>
                    <a:pt x="5746509" y="53708"/>
                  </a:lnTo>
                  <a:lnTo>
                    <a:pt x="5783701" y="81771"/>
                  </a:lnTo>
                  <a:lnTo>
                    <a:pt x="5816586" y="114656"/>
                  </a:lnTo>
                  <a:lnTo>
                    <a:pt x="5844649" y="151848"/>
                  </a:lnTo>
                  <a:lnTo>
                    <a:pt x="5867373" y="192832"/>
                  </a:lnTo>
                  <a:lnTo>
                    <a:pt x="5884243" y="237091"/>
                  </a:lnTo>
                  <a:lnTo>
                    <a:pt x="5894743" y="284111"/>
                  </a:lnTo>
                  <a:lnTo>
                    <a:pt x="5898358" y="333374"/>
                  </a:lnTo>
                  <a:lnTo>
                    <a:pt x="5898358" y="1917464"/>
                  </a:lnTo>
                  <a:lnTo>
                    <a:pt x="5894743" y="1966728"/>
                  </a:lnTo>
                  <a:lnTo>
                    <a:pt x="5884243" y="2013747"/>
                  </a:lnTo>
                  <a:lnTo>
                    <a:pt x="5867373" y="2058007"/>
                  </a:lnTo>
                  <a:lnTo>
                    <a:pt x="5844649" y="2098990"/>
                  </a:lnTo>
                  <a:lnTo>
                    <a:pt x="5816586" y="2136183"/>
                  </a:lnTo>
                  <a:lnTo>
                    <a:pt x="5783701" y="2169068"/>
                  </a:lnTo>
                  <a:lnTo>
                    <a:pt x="5746509" y="2197131"/>
                  </a:lnTo>
                  <a:lnTo>
                    <a:pt x="5705525" y="2219855"/>
                  </a:lnTo>
                  <a:lnTo>
                    <a:pt x="5661266" y="2236725"/>
                  </a:lnTo>
                  <a:lnTo>
                    <a:pt x="5614246" y="2247225"/>
                  </a:lnTo>
                  <a:lnTo>
                    <a:pt x="5564984" y="22508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449" y="1140599"/>
              <a:ext cx="66675" cy="6667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449" y="1940699"/>
              <a:ext cx="66675" cy="6667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449" y="2474099"/>
              <a:ext cx="66675" cy="66674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079072" y="995711"/>
            <a:ext cx="5514340" cy="189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2900"/>
              </a:lnSpc>
              <a:spcBef>
                <a:spcPts val="100"/>
              </a:spcBef>
            </a:pPr>
            <a:r>
              <a:rPr sz="1550" b="1" dirty="0">
                <a:latin typeface="Comic Sans MS"/>
                <a:cs typeface="Comic Sans MS"/>
              </a:rPr>
              <a:t>DATESYTD</a:t>
            </a:r>
            <a:r>
              <a:rPr sz="1550" b="1" spc="-8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is</a:t>
            </a:r>
            <a:r>
              <a:rPr sz="1550" spc="1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used</a:t>
            </a:r>
            <a:r>
              <a:rPr sz="1550" spc="1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1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return</a:t>
            </a:r>
            <a:r>
              <a:rPr sz="1550" spc="1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dates</a:t>
            </a:r>
            <a:r>
              <a:rPr sz="1550" spc="1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from</a:t>
            </a:r>
            <a:r>
              <a:rPr sz="1550" spc="1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1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start</a:t>
            </a:r>
            <a:r>
              <a:rPr sz="1550" spc="1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of</a:t>
            </a:r>
            <a:r>
              <a:rPr sz="1550" spc="130" dirty="0">
                <a:latin typeface="Comic Sans MS"/>
                <a:cs typeface="Comic Sans MS"/>
              </a:rPr>
              <a:t> </a:t>
            </a:r>
            <a:r>
              <a:rPr sz="1550" spc="-25" dirty="0">
                <a:latin typeface="Comic Sans MS"/>
                <a:cs typeface="Comic Sans MS"/>
              </a:rPr>
              <a:t>the </a:t>
            </a:r>
            <a:r>
              <a:rPr sz="1550" dirty="0">
                <a:latin typeface="Comic Sans MS"/>
                <a:cs typeface="Comic Sans MS"/>
              </a:rPr>
              <a:t>year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current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date,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which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helps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in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calculating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year-</a:t>
            </a:r>
            <a:r>
              <a:rPr sz="1550" spc="-25" dirty="0">
                <a:latin typeface="Comic Sans MS"/>
                <a:cs typeface="Comic Sans MS"/>
              </a:rPr>
              <a:t>to- </a:t>
            </a:r>
            <a:r>
              <a:rPr sz="1550" dirty="0">
                <a:latin typeface="Comic Sans MS"/>
                <a:cs typeface="Comic Sans MS"/>
              </a:rPr>
              <a:t>date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values.</a:t>
            </a:r>
            <a:endParaRPr sz="1550">
              <a:latin typeface="Comic Sans MS"/>
              <a:cs typeface="Comic Sans MS"/>
            </a:endParaRPr>
          </a:p>
          <a:p>
            <a:pPr marL="12700" marR="5080" algn="just">
              <a:lnSpc>
                <a:spcPct val="112900"/>
              </a:lnSpc>
            </a:pPr>
            <a:r>
              <a:rPr sz="1550" dirty="0">
                <a:latin typeface="Comic Sans MS"/>
                <a:cs typeface="Comic Sans MS"/>
              </a:rPr>
              <a:t>You</a:t>
            </a:r>
            <a:r>
              <a:rPr sz="1550" spc="204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can</a:t>
            </a:r>
            <a:r>
              <a:rPr sz="1550" spc="204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specify</a:t>
            </a:r>
            <a:r>
              <a:rPr sz="1550" spc="204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204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different</a:t>
            </a:r>
            <a:r>
              <a:rPr sz="1550" spc="204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year-</a:t>
            </a:r>
            <a:r>
              <a:rPr sz="1550" dirty="0">
                <a:latin typeface="Comic Sans MS"/>
                <a:cs typeface="Comic Sans MS"/>
              </a:rPr>
              <a:t>end</a:t>
            </a:r>
            <a:r>
              <a:rPr sz="1550" spc="204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date</a:t>
            </a:r>
            <a:r>
              <a:rPr sz="1550" spc="204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204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align</a:t>
            </a:r>
            <a:r>
              <a:rPr sz="1550" spc="204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with</a:t>
            </a:r>
            <a:r>
              <a:rPr sz="1550" spc="204" dirty="0">
                <a:latin typeface="Comic Sans MS"/>
                <a:cs typeface="Comic Sans MS"/>
              </a:rPr>
              <a:t> </a:t>
            </a:r>
            <a:r>
              <a:rPr sz="1550" spc="-50" dirty="0">
                <a:latin typeface="Comic Sans MS"/>
                <a:cs typeface="Comic Sans MS"/>
              </a:rPr>
              <a:t>a </a:t>
            </a:r>
            <a:r>
              <a:rPr sz="1550" dirty="0">
                <a:latin typeface="Comic Sans MS"/>
                <a:cs typeface="Comic Sans MS"/>
              </a:rPr>
              <a:t>fiscal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year.</a:t>
            </a:r>
            <a:endParaRPr sz="1550">
              <a:latin typeface="Comic Sans MS"/>
              <a:cs typeface="Comic Sans MS"/>
            </a:endParaRPr>
          </a:p>
          <a:p>
            <a:pPr marL="12700" marR="5080" algn="just">
              <a:lnSpc>
                <a:spcPct val="112900"/>
              </a:lnSpc>
            </a:pPr>
            <a:r>
              <a:rPr sz="1550" dirty="0">
                <a:latin typeface="Comic Sans MS"/>
                <a:cs typeface="Comic Sans MS"/>
              </a:rPr>
              <a:t>It's</a:t>
            </a:r>
            <a:r>
              <a:rPr sz="1550" spc="48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often</a:t>
            </a:r>
            <a:r>
              <a:rPr sz="1550" spc="484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used</a:t>
            </a:r>
            <a:r>
              <a:rPr sz="1550" spc="484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with</a:t>
            </a:r>
            <a:r>
              <a:rPr sz="1550" spc="49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CALCULATE</a:t>
            </a:r>
            <a:r>
              <a:rPr sz="1550" b="1" spc="28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484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sum</a:t>
            </a:r>
            <a:r>
              <a:rPr sz="1550" spc="484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or</a:t>
            </a:r>
            <a:r>
              <a:rPr sz="1550" spc="484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aggregate </a:t>
            </a:r>
            <a:r>
              <a:rPr sz="1550" dirty="0">
                <a:latin typeface="Comic Sans MS"/>
                <a:cs typeface="Comic Sans MS"/>
              </a:rPr>
              <a:t>values</a:t>
            </a:r>
            <a:r>
              <a:rPr sz="1550" spc="2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year-to-</a:t>
            </a:r>
            <a:r>
              <a:rPr sz="1550" spc="-20" dirty="0">
                <a:latin typeface="Comic Sans MS"/>
                <a:cs typeface="Comic Sans MS"/>
              </a:rPr>
              <a:t>date.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26" name="object 26"/>
          <p:cNvSpPr txBox="1"/>
          <p:nvPr/>
        </p:nvSpPr>
        <p:spPr>
          <a:xfrm>
            <a:off x="414619" y="3441494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omic Sans MS"/>
                <a:cs typeface="Comic Sans MS"/>
              </a:rPr>
              <a:t>Syntax</a:t>
            </a:r>
            <a:endParaRPr sz="16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0279" y="661437"/>
            <a:ext cx="1193800" cy="1132840"/>
          </a:xfrm>
          <a:custGeom>
            <a:avLst/>
            <a:gdLst/>
            <a:ahLst/>
            <a:cxnLst/>
            <a:rect l="l" t="t" r="r" b="b"/>
            <a:pathLst>
              <a:path w="1193800" h="1132839">
                <a:moveTo>
                  <a:pt x="249983" y="1132834"/>
                </a:moveTo>
                <a:lnTo>
                  <a:pt x="266472" y="804911"/>
                </a:lnTo>
                <a:lnTo>
                  <a:pt x="222883" y="779260"/>
                </a:lnTo>
                <a:lnTo>
                  <a:pt x="182366" y="749805"/>
                </a:lnTo>
                <a:lnTo>
                  <a:pt x="145187" y="717076"/>
                </a:lnTo>
                <a:lnTo>
                  <a:pt x="111615" y="681602"/>
                </a:lnTo>
                <a:lnTo>
                  <a:pt x="81916" y="643915"/>
                </a:lnTo>
                <a:lnTo>
                  <a:pt x="56356" y="604543"/>
                </a:lnTo>
                <a:lnTo>
                  <a:pt x="35203" y="564019"/>
                </a:lnTo>
                <a:lnTo>
                  <a:pt x="18725" y="522870"/>
                </a:lnTo>
                <a:lnTo>
                  <a:pt x="7186" y="481629"/>
                </a:lnTo>
                <a:lnTo>
                  <a:pt x="856" y="440824"/>
                </a:lnTo>
                <a:lnTo>
                  <a:pt x="0" y="400986"/>
                </a:lnTo>
                <a:lnTo>
                  <a:pt x="4537" y="362064"/>
                </a:lnTo>
                <a:lnTo>
                  <a:pt x="14050" y="323489"/>
                </a:lnTo>
                <a:lnTo>
                  <a:pt x="28272" y="285583"/>
                </a:lnTo>
                <a:lnTo>
                  <a:pt x="46934" y="248669"/>
                </a:lnTo>
                <a:lnTo>
                  <a:pt x="69771" y="213067"/>
                </a:lnTo>
                <a:lnTo>
                  <a:pt x="96513" y="179099"/>
                </a:lnTo>
                <a:lnTo>
                  <a:pt x="126895" y="147087"/>
                </a:lnTo>
                <a:lnTo>
                  <a:pt x="160649" y="117353"/>
                </a:lnTo>
                <a:lnTo>
                  <a:pt x="197507" y="90218"/>
                </a:lnTo>
                <a:lnTo>
                  <a:pt x="237203" y="66004"/>
                </a:lnTo>
                <a:lnTo>
                  <a:pt x="279468" y="45032"/>
                </a:lnTo>
                <a:lnTo>
                  <a:pt x="324035" y="27624"/>
                </a:lnTo>
                <a:lnTo>
                  <a:pt x="370638" y="14101"/>
                </a:lnTo>
                <a:lnTo>
                  <a:pt x="419009" y="4786"/>
                </a:lnTo>
                <a:lnTo>
                  <a:pt x="468880" y="0"/>
                </a:lnTo>
                <a:lnTo>
                  <a:pt x="519985" y="63"/>
                </a:lnTo>
                <a:lnTo>
                  <a:pt x="720831" y="10163"/>
                </a:lnTo>
                <a:lnTo>
                  <a:pt x="770965" y="15190"/>
                </a:lnTo>
                <a:lnTo>
                  <a:pt x="819477" y="24924"/>
                </a:lnTo>
                <a:lnTo>
                  <a:pt x="866125" y="39017"/>
                </a:lnTo>
                <a:lnTo>
                  <a:pt x="910670" y="57123"/>
                </a:lnTo>
                <a:lnTo>
                  <a:pt x="952874" y="78894"/>
                </a:lnTo>
                <a:lnTo>
                  <a:pt x="992494" y="103984"/>
                </a:lnTo>
                <a:lnTo>
                  <a:pt x="1029293" y="132045"/>
                </a:lnTo>
                <a:lnTo>
                  <a:pt x="1063030" y="162730"/>
                </a:lnTo>
                <a:lnTo>
                  <a:pt x="1093464" y="195692"/>
                </a:lnTo>
                <a:lnTo>
                  <a:pt x="1120357" y="230583"/>
                </a:lnTo>
                <a:lnTo>
                  <a:pt x="1143469" y="267058"/>
                </a:lnTo>
                <a:lnTo>
                  <a:pt x="1162559" y="304768"/>
                </a:lnTo>
                <a:lnTo>
                  <a:pt x="1177387" y="343367"/>
                </a:lnTo>
                <a:lnTo>
                  <a:pt x="1187715" y="382507"/>
                </a:lnTo>
                <a:lnTo>
                  <a:pt x="1193302" y="421841"/>
                </a:lnTo>
                <a:lnTo>
                  <a:pt x="1193596" y="440903"/>
                </a:lnTo>
                <a:lnTo>
                  <a:pt x="1191536" y="481880"/>
                </a:lnTo>
                <a:lnTo>
                  <a:pt x="1179699" y="541802"/>
                </a:lnTo>
                <a:lnTo>
                  <a:pt x="1165428" y="581037"/>
                </a:lnTo>
                <a:lnTo>
                  <a:pt x="1146744" y="619092"/>
                </a:lnTo>
                <a:lnTo>
                  <a:pt x="1123918" y="655660"/>
                </a:lnTo>
                <a:lnTo>
                  <a:pt x="1097224" y="690436"/>
                </a:lnTo>
                <a:lnTo>
                  <a:pt x="1066934" y="723112"/>
                </a:lnTo>
                <a:lnTo>
                  <a:pt x="1033321" y="753381"/>
                </a:lnTo>
                <a:lnTo>
                  <a:pt x="996656" y="780937"/>
                </a:lnTo>
                <a:lnTo>
                  <a:pt x="957214" y="805474"/>
                </a:lnTo>
                <a:lnTo>
                  <a:pt x="915267" y="826683"/>
                </a:lnTo>
                <a:lnTo>
                  <a:pt x="871086" y="844259"/>
                </a:lnTo>
                <a:lnTo>
                  <a:pt x="824945" y="857895"/>
                </a:lnTo>
                <a:lnTo>
                  <a:pt x="777117" y="867284"/>
                </a:lnTo>
                <a:lnTo>
                  <a:pt x="766403" y="868336"/>
                </a:lnTo>
                <a:lnTo>
                  <a:pt x="602757" y="868336"/>
                </a:lnTo>
                <a:lnTo>
                  <a:pt x="249983" y="1132834"/>
                </a:lnTo>
                <a:close/>
              </a:path>
              <a:path w="1193800" h="1132839">
                <a:moveTo>
                  <a:pt x="677489" y="872094"/>
                </a:moveTo>
                <a:lnTo>
                  <a:pt x="602757" y="868336"/>
                </a:lnTo>
                <a:lnTo>
                  <a:pt x="766403" y="868336"/>
                </a:lnTo>
                <a:lnTo>
                  <a:pt x="727874" y="872119"/>
                </a:lnTo>
                <a:lnTo>
                  <a:pt x="677489" y="87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120000">
            <a:off x="8009675" y="1025554"/>
            <a:ext cx="613714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baseline="2057" dirty="0">
                <a:latin typeface="Comic Sans MS"/>
                <a:cs typeface="Comic Sans MS"/>
              </a:rPr>
              <a:t>Got</a:t>
            </a:r>
            <a:r>
              <a:rPr sz="2025" b="1" spc="-165" baseline="2057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it?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84298" y="143462"/>
            <a:ext cx="4731385" cy="493395"/>
          </a:xfrm>
          <a:custGeom>
            <a:avLst/>
            <a:gdLst/>
            <a:ahLst/>
            <a:cxnLst/>
            <a:rect l="l" t="t" r="r" b="b"/>
            <a:pathLst>
              <a:path w="4731385" h="493395">
                <a:moveTo>
                  <a:pt x="4485482" y="492968"/>
                </a:moveTo>
                <a:lnTo>
                  <a:pt x="246484" y="492968"/>
                </a:lnTo>
                <a:lnTo>
                  <a:pt x="196809" y="487960"/>
                </a:lnTo>
                <a:lnTo>
                  <a:pt x="150541" y="473598"/>
                </a:lnTo>
                <a:lnTo>
                  <a:pt x="108672" y="450872"/>
                </a:lnTo>
                <a:lnTo>
                  <a:pt x="72193" y="420774"/>
                </a:lnTo>
                <a:lnTo>
                  <a:pt x="42095" y="384295"/>
                </a:lnTo>
                <a:lnTo>
                  <a:pt x="19369" y="342426"/>
                </a:lnTo>
                <a:lnTo>
                  <a:pt x="5007" y="296159"/>
                </a:lnTo>
                <a:lnTo>
                  <a:pt x="0" y="246484"/>
                </a:lnTo>
                <a:lnTo>
                  <a:pt x="5007" y="196809"/>
                </a:lnTo>
                <a:lnTo>
                  <a:pt x="19369" y="150541"/>
                </a:lnTo>
                <a:lnTo>
                  <a:pt x="42095" y="108672"/>
                </a:lnTo>
                <a:lnTo>
                  <a:pt x="72193" y="72193"/>
                </a:lnTo>
                <a:lnTo>
                  <a:pt x="108672" y="42095"/>
                </a:lnTo>
                <a:lnTo>
                  <a:pt x="150541" y="19369"/>
                </a:lnTo>
                <a:lnTo>
                  <a:pt x="196809" y="5007"/>
                </a:lnTo>
                <a:lnTo>
                  <a:pt x="246484" y="0"/>
                </a:lnTo>
                <a:lnTo>
                  <a:pt x="4485482" y="0"/>
                </a:lnTo>
                <a:lnTo>
                  <a:pt x="4535157" y="5007"/>
                </a:lnTo>
                <a:lnTo>
                  <a:pt x="4581425" y="19369"/>
                </a:lnTo>
                <a:lnTo>
                  <a:pt x="4623294" y="42095"/>
                </a:lnTo>
                <a:lnTo>
                  <a:pt x="4659773" y="72193"/>
                </a:lnTo>
                <a:lnTo>
                  <a:pt x="4689871" y="108672"/>
                </a:lnTo>
                <a:lnTo>
                  <a:pt x="4712596" y="150541"/>
                </a:lnTo>
                <a:lnTo>
                  <a:pt x="4726959" y="196809"/>
                </a:lnTo>
                <a:lnTo>
                  <a:pt x="4731340" y="240275"/>
                </a:lnTo>
                <a:lnTo>
                  <a:pt x="4731340" y="252692"/>
                </a:lnTo>
                <a:lnTo>
                  <a:pt x="4726959" y="296159"/>
                </a:lnTo>
                <a:lnTo>
                  <a:pt x="4712596" y="342426"/>
                </a:lnTo>
                <a:lnTo>
                  <a:pt x="4689871" y="384295"/>
                </a:lnTo>
                <a:lnTo>
                  <a:pt x="4659773" y="420774"/>
                </a:lnTo>
                <a:lnTo>
                  <a:pt x="4623294" y="450872"/>
                </a:lnTo>
                <a:lnTo>
                  <a:pt x="4581425" y="473598"/>
                </a:lnTo>
                <a:lnTo>
                  <a:pt x="4535157" y="487960"/>
                </a:lnTo>
                <a:lnTo>
                  <a:pt x="4485482" y="4929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2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798" y="7200900"/>
                </a:moveTo>
                <a:lnTo>
                  <a:pt x="888174" y="7132333"/>
                </a:lnTo>
                <a:lnTo>
                  <a:pt x="877189" y="7087362"/>
                </a:lnTo>
                <a:lnTo>
                  <a:pt x="864336" y="7043153"/>
                </a:lnTo>
                <a:lnTo>
                  <a:pt x="849680" y="6999732"/>
                </a:lnTo>
                <a:lnTo>
                  <a:pt x="833259" y="6957161"/>
                </a:lnTo>
                <a:lnTo>
                  <a:pt x="815111" y="6915493"/>
                </a:lnTo>
                <a:lnTo>
                  <a:pt x="795274" y="6874751"/>
                </a:lnTo>
                <a:lnTo>
                  <a:pt x="773811" y="6834975"/>
                </a:lnTo>
                <a:lnTo>
                  <a:pt x="750760" y="6796240"/>
                </a:lnTo>
                <a:lnTo>
                  <a:pt x="726147" y="6758559"/>
                </a:lnTo>
                <a:lnTo>
                  <a:pt x="700036" y="6721996"/>
                </a:lnTo>
                <a:lnTo>
                  <a:pt x="672465" y="6686575"/>
                </a:lnTo>
                <a:lnTo>
                  <a:pt x="643470" y="6652361"/>
                </a:lnTo>
                <a:lnTo>
                  <a:pt x="613105" y="6619380"/>
                </a:lnTo>
                <a:lnTo>
                  <a:pt x="581418" y="6587693"/>
                </a:lnTo>
                <a:lnTo>
                  <a:pt x="548449" y="6557327"/>
                </a:lnTo>
                <a:lnTo>
                  <a:pt x="514223" y="6528333"/>
                </a:lnTo>
                <a:lnTo>
                  <a:pt x="478815" y="6500762"/>
                </a:lnTo>
                <a:lnTo>
                  <a:pt x="442239" y="6474650"/>
                </a:lnTo>
                <a:lnTo>
                  <a:pt x="404558" y="6450050"/>
                </a:lnTo>
                <a:lnTo>
                  <a:pt x="365823" y="6426987"/>
                </a:lnTo>
                <a:lnTo>
                  <a:pt x="326059" y="6405524"/>
                </a:lnTo>
                <a:lnTo>
                  <a:pt x="285305" y="6385687"/>
                </a:lnTo>
                <a:lnTo>
                  <a:pt x="243636" y="6367539"/>
                </a:lnTo>
                <a:lnTo>
                  <a:pt x="201066" y="6351117"/>
                </a:lnTo>
                <a:lnTo>
                  <a:pt x="157657" y="6336462"/>
                </a:lnTo>
                <a:lnTo>
                  <a:pt x="113436" y="6323609"/>
                </a:lnTo>
                <a:lnTo>
                  <a:pt x="68465" y="6312624"/>
                </a:lnTo>
                <a:lnTo>
                  <a:pt x="22771" y="6303530"/>
                </a:lnTo>
                <a:lnTo>
                  <a:pt x="0" y="6300025"/>
                </a:lnTo>
                <a:lnTo>
                  <a:pt x="0" y="7200900"/>
                </a:lnTo>
                <a:lnTo>
                  <a:pt x="900798" y="7200900"/>
                </a:lnTo>
                <a:close/>
              </a:path>
              <a:path w="9001125" h="7200900">
                <a:moveTo>
                  <a:pt x="7163079" y="1025398"/>
                </a:moveTo>
                <a:lnTo>
                  <a:pt x="7159079" y="975855"/>
                </a:lnTo>
                <a:lnTo>
                  <a:pt x="7147509" y="928865"/>
                </a:lnTo>
                <a:lnTo>
                  <a:pt x="7128992" y="885050"/>
                </a:lnTo>
                <a:lnTo>
                  <a:pt x="7104151" y="845032"/>
                </a:lnTo>
                <a:lnTo>
                  <a:pt x="7073633" y="809447"/>
                </a:lnTo>
                <a:lnTo>
                  <a:pt x="7038048" y="778916"/>
                </a:lnTo>
                <a:lnTo>
                  <a:pt x="6998030" y="754087"/>
                </a:lnTo>
                <a:lnTo>
                  <a:pt x="6954215" y="735558"/>
                </a:lnTo>
                <a:lnTo>
                  <a:pt x="6907212" y="723988"/>
                </a:lnTo>
                <a:lnTo>
                  <a:pt x="6857682" y="719988"/>
                </a:lnTo>
                <a:lnTo>
                  <a:pt x="886002" y="719988"/>
                </a:lnTo>
                <a:lnTo>
                  <a:pt x="836472" y="723988"/>
                </a:lnTo>
                <a:lnTo>
                  <a:pt x="789470" y="735558"/>
                </a:lnTo>
                <a:lnTo>
                  <a:pt x="745655" y="754087"/>
                </a:lnTo>
                <a:lnTo>
                  <a:pt x="705637" y="778916"/>
                </a:lnTo>
                <a:lnTo>
                  <a:pt x="674014" y="806056"/>
                </a:lnTo>
                <a:lnTo>
                  <a:pt x="674014" y="187363"/>
                </a:lnTo>
                <a:lnTo>
                  <a:pt x="0" y="187363"/>
                </a:lnTo>
                <a:lnTo>
                  <a:pt x="0" y="916165"/>
                </a:lnTo>
                <a:lnTo>
                  <a:pt x="601535" y="916165"/>
                </a:lnTo>
                <a:lnTo>
                  <a:pt x="596176" y="928865"/>
                </a:lnTo>
                <a:lnTo>
                  <a:pt x="584606" y="975855"/>
                </a:lnTo>
                <a:lnTo>
                  <a:pt x="580605" y="1025398"/>
                </a:lnTo>
                <a:lnTo>
                  <a:pt x="584606" y="1074928"/>
                </a:lnTo>
                <a:lnTo>
                  <a:pt x="596176" y="1121930"/>
                </a:lnTo>
                <a:lnTo>
                  <a:pt x="614692" y="1165745"/>
                </a:lnTo>
                <a:lnTo>
                  <a:pt x="639533" y="1205763"/>
                </a:lnTo>
                <a:lnTo>
                  <a:pt x="670052" y="1241348"/>
                </a:lnTo>
                <a:lnTo>
                  <a:pt x="705637" y="1271866"/>
                </a:lnTo>
                <a:lnTo>
                  <a:pt x="745655" y="1296708"/>
                </a:lnTo>
                <a:lnTo>
                  <a:pt x="789470" y="1315224"/>
                </a:lnTo>
                <a:lnTo>
                  <a:pt x="836472" y="1326794"/>
                </a:lnTo>
                <a:lnTo>
                  <a:pt x="886002" y="1330794"/>
                </a:lnTo>
                <a:lnTo>
                  <a:pt x="6857682" y="1330794"/>
                </a:lnTo>
                <a:lnTo>
                  <a:pt x="6907212" y="1326794"/>
                </a:lnTo>
                <a:lnTo>
                  <a:pt x="6954215" y="1315224"/>
                </a:lnTo>
                <a:lnTo>
                  <a:pt x="6998030" y="1296708"/>
                </a:lnTo>
                <a:lnTo>
                  <a:pt x="7038048" y="1271866"/>
                </a:lnTo>
                <a:lnTo>
                  <a:pt x="7073633" y="1241348"/>
                </a:lnTo>
                <a:lnTo>
                  <a:pt x="7104151" y="1205763"/>
                </a:lnTo>
                <a:lnTo>
                  <a:pt x="7128992" y="1165745"/>
                </a:lnTo>
                <a:lnTo>
                  <a:pt x="7147509" y="1121930"/>
                </a:lnTo>
                <a:lnTo>
                  <a:pt x="7159079" y="1074928"/>
                </a:lnTo>
                <a:lnTo>
                  <a:pt x="7163079" y="1025398"/>
                </a:lnTo>
                <a:close/>
              </a:path>
              <a:path w="9001125" h="7200900">
                <a:moveTo>
                  <a:pt x="7748587" y="0"/>
                </a:moveTo>
                <a:lnTo>
                  <a:pt x="6776021" y="0"/>
                </a:lnTo>
                <a:lnTo>
                  <a:pt x="6778244" y="46824"/>
                </a:lnTo>
                <a:lnTo>
                  <a:pt x="6784784" y="92405"/>
                </a:lnTo>
                <a:lnTo>
                  <a:pt x="6795440" y="136512"/>
                </a:lnTo>
                <a:lnTo>
                  <a:pt x="6810007" y="178955"/>
                </a:lnTo>
                <a:lnTo>
                  <a:pt x="6828269" y="219519"/>
                </a:lnTo>
                <a:lnTo>
                  <a:pt x="6850050" y="258025"/>
                </a:lnTo>
                <a:lnTo>
                  <a:pt x="6875107" y="294233"/>
                </a:lnTo>
                <a:lnTo>
                  <a:pt x="6903275" y="327977"/>
                </a:lnTo>
                <a:lnTo>
                  <a:pt x="6934327" y="359029"/>
                </a:lnTo>
                <a:lnTo>
                  <a:pt x="6968058" y="387184"/>
                </a:lnTo>
                <a:lnTo>
                  <a:pt x="7004278" y="412254"/>
                </a:lnTo>
                <a:lnTo>
                  <a:pt x="7042772" y="434022"/>
                </a:lnTo>
                <a:lnTo>
                  <a:pt x="7083349" y="452285"/>
                </a:lnTo>
                <a:lnTo>
                  <a:pt x="7125792" y="466852"/>
                </a:lnTo>
                <a:lnTo>
                  <a:pt x="7169899" y="477507"/>
                </a:lnTo>
                <a:lnTo>
                  <a:pt x="7215467" y="484047"/>
                </a:lnTo>
                <a:lnTo>
                  <a:pt x="7262304" y="486283"/>
                </a:lnTo>
                <a:lnTo>
                  <a:pt x="7309129" y="484047"/>
                </a:lnTo>
                <a:lnTo>
                  <a:pt x="7354710" y="477507"/>
                </a:lnTo>
                <a:lnTo>
                  <a:pt x="7398817" y="466852"/>
                </a:lnTo>
                <a:lnTo>
                  <a:pt x="7441260" y="452285"/>
                </a:lnTo>
                <a:lnTo>
                  <a:pt x="7481837" y="434022"/>
                </a:lnTo>
                <a:lnTo>
                  <a:pt x="7520330" y="412254"/>
                </a:lnTo>
                <a:lnTo>
                  <a:pt x="7556551" y="387184"/>
                </a:lnTo>
                <a:lnTo>
                  <a:pt x="7590282" y="359029"/>
                </a:lnTo>
                <a:lnTo>
                  <a:pt x="7621333" y="327977"/>
                </a:lnTo>
                <a:lnTo>
                  <a:pt x="7649489" y="294233"/>
                </a:lnTo>
                <a:lnTo>
                  <a:pt x="7674559" y="258025"/>
                </a:lnTo>
                <a:lnTo>
                  <a:pt x="7696327" y="219519"/>
                </a:lnTo>
                <a:lnTo>
                  <a:pt x="7714602" y="178955"/>
                </a:lnTo>
                <a:lnTo>
                  <a:pt x="7729169" y="136512"/>
                </a:lnTo>
                <a:lnTo>
                  <a:pt x="7739812" y="92405"/>
                </a:lnTo>
                <a:lnTo>
                  <a:pt x="7746365" y="46824"/>
                </a:lnTo>
                <a:lnTo>
                  <a:pt x="7748587" y="0"/>
                </a:lnTo>
                <a:close/>
              </a:path>
              <a:path w="9001125" h="7200900">
                <a:moveTo>
                  <a:pt x="9001112" y="0"/>
                </a:moveTo>
                <a:lnTo>
                  <a:pt x="8080781" y="0"/>
                </a:lnTo>
                <a:lnTo>
                  <a:pt x="8081785" y="10287"/>
                </a:lnTo>
                <a:lnTo>
                  <a:pt x="8089227" y="55892"/>
                </a:lnTo>
                <a:lnTo>
                  <a:pt x="8099463" y="100495"/>
                </a:lnTo>
                <a:lnTo>
                  <a:pt x="8112430" y="144005"/>
                </a:lnTo>
                <a:lnTo>
                  <a:pt x="8128013" y="186309"/>
                </a:lnTo>
                <a:lnTo>
                  <a:pt x="8146123" y="227317"/>
                </a:lnTo>
                <a:lnTo>
                  <a:pt x="8166659" y="266941"/>
                </a:lnTo>
                <a:lnTo>
                  <a:pt x="8189531" y="305079"/>
                </a:lnTo>
                <a:lnTo>
                  <a:pt x="8214639" y="341642"/>
                </a:lnTo>
                <a:lnTo>
                  <a:pt x="8241906" y="376542"/>
                </a:lnTo>
                <a:lnTo>
                  <a:pt x="8271218" y="409663"/>
                </a:lnTo>
                <a:lnTo>
                  <a:pt x="8302472" y="440931"/>
                </a:lnTo>
                <a:lnTo>
                  <a:pt x="8335607" y="470242"/>
                </a:lnTo>
                <a:lnTo>
                  <a:pt x="8370506" y="497509"/>
                </a:lnTo>
                <a:lnTo>
                  <a:pt x="8407070" y="522617"/>
                </a:lnTo>
                <a:lnTo>
                  <a:pt x="8445208" y="545490"/>
                </a:lnTo>
                <a:lnTo>
                  <a:pt x="8484832" y="566026"/>
                </a:lnTo>
                <a:lnTo>
                  <a:pt x="8525840" y="584136"/>
                </a:lnTo>
                <a:lnTo>
                  <a:pt x="8568144" y="599719"/>
                </a:lnTo>
                <a:lnTo>
                  <a:pt x="8611654" y="612673"/>
                </a:lnTo>
                <a:lnTo>
                  <a:pt x="8656256" y="622922"/>
                </a:lnTo>
                <a:lnTo>
                  <a:pt x="8701862" y="630364"/>
                </a:lnTo>
                <a:lnTo>
                  <a:pt x="8748382" y="634898"/>
                </a:lnTo>
                <a:lnTo>
                  <a:pt x="8795728" y="636422"/>
                </a:lnTo>
                <a:lnTo>
                  <a:pt x="8843061" y="634898"/>
                </a:lnTo>
                <a:lnTo>
                  <a:pt x="8889581" y="630364"/>
                </a:lnTo>
                <a:lnTo>
                  <a:pt x="8935199" y="622922"/>
                </a:lnTo>
                <a:lnTo>
                  <a:pt x="8979802" y="612673"/>
                </a:lnTo>
                <a:lnTo>
                  <a:pt x="9001112" y="606323"/>
                </a:lnTo>
                <a:lnTo>
                  <a:pt x="90011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457558" y="5523023"/>
            <a:ext cx="6480175" cy="1678305"/>
            <a:chOff x="2457558" y="5523023"/>
            <a:chExt cx="6480175" cy="1678305"/>
          </a:xfrm>
        </p:grpSpPr>
        <p:sp>
          <p:nvSpPr>
            <p:cNvPr id="8" name="object 8"/>
            <p:cNvSpPr/>
            <p:nvPr/>
          </p:nvSpPr>
          <p:spPr>
            <a:xfrm>
              <a:off x="2806522" y="6558444"/>
              <a:ext cx="5502910" cy="642620"/>
            </a:xfrm>
            <a:custGeom>
              <a:avLst/>
              <a:gdLst/>
              <a:ahLst/>
              <a:cxnLst/>
              <a:rect l="l" t="t" r="r" b="b"/>
              <a:pathLst>
                <a:path w="5502909" h="642620">
                  <a:moveTo>
                    <a:pt x="370903" y="403288"/>
                  </a:moveTo>
                  <a:lnTo>
                    <a:pt x="364274" y="353987"/>
                  </a:lnTo>
                  <a:lnTo>
                    <a:pt x="345579" y="309689"/>
                  </a:lnTo>
                  <a:lnTo>
                    <a:pt x="316585" y="272161"/>
                  </a:lnTo>
                  <a:lnTo>
                    <a:pt x="279044" y="243154"/>
                  </a:lnTo>
                  <a:lnTo>
                    <a:pt x="234746" y="224459"/>
                  </a:lnTo>
                  <a:lnTo>
                    <a:pt x="185445" y="217843"/>
                  </a:lnTo>
                  <a:lnTo>
                    <a:pt x="136144" y="224459"/>
                  </a:lnTo>
                  <a:lnTo>
                    <a:pt x="91846" y="243154"/>
                  </a:lnTo>
                  <a:lnTo>
                    <a:pt x="54317" y="272161"/>
                  </a:lnTo>
                  <a:lnTo>
                    <a:pt x="25311" y="309689"/>
                  </a:lnTo>
                  <a:lnTo>
                    <a:pt x="6616" y="353987"/>
                  </a:lnTo>
                  <a:lnTo>
                    <a:pt x="0" y="403288"/>
                  </a:lnTo>
                  <a:lnTo>
                    <a:pt x="6616" y="452589"/>
                  </a:lnTo>
                  <a:lnTo>
                    <a:pt x="25311" y="496887"/>
                  </a:lnTo>
                  <a:lnTo>
                    <a:pt x="54317" y="534428"/>
                  </a:lnTo>
                  <a:lnTo>
                    <a:pt x="91846" y="563422"/>
                  </a:lnTo>
                  <a:lnTo>
                    <a:pt x="136144" y="582117"/>
                  </a:lnTo>
                  <a:lnTo>
                    <a:pt x="185445" y="588733"/>
                  </a:lnTo>
                  <a:lnTo>
                    <a:pt x="234746" y="582117"/>
                  </a:lnTo>
                  <a:lnTo>
                    <a:pt x="279044" y="563422"/>
                  </a:lnTo>
                  <a:lnTo>
                    <a:pt x="316585" y="534428"/>
                  </a:lnTo>
                  <a:lnTo>
                    <a:pt x="345579" y="496887"/>
                  </a:lnTo>
                  <a:lnTo>
                    <a:pt x="364274" y="452589"/>
                  </a:lnTo>
                  <a:lnTo>
                    <a:pt x="370903" y="403288"/>
                  </a:lnTo>
                  <a:close/>
                </a:path>
                <a:path w="5502909" h="642620">
                  <a:moveTo>
                    <a:pt x="5502872" y="586892"/>
                  </a:moveTo>
                  <a:lnTo>
                    <a:pt x="5496649" y="531583"/>
                  </a:lnTo>
                  <a:lnTo>
                    <a:pt x="5476926" y="468604"/>
                  </a:lnTo>
                  <a:lnTo>
                    <a:pt x="5444909" y="408025"/>
                  </a:lnTo>
                  <a:lnTo>
                    <a:pt x="5401310" y="350189"/>
                  </a:lnTo>
                  <a:lnTo>
                    <a:pt x="5346801" y="295478"/>
                  </a:lnTo>
                  <a:lnTo>
                    <a:pt x="5315686" y="269405"/>
                  </a:lnTo>
                  <a:lnTo>
                    <a:pt x="5282108" y="244259"/>
                  </a:lnTo>
                  <a:lnTo>
                    <a:pt x="5246154" y="220065"/>
                  </a:lnTo>
                  <a:lnTo>
                    <a:pt x="5207927" y="196875"/>
                  </a:lnTo>
                  <a:lnTo>
                    <a:pt x="5167490" y="174739"/>
                  </a:lnTo>
                  <a:lnTo>
                    <a:pt x="5124932" y="153708"/>
                  </a:lnTo>
                  <a:lnTo>
                    <a:pt x="5080368" y="133807"/>
                  </a:lnTo>
                  <a:lnTo>
                    <a:pt x="5033861" y="115112"/>
                  </a:lnTo>
                  <a:lnTo>
                    <a:pt x="4985499" y="97637"/>
                  </a:lnTo>
                  <a:lnTo>
                    <a:pt x="4935385" y="81457"/>
                  </a:lnTo>
                  <a:lnTo>
                    <a:pt x="4883594" y="66598"/>
                  </a:lnTo>
                  <a:lnTo>
                    <a:pt x="4830216" y="53098"/>
                  </a:lnTo>
                  <a:lnTo>
                    <a:pt x="4775339" y="41033"/>
                  </a:lnTo>
                  <a:lnTo>
                    <a:pt x="4719040" y="30416"/>
                  </a:lnTo>
                  <a:lnTo>
                    <a:pt x="4661433" y="21310"/>
                  </a:lnTo>
                  <a:lnTo>
                    <a:pt x="4602581" y="13766"/>
                  </a:lnTo>
                  <a:lnTo>
                    <a:pt x="4542574" y="7810"/>
                  </a:lnTo>
                  <a:lnTo>
                    <a:pt x="4481512" y="3505"/>
                  </a:lnTo>
                  <a:lnTo>
                    <a:pt x="4419485" y="889"/>
                  </a:lnTo>
                  <a:lnTo>
                    <a:pt x="4356557" y="0"/>
                  </a:lnTo>
                  <a:lnTo>
                    <a:pt x="4293641" y="889"/>
                  </a:lnTo>
                  <a:lnTo>
                    <a:pt x="4231602" y="3505"/>
                  </a:lnTo>
                  <a:lnTo>
                    <a:pt x="4170540" y="7810"/>
                  </a:lnTo>
                  <a:lnTo>
                    <a:pt x="4110545" y="13766"/>
                  </a:lnTo>
                  <a:lnTo>
                    <a:pt x="4051693" y="21310"/>
                  </a:lnTo>
                  <a:lnTo>
                    <a:pt x="3994073" y="30416"/>
                  </a:lnTo>
                  <a:lnTo>
                    <a:pt x="3937787" y="41033"/>
                  </a:lnTo>
                  <a:lnTo>
                    <a:pt x="3882910" y="53098"/>
                  </a:lnTo>
                  <a:lnTo>
                    <a:pt x="3829532" y="66598"/>
                  </a:lnTo>
                  <a:lnTo>
                    <a:pt x="3777742" y="81457"/>
                  </a:lnTo>
                  <a:lnTo>
                    <a:pt x="3727615" y="97637"/>
                  </a:lnTo>
                  <a:lnTo>
                    <a:pt x="3679266" y="115112"/>
                  </a:lnTo>
                  <a:lnTo>
                    <a:pt x="3632758" y="133807"/>
                  </a:lnTo>
                  <a:lnTo>
                    <a:pt x="3588181" y="153708"/>
                  </a:lnTo>
                  <a:lnTo>
                    <a:pt x="3545636" y="174739"/>
                  </a:lnTo>
                  <a:lnTo>
                    <a:pt x="3505200" y="196875"/>
                  </a:lnTo>
                  <a:lnTo>
                    <a:pt x="3466960" y="220065"/>
                  </a:lnTo>
                  <a:lnTo>
                    <a:pt x="3431006" y="244259"/>
                  </a:lnTo>
                  <a:lnTo>
                    <a:pt x="3397427" y="269405"/>
                  </a:lnTo>
                  <a:lnTo>
                    <a:pt x="3366312" y="295478"/>
                  </a:lnTo>
                  <a:lnTo>
                    <a:pt x="3337750" y="322427"/>
                  </a:lnTo>
                  <a:lnTo>
                    <a:pt x="3288601" y="378739"/>
                  </a:lnTo>
                  <a:lnTo>
                    <a:pt x="3250704" y="437997"/>
                  </a:lnTo>
                  <a:lnTo>
                    <a:pt x="3224746" y="499821"/>
                  </a:lnTo>
                  <a:lnTo>
                    <a:pt x="3211436" y="563854"/>
                  </a:lnTo>
                  <a:lnTo>
                    <a:pt x="3209734" y="596595"/>
                  </a:lnTo>
                  <a:lnTo>
                    <a:pt x="3211436" y="629323"/>
                  </a:lnTo>
                  <a:lnTo>
                    <a:pt x="3213481" y="642467"/>
                  </a:lnTo>
                  <a:lnTo>
                    <a:pt x="5499633" y="642467"/>
                  </a:lnTo>
                  <a:lnTo>
                    <a:pt x="5501678" y="629323"/>
                  </a:lnTo>
                  <a:lnTo>
                    <a:pt x="5502872" y="606285"/>
                  </a:lnTo>
                  <a:lnTo>
                    <a:pt x="5502872" y="5868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457558" y="5523023"/>
              <a:ext cx="4084954" cy="1279525"/>
            </a:xfrm>
            <a:custGeom>
              <a:avLst/>
              <a:gdLst/>
              <a:ahLst/>
              <a:cxnLst/>
              <a:rect l="l" t="t" r="r" b="b"/>
              <a:pathLst>
                <a:path w="4084954" h="1279525">
                  <a:moveTo>
                    <a:pt x="3751511" y="1278923"/>
                  </a:moveTo>
                  <a:lnTo>
                    <a:pt x="333370" y="1278923"/>
                  </a:lnTo>
                  <a:lnTo>
                    <a:pt x="284111" y="1275309"/>
                  </a:lnTo>
                  <a:lnTo>
                    <a:pt x="237091" y="1264808"/>
                  </a:lnTo>
                  <a:lnTo>
                    <a:pt x="192832" y="1247938"/>
                  </a:lnTo>
                  <a:lnTo>
                    <a:pt x="151848" y="1225214"/>
                  </a:lnTo>
                  <a:lnTo>
                    <a:pt x="114656" y="1197152"/>
                  </a:lnTo>
                  <a:lnTo>
                    <a:pt x="81771" y="1164266"/>
                  </a:lnTo>
                  <a:lnTo>
                    <a:pt x="53708" y="1127074"/>
                  </a:lnTo>
                  <a:lnTo>
                    <a:pt x="30984" y="1086090"/>
                  </a:lnTo>
                  <a:lnTo>
                    <a:pt x="14114" y="1041831"/>
                  </a:lnTo>
                  <a:lnTo>
                    <a:pt x="3614" y="994812"/>
                  </a:lnTo>
                  <a:lnTo>
                    <a:pt x="0" y="945548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3751507" y="0"/>
                  </a:lnTo>
                  <a:lnTo>
                    <a:pt x="3800771" y="3614"/>
                  </a:lnTo>
                  <a:lnTo>
                    <a:pt x="3847790" y="14114"/>
                  </a:lnTo>
                  <a:lnTo>
                    <a:pt x="3892050" y="30984"/>
                  </a:lnTo>
                  <a:lnTo>
                    <a:pt x="3933033" y="53708"/>
                  </a:lnTo>
                  <a:lnTo>
                    <a:pt x="3970226" y="81771"/>
                  </a:lnTo>
                  <a:lnTo>
                    <a:pt x="4003111" y="114656"/>
                  </a:lnTo>
                  <a:lnTo>
                    <a:pt x="4031173" y="151848"/>
                  </a:lnTo>
                  <a:lnTo>
                    <a:pt x="4053897" y="192832"/>
                  </a:lnTo>
                  <a:lnTo>
                    <a:pt x="4070767" y="237091"/>
                  </a:lnTo>
                  <a:lnTo>
                    <a:pt x="4081267" y="284111"/>
                  </a:lnTo>
                  <a:lnTo>
                    <a:pt x="4084882" y="333374"/>
                  </a:lnTo>
                  <a:lnTo>
                    <a:pt x="4084882" y="945548"/>
                  </a:lnTo>
                  <a:lnTo>
                    <a:pt x="4081267" y="994812"/>
                  </a:lnTo>
                  <a:lnTo>
                    <a:pt x="4070767" y="1041831"/>
                  </a:lnTo>
                  <a:lnTo>
                    <a:pt x="4053897" y="1086090"/>
                  </a:lnTo>
                  <a:lnTo>
                    <a:pt x="4031173" y="1127074"/>
                  </a:lnTo>
                  <a:lnTo>
                    <a:pt x="4003111" y="1164266"/>
                  </a:lnTo>
                  <a:lnTo>
                    <a:pt x="3970226" y="1197152"/>
                  </a:lnTo>
                  <a:lnTo>
                    <a:pt x="3933033" y="1225214"/>
                  </a:lnTo>
                  <a:lnTo>
                    <a:pt x="3892050" y="1247938"/>
                  </a:lnTo>
                  <a:lnTo>
                    <a:pt x="3847790" y="1264808"/>
                  </a:lnTo>
                  <a:lnTo>
                    <a:pt x="3800771" y="1275309"/>
                  </a:lnTo>
                  <a:lnTo>
                    <a:pt x="3751511" y="12789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67101" y="5718034"/>
              <a:ext cx="47625" cy="447675"/>
            </a:xfrm>
            <a:custGeom>
              <a:avLst/>
              <a:gdLst/>
              <a:ahLst/>
              <a:cxnLst/>
              <a:rect l="l" t="t" r="r" b="b"/>
              <a:pathLst>
                <a:path w="47625" h="447675">
                  <a:moveTo>
                    <a:pt x="47625" y="420700"/>
                  </a:moveTo>
                  <a:lnTo>
                    <a:pt x="26974" y="400050"/>
                  </a:lnTo>
                  <a:lnTo>
                    <a:pt x="20650" y="400050"/>
                  </a:lnTo>
                  <a:lnTo>
                    <a:pt x="0" y="420700"/>
                  </a:lnTo>
                  <a:lnTo>
                    <a:pt x="0" y="427012"/>
                  </a:lnTo>
                  <a:lnTo>
                    <a:pt x="20650" y="447675"/>
                  </a:lnTo>
                  <a:lnTo>
                    <a:pt x="26974" y="447675"/>
                  </a:lnTo>
                  <a:lnTo>
                    <a:pt x="47625" y="427012"/>
                  </a:lnTo>
                  <a:lnTo>
                    <a:pt x="47625" y="423862"/>
                  </a:lnTo>
                  <a:lnTo>
                    <a:pt x="47625" y="420700"/>
                  </a:lnTo>
                  <a:close/>
                </a:path>
                <a:path w="47625" h="447675">
                  <a:moveTo>
                    <a:pt x="47625" y="220675"/>
                  </a:moveTo>
                  <a:lnTo>
                    <a:pt x="26974" y="200025"/>
                  </a:lnTo>
                  <a:lnTo>
                    <a:pt x="20650" y="200025"/>
                  </a:lnTo>
                  <a:lnTo>
                    <a:pt x="0" y="220675"/>
                  </a:lnTo>
                  <a:lnTo>
                    <a:pt x="0" y="226987"/>
                  </a:lnTo>
                  <a:lnTo>
                    <a:pt x="20650" y="247650"/>
                  </a:lnTo>
                  <a:lnTo>
                    <a:pt x="26974" y="247650"/>
                  </a:lnTo>
                  <a:lnTo>
                    <a:pt x="47625" y="226987"/>
                  </a:lnTo>
                  <a:lnTo>
                    <a:pt x="47625" y="223837"/>
                  </a:lnTo>
                  <a:lnTo>
                    <a:pt x="47625" y="220675"/>
                  </a:lnTo>
                  <a:close/>
                </a:path>
                <a:path w="47625" h="447675">
                  <a:moveTo>
                    <a:pt x="47625" y="20650"/>
                  </a:moveTo>
                  <a:lnTo>
                    <a:pt x="26974" y="0"/>
                  </a:lnTo>
                  <a:lnTo>
                    <a:pt x="20650" y="0"/>
                  </a:lnTo>
                  <a:lnTo>
                    <a:pt x="0" y="20650"/>
                  </a:lnTo>
                  <a:lnTo>
                    <a:pt x="0" y="26962"/>
                  </a:lnTo>
                  <a:lnTo>
                    <a:pt x="20650" y="47625"/>
                  </a:lnTo>
                  <a:lnTo>
                    <a:pt x="26974" y="47625"/>
                  </a:lnTo>
                  <a:lnTo>
                    <a:pt x="47625" y="26962"/>
                  </a:lnTo>
                  <a:lnTo>
                    <a:pt x="47625" y="23812"/>
                  </a:lnTo>
                  <a:lnTo>
                    <a:pt x="47625" y="20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dirty="0"/>
              <a:t>VISUAL</a:t>
            </a:r>
            <a:r>
              <a:rPr sz="1950" spc="-85" dirty="0"/>
              <a:t> </a:t>
            </a:r>
            <a:r>
              <a:rPr sz="1950" spc="-10" dirty="0"/>
              <a:t>EXAMPLE</a:t>
            </a:r>
            <a:endParaRPr sz="1950"/>
          </a:p>
        </p:txBody>
      </p:sp>
      <p:sp>
        <p:nvSpPr>
          <p:cNvPr id="13" name="object 13"/>
          <p:cNvSpPr txBox="1"/>
          <p:nvPr/>
        </p:nvSpPr>
        <p:spPr>
          <a:xfrm>
            <a:off x="606009" y="744009"/>
            <a:ext cx="6531609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100"/>
              </a:lnSpc>
              <a:spcBef>
                <a:spcPts val="100"/>
              </a:spcBef>
            </a:pPr>
            <a:r>
              <a:rPr sz="1450" dirty="0">
                <a:latin typeface="Comic Sans MS"/>
                <a:cs typeface="Comic Sans MS"/>
              </a:rPr>
              <a:t>How</a:t>
            </a:r>
            <a:r>
              <a:rPr sz="1450" spc="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can</a:t>
            </a:r>
            <a:r>
              <a:rPr sz="1450" spc="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you</a:t>
            </a:r>
            <a:r>
              <a:rPr sz="1450" spc="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create</a:t>
            </a:r>
            <a:r>
              <a:rPr sz="1450" spc="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measure</a:t>
            </a:r>
            <a:r>
              <a:rPr sz="1450" spc="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calculate</a:t>
            </a:r>
            <a:r>
              <a:rPr sz="1450" spc="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total</a:t>
            </a:r>
            <a:r>
              <a:rPr sz="1450" spc="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sales</a:t>
            </a:r>
            <a:r>
              <a:rPr sz="1450" spc="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amount</a:t>
            </a:r>
            <a:r>
              <a:rPr sz="1450" spc="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year-</a:t>
            </a:r>
            <a:r>
              <a:rPr sz="1450" spc="-25" dirty="0">
                <a:latin typeface="Comic Sans MS"/>
                <a:cs typeface="Comic Sans MS"/>
              </a:rPr>
              <a:t>to- </a:t>
            </a:r>
            <a:r>
              <a:rPr sz="1450" dirty="0">
                <a:latin typeface="Comic Sans MS"/>
                <a:cs typeface="Comic Sans MS"/>
              </a:rPr>
              <a:t>date</a:t>
            </a:r>
            <a:r>
              <a:rPr sz="1450" spc="-9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using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b="1" spc="-20" dirty="0">
                <a:latin typeface="Comic Sans MS"/>
                <a:cs typeface="Comic Sans MS"/>
              </a:rPr>
              <a:t>Order</a:t>
            </a:r>
            <a:r>
              <a:rPr sz="1450" b="1" spc="-20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table</a:t>
            </a:r>
            <a:r>
              <a:rPr sz="1450" spc="-3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and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b="1" spc="-20" dirty="0">
                <a:latin typeface="Comic Sans MS"/>
                <a:cs typeface="Comic Sans MS"/>
              </a:rPr>
              <a:t>OrderDate</a:t>
            </a:r>
            <a:r>
              <a:rPr sz="1450" b="1" spc="-20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column</a:t>
            </a:r>
            <a:r>
              <a:rPr sz="1450" spc="-3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using</a:t>
            </a:r>
            <a:r>
              <a:rPr sz="1450" spc="-3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DATESYTD?</a:t>
            </a:r>
            <a:endParaRPr sz="1450">
              <a:latin typeface="Comic Sans MS"/>
              <a:cs typeface="Comic Sans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0048" y="1416529"/>
            <a:ext cx="8911590" cy="3985260"/>
            <a:chOff x="90048" y="1416529"/>
            <a:chExt cx="8911590" cy="3985260"/>
          </a:xfrm>
        </p:grpSpPr>
        <p:sp>
          <p:nvSpPr>
            <p:cNvPr id="15" name="object 15"/>
            <p:cNvSpPr/>
            <p:nvPr/>
          </p:nvSpPr>
          <p:spPr>
            <a:xfrm>
              <a:off x="90048" y="1839922"/>
              <a:ext cx="7563484" cy="508000"/>
            </a:xfrm>
            <a:custGeom>
              <a:avLst/>
              <a:gdLst/>
              <a:ahLst/>
              <a:cxnLst/>
              <a:rect l="l" t="t" r="r" b="b"/>
              <a:pathLst>
                <a:path w="7563484" h="508000">
                  <a:moveTo>
                    <a:pt x="7309902" y="507398"/>
                  </a:moveTo>
                  <a:lnTo>
                    <a:pt x="253698" y="507398"/>
                  </a:lnTo>
                  <a:lnTo>
                    <a:pt x="208096" y="503311"/>
                  </a:lnTo>
                  <a:lnTo>
                    <a:pt x="165175" y="491526"/>
                  </a:lnTo>
                  <a:lnTo>
                    <a:pt x="125652" y="472761"/>
                  </a:lnTo>
                  <a:lnTo>
                    <a:pt x="90244" y="447731"/>
                  </a:lnTo>
                  <a:lnTo>
                    <a:pt x="59666" y="417154"/>
                  </a:lnTo>
                  <a:lnTo>
                    <a:pt x="34637" y="381746"/>
                  </a:lnTo>
                  <a:lnTo>
                    <a:pt x="15872" y="342223"/>
                  </a:lnTo>
                  <a:lnTo>
                    <a:pt x="4087" y="299302"/>
                  </a:lnTo>
                  <a:lnTo>
                    <a:pt x="0" y="253699"/>
                  </a:lnTo>
                  <a:lnTo>
                    <a:pt x="4087" y="208096"/>
                  </a:lnTo>
                  <a:lnTo>
                    <a:pt x="15872" y="165175"/>
                  </a:lnTo>
                  <a:lnTo>
                    <a:pt x="34637" y="125652"/>
                  </a:lnTo>
                  <a:lnTo>
                    <a:pt x="59666" y="90244"/>
                  </a:lnTo>
                  <a:lnTo>
                    <a:pt x="90244" y="59666"/>
                  </a:lnTo>
                  <a:lnTo>
                    <a:pt x="125652" y="34637"/>
                  </a:lnTo>
                  <a:lnTo>
                    <a:pt x="165175" y="15872"/>
                  </a:lnTo>
                  <a:lnTo>
                    <a:pt x="208096" y="4087"/>
                  </a:lnTo>
                  <a:lnTo>
                    <a:pt x="253699" y="0"/>
                  </a:lnTo>
                  <a:lnTo>
                    <a:pt x="7309901" y="0"/>
                  </a:lnTo>
                  <a:lnTo>
                    <a:pt x="7359626" y="4919"/>
                  </a:lnTo>
                  <a:lnTo>
                    <a:pt x="7406987" y="19311"/>
                  </a:lnTo>
                  <a:lnTo>
                    <a:pt x="7450653" y="42624"/>
                  </a:lnTo>
                  <a:lnTo>
                    <a:pt x="7489293" y="74306"/>
                  </a:lnTo>
                  <a:lnTo>
                    <a:pt x="7520976" y="112946"/>
                  </a:lnTo>
                  <a:lnTo>
                    <a:pt x="7544288" y="156612"/>
                  </a:lnTo>
                  <a:lnTo>
                    <a:pt x="7558680" y="203973"/>
                  </a:lnTo>
                  <a:lnTo>
                    <a:pt x="7563409" y="251767"/>
                  </a:lnTo>
                  <a:lnTo>
                    <a:pt x="7563409" y="255630"/>
                  </a:lnTo>
                  <a:lnTo>
                    <a:pt x="7558680" y="303424"/>
                  </a:lnTo>
                  <a:lnTo>
                    <a:pt x="7544288" y="350785"/>
                  </a:lnTo>
                  <a:lnTo>
                    <a:pt x="7520976" y="394451"/>
                  </a:lnTo>
                  <a:lnTo>
                    <a:pt x="7489293" y="433091"/>
                  </a:lnTo>
                  <a:lnTo>
                    <a:pt x="7450653" y="464774"/>
                  </a:lnTo>
                  <a:lnTo>
                    <a:pt x="7406987" y="488086"/>
                  </a:lnTo>
                  <a:lnTo>
                    <a:pt x="7359626" y="502478"/>
                  </a:lnTo>
                  <a:lnTo>
                    <a:pt x="7309902" y="5073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411" y="1416529"/>
              <a:ext cx="5343524" cy="4190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9661" y="2048460"/>
              <a:ext cx="1681463" cy="335279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339501" y="2433045"/>
              <a:ext cx="4880610" cy="2085975"/>
            </a:xfrm>
            <a:custGeom>
              <a:avLst/>
              <a:gdLst/>
              <a:ahLst/>
              <a:cxnLst/>
              <a:rect l="l" t="t" r="r" b="b"/>
              <a:pathLst>
                <a:path w="4880609" h="2085975">
                  <a:moveTo>
                    <a:pt x="4547473" y="2085830"/>
                  </a:moveTo>
                  <a:lnTo>
                    <a:pt x="333374" y="2085830"/>
                  </a:lnTo>
                  <a:lnTo>
                    <a:pt x="284111" y="2082215"/>
                  </a:lnTo>
                  <a:lnTo>
                    <a:pt x="237091" y="2071715"/>
                  </a:lnTo>
                  <a:lnTo>
                    <a:pt x="192832" y="2054845"/>
                  </a:lnTo>
                  <a:lnTo>
                    <a:pt x="151848" y="2032121"/>
                  </a:lnTo>
                  <a:lnTo>
                    <a:pt x="114656" y="2004058"/>
                  </a:lnTo>
                  <a:lnTo>
                    <a:pt x="81771" y="1971173"/>
                  </a:lnTo>
                  <a:lnTo>
                    <a:pt x="53708" y="1933981"/>
                  </a:lnTo>
                  <a:lnTo>
                    <a:pt x="30984" y="1892997"/>
                  </a:lnTo>
                  <a:lnTo>
                    <a:pt x="14114" y="1848738"/>
                  </a:lnTo>
                  <a:lnTo>
                    <a:pt x="3614" y="1801718"/>
                  </a:lnTo>
                  <a:lnTo>
                    <a:pt x="0" y="1752455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4547473" y="0"/>
                  </a:lnTo>
                  <a:lnTo>
                    <a:pt x="4596737" y="3614"/>
                  </a:lnTo>
                  <a:lnTo>
                    <a:pt x="4643756" y="14114"/>
                  </a:lnTo>
                  <a:lnTo>
                    <a:pt x="4688015" y="30984"/>
                  </a:lnTo>
                  <a:lnTo>
                    <a:pt x="4728999" y="53708"/>
                  </a:lnTo>
                  <a:lnTo>
                    <a:pt x="4766191" y="81771"/>
                  </a:lnTo>
                  <a:lnTo>
                    <a:pt x="4799077" y="114656"/>
                  </a:lnTo>
                  <a:lnTo>
                    <a:pt x="4827139" y="151848"/>
                  </a:lnTo>
                  <a:lnTo>
                    <a:pt x="4849863" y="192832"/>
                  </a:lnTo>
                  <a:lnTo>
                    <a:pt x="4866733" y="237091"/>
                  </a:lnTo>
                  <a:lnTo>
                    <a:pt x="4877233" y="284111"/>
                  </a:lnTo>
                  <a:lnTo>
                    <a:pt x="4880516" y="328851"/>
                  </a:lnTo>
                  <a:lnTo>
                    <a:pt x="4880516" y="1756978"/>
                  </a:lnTo>
                  <a:lnTo>
                    <a:pt x="4877233" y="1801718"/>
                  </a:lnTo>
                  <a:lnTo>
                    <a:pt x="4866733" y="1848738"/>
                  </a:lnTo>
                  <a:lnTo>
                    <a:pt x="4849863" y="1892997"/>
                  </a:lnTo>
                  <a:lnTo>
                    <a:pt x="4827139" y="1933981"/>
                  </a:lnTo>
                  <a:lnTo>
                    <a:pt x="4799077" y="1971173"/>
                  </a:lnTo>
                  <a:lnTo>
                    <a:pt x="4766191" y="2004058"/>
                  </a:lnTo>
                  <a:lnTo>
                    <a:pt x="4728999" y="2032121"/>
                  </a:lnTo>
                  <a:lnTo>
                    <a:pt x="4688015" y="2054845"/>
                  </a:lnTo>
                  <a:lnTo>
                    <a:pt x="4643756" y="2071715"/>
                  </a:lnTo>
                  <a:lnTo>
                    <a:pt x="4596737" y="2082215"/>
                  </a:lnTo>
                  <a:lnTo>
                    <a:pt x="4547473" y="20858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39517" y="2610268"/>
              <a:ext cx="47625" cy="590550"/>
            </a:xfrm>
            <a:custGeom>
              <a:avLst/>
              <a:gdLst/>
              <a:ahLst/>
              <a:cxnLst/>
              <a:rect l="l" t="t" r="r" b="b"/>
              <a:pathLst>
                <a:path w="47625" h="590550">
                  <a:moveTo>
                    <a:pt x="47625" y="563587"/>
                  </a:moveTo>
                  <a:lnTo>
                    <a:pt x="26974" y="542925"/>
                  </a:lnTo>
                  <a:lnTo>
                    <a:pt x="20662" y="542925"/>
                  </a:lnTo>
                  <a:lnTo>
                    <a:pt x="0" y="563587"/>
                  </a:lnTo>
                  <a:lnTo>
                    <a:pt x="0" y="569899"/>
                  </a:lnTo>
                  <a:lnTo>
                    <a:pt x="20662" y="590550"/>
                  </a:lnTo>
                  <a:lnTo>
                    <a:pt x="26974" y="590550"/>
                  </a:lnTo>
                  <a:lnTo>
                    <a:pt x="47625" y="569899"/>
                  </a:lnTo>
                  <a:lnTo>
                    <a:pt x="47625" y="566737"/>
                  </a:lnTo>
                  <a:lnTo>
                    <a:pt x="47625" y="563587"/>
                  </a:lnTo>
                  <a:close/>
                </a:path>
                <a:path w="47625" h="590550">
                  <a:moveTo>
                    <a:pt x="47625" y="382612"/>
                  </a:moveTo>
                  <a:lnTo>
                    <a:pt x="26974" y="361950"/>
                  </a:lnTo>
                  <a:lnTo>
                    <a:pt x="20662" y="361950"/>
                  </a:lnTo>
                  <a:lnTo>
                    <a:pt x="0" y="382612"/>
                  </a:lnTo>
                  <a:lnTo>
                    <a:pt x="0" y="388924"/>
                  </a:lnTo>
                  <a:lnTo>
                    <a:pt x="20662" y="409575"/>
                  </a:lnTo>
                  <a:lnTo>
                    <a:pt x="26974" y="409575"/>
                  </a:lnTo>
                  <a:lnTo>
                    <a:pt x="47625" y="388924"/>
                  </a:lnTo>
                  <a:lnTo>
                    <a:pt x="47625" y="385762"/>
                  </a:lnTo>
                  <a:lnTo>
                    <a:pt x="47625" y="382612"/>
                  </a:lnTo>
                  <a:close/>
                </a:path>
                <a:path w="47625" h="590550">
                  <a:moveTo>
                    <a:pt x="47625" y="201637"/>
                  </a:moveTo>
                  <a:lnTo>
                    <a:pt x="26974" y="180975"/>
                  </a:lnTo>
                  <a:lnTo>
                    <a:pt x="20662" y="180975"/>
                  </a:lnTo>
                  <a:lnTo>
                    <a:pt x="0" y="201637"/>
                  </a:lnTo>
                  <a:lnTo>
                    <a:pt x="0" y="207949"/>
                  </a:lnTo>
                  <a:lnTo>
                    <a:pt x="20662" y="228600"/>
                  </a:lnTo>
                  <a:lnTo>
                    <a:pt x="26974" y="228600"/>
                  </a:lnTo>
                  <a:lnTo>
                    <a:pt x="47625" y="207949"/>
                  </a:lnTo>
                  <a:lnTo>
                    <a:pt x="47625" y="204787"/>
                  </a:lnTo>
                  <a:lnTo>
                    <a:pt x="47625" y="201637"/>
                  </a:lnTo>
                  <a:close/>
                </a:path>
                <a:path w="47625" h="590550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39501" y="4591677"/>
              <a:ext cx="4685030" cy="508000"/>
            </a:xfrm>
            <a:custGeom>
              <a:avLst/>
              <a:gdLst/>
              <a:ahLst/>
              <a:cxnLst/>
              <a:rect l="l" t="t" r="r" b="b"/>
              <a:pathLst>
                <a:path w="4685030" h="508000">
                  <a:moveTo>
                    <a:pt x="4431292" y="507398"/>
                  </a:moveTo>
                  <a:lnTo>
                    <a:pt x="253697" y="507398"/>
                  </a:lnTo>
                  <a:lnTo>
                    <a:pt x="208096" y="503311"/>
                  </a:lnTo>
                  <a:lnTo>
                    <a:pt x="165175" y="491526"/>
                  </a:lnTo>
                  <a:lnTo>
                    <a:pt x="125652" y="472761"/>
                  </a:lnTo>
                  <a:lnTo>
                    <a:pt x="90244" y="447731"/>
                  </a:lnTo>
                  <a:lnTo>
                    <a:pt x="59666" y="417154"/>
                  </a:lnTo>
                  <a:lnTo>
                    <a:pt x="34637" y="381746"/>
                  </a:lnTo>
                  <a:lnTo>
                    <a:pt x="15872" y="342223"/>
                  </a:lnTo>
                  <a:lnTo>
                    <a:pt x="4087" y="299301"/>
                  </a:lnTo>
                  <a:lnTo>
                    <a:pt x="0" y="253699"/>
                  </a:lnTo>
                  <a:lnTo>
                    <a:pt x="4087" y="208096"/>
                  </a:lnTo>
                  <a:lnTo>
                    <a:pt x="15872" y="165175"/>
                  </a:lnTo>
                  <a:lnTo>
                    <a:pt x="34637" y="125652"/>
                  </a:lnTo>
                  <a:lnTo>
                    <a:pt x="59666" y="90243"/>
                  </a:lnTo>
                  <a:lnTo>
                    <a:pt x="90244" y="59666"/>
                  </a:lnTo>
                  <a:lnTo>
                    <a:pt x="125652" y="34637"/>
                  </a:lnTo>
                  <a:lnTo>
                    <a:pt x="165175" y="15872"/>
                  </a:lnTo>
                  <a:lnTo>
                    <a:pt x="208096" y="4087"/>
                  </a:lnTo>
                  <a:lnTo>
                    <a:pt x="253699" y="0"/>
                  </a:lnTo>
                  <a:lnTo>
                    <a:pt x="4431290" y="0"/>
                  </a:lnTo>
                  <a:lnTo>
                    <a:pt x="4481016" y="4919"/>
                  </a:lnTo>
                  <a:lnTo>
                    <a:pt x="4528377" y="19311"/>
                  </a:lnTo>
                  <a:lnTo>
                    <a:pt x="4572043" y="42624"/>
                  </a:lnTo>
                  <a:lnTo>
                    <a:pt x="4610683" y="74306"/>
                  </a:lnTo>
                  <a:lnTo>
                    <a:pt x="4642365" y="112946"/>
                  </a:lnTo>
                  <a:lnTo>
                    <a:pt x="4665678" y="156612"/>
                  </a:lnTo>
                  <a:lnTo>
                    <a:pt x="4680070" y="203973"/>
                  </a:lnTo>
                  <a:lnTo>
                    <a:pt x="4684990" y="253699"/>
                  </a:lnTo>
                  <a:lnTo>
                    <a:pt x="4680070" y="303424"/>
                  </a:lnTo>
                  <a:lnTo>
                    <a:pt x="4665678" y="350785"/>
                  </a:lnTo>
                  <a:lnTo>
                    <a:pt x="4642365" y="394451"/>
                  </a:lnTo>
                  <a:lnTo>
                    <a:pt x="4610683" y="433091"/>
                  </a:lnTo>
                  <a:lnTo>
                    <a:pt x="4572043" y="464774"/>
                  </a:lnTo>
                  <a:lnTo>
                    <a:pt x="4528377" y="488086"/>
                  </a:lnTo>
                  <a:lnTo>
                    <a:pt x="4481016" y="502478"/>
                  </a:lnTo>
                  <a:lnTo>
                    <a:pt x="4431292" y="5073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b="1" spc="-10" dirty="0">
                <a:latin typeface="Comic Sans MS"/>
                <a:cs typeface="Comic Sans MS"/>
              </a:rPr>
              <a:t>SUM(Orders[Sales])</a:t>
            </a:r>
            <a:r>
              <a:rPr spc="-10" dirty="0"/>
              <a:t>: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expression</a:t>
            </a:r>
            <a:r>
              <a:rPr spc="-3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sum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sales</a:t>
            </a:r>
            <a:r>
              <a:rPr spc="-30" dirty="0"/>
              <a:t> </a:t>
            </a:r>
            <a:r>
              <a:rPr spc="-10" dirty="0"/>
              <a:t>amounts.</a:t>
            </a: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b="1" spc="-10" dirty="0">
                <a:latin typeface="Comic Sans MS"/>
                <a:cs typeface="Comic Sans MS"/>
              </a:rPr>
              <a:t>DATESYTD(Orders[OrderDate])</a:t>
            </a:r>
            <a:r>
              <a:rPr spc="-10" dirty="0"/>
              <a:t>:</a:t>
            </a:r>
            <a:r>
              <a:rPr spc="-25" dirty="0"/>
              <a:t> </a:t>
            </a:r>
            <a:r>
              <a:rPr dirty="0"/>
              <a:t>Returns</a:t>
            </a:r>
            <a:r>
              <a:rPr spc="-2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table</a:t>
            </a:r>
            <a:r>
              <a:rPr spc="-25" dirty="0"/>
              <a:t> </a:t>
            </a:r>
            <a:r>
              <a:rPr dirty="0"/>
              <a:t>with</a:t>
            </a:r>
            <a:r>
              <a:rPr spc="-25" dirty="0"/>
              <a:t> </a:t>
            </a:r>
            <a:r>
              <a:rPr dirty="0"/>
              <a:t>dates</a:t>
            </a:r>
            <a:r>
              <a:rPr spc="-25" dirty="0"/>
              <a:t> </a:t>
            </a:r>
            <a:r>
              <a:rPr dirty="0"/>
              <a:t>from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start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year</a:t>
            </a:r>
            <a:r>
              <a:rPr spc="-2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current</a:t>
            </a:r>
            <a:r>
              <a:rPr spc="-25" dirty="0"/>
              <a:t> </a:t>
            </a:r>
            <a:r>
              <a:rPr spc="-10" dirty="0"/>
              <a:t>date.</a:t>
            </a: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pc="-10" dirty="0"/>
          </a:p>
          <a:p>
            <a:pPr marL="2573020" marR="2137410">
              <a:lnSpc>
                <a:spcPct val="113100"/>
              </a:lnSpc>
            </a:pPr>
            <a:r>
              <a:rPr sz="1050" b="1" spc="-10" dirty="0">
                <a:latin typeface="Comic Sans MS"/>
                <a:cs typeface="Comic Sans MS"/>
              </a:rPr>
              <a:t>Year:</a:t>
            </a:r>
            <a:r>
              <a:rPr sz="1050" b="1" spc="-145" dirty="0">
                <a:latin typeface="Comic Sans MS"/>
                <a:cs typeface="Comic Sans MS"/>
              </a:rPr>
              <a:t> </a:t>
            </a:r>
            <a:r>
              <a:rPr sz="1050" dirty="0"/>
              <a:t>The</a:t>
            </a:r>
            <a:r>
              <a:rPr sz="1050" spc="-60" dirty="0"/>
              <a:t> </a:t>
            </a:r>
            <a:r>
              <a:rPr sz="1050" dirty="0"/>
              <a:t>year</a:t>
            </a:r>
            <a:r>
              <a:rPr sz="1050" spc="-30" dirty="0"/>
              <a:t> </a:t>
            </a:r>
            <a:r>
              <a:rPr sz="1050" dirty="0"/>
              <a:t>part</a:t>
            </a:r>
            <a:r>
              <a:rPr sz="1050" spc="-30" dirty="0"/>
              <a:t> </a:t>
            </a:r>
            <a:r>
              <a:rPr sz="1050" dirty="0"/>
              <a:t>of</a:t>
            </a:r>
            <a:r>
              <a:rPr sz="1050" spc="-30" dirty="0"/>
              <a:t> </a:t>
            </a:r>
            <a:r>
              <a:rPr sz="1050" dirty="0"/>
              <a:t>the</a:t>
            </a:r>
            <a:r>
              <a:rPr sz="1050" spc="-35" dirty="0"/>
              <a:t> </a:t>
            </a:r>
            <a:r>
              <a:rPr sz="1050" b="1" spc="-10" dirty="0">
                <a:latin typeface="Comic Sans MS"/>
                <a:cs typeface="Comic Sans MS"/>
              </a:rPr>
              <a:t>OrderDate</a:t>
            </a:r>
            <a:r>
              <a:rPr sz="1050" spc="-10" dirty="0"/>
              <a:t>. </a:t>
            </a:r>
            <a:r>
              <a:rPr sz="1050" b="1" dirty="0">
                <a:latin typeface="Comic Sans MS"/>
                <a:cs typeface="Comic Sans MS"/>
              </a:rPr>
              <a:t>Month</a:t>
            </a:r>
            <a:r>
              <a:rPr sz="1050" b="1" spc="-55" dirty="0">
                <a:latin typeface="Comic Sans MS"/>
                <a:cs typeface="Comic Sans MS"/>
              </a:rPr>
              <a:t> </a:t>
            </a:r>
            <a:r>
              <a:rPr sz="1050" b="1" dirty="0">
                <a:latin typeface="Comic Sans MS"/>
                <a:cs typeface="Comic Sans MS"/>
              </a:rPr>
              <a:t>:</a:t>
            </a:r>
            <a:r>
              <a:rPr sz="1050" b="1" spc="-50" dirty="0">
                <a:latin typeface="Comic Sans MS"/>
                <a:cs typeface="Comic Sans MS"/>
              </a:rPr>
              <a:t> </a:t>
            </a:r>
            <a:r>
              <a:rPr sz="1050" dirty="0"/>
              <a:t>The</a:t>
            </a:r>
            <a:r>
              <a:rPr sz="1050" spc="-40" dirty="0"/>
              <a:t> </a:t>
            </a:r>
            <a:r>
              <a:rPr sz="1050" dirty="0"/>
              <a:t>Month</a:t>
            </a:r>
            <a:r>
              <a:rPr sz="1050" spc="-35" dirty="0"/>
              <a:t> </a:t>
            </a:r>
            <a:r>
              <a:rPr sz="1050" dirty="0"/>
              <a:t>part</a:t>
            </a:r>
            <a:r>
              <a:rPr sz="1050" spc="-40" dirty="0"/>
              <a:t> </a:t>
            </a:r>
            <a:r>
              <a:rPr sz="1050" dirty="0"/>
              <a:t>of</a:t>
            </a:r>
            <a:r>
              <a:rPr sz="1050" spc="-35" dirty="0"/>
              <a:t> </a:t>
            </a:r>
            <a:r>
              <a:rPr sz="1050" dirty="0"/>
              <a:t>the</a:t>
            </a:r>
            <a:r>
              <a:rPr sz="1050" spc="-40" dirty="0"/>
              <a:t> </a:t>
            </a:r>
            <a:r>
              <a:rPr sz="1050" spc="-10" dirty="0"/>
              <a:t>OrderDate.</a:t>
            </a:r>
            <a:endParaRPr sz="1050">
              <a:latin typeface="Comic Sans MS"/>
              <a:cs typeface="Comic Sans MS"/>
            </a:endParaRPr>
          </a:p>
          <a:p>
            <a:pPr marL="2573020">
              <a:lnSpc>
                <a:spcPct val="100000"/>
              </a:lnSpc>
              <a:spcBef>
                <a:spcPts val="165"/>
              </a:spcBef>
            </a:pPr>
            <a:r>
              <a:rPr sz="1050" b="1" dirty="0">
                <a:latin typeface="Comic Sans MS"/>
                <a:cs typeface="Comic Sans MS"/>
              </a:rPr>
              <a:t>Sum</a:t>
            </a:r>
            <a:r>
              <a:rPr sz="1050" b="1" spc="-65" dirty="0">
                <a:latin typeface="Comic Sans MS"/>
                <a:cs typeface="Comic Sans MS"/>
              </a:rPr>
              <a:t> </a:t>
            </a:r>
            <a:r>
              <a:rPr sz="1050" b="1" dirty="0">
                <a:latin typeface="Comic Sans MS"/>
                <a:cs typeface="Comic Sans MS"/>
              </a:rPr>
              <a:t>of</a:t>
            </a:r>
            <a:r>
              <a:rPr sz="1050" b="1" spc="-40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Sales:</a:t>
            </a:r>
            <a:r>
              <a:rPr sz="1050" b="1" spc="-145" dirty="0">
                <a:latin typeface="Comic Sans MS"/>
                <a:cs typeface="Comic Sans MS"/>
              </a:rPr>
              <a:t> </a:t>
            </a:r>
            <a:r>
              <a:rPr sz="1050" dirty="0"/>
              <a:t>The</a:t>
            </a:r>
            <a:r>
              <a:rPr sz="1050" spc="-30" dirty="0"/>
              <a:t> </a:t>
            </a:r>
            <a:r>
              <a:rPr sz="1050" dirty="0"/>
              <a:t>sum</a:t>
            </a:r>
            <a:r>
              <a:rPr sz="1050" spc="-25" dirty="0"/>
              <a:t> </a:t>
            </a:r>
            <a:r>
              <a:rPr sz="1050" dirty="0"/>
              <a:t>of</a:t>
            </a:r>
            <a:r>
              <a:rPr sz="1050" spc="-30" dirty="0"/>
              <a:t> </a:t>
            </a:r>
            <a:r>
              <a:rPr sz="1050" b="1" dirty="0">
                <a:latin typeface="Comic Sans MS"/>
                <a:cs typeface="Comic Sans MS"/>
              </a:rPr>
              <a:t>Sales</a:t>
            </a:r>
            <a:r>
              <a:rPr sz="1050" b="1" spc="245" dirty="0">
                <a:latin typeface="Comic Sans MS"/>
                <a:cs typeface="Comic Sans MS"/>
              </a:rPr>
              <a:t> </a:t>
            </a:r>
            <a:r>
              <a:rPr sz="1050" dirty="0"/>
              <a:t>for</a:t>
            </a:r>
            <a:r>
              <a:rPr sz="1050" spc="-30" dirty="0"/>
              <a:t> </a:t>
            </a:r>
            <a:r>
              <a:rPr sz="1050" dirty="0"/>
              <a:t>each</a:t>
            </a:r>
            <a:r>
              <a:rPr sz="1050" spc="-25" dirty="0"/>
              <a:t> </a:t>
            </a:r>
            <a:r>
              <a:rPr sz="1050" spc="-20" dirty="0"/>
              <a:t>year.</a:t>
            </a:r>
            <a:endParaRPr sz="1050">
              <a:latin typeface="Comic Sans MS"/>
              <a:cs typeface="Comic Sans MS"/>
            </a:endParaRPr>
          </a:p>
          <a:p>
            <a:pPr marL="2573020" marR="463550">
              <a:lnSpc>
                <a:spcPct val="113100"/>
              </a:lnSpc>
            </a:pPr>
            <a:r>
              <a:rPr sz="1050" b="1" dirty="0">
                <a:latin typeface="Comic Sans MS"/>
                <a:cs typeface="Comic Sans MS"/>
              </a:rPr>
              <a:t>Total</a:t>
            </a:r>
            <a:r>
              <a:rPr sz="1050" b="1" spc="75" dirty="0">
                <a:latin typeface="Comic Sans MS"/>
                <a:cs typeface="Comic Sans MS"/>
              </a:rPr>
              <a:t> </a:t>
            </a:r>
            <a:r>
              <a:rPr sz="1050" b="1" dirty="0">
                <a:latin typeface="Comic Sans MS"/>
                <a:cs typeface="Comic Sans MS"/>
              </a:rPr>
              <a:t>Sales</a:t>
            </a:r>
            <a:r>
              <a:rPr sz="1050" b="1" spc="75" dirty="0">
                <a:latin typeface="Comic Sans MS"/>
                <a:cs typeface="Comic Sans MS"/>
              </a:rPr>
              <a:t> </a:t>
            </a:r>
            <a:r>
              <a:rPr sz="1050" b="1" dirty="0">
                <a:latin typeface="Comic Sans MS"/>
                <a:cs typeface="Comic Sans MS"/>
              </a:rPr>
              <a:t>YTD:</a:t>
            </a:r>
            <a:r>
              <a:rPr sz="1050" b="1" spc="-50" dirty="0">
                <a:latin typeface="Comic Sans MS"/>
                <a:cs typeface="Comic Sans MS"/>
              </a:rPr>
              <a:t> </a:t>
            </a:r>
            <a:r>
              <a:rPr sz="1050" dirty="0"/>
              <a:t>The</a:t>
            </a:r>
            <a:r>
              <a:rPr sz="1050" spc="90" dirty="0"/>
              <a:t> </a:t>
            </a:r>
            <a:r>
              <a:rPr sz="1050" dirty="0"/>
              <a:t>sum</a:t>
            </a:r>
            <a:r>
              <a:rPr sz="1050" spc="90" dirty="0"/>
              <a:t> </a:t>
            </a:r>
            <a:r>
              <a:rPr sz="1050" dirty="0"/>
              <a:t>of</a:t>
            </a:r>
            <a:r>
              <a:rPr sz="1050" spc="85" dirty="0"/>
              <a:t> </a:t>
            </a:r>
            <a:r>
              <a:rPr sz="1050" b="1" dirty="0">
                <a:latin typeface="Comic Sans MS"/>
                <a:cs typeface="Comic Sans MS"/>
              </a:rPr>
              <a:t>Sales</a:t>
            </a:r>
            <a:r>
              <a:rPr sz="1050" b="1" spc="80" dirty="0">
                <a:latin typeface="Comic Sans MS"/>
                <a:cs typeface="Comic Sans MS"/>
              </a:rPr>
              <a:t> </a:t>
            </a:r>
            <a:r>
              <a:rPr sz="1050" dirty="0"/>
              <a:t>from</a:t>
            </a:r>
            <a:r>
              <a:rPr sz="1050" spc="90" dirty="0"/>
              <a:t> </a:t>
            </a:r>
            <a:r>
              <a:rPr sz="1050" dirty="0"/>
              <a:t>the</a:t>
            </a:r>
            <a:r>
              <a:rPr sz="1050" spc="85" dirty="0"/>
              <a:t> </a:t>
            </a:r>
            <a:r>
              <a:rPr sz="1050" dirty="0"/>
              <a:t>start</a:t>
            </a:r>
            <a:r>
              <a:rPr sz="1050" spc="90" dirty="0"/>
              <a:t> </a:t>
            </a:r>
            <a:r>
              <a:rPr sz="1050" dirty="0"/>
              <a:t>of</a:t>
            </a:r>
            <a:r>
              <a:rPr sz="1050" spc="90" dirty="0"/>
              <a:t> </a:t>
            </a:r>
            <a:r>
              <a:rPr sz="1050" dirty="0"/>
              <a:t>each</a:t>
            </a:r>
            <a:r>
              <a:rPr sz="1050" spc="85" dirty="0"/>
              <a:t> </a:t>
            </a:r>
            <a:r>
              <a:rPr sz="1050" dirty="0"/>
              <a:t>year</a:t>
            </a:r>
            <a:r>
              <a:rPr sz="1050" spc="90" dirty="0"/>
              <a:t> </a:t>
            </a:r>
            <a:r>
              <a:rPr sz="1050" spc="-25" dirty="0"/>
              <a:t>to </a:t>
            </a:r>
            <a:r>
              <a:rPr sz="1050" dirty="0"/>
              <a:t>the</a:t>
            </a:r>
            <a:r>
              <a:rPr sz="1050" spc="-40" dirty="0"/>
              <a:t> </a:t>
            </a:r>
            <a:r>
              <a:rPr sz="1050" dirty="0"/>
              <a:t>end</a:t>
            </a:r>
            <a:r>
              <a:rPr sz="1050" spc="-35" dirty="0"/>
              <a:t> </a:t>
            </a:r>
            <a:r>
              <a:rPr sz="1050" dirty="0"/>
              <a:t>of</a:t>
            </a:r>
            <a:r>
              <a:rPr sz="1050" spc="-35" dirty="0"/>
              <a:t> </a:t>
            </a:r>
            <a:r>
              <a:rPr sz="1050" dirty="0"/>
              <a:t>each</a:t>
            </a:r>
            <a:r>
              <a:rPr sz="1050" spc="-35" dirty="0"/>
              <a:t> </a:t>
            </a:r>
            <a:r>
              <a:rPr sz="1050" spc="-20" dirty="0"/>
              <a:t>year.</a:t>
            </a:r>
            <a:endParaRPr sz="1050">
              <a:latin typeface="Comic Sans MS"/>
              <a:cs typeface="Comic Sans MS"/>
            </a:endParaRPr>
          </a:p>
          <a:p>
            <a:pPr marL="2347595">
              <a:lnSpc>
                <a:spcPct val="100000"/>
              </a:lnSpc>
              <a:spcBef>
                <a:spcPts val="165"/>
              </a:spcBef>
            </a:pPr>
            <a:r>
              <a:rPr sz="1050" dirty="0"/>
              <a:t>in</a:t>
            </a:r>
            <a:r>
              <a:rPr sz="1050" spc="-50" dirty="0"/>
              <a:t> </a:t>
            </a:r>
            <a:r>
              <a:rPr sz="1050" dirty="0"/>
              <a:t>this</a:t>
            </a:r>
            <a:r>
              <a:rPr sz="1050" spc="-45" dirty="0"/>
              <a:t> </a:t>
            </a:r>
            <a:r>
              <a:rPr sz="1050" dirty="0"/>
              <a:t>visual,</a:t>
            </a:r>
            <a:r>
              <a:rPr sz="1050" spc="-45" dirty="0"/>
              <a:t> </a:t>
            </a:r>
            <a:r>
              <a:rPr sz="1050" dirty="0"/>
              <a:t>you</a:t>
            </a:r>
            <a:r>
              <a:rPr sz="1050" spc="-45" dirty="0"/>
              <a:t> </a:t>
            </a:r>
            <a:r>
              <a:rPr sz="1050" dirty="0"/>
              <a:t>can</a:t>
            </a:r>
            <a:r>
              <a:rPr sz="1050" spc="-45" dirty="0"/>
              <a:t> </a:t>
            </a:r>
            <a:r>
              <a:rPr sz="1050" spc="-20" dirty="0"/>
              <a:t>see:</a:t>
            </a:r>
            <a:endParaRPr sz="1050"/>
          </a:p>
          <a:p>
            <a:pPr marL="2347595">
              <a:lnSpc>
                <a:spcPct val="100000"/>
              </a:lnSpc>
              <a:spcBef>
                <a:spcPts val="165"/>
              </a:spcBef>
            </a:pPr>
            <a:r>
              <a:rPr sz="1050" dirty="0"/>
              <a:t>2016</a:t>
            </a:r>
            <a:r>
              <a:rPr sz="1050" spc="-35" dirty="0"/>
              <a:t> </a:t>
            </a:r>
            <a:r>
              <a:rPr sz="1050" dirty="0"/>
              <a:t>jan</a:t>
            </a:r>
            <a:r>
              <a:rPr sz="1050" spc="-35" dirty="0"/>
              <a:t> </a:t>
            </a:r>
            <a:r>
              <a:rPr sz="1050" dirty="0"/>
              <a:t>Total</a:t>
            </a:r>
            <a:r>
              <a:rPr sz="1050" spc="-35" dirty="0"/>
              <a:t> </a:t>
            </a:r>
            <a:r>
              <a:rPr sz="1050" dirty="0"/>
              <a:t>YTD</a:t>
            </a:r>
            <a:r>
              <a:rPr sz="1050" spc="-35" dirty="0"/>
              <a:t> </a:t>
            </a:r>
            <a:r>
              <a:rPr sz="1050" dirty="0"/>
              <a:t>=</a:t>
            </a:r>
            <a:r>
              <a:rPr sz="1050" spc="-35" dirty="0"/>
              <a:t> </a:t>
            </a:r>
            <a:r>
              <a:rPr sz="1050" dirty="0"/>
              <a:t>14,236,90</a:t>
            </a:r>
            <a:r>
              <a:rPr sz="1050" spc="250" dirty="0"/>
              <a:t> </a:t>
            </a:r>
            <a:r>
              <a:rPr sz="1050" dirty="0"/>
              <a:t>which</a:t>
            </a:r>
            <a:r>
              <a:rPr sz="1050" spc="-35" dirty="0"/>
              <a:t> </a:t>
            </a:r>
            <a:r>
              <a:rPr sz="1050" dirty="0"/>
              <a:t>is</a:t>
            </a:r>
            <a:r>
              <a:rPr sz="1050" spc="-35" dirty="0"/>
              <a:t> </a:t>
            </a:r>
            <a:r>
              <a:rPr sz="1050" dirty="0"/>
              <a:t>same</a:t>
            </a:r>
            <a:r>
              <a:rPr sz="1050" spc="-35" dirty="0"/>
              <a:t> </a:t>
            </a:r>
            <a:r>
              <a:rPr sz="1050" dirty="0"/>
              <a:t>sum</a:t>
            </a:r>
            <a:r>
              <a:rPr sz="1050" spc="-35" dirty="0"/>
              <a:t> </a:t>
            </a:r>
            <a:r>
              <a:rPr sz="1050" dirty="0"/>
              <a:t>of</a:t>
            </a:r>
            <a:r>
              <a:rPr sz="1050" spc="-35" dirty="0"/>
              <a:t> </a:t>
            </a:r>
            <a:r>
              <a:rPr sz="1050" spc="-10" dirty="0"/>
              <a:t>sales</a:t>
            </a:r>
            <a:endParaRPr sz="1050"/>
          </a:p>
          <a:p>
            <a:pPr marL="2347595" marR="463550" algn="just">
              <a:lnSpc>
                <a:spcPct val="113100"/>
              </a:lnSpc>
            </a:pPr>
            <a:r>
              <a:rPr sz="1050" dirty="0"/>
              <a:t>2016</a:t>
            </a:r>
            <a:r>
              <a:rPr sz="1050" spc="35" dirty="0"/>
              <a:t> </a:t>
            </a:r>
            <a:r>
              <a:rPr sz="1050" dirty="0"/>
              <a:t>feb</a:t>
            </a:r>
            <a:r>
              <a:rPr sz="1050" spc="35" dirty="0"/>
              <a:t> </a:t>
            </a:r>
            <a:r>
              <a:rPr sz="1050" dirty="0"/>
              <a:t>Total</a:t>
            </a:r>
            <a:r>
              <a:rPr sz="1050" spc="40" dirty="0"/>
              <a:t> </a:t>
            </a:r>
            <a:r>
              <a:rPr sz="1050" dirty="0"/>
              <a:t>YTD=</a:t>
            </a:r>
            <a:r>
              <a:rPr sz="1050" spc="35" dirty="0"/>
              <a:t> </a:t>
            </a:r>
            <a:r>
              <a:rPr sz="1050" dirty="0"/>
              <a:t>18,56,79</a:t>
            </a:r>
            <a:r>
              <a:rPr sz="1050" spc="40" dirty="0"/>
              <a:t> </a:t>
            </a:r>
            <a:r>
              <a:rPr sz="1050" dirty="0"/>
              <a:t>which</a:t>
            </a:r>
            <a:r>
              <a:rPr sz="1050" spc="35" dirty="0"/>
              <a:t> </a:t>
            </a:r>
            <a:r>
              <a:rPr sz="1050" dirty="0"/>
              <a:t>is</a:t>
            </a:r>
            <a:r>
              <a:rPr sz="1050" spc="40" dirty="0"/>
              <a:t> </a:t>
            </a:r>
            <a:r>
              <a:rPr sz="1050" dirty="0"/>
              <a:t>sum</a:t>
            </a:r>
            <a:r>
              <a:rPr sz="1050" spc="35" dirty="0"/>
              <a:t> </a:t>
            </a:r>
            <a:r>
              <a:rPr sz="1050" dirty="0"/>
              <a:t>of</a:t>
            </a:r>
            <a:r>
              <a:rPr sz="1050" spc="40" dirty="0"/>
              <a:t> </a:t>
            </a:r>
            <a:r>
              <a:rPr sz="1050" dirty="0"/>
              <a:t>sales(2016</a:t>
            </a:r>
            <a:r>
              <a:rPr sz="1050" spc="35" dirty="0"/>
              <a:t> </a:t>
            </a:r>
            <a:r>
              <a:rPr sz="1050" dirty="0"/>
              <a:t>jan</a:t>
            </a:r>
            <a:r>
              <a:rPr sz="1050" spc="40" dirty="0"/>
              <a:t> </a:t>
            </a:r>
            <a:r>
              <a:rPr sz="1050" dirty="0"/>
              <a:t>+2016</a:t>
            </a:r>
            <a:r>
              <a:rPr sz="1050" spc="35" dirty="0"/>
              <a:t> </a:t>
            </a:r>
            <a:r>
              <a:rPr sz="1050" spc="-20" dirty="0"/>
              <a:t>feb) </a:t>
            </a:r>
            <a:r>
              <a:rPr sz="1050" dirty="0"/>
              <a:t>like</a:t>
            </a:r>
            <a:r>
              <a:rPr sz="1050" spc="55" dirty="0"/>
              <a:t> </a:t>
            </a:r>
            <a:r>
              <a:rPr sz="1050" dirty="0"/>
              <a:t>this</a:t>
            </a:r>
            <a:r>
              <a:rPr sz="1050" spc="60" dirty="0"/>
              <a:t> </a:t>
            </a:r>
            <a:r>
              <a:rPr sz="1050" dirty="0"/>
              <a:t>it</a:t>
            </a:r>
            <a:r>
              <a:rPr sz="1050" spc="60" dirty="0"/>
              <a:t> </a:t>
            </a:r>
            <a:r>
              <a:rPr sz="1050" dirty="0"/>
              <a:t>do</a:t>
            </a:r>
            <a:r>
              <a:rPr sz="1050" spc="60" dirty="0"/>
              <a:t> </a:t>
            </a:r>
            <a:r>
              <a:rPr sz="1050" dirty="0"/>
              <a:t>the</a:t>
            </a:r>
            <a:r>
              <a:rPr sz="1050" spc="55" dirty="0"/>
              <a:t> </a:t>
            </a:r>
            <a:r>
              <a:rPr sz="1050" dirty="0"/>
              <a:t>sum</a:t>
            </a:r>
            <a:r>
              <a:rPr sz="1050" spc="60" dirty="0"/>
              <a:t> </a:t>
            </a:r>
            <a:r>
              <a:rPr sz="1050" dirty="0"/>
              <a:t>to</a:t>
            </a:r>
            <a:r>
              <a:rPr sz="1050" spc="60" dirty="0"/>
              <a:t> </a:t>
            </a:r>
            <a:r>
              <a:rPr sz="1050" dirty="0"/>
              <a:t>end</a:t>
            </a:r>
            <a:r>
              <a:rPr sz="1050" spc="60" dirty="0"/>
              <a:t> </a:t>
            </a:r>
            <a:r>
              <a:rPr sz="1050" dirty="0"/>
              <a:t>of</a:t>
            </a:r>
            <a:r>
              <a:rPr sz="1050" spc="60" dirty="0"/>
              <a:t> </a:t>
            </a:r>
            <a:r>
              <a:rPr sz="1050" dirty="0"/>
              <a:t>the</a:t>
            </a:r>
            <a:r>
              <a:rPr sz="1050" spc="55" dirty="0"/>
              <a:t> </a:t>
            </a:r>
            <a:r>
              <a:rPr sz="1050" dirty="0"/>
              <a:t>year,</a:t>
            </a:r>
            <a:r>
              <a:rPr sz="1050" spc="60" dirty="0"/>
              <a:t> </a:t>
            </a:r>
            <a:r>
              <a:rPr sz="1050" dirty="0"/>
              <a:t>and</a:t>
            </a:r>
            <a:r>
              <a:rPr sz="1050" spc="60" dirty="0"/>
              <a:t> </a:t>
            </a:r>
            <a:r>
              <a:rPr sz="1050" dirty="0"/>
              <a:t>for</a:t>
            </a:r>
            <a:r>
              <a:rPr sz="1050" spc="60" dirty="0"/>
              <a:t> </a:t>
            </a:r>
            <a:r>
              <a:rPr sz="1050" dirty="0"/>
              <a:t>the</a:t>
            </a:r>
            <a:r>
              <a:rPr sz="1050" spc="55" dirty="0"/>
              <a:t> </a:t>
            </a:r>
            <a:r>
              <a:rPr sz="1050" dirty="0"/>
              <a:t>next</a:t>
            </a:r>
            <a:r>
              <a:rPr sz="1050" spc="60" dirty="0"/>
              <a:t> </a:t>
            </a:r>
            <a:r>
              <a:rPr sz="1050" dirty="0"/>
              <a:t>year</a:t>
            </a:r>
            <a:r>
              <a:rPr sz="1050" spc="60" dirty="0"/>
              <a:t> </a:t>
            </a:r>
            <a:r>
              <a:rPr sz="1050" dirty="0"/>
              <a:t>it</a:t>
            </a:r>
            <a:r>
              <a:rPr sz="1050" spc="60" dirty="0"/>
              <a:t> </a:t>
            </a:r>
            <a:r>
              <a:rPr sz="1050" spc="-20" dirty="0"/>
              <a:t>sums </a:t>
            </a:r>
            <a:r>
              <a:rPr sz="1050" dirty="0"/>
              <a:t>from</a:t>
            </a:r>
            <a:r>
              <a:rPr sz="1050" spc="-30" dirty="0"/>
              <a:t> </a:t>
            </a:r>
            <a:r>
              <a:rPr sz="1050" dirty="0"/>
              <a:t>the</a:t>
            </a:r>
            <a:r>
              <a:rPr sz="1050" spc="-30" dirty="0"/>
              <a:t> </a:t>
            </a:r>
            <a:r>
              <a:rPr sz="1050" dirty="0"/>
              <a:t>1</a:t>
            </a:r>
            <a:r>
              <a:rPr sz="1050" spc="-30" dirty="0"/>
              <a:t> </a:t>
            </a:r>
            <a:r>
              <a:rPr sz="1050" dirty="0"/>
              <a:t>jan</a:t>
            </a:r>
            <a:r>
              <a:rPr sz="1050" spc="-30" dirty="0"/>
              <a:t> </a:t>
            </a:r>
            <a:r>
              <a:rPr sz="1050" dirty="0"/>
              <a:t>to</a:t>
            </a:r>
            <a:r>
              <a:rPr sz="1050" spc="-30" dirty="0"/>
              <a:t> </a:t>
            </a:r>
            <a:r>
              <a:rPr sz="1050" dirty="0"/>
              <a:t>dec</a:t>
            </a:r>
            <a:r>
              <a:rPr sz="1050" spc="-30" dirty="0"/>
              <a:t> </a:t>
            </a:r>
            <a:r>
              <a:rPr sz="1050" spc="-20" dirty="0"/>
              <a:t>31st</a:t>
            </a:r>
            <a:endParaRPr sz="1050"/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050"/>
          </a:p>
          <a:p>
            <a:pPr marL="3582035" marR="581025" indent="-1313180">
              <a:lnSpc>
                <a:spcPct val="114100"/>
              </a:lnSpc>
            </a:pPr>
            <a:r>
              <a:rPr b="1" dirty="0">
                <a:latin typeface="Comic Sans MS"/>
                <a:cs typeface="Comic Sans MS"/>
              </a:rPr>
              <a:t>If</a:t>
            </a:r>
            <a:r>
              <a:rPr b="1" spc="-40" dirty="0">
                <a:latin typeface="Comic Sans MS"/>
                <a:cs typeface="Comic Sans MS"/>
              </a:rPr>
              <a:t> </a:t>
            </a:r>
            <a:r>
              <a:rPr b="1" dirty="0">
                <a:latin typeface="Comic Sans MS"/>
                <a:cs typeface="Comic Sans MS"/>
              </a:rPr>
              <a:t>your</a:t>
            </a:r>
            <a:r>
              <a:rPr b="1" spc="-35" dirty="0">
                <a:latin typeface="Comic Sans MS"/>
                <a:cs typeface="Comic Sans MS"/>
              </a:rPr>
              <a:t> </a:t>
            </a:r>
            <a:r>
              <a:rPr b="1" dirty="0">
                <a:latin typeface="Comic Sans MS"/>
                <a:cs typeface="Comic Sans MS"/>
              </a:rPr>
              <a:t>fiscal</a:t>
            </a:r>
            <a:r>
              <a:rPr b="1" spc="-35" dirty="0">
                <a:latin typeface="Comic Sans MS"/>
                <a:cs typeface="Comic Sans MS"/>
              </a:rPr>
              <a:t> </a:t>
            </a:r>
            <a:r>
              <a:rPr b="1" dirty="0">
                <a:latin typeface="Comic Sans MS"/>
                <a:cs typeface="Comic Sans MS"/>
              </a:rPr>
              <a:t>year</a:t>
            </a:r>
            <a:r>
              <a:rPr b="1" spc="-35" dirty="0">
                <a:latin typeface="Comic Sans MS"/>
                <a:cs typeface="Comic Sans MS"/>
              </a:rPr>
              <a:t> </a:t>
            </a:r>
            <a:r>
              <a:rPr b="1" dirty="0">
                <a:latin typeface="Comic Sans MS"/>
                <a:cs typeface="Comic Sans MS"/>
              </a:rPr>
              <a:t>ends</a:t>
            </a:r>
            <a:r>
              <a:rPr b="1" spc="-35" dirty="0">
                <a:latin typeface="Comic Sans MS"/>
                <a:cs typeface="Comic Sans MS"/>
              </a:rPr>
              <a:t> </a:t>
            </a:r>
            <a:r>
              <a:rPr b="1" dirty="0">
                <a:latin typeface="Comic Sans MS"/>
                <a:cs typeface="Comic Sans MS"/>
              </a:rPr>
              <a:t>on</a:t>
            </a:r>
            <a:r>
              <a:rPr b="1" spc="-40" dirty="0">
                <a:latin typeface="Comic Sans MS"/>
                <a:cs typeface="Comic Sans MS"/>
              </a:rPr>
              <a:t> </a:t>
            </a:r>
            <a:r>
              <a:rPr b="1" dirty="0">
                <a:latin typeface="Comic Sans MS"/>
                <a:cs typeface="Comic Sans MS"/>
              </a:rPr>
              <a:t>March</a:t>
            </a:r>
            <a:r>
              <a:rPr b="1" spc="-35" dirty="0">
                <a:latin typeface="Comic Sans MS"/>
                <a:cs typeface="Comic Sans MS"/>
              </a:rPr>
              <a:t> </a:t>
            </a:r>
            <a:r>
              <a:rPr b="1" dirty="0">
                <a:latin typeface="Comic Sans MS"/>
                <a:cs typeface="Comic Sans MS"/>
              </a:rPr>
              <a:t>31,</a:t>
            </a:r>
            <a:r>
              <a:rPr b="1" spc="-35" dirty="0">
                <a:latin typeface="Comic Sans MS"/>
                <a:cs typeface="Comic Sans MS"/>
              </a:rPr>
              <a:t> </a:t>
            </a:r>
            <a:r>
              <a:rPr b="1" dirty="0">
                <a:latin typeface="Comic Sans MS"/>
                <a:cs typeface="Comic Sans MS"/>
              </a:rPr>
              <a:t>you</a:t>
            </a:r>
            <a:r>
              <a:rPr b="1" spc="-35" dirty="0">
                <a:latin typeface="Comic Sans MS"/>
                <a:cs typeface="Comic Sans MS"/>
              </a:rPr>
              <a:t> </a:t>
            </a:r>
            <a:r>
              <a:rPr b="1" dirty="0">
                <a:latin typeface="Comic Sans MS"/>
                <a:cs typeface="Comic Sans MS"/>
              </a:rPr>
              <a:t>can</a:t>
            </a:r>
            <a:r>
              <a:rPr b="1" spc="-35" dirty="0">
                <a:latin typeface="Comic Sans MS"/>
                <a:cs typeface="Comic Sans MS"/>
              </a:rPr>
              <a:t> </a:t>
            </a:r>
            <a:r>
              <a:rPr b="1" dirty="0">
                <a:latin typeface="Comic Sans MS"/>
                <a:cs typeface="Comic Sans MS"/>
              </a:rPr>
              <a:t>specify</a:t>
            </a:r>
            <a:r>
              <a:rPr b="1" spc="-35" dirty="0">
                <a:latin typeface="Comic Sans MS"/>
                <a:cs typeface="Comic Sans MS"/>
              </a:rPr>
              <a:t> </a:t>
            </a:r>
            <a:r>
              <a:rPr b="1" dirty="0">
                <a:latin typeface="Comic Sans MS"/>
                <a:cs typeface="Comic Sans MS"/>
              </a:rPr>
              <a:t>this</a:t>
            </a:r>
            <a:r>
              <a:rPr b="1" spc="-40" dirty="0">
                <a:latin typeface="Comic Sans MS"/>
                <a:cs typeface="Comic Sans MS"/>
              </a:rPr>
              <a:t> </a:t>
            </a:r>
            <a:r>
              <a:rPr b="1" spc="-20" dirty="0">
                <a:latin typeface="Comic Sans MS"/>
                <a:cs typeface="Comic Sans MS"/>
              </a:rPr>
              <a:t>date </a:t>
            </a:r>
            <a:r>
              <a:rPr b="1" dirty="0">
                <a:latin typeface="Comic Sans MS"/>
                <a:cs typeface="Comic Sans MS"/>
              </a:rPr>
              <a:t>in</a:t>
            </a:r>
            <a:r>
              <a:rPr b="1" spc="-40" dirty="0">
                <a:latin typeface="Comic Sans MS"/>
                <a:cs typeface="Comic Sans MS"/>
              </a:rPr>
              <a:t> </a:t>
            </a:r>
            <a:r>
              <a:rPr b="1" dirty="0">
                <a:latin typeface="Comic Sans MS"/>
                <a:cs typeface="Comic Sans MS"/>
              </a:rPr>
              <a:t>the</a:t>
            </a:r>
            <a:r>
              <a:rPr b="1" spc="-35" dirty="0">
                <a:latin typeface="Comic Sans MS"/>
                <a:cs typeface="Comic Sans MS"/>
              </a:rPr>
              <a:t> </a:t>
            </a:r>
            <a:r>
              <a:rPr b="1" dirty="0">
                <a:latin typeface="Comic Sans MS"/>
                <a:cs typeface="Comic Sans MS"/>
              </a:rPr>
              <a:t>DATESYTD</a:t>
            </a:r>
            <a:r>
              <a:rPr b="1" spc="-35" dirty="0">
                <a:latin typeface="Comic Sans MS"/>
                <a:cs typeface="Comic Sans MS"/>
              </a:rPr>
              <a:t> </a:t>
            </a:r>
            <a:r>
              <a:rPr b="1" spc="-10" dirty="0">
                <a:latin typeface="Comic Sans MS"/>
                <a:cs typeface="Comic Sans MS"/>
              </a:rPr>
              <a:t>function.</a:t>
            </a:r>
          </a:p>
        </p:txBody>
      </p:sp>
      <p:grpSp>
        <p:nvGrpSpPr>
          <p:cNvPr id="22" name="object 22"/>
          <p:cNvGrpSpPr/>
          <p:nvPr/>
        </p:nvGrpSpPr>
        <p:grpSpPr>
          <a:xfrm>
            <a:off x="90048" y="2433046"/>
            <a:ext cx="7465059" cy="4722495"/>
            <a:chOff x="90048" y="2433046"/>
            <a:chExt cx="7465059" cy="4722495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96974" y="5184801"/>
              <a:ext cx="5457824" cy="24764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3300" y="2433046"/>
              <a:ext cx="2028824" cy="217169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048" y="4897933"/>
              <a:ext cx="2009774" cy="2257424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2816035" y="5601061"/>
            <a:ext cx="3615690" cy="102552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150" b="1" spc="-10" dirty="0">
                <a:latin typeface="Comic Sans MS"/>
                <a:cs typeface="Comic Sans MS"/>
              </a:rPr>
              <a:t>Year:</a:t>
            </a:r>
            <a:r>
              <a:rPr sz="1150" b="1" spc="-16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The</a:t>
            </a:r>
            <a:r>
              <a:rPr sz="1150" spc="-4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year</a:t>
            </a:r>
            <a:r>
              <a:rPr sz="1150" spc="-2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part</a:t>
            </a:r>
            <a:r>
              <a:rPr sz="1150" spc="-2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of</a:t>
            </a:r>
            <a:r>
              <a:rPr sz="1150" spc="-2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the</a:t>
            </a:r>
            <a:r>
              <a:rPr sz="1150" spc="-25" dirty="0">
                <a:latin typeface="Comic Sans MS"/>
                <a:cs typeface="Comic Sans MS"/>
              </a:rPr>
              <a:t> </a:t>
            </a:r>
            <a:r>
              <a:rPr sz="1150" b="1" spc="-10" dirty="0">
                <a:latin typeface="Comic Sans MS"/>
                <a:cs typeface="Comic Sans MS"/>
              </a:rPr>
              <a:t>OrderDate</a:t>
            </a:r>
            <a:r>
              <a:rPr sz="1150" spc="-10" dirty="0">
                <a:latin typeface="Comic Sans MS"/>
                <a:cs typeface="Comic Sans MS"/>
              </a:rPr>
              <a:t>.</a:t>
            </a:r>
            <a:endParaRPr sz="1150">
              <a:latin typeface="Comic Sans MS"/>
              <a:cs typeface="Comic Sans MS"/>
            </a:endParaRPr>
          </a:p>
          <a:p>
            <a:pPr marL="12700" marR="5080">
              <a:lnSpc>
                <a:spcPct val="114100"/>
              </a:lnSpc>
            </a:pPr>
            <a:r>
              <a:rPr sz="1150" b="1" dirty="0">
                <a:latin typeface="Comic Sans MS"/>
                <a:cs typeface="Comic Sans MS"/>
              </a:rPr>
              <a:t>Sum</a:t>
            </a:r>
            <a:r>
              <a:rPr sz="1150" b="1" spc="-45" dirty="0">
                <a:latin typeface="Comic Sans MS"/>
                <a:cs typeface="Comic Sans MS"/>
              </a:rPr>
              <a:t> </a:t>
            </a:r>
            <a:r>
              <a:rPr sz="1150" b="1" dirty="0">
                <a:latin typeface="Comic Sans MS"/>
                <a:cs typeface="Comic Sans MS"/>
              </a:rPr>
              <a:t>of</a:t>
            </a:r>
            <a:r>
              <a:rPr sz="1150" b="1" spc="-30" dirty="0">
                <a:latin typeface="Comic Sans MS"/>
                <a:cs typeface="Comic Sans MS"/>
              </a:rPr>
              <a:t> </a:t>
            </a:r>
            <a:r>
              <a:rPr sz="1150" b="1" spc="-10" dirty="0">
                <a:latin typeface="Comic Sans MS"/>
                <a:cs typeface="Comic Sans MS"/>
              </a:rPr>
              <a:t>Sales:</a:t>
            </a:r>
            <a:r>
              <a:rPr sz="1150" b="1" spc="-16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The</a:t>
            </a:r>
            <a:r>
              <a:rPr sz="1150" spc="-2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sum</a:t>
            </a:r>
            <a:r>
              <a:rPr sz="1150" spc="-2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of</a:t>
            </a:r>
            <a:r>
              <a:rPr sz="1150" spc="-20" dirty="0">
                <a:latin typeface="Comic Sans MS"/>
                <a:cs typeface="Comic Sans MS"/>
              </a:rPr>
              <a:t> </a:t>
            </a:r>
            <a:r>
              <a:rPr sz="1150" b="1" dirty="0">
                <a:latin typeface="Comic Sans MS"/>
                <a:cs typeface="Comic Sans MS"/>
              </a:rPr>
              <a:t>Sales</a:t>
            </a:r>
            <a:r>
              <a:rPr sz="1150" b="1" spc="30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for</a:t>
            </a:r>
            <a:r>
              <a:rPr sz="1150" spc="-2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each</a:t>
            </a:r>
            <a:r>
              <a:rPr sz="1150" spc="-2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year. </a:t>
            </a:r>
            <a:r>
              <a:rPr sz="1150" b="1" dirty="0">
                <a:latin typeface="Comic Sans MS"/>
                <a:cs typeface="Comic Sans MS"/>
              </a:rPr>
              <a:t>Total</a:t>
            </a:r>
            <a:r>
              <a:rPr sz="1150" b="1" spc="25" dirty="0">
                <a:latin typeface="Comic Sans MS"/>
                <a:cs typeface="Comic Sans MS"/>
              </a:rPr>
              <a:t> </a:t>
            </a:r>
            <a:r>
              <a:rPr sz="1150" b="1" dirty="0">
                <a:latin typeface="Comic Sans MS"/>
                <a:cs typeface="Comic Sans MS"/>
              </a:rPr>
              <a:t>Sales</a:t>
            </a:r>
            <a:r>
              <a:rPr sz="1150" b="1" spc="25" dirty="0">
                <a:latin typeface="Comic Sans MS"/>
                <a:cs typeface="Comic Sans MS"/>
              </a:rPr>
              <a:t> </a:t>
            </a:r>
            <a:r>
              <a:rPr sz="1150" b="1" dirty="0">
                <a:latin typeface="Comic Sans MS"/>
                <a:cs typeface="Comic Sans MS"/>
              </a:rPr>
              <a:t>YTD:</a:t>
            </a:r>
            <a:r>
              <a:rPr sz="1150" b="1" spc="-12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The</a:t>
            </a:r>
            <a:r>
              <a:rPr sz="1150" spc="3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sum</a:t>
            </a:r>
            <a:r>
              <a:rPr sz="1150" spc="4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of</a:t>
            </a:r>
            <a:r>
              <a:rPr sz="1150" spc="35" dirty="0">
                <a:latin typeface="Comic Sans MS"/>
                <a:cs typeface="Comic Sans MS"/>
              </a:rPr>
              <a:t> </a:t>
            </a:r>
            <a:r>
              <a:rPr sz="1150" b="1" dirty="0">
                <a:latin typeface="Comic Sans MS"/>
                <a:cs typeface="Comic Sans MS"/>
              </a:rPr>
              <a:t>Sales</a:t>
            </a:r>
            <a:r>
              <a:rPr sz="1150" b="1" spc="2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from</a:t>
            </a:r>
            <a:r>
              <a:rPr sz="1150" spc="3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the</a:t>
            </a:r>
            <a:r>
              <a:rPr sz="1150" spc="4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start </a:t>
            </a:r>
            <a:r>
              <a:rPr sz="1150" dirty="0">
                <a:latin typeface="Comic Sans MS"/>
                <a:cs typeface="Comic Sans MS"/>
              </a:rPr>
              <a:t>of</a:t>
            </a:r>
            <a:r>
              <a:rPr sz="1150" spc="10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each</a:t>
            </a:r>
            <a:r>
              <a:rPr sz="1150" spc="11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year</a:t>
            </a:r>
            <a:r>
              <a:rPr sz="1150" spc="10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and</a:t>
            </a:r>
            <a:r>
              <a:rPr sz="1150" spc="11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the</a:t>
            </a:r>
            <a:r>
              <a:rPr sz="1150" spc="11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month</a:t>
            </a:r>
            <a:r>
              <a:rPr sz="1150" spc="10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april</a:t>
            </a:r>
            <a:r>
              <a:rPr sz="1150" spc="11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1st</a:t>
            </a:r>
            <a:r>
              <a:rPr sz="1150" spc="10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to</a:t>
            </a:r>
            <a:r>
              <a:rPr sz="1150" spc="11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the</a:t>
            </a:r>
            <a:r>
              <a:rPr sz="1150" spc="11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end</a:t>
            </a:r>
            <a:r>
              <a:rPr sz="1150" spc="105" dirty="0">
                <a:latin typeface="Comic Sans MS"/>
                <a:cs typeface="Comic Sans MS"/>
              </a:rPr>
              <a:t> </a:t>
            </a:r>
            <a:r>
              <a:rPr sz="1150" spc="-25" dirty="0">
                <a:latin typeface="Comic Sans MS"/>
                <a:cs typeface="Comic Sans MS"/>
              </a:rPr>
              <a:t>of </a:t>
            </a:r>
            <a:r>
              <a:rPr sz="1150" dirty="0">
                <a:latin typeface="Comic Sans MS"/>
                <a:cs typeface="Comic Sans MS"/>
              </a:rPr>
              <a:t>each</a:t>
            </a:r>
            <a:r>
              <a:rPr sz="1150" spc="-3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year</a:t>
            </a:r>
            <a:r>
              <a:rPr sz="1150" spc="-3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and</a:t>
            </a:r>
            <a:r>
              <a:rPr sz="1150" spc="-3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month</a:t>
            </a:r>
            <a:r>
              <a:rPr sz="1150" spc="-3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march</a:t>
            </a:r>
            <a:r>
              <a:rPr sz="1150" spc="-35" dirty="0">
                <a:latin typeface="Comic Sans MS"/>
                <a:cs typeface="Comic Sans MS"/>
              </a:rPr>
              <a:t> </a:t>
            </a:r>
            <a:r>
              <a:rPr sz="1150" spc="-25" dirty="0">
                <a:latin typeface="Comic Sans MS"/>
                <a:cs typeface="Comic Sans MS"/>
              </a:rPr>
              <a:t>31.</a:t>
            </a:r>
            <a:endParaRPr sz="115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0474" y="2259931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1500" y="1130520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1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1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0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8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5541" y="1375566"/>
            <a:ext cx="50165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latin typeface="Comic Sans MS"/>
                <a:cs typeface="Comic Sans MS"/>
              </a:rPr>
              <a:t>Easy?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4298" y="187365"/>
            <a:ext cx="4732020" cy="515620"/>
          </a:xfrm>
          <a:custGeom>
            <a:avLst/>
            <a:gdLst/>
            <a:ahLst/>
            <a:cxnLst/>
            <a:rect l="l" t="t" r="r" b="b"/>
            <a:pathLst>
              <a:path w="4732020" h="515620">
                <a:moveTo>
                  <a:pt x="4474200" y="515533"/>
                </a:moveTo>
                <a:lnTo>
                  <a:pt x="257766" y="515533"/>
                </a:lnTo>
                <a:lnTo>
                  <a:pt x="211433" y="511380"/>
                </a:lnTo>
                <a:lnTo>
                  <a:pt x="167823" y="499407"/>
                </a:lnTo>
                <a:lnTo>
                  <a:pt x="127667" y="480341"/>
                </a:lnTo>
                <a:lnTo>
                  <a:pt x="91690" y="454910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6"/>
                </a:lnTo>
                <a:lnTo>
                  <a:pt x="4152" y="211432"/>
                </a:lnTo>
                <a:lnTo>
                  <a:pt x="16126" y="167823"/>
                </a:lnTo>
                <a:lnTo>
                  <a:pt x="35192" y="127667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7" y="35192"/>
                </a:lnTo>
                <a:lnTo>
                  <a:pt x="167823" y="16126"/>
                </a:lnTo>
                <a:lnTo>
                  <a:pt x="211433" y="4152"/>
                </a:lnTo>
                <a:lnTo>
                  <a:pt x="257766" y="0"/>
                </a:lnTo>
                <a:lnTo>
                  <a:pt x="4474200" y="0"/>
                </a:lnTo>
                <a:lnTo>
                  <a:pt x="4520534" y="4152"/>
                </a:lnTo>
                <a:lnTo>
                  <a:pt x="4564144" y="16126"/>
                </a:lnTo>
                <a:lnTo>
                  <a:pt x="4604300" y="35192"/>
                </a:lnTo>
                <a:lnTo>
                  <a:pt x="4640276" y="60623"/>
                </a:lnTo>
                <a:lnTo>
                  <a:pt x="4671344" y="91690"/>
                </a:lnTo>
                <a:lnTo>
                  <a:pt x="4696774" y="127667"/>
                </a:lnTo>
                <a:lnTo>
                  <a:pt x="4715841" y="167823"/>
                </a:lnTo>
                <a:lnTo>
                  <a:pt x="4727814" y="211432"/>
                </a:lnTo>
                <a:lnTo>
                  <a:pt x="4731967" y="257766"/>
                </a:lnTo>
                <a:lnTo>
                  <a:pt x="4727814" y="304100"/>
                </a:lnTo>
                <a:lnTo>
                  <a:pt x="4715841" y="347710"/>
                </a:lnTo>
                <a:lnTo>
                  <a:pt x="4696774" y="387866"/>
                </a:lnTo>
                <a:lnTo>
                  <a:pt x="4671344" y="423842"/>
                </a:lnTo>
                <a:lnTo>
                  <a:pt x="4640276" y="454910"/>
                </a:lnTo>
                <a:lnTo>
                  <a:pt x="4604300" y="480341"/>
                </a:lnTo>
                <a:lnTo>
                  <a:pt x="4564144" y="499407"/>
                </a:lnTo>
                <a:lnTo>
                  <a:pt x="4520534" y="511380"/>
                </a:lnTo>
                <a:lnTo>
                  <a:pt x="4474200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437403" y="4752412"/>
            <a:ext cx="6499860" cy="2448560"/>
            <a:chOff x="2437403" y="4752412"/>
            <a:chExt cx="6499860" cy="2448560"/>
          </a:xfrm>
        </p:grpSpPr>
        <p:sp>
          <p:nvSpPr>
            <p:cNvPr id="7" name="object 7"/>
            <p:cNvSpPr/>
            <p:nvPr/>
          </p:nvSpPr>
          <p:spPr>
            <a:xfrm>
              <a:off x="6047371" y="6468860"/>
              <a:ext cx="2171700" cy="732155"/>
            </a:xfrm>
            <a:custGeom>
              <a:avLst/>
              <a:gdLst/>
              <a:ahLst/>
              <a:cxnLst/>
              <a:rect l="l" t="t" r="r" b="b"/>
              <a:pathLst>
                <a:path w="2171700" h="732154">
                  <a:moveTo>
                    <a:pt x="2171613" y="732039"/>
                  </a:moveTo>
                  <a:lnTo>
                    <a:pt x="0" y="732039"/>
                  </a:lnTo>
                  <a:lnTo>
                    <a:pt x="3583" y="721757"/>
                  </a:lnTo>
                  <a:lnTo>
                    <a:pt x="20161" y="680122"/>
                  </a:lnTo>
                  <a:lnTo>
                    <a:pt x="38485" y="639321"/>
                  </a:lnTo>
                  <a:lnTo>
                    <a:pt x="58513" y="599394"/>
                  </a:lnTo>
                  <a:lnTo>
                    <a:pt x="80200" y="560382"/>
                  </a:lnTo>
                  <a:lnTo>
                    <a:pt x="103505" y="522326"/>
                  </a:lnTo>
                  <a:lnTo>
                    <a:pt x="128383" y="485266"/>
                  </a:lnTo>
                  <a:lnTo>
                    <a:pt x="154793" y="449242"/>
                  </a:lnTo>
                  <a:lnTo>
                    <a:pt x="182690" y="414296"/>
                  </a:lnTo>
                  <a:lnTo>
                    <a:pt x="212033" y="380467"/>
                  </a:lnTo>
                  <a:lnTo>
                    <a:pt x="242777" y="347796"/>
                  </a:lnTo>
                  <a:lnTo>
                    <a:pt x="274881" y="316324"/>
                  </a:lnTo>
                  <a:lnTo>
                    <a:pt x="308300" y="286091"/>
                  </a:lnTo>
                  <a:lnTo>
                    <a:pt x="342992" y="257138"/>
                  </a:lnTo>
                  <a:lnTo>
                    <a:pt x="378914" y="229505"/>
                  </a:lnTo>
                  <a:lnTo>
                    <a:pt x="416023" y="203233"/>
                  </a:lnTo>
                  <a:lnTo>
                    <a:pt x="454275" y="178362"/>
                  </a:lnTo>
                  <a:lnTo>
                    <a:pt x="493628" y="154933"/>
                  </a:lnTo>
                  <a:lnTo>
                    <a:pt x="534039" y="132987"/>
                  </a:lnTo>
                  <a:lnTo>
                    <a:pt x="575465" y="112563"/>
                  </a:lnTo>
                  <a:lnTo>
                    <a:pt x="617862" y="93703"/>
                  </a:lnTo>
                  <a:lnTo>
                    <a:pt x="661188" y="76446"/>
                  </a:lnTo>
                  <a:lnTo>
                    <a:pt x="705399" y="60834"/>
                  </a:lnTo>
                  <a:lnTo>
                    <a:pt x="750453" y="46907"/>
                  </a:lnTo>
                  <a:lnTo>
                    <a:pt x="796306" y="34705"/>
                  </a:lnTo>
                  <a:lnTo>
                    <a:pt x="842916" y="24269"/>
                  </a:lnTo>
                  <a:lnTo>
                    <a:pt x="890239" y="15640"/>
                  </a:lnTo>
                  <a:lnTo>
                    <a:pt x="938233" y="8858"/>
                  </a:lnTo>
                  <a:lnTo>
                    <a:pt x="986854" y="3964"/>
                  </a:lnTo>
                  <a:lnTo>
                    <a:pt x="1036059" y="997"/>
                  </a:lnTo>
                  <a:lnTo>
                    <a:pt x="1085806" y="0"/>
                  </a:lnTo>
                  <a:lnTo>
                    <a:pt x="1135553" y="997"/>
                  </a:lnTo>
                  <a:lnTo>
                    <a:pt x="1184758" y="3964"/>
                  </a:lnTo>
                  <a:lnTo>
                    <a:pt x="1233379" y="8858"/>
                  </a:lnTo>
                  <a:lnTo>
                    <a:pt x="1281373" y="15640"/>
                  </a:lnTo>
                  <a:lnTo>
                    <a:pt x="1328696" y="24269"/>
                  </a:lnTo>
                  <a:lnTo>
                    <a:pt x="1375306" y="34705"/>
                  </a:lnTo>
                  <a:lnTo>
                    <a:pt x="1421159" y="46907"/>
                  </a:lnTo>
                  <a:lnTo>
                    <a:pt x="1466213" y="60834"/>
                  </a:lnTo>
                  <a:lnTo>
                    <a:pt x="1510424" y="76446"/>
                  </a:lnTo>
                  <a:lnTo>
                    <a:pt x="1553750" y="93703"/>
                  </a:lnTo>
                  <a:lnTo>
                    <a:pt x="1596147" y="112563"/>
                  </a:lnTo>
                  <a:lnTo>
                    <a:pt x="1637573" y="132987"/>
                  </a:lnTo>
                  <a:lnTo>
                    <a:pt x="1677984" y="154933"/>
                  </a:lnTo>
                  <a:lnTo>
                    <a:pt x="1717337" y="178362"/>
                  </a:lnTo>
                  <a:lnTo>
                    <a:pt x="1755589" y="203233"/>
                  </a:lnTo>
                  <a:lnTo>
                    <a:pt x="1792698" y="229505"/>
                  </a:lnTo>
                  <a:lnTo>
                    <a:pt x="1828620" y="257138"/>
                  </a:lnTo>
                  <a:lnTo>
                    <a:pt x="1863312" y="286091"/>
                  </a:lnTo>
                  <a:lnTo>
                    <a:pt x="1896731" y="316324"/>
                  </a:lnTo>
                  <a:lnTo>
                    <a:pt x="1928834" y="347796"/>
                  </a:lnTo>
                  <a:lnTo>
                    <a:pt x="1959579" y="380467"/>
                  </a:lnTo>
                  <a:lnTo>
                    <a:pt x="1988922" y="414296"/>
                  </a:lnTo>
                  <a:lnTo>
                    <a:pt x="2016819" y="449242"/>
                  </a:lnTo>
                  <a:lnTo>
                    <a:pt x="2043229" y="485266"/>
                  </a:lnTo>
                  <a:lnTo>
                    <a:pt x="2068107" y="522326"/>
                  </a:lnTo>
                  <a:lnTo>
                    <a:pt x="2091412" y="560382"/>
                  </a:lnTo>
                  <a:lnTo>
                    <a:pt x="2113099" y="599394"/>
                  </a:lnTo>
                  <a:lnTo>
                    <a:pt x="2133127" y="639321"/>
                  </a:lnTo>
                  <a:lnTo>
                    <a:pt x="2151451" y="680122"/>
                  </a:lnTo>
                  <a:lnTo>
                    <a:pt x="2168029" y="721757"/>
                  </a:lnTo>
                  <a:lnTo>
                    <a:pt x="2171613" y="7320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601076"/>
              <a:ext cx="657224" cy="59982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437403" y="4752412"/>
              <a:ext cx="6295390" cy="1905000"/>
            </a:xfrm>
            <a:custGeom>
              <a:avLst/>
              <a:gdLst/>
              <a:ahLst/>
              <a:cxnLst/>
              <a:rect l="l" t="t" r="r" b="b"/>
              <a:pathLst>
                <a:path w="6295390" h="1905000">
                  <a:moveTo>
                    <a:pt x="5965262" y="1904854"/>
                  </a:moveTo>
                  <a:lnTo>
                    <a:pt x="333374" y="1904854"/>
                  </a:lnTo>
                  <a:lnTo>
                    <a:pt x="284111" y="1901240"/>
                  </a:lnTo>
                  <a:lnTo>
                    <a:pt x="237091" y="1890740"/>
                  </a:lnTo>
                  <a:lnTo>
                    <a:pt x="192832" y="1873870"/>
                  </a:lnTo>
                  <a:lnTo>
                    <a:pt x="151848" y="1851146"/>
                  </a:lnTo>
                  <a:lnTo>
                    <a:pt x="114656" y="1823083"/>
                  </a:lnTo>
                  <a:lnTo>
                    <a:pt x="81771" y="1790198"/>
                  </a:lnTo>
                  <a:lnTo>
                    <a:pt x="53708" y="1753006"/>
                  </a:lnTo>
                  <a:lnTo>
                    <a:pt x="30984" y="1712022"/>
                  </a:lnTo>
                  <a:lnTo>
                    <a:pt x="14114" y="1667763"/>
                  </a:lnTo>
                  <a:lnTo>
                    <a:pt x="3614" y="1620743"/>
                  </a:lnTo>
                  <a:lnTo>
                    <a:pt x="0" y="1571479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5965262" y="0"/>
                  </a:lnTo>
                  <a:lnTo>
                    <a:pt x="6014526" y="3614"/>
                  </a:lnTo>
                  <a:lnTo>
                    <a:pt x="6061546" y="14114"/>
                  </a:lnTo>
                  <a:lnTo>
                    <a:pt x="6105805" y="30984"/>
                  </a:lnTo>
                  <a:lnTo>
                    <a:pt x="6146789" y="53708"/>
                  </a:lnTo>
                  <a:lnTo>
                    <a:pt x="6183981" y="81771"/>
                  </a:lnTo>
                  <a:lnTo>
                    <a:pt x="6216866" y="114656"/>
                  </a:lnTo>
                  <a:lnTo>
                    <a:pt x="6244928" y="151848"/>
                  </a:lnTo>
                  <a:lnTo>
                    <a:pt x="6267652" y="192832"/>
                  </a:lnTo>
                  <a:lnTo>
                    <a:pt x="6284522" y="237091"/>
                  </a:lnTo>
                  <a:lnTo>
                    <a:pt x="6294950" y="283788"/>
                  </a:lnTo>
                  <a:lnTo>
                    <a:pt x="6294950" y="1621066"/>
                  </a:lnTo>
                  <a:lnTo>
                    <a:pt x="6284522" y="1667763"/>
                  </a:lnTo>
                  <a:lnTo>
                    <a:pt x="6267652" y="1712022"/>
                  </a:lnTo>
                  <a:lnTo>
                    <a:pt x="6244928" y="1753006"/>
                  </a:lnTo>
                  <a:lnTo>
                    <a:pt x="6216866" y="1790198"/>
                  </a:lnTo>
                  <a:lnTo>
                    <a:pt x="6183981" y="1823083"/>
                  </a:lnTo>
                  <a:lnTo>
                    <a:pt x="6146789" y="1851146"/>
                  </a:lnTo>
                  <a:lnTo>
                    <a:pt x="6105805" y="1873870"/>
                  </a:lnTo>
                  <a:lnTo>
                    <a:pt x="6061546" y="1890740"/>
                  </a:lnTo>
                  <a:lnTo>
                    <a:pt x="6014526" y="1901240"/>
                  </a:lnTo>
                  <a:lnTo>
                    <a:pt x="5965262" y="19048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37421" y="4929631"/>
              <a:ext cx="47625" cy="590550"/>
            </a:xfrm>
            <a:custGeom>
              <a:avLst/>
              <a:gdLst/>
              <a:ahLst/>
              <a:cxnLst/>
              <a:rect l="l" t="t" r="r" b="b"/>
              <a:pathLst>
                <a:path w="47625" h="590550">
                  <a:moveTo>
                    <a:pt x="47625" y="563587"/>
                  </a:moveTo>
                  <a:lnTo>
                    <a:pt x="26974" y="542925"/>
                  </a:lnTo>
                  <a:lnTo>
                    <a:pt x="20650" y="542925"/>
                  </a:lnTo>
                  <a:lnTo>
                    <a:pt x="0" y="563587"/>
                  </a:lnTo>
                  <a:lnTo>
                    <a:pt x="0" y="569899"/>
                  </a:lnTo>
                  <a:lnTo>
                    <a:pt x="20650" y="590550"/>
                  </a:lnTo>
                  <a:lnTo>
                    <a:pt x="26974" y="590550"/>
                  </a:lnTo>
                  <a:lnTo>
                    <a:pt x="47625" y="569899"/>
                  </a:lnTo>
                  <a:lnTo>
                    <a:pt x="47625" y="566737"/>
                  </a:lnTo>
                  <a:lnTo>
                    <a:pt x="47625" y="563587"/>
                  </a:lnTo>
                  <a:close/>
                </a:path>
                <a:path w="47625" h="590550">
                  <a:moveTo>
                    <a:pt x="47625" y="382612"/>
                  </a:moveTo>
                  <a:lnTo>
                    <a:pt x="26974" y="361950"/>
                  </a:lnTo>
                  <a:lnTo>
                    <a:pt x="20650" y="361950"/>
                  </a:lnTo>
                  <a:lnTo>
                    <a:pt x="0" y="382612"/>
                  </a:lnTo>
                  <a:lnTo>
                    <a:pt x="0" y="388924"/>
                  </a:lnTo>
                  <a:lnTo>
                    <a:pt x="20650" y="409575"/>
                  </a:lnTo>
                  <a:lnTo>
                    <a:pt x="26974" y="409575"/>
                  </a:lnTo>
                  <a:lnTo>
                    <a:pt x="47625" y="388924"/>
                  </a:lnTo>
                  <a:lnTo>
                    <a:pt x="47625" y="385762"/>
                  </a:lnTo>
                  <a:lnTo>
                    <a:pt x="47625" y="382612"/>
                  </a:lnTo>
                  <a:close/>
                </a:path>
                <a:path w="47625" h="590550">
                  <a:moveTo>
                    <a:pt x="47625" y="201637"/>
                  </a:moveTo>
                  <a:lnTo>
                    <a:pt x="26974" y="180975"/>
                  </a:lnTo>
                  <a:lnTo>
                    <a:pt x="20650" y="180975"/>
                  </a:lnTo>
                  <a:lnTo>
                    <a:pt x="0" y="201637"/>
                  </a:lnTo>
                  <a:lnTo>
                    <a:pt x="0" y="207949"/>
                  </a:lnTo>
                  <a:lnTo>
                    <a:pt x="20650" y="228600"/>
                  </a:lnTo>
                  <a:lnTo>
                    <a:pt x="26974" y="228600"/>
                  </a:lnTo>
                  <a:lnTo>
                    <a:pt x="47625" y="207949"/>
                  </a:lnTo>
                  <a:lnTo>
                    <a:pt x="47625" y="204787"/>
                  </a:lnTo>
                  <a:lnTo>
                    <a:pt x="47625" y="201637"/>
                  </a:lnTo>
                  <a:close/>
                </a:path>
                <a:path w="47625" h="590550">
                  <a:moveTo>
                    <a:pt x="47625" y="20662"/>
                  </a:moveTo>
                  <a:lnTo>
                    <a:pt x="26974" y="0"/>
                  </a:lnTo>
                  <a:lnTo>
                    <a:pt x="20650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50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95"/>
              </a:spcBef>
            </a:pPr>
            <a:r>
              <a:rPr b="0" spc="385" dirty="0">
                <a:latin typeface="Times New Roman"/>
                <a:cs typeface="Times New Roman"/>
              </a:rPr>
              <a:t> </a:t>
            </a:r>
            <a:r>
              <a:rPr spc="-10" dirty="0"/>
              <a:t>DATESMTD</a:t>
            </a:r>
          </a:p>
        </p:txBody>
      </p:sp>
      <p:sp>
        <p:nvSpPr>
          <p:cNvPr id="12" name="object 12"/>
          <p:cNvSpPr/>
          <p:nvPr/>
        </p:nvSpPr>
        <p:spPr>
          <a:xfrm>
            <a:off x="1581243" y="2078353"/>
            <a:ext cx="2745105" cy="363220"/>
          </a:xfrm>
          <a:custGeom>
            <a:avLst/>
            <a:gdLst/>
            <a:ahLst/>
            <a:cxnLst/>
            <a:rect l="l" t="t" r="r" b="b"/>
            <a:pathLst>
              <a:path w="2745104" h="363219">
                <a:moveTo>
                  <a:pt x="2563164" y="363154"/>
                </a:moveTo>
                <a:lnTo>
                  <a:pt x="181575" y="363154"/>
                </a:lnTo>
                <a:lnTo>
                  <a:pt x="145987" y="359632"/>
                </a:lnTo>
                <a:lnTo>
                  <a:pt x="80838" y="332647"/>
                </a:lnTo>
                <a:lnTo>
                  <a:pt x="30507" y="282316"/>
                </a:lnTo>
                <a:lnTo>
                  <a:pt x="3521" y="217166"/>
                </a:lnTo>
                <a:lnTo>
                  <a:pt x="0" y="181577"/>
                </a:lnTo>
                <a:lnTo>
                  <a:pt x="3521" y="145987"/>
                </a:lnTo>
                <a:lnTo>
                  <a:pt x="30507" y="80838"/>
                </a:lnTo>
                <a:lnTo>
                  <a:pt x="80838" y="30507"/>
                </a:lnTo>
                <a:lnTo>
                  <a:pt x="145987" y="3521"/>
                </a:lnTo>
                <a:lnTo>
                  <a:pt x="2563163" y="0"/>
                </a:lnTo>
                <a:lnTo>
                  <a:pt x="2598752" y="3521"/>
                </a:lnTo>
                <a:lnTo>
                  <a:pt x="2663902" y="30507"/>
                </a:lnTo>
                <a:lnTo>
                  <a:pt x="2714233" y="80838"/>
                </a:lnTo>
                <a:lnTo>
                  <a:pt x="2741219" y="145987"/>
                </a:lnTo>
                <a:lnTo>
                  <a:pt x="2744740" y="181577"/>
                </a:lnTo>
                <a:lnTo>
                  <a:pt x="2741219" y="217166"/>
                </a:lnTo>
                <a:lnTo>
                  <a:pt x="2714233" y="282316"/>
                </a:lnTo>
                <a:lnTo>
                  <a:pt x="2663902" y="332647"/>
                </a:lnTo>
                <a:lnTo>
                  <a:pt x="2598752" y="359632"/>
                </a:lnTo>
                <a:lnTo>
                  <a:pt x="2563164" y="3631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9999" y="2078353"/>
            <a:ext cx="2732405" cy="385445"/>
          </a:xfrm>
          <a:custGeom>
            <a:avLst/>
            <a:gdLst/>
            <a:ahLst/>
            <a:cxnLst/>
            <a:rect l="l" t="t" r="r" b="b"/>
            <a:pathLst>
              <a:path w="2732404" h="385444">
                <a:moveTo>
                  <a:pt x="2540266" y="384922"/>
                </a:moveTo>
                <a:lnTo>
                  <a:pt x="192459" y="384922"/>
                </a:lnTo>
                <a:lnTo>
                  <a:pt x="148331" y="379839"/>
                </a:lnTo>
                <a:lnTo>
                  <a:pt x="107821" y="365360"/>
                </a:lnTo>
                <a:lnTo>
                  <a:pt x="72086" y="342641"/>
                </a:lnTo>
                <a:lnTo>
                  <a:pt x="42281" y="312836"/>
                </a:lnTo>
                <a:lnTo>
                  <a:pt x="19561" y="277101"/>
                </a:lnTo>
                <a:lnTo>
                  <a:pt x="5083" y="236591"/>
                </a:lnTo>
                <a:lnTo>
                  <a:pt x="0" y="192461"/>
                </a:lnTo>
                <a:lnTo>
                  <a:pt x="5083" y="148331"/>
                </a:lnTo>
                <a:lnTo>
                  <a:pt x="19561" y="107821"/>
                </a:lnTo>
                <a:lnTo>
                  <a:pt x="42281" y="72086"/>
                </a:lnTo>
                <a:lnTo>
                  <a:pt x="72086" y="42281"/>
                </a:lnTo>
                <a:lnTo>
                  <a:pt x="107821" y="19562"/>
                </a:lnTo>
                <a:lnTo>
                  <a:pt x="148331" y="5083"/>
                </a:lnTo>
                <a:lnTo>
                  <a:pt x="192461" y="0"/>
                </a:lnTo>
                <a:lnTo>
                  <a:pt x="2540265" y="0"/>
                </a:lnTo>
                <a:lnTo>
                  <a:pt x="2584394" y="5083"/>
                </a:lnTo>
                <a:lnTo>
                  <a:pt x="2624904" y="19562"/>
                </a:lnTo>
                <a:lnTo>
                  <a:pt x="2660639" y="42281"/>
                </a:lnTo>
                <a:lnTo>
                  <a:pt x="2690444" y="72086"/>
                </a:lnTo>
                <a:lnTo>
                  <a:pt x="2713164" y="107821"/>
                </a:lnTo>
                <a:lnTo>
                  <a:pt x="2727643" y="148331"/>
                </a:lnTo>
                <a:lnTo>
                  <a:pt x="2732048" y="186576"/>
                </a:lnTo>
                <a:lnTo>
                  <a:pt x="2732048" y="198346"/>
                </a:lnTo>
                <a:lnTo>
                  <a:pt x="2727643" y="236591"/>
                </a:lnTo>
                <a:lnTo>
                  <a:pt x="2713164" y="277101"/>
                </a:lnTo>
                <a:lnTo>
                  <a:pt x="2690444" y="312836"/>
                </a:lnTo>
                <a:lnTo>
                  <a:pt x="2660639" y="342641"/>
                </a:lnTo>
                <a:lnTo>
                  <a:pt x="2624904" y="365360"/>
                </a:lnTo>
                <a:lnTo>
                  <a:pt x="2584394" y="379839"/>
                </a:lnTo>
                <a:lnTo>
                  <a:pt x="2540266" y="3849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22882" y="2164618"/>
            <a:ext cx="2487295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dirty="0">
                <a:latin typeface="Comic Sans MS"/>
                <a:cs typeface="Comic Sans MS"/>
              </a:rPr>
              <a:t>dates</a:t>
            </a:r>
            <a:r>
              <a:rPr sz="1250" dirty="0">
                <a:latin typeface="Comic Sans MS"/>
                <a:cs typeface="Comic Sans MS"/>
              </a:rPr>
              <a:t>:</a:t>
            </a:r>
            <a:r>
              <a:rPr sz="1250" spc="-3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A</a:t>
            </a:r>
            <a:r>
              <a:rPr sz="1250" spc="-3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column</a:t>
            </a:r>
            <a:r>
              <a:rPr sz="1250" spc="-35" dirty="0">
                <a:latin typeface="Comic Sans MS"/>
                <a:cs typeface="Comic Sans MS"/>
              </a:rPr>
              <a:t> </a:t>
            </a:r>
            <a:r>
              <a:rPr sz="1250" dirty="0">
                <a:latin typeface="Comic Sans MS"/>
                <a:cs typeface="Comic Sans MS"/>
              </a:rPr>
              <a:t>containing</a:t>
            </a:r>
            <a:r>
              <a:rPr sz="1250" spc="-35" dirty="0">
                <a:latin typeface="Comic Sans MS"/>
                <a:cs typeface="Comic Sans MS"/>
              </a:rPr>
              <a:t> </a:t>
            </a:r>
            <a:r>
              <a:rPr sz="1250" spc="-10" dirty="0">
                <a:latin typeface="Comic Sans MS"/>
                <a:cs typeface="Comic Sans MS"/>
              </a:rPr>
              <a:t>dates.</a:t>
            </a:r>
            <a:endParaRPr sz="125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71643" y="962301"/>
            <a:ext cx="7459980" cy="918844"/>
            <a:chOff x="171643" y="962301"/>
            <a:chExt cx="7459980" cy="918844"/>
          </a:xfrm>
        </p:grpSpPr>
        <p:sp>
          <p:nvSpPr>
            <p:cNvPr id="16" name="object 16"/>
            <p:cNvSpPr/>
            <p:nvPr/>
          </p:nvSpPr>
          <p:spPr>
            <a:xfrm>
              <a:off x="171643" y="962301"/>
              <a:ext cx="7459980" cy="918844"/>
            </a:xfrm>
            <a:custGeom>
              <a:avLst/>
              <a:gdLst/>
              <a:ahLst/>
              <a:cxnLst/>
              <a:rect l="l" t="t" r="r" b="b"/>
              <a:pathLst>
                <a:path w="7459980" h="918844">
                  <a:moveTo>
                    <a:pt x="7126339" y="918322"/>
                  </a:moveTo>
                  <a:lnTo>
                    <a:pt x="333374" y="918322"/>
                  </a:lnTo>
                  <a:lnTo>
                    <a:pt x="284111" y="914707"/>
                  </a:lnTo>
                  <a:lnTo>
                    <a:pt x="237091" y="904207"/>
                  </a:lnTo>
                  <a:lnTo>
                    <a:pt x="192832" y="887337"/>
                  </a:lnTo>
                  <a:lnTo>
                    <a:pt x="151848" y="864613"/>
                  </a:lnTo>
                  <a:lnTo>
                    <a:pt x="114656" y="836551"/>
                  </a:lnTo>
                  <a:lnTo>
                    <a:pt x="81771" y="803666"/>
                  </a:lnTo>
                  <a:lnTo>
                    <a:pt x="53708" y="766473"/>
                  </a:lnTo>
                  <a:lnTo>
                    <a:pt x="30984" y="725490"/>
                  </a:lnTo>
                  <a:lnTo>
                    <a:pt x="14114" y="681230"/>
                  </a:lnTo>
                  <a:lnTo>
                    <a:pt x="3614" y="634211"/>
                  </a:lnTo>
                  <a:lnTo>
                    <a:pt x="0" y="584947"/>
                  </a:lnTo>
                  <a:lnTo>
                    <a:pt x="0" y="333375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7126339" y="0"/>
                  </a:lnTo>
                  <a:lnTo>
                    <a:pt x="7175602" y="3614"/>
                  </a:lnTo>
                  <a:lnTo>
                    <a:pt x="7222622" y="14114"/>
                  </a:lnTo>
                  <a:lnTo>
                    <a:pt x="7266881" y="30984"/>
                  </a:lnTo>
                  <a:lnTo>
                    <a:pt x="7307865" y="53708"/>
                  </a:lnTo>
                  <a:lnTo>
                    <a:pt x="7345057" y="81771"/>
                  </a:lnTo>
                  <a:lnTo>
                    <a:pt x="7377942" y="114656"/>
                  </a:lnTo>
                  <a:lnTo>
                    <a:pt x="7406005" y="151848"/>
                  </a:lnTo>
                  <a:lnTo>
                    <a:pt x="7428729" y="192832"/>
                  </a:lnTo>
                  <a:lnTo>
                    <a:pt x="7445599" y="237091"/>
                  </a:lnTo>
                  <a:lnTo>
                    <a:pt x="7456099" y="284111"/>
                  </a:lnTo>
                  <a:lnTo>
                    <a:pt x="7459714" y="333375"/>
                  </a:lnTo>
                  <a:lnTo>
                    <a:pt x="7459714" y="584947"/>
                  </a:lnTo>
                  <a:lnTo>
                    <a:pt x="7456099" y="634211"/>
                  </a:lnTo>
                  <a:lnTo>
                    <a:pt x="7445599" y="681230"/>
                  </a:lnTo>
                  <a:lnTo>
                    <a:pt x="7428729" y="725490"/>
                  </a:lnTo>
                  <a:lnTo>
                    <a:pt x="7406005" y="766473"/>
                  </a:lnTo>
                  <a:lnTo>
                    <a:pt x="7377942" y="803666"/>
                  </a:lnTo>
                  <a:lnTo>
                    <a:pt x="7345057" y="836551"/>
                  </a:lnTo>
                  <a:lnTo>
                    <a:pt x="7307865" y="864613"/>
                  </a:lnTo>
                  <a:lnTo>
                    <a:pt x="7266881" y="887337"/>
                  </a:lnTo>
                  <a:lnTo>
                    <a:pt x="7222622" y="904207"/>
                  </a:lnTo>
                  <a:lnTo>
                    <a:pt x="7175602" y="914707"/>
                  </a:lnTo>
                  <a:lnTo>
                    <a:pt x="7126339" y="9183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093" y="1124226"/>
              <a:ext cx="66675" cy="6667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093" y="1657626"/>
              <a:ext cx="66675" cy="6667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30715" y="979339"/>
            <a:ext cx="707517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900"/>
              </a:lnSpc>
              <a:spcBef>
                <a:spcPts val="100"/>
              </a:spcBef>
            </a:pPr>
            <a:r>
              <a:rPr sz="1550" b="1" spc="-10" dirty="0">
                <a:latin typeface="Comic Sans MS"/>
                <a:cs typeface="Comic Sans MS"/>
              </a:rPr>
              <a:t>DATESMTD</a:t>
            </a:r>
            <a:r>
              <a:rPr sz="1550" b="1" spc="-17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is</a:t>
            </a:r>
            <a:r>
              <a:rPr sz="1550" spc="1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used</a:t>
            </a:r>
            <a:r>
              <a:rPr sz="1550" spc="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return</a:t>
            </a:r>
            <a:r>
              <a:rPr sz="1550" spc="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dates</a:t>
            </a:r>
            <a:r>
              <a:rPr sz="1550" spc="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from</a:t>
            </a:r>
            <a:r>
              <a:rPr sz="1550" spc="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start</a:t>
            </a:r>
            <a:r>
              <a:rPr sz="1550" spc="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of</a:t>
            </a:r>
            <a:r>
              <a:rPr sz="1550" spc="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current</a:t>
            </a:r>
            <a:r>
              <a:rPr sz="1550" spc="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month</a:t>
            </a:r>
            <a:r>
              <a:rPr sz="1550" spc="30" dirty="0">
                <a:latin typeface="Comic Sans MS"/>
                <a:cs typeface="Comic Sans MS"/>
              </a:rPr>
              <a:t> </a:t>
            </a:r>
            <a:r>
              <a:rPr sz="1550" spc="-25" dirty="0">
                <a:latin typeface="Comic Sans MS"/>
                <a:cs typeface="Comic Sans MS"/>
              </a:rPr>
              <a:t>to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current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date,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which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helps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in</a:t>
            </a:r>
            <a:r>
              <a:rPr sz="1550" spc="-2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calculating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month-to-</a:t>
            </a:r>
            <a:r>
              <a:rPr sz="1550" dirty="0">
                <a:latin typeface="Comic Sans MS"/>
                <a:cs typeface="Comic Sans MS"/>
              </a:rPr>
              <a:t>date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values.</a:t>
            </a:r>
            <a:endParaRPr sz="15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550" dirty="0">
                <a:latin typeface="Comic Sans MS"/>
                <a:cs typeface="Comic Sans MS"/>
              </a:rPr>
              <a:t>It's</a:t>
            </a:r>
            <a:r>
              <a:rPr sz="1550" spc="-1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often</a:t>
            </a:r>
            <a:r>
              <a:rPr sz="1550" spc="-1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used</a:t>
            </a:r>
            <a:r>
              <a:rPr sz="1550" spc="-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with</a:t>
            </a:r>
            <a:r>
              <a:rPr sz="1550" spc="-10" dirty="0">
                <a:latin typeface="Comic Sans MS"/>
                <a:cs typeface="Comic Sans MS"/>
              </a:rPr>
              <a:t> </a:t>
            </a:r>
            <a:r>
              <a:rPr sz="1550" b="1" spc="-10" dirty="0">
                <a:latin typeface="Comic Sans MS"/>
                <a:cs typeface="Comic Sans MS"/>
              </a:rPr>
              <a:t>CALCULATE</a:t>
            </a:r>
            <a:r>
              <a:rPr sz="1550" b="1" spc="-21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-1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sum</a:t>
            </a:r>
            <a:r>
              <a:rPr sz="1550" spc="-1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or</a:t>
            </a:r>
            <a:r>
              <a:rPr sz="1550" spc="-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aggregate</a:t>
            </a:r>
            <a:r>
              <a:rPr sz="1550" spc="-1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values</a:t>
            </a:r>
            <a:r>
              <a:rPr sz="1550" spc="-10" dirty="0">
                <a:latin typeface="Comic Sans MS"/>
                <a:cs typeface="Comic Sans MS"/>
              </a:rPr>
              <a:t> month-to-date.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37403" y="2832937"/>
            <a:ext cx="5075555" cy="858519"/>
          </a:xfrm>
          <a:custGeom>
            <a:avLst/>
            <a:gdLst/>
            <a:ahLst/>
            <a:cxnLst/>
            <a:rect l="l" t="t" r="r" b="b"/>
            <a:pathLst>
              <a:path w="5075555" h="858520">
                <a:moveTo>
                  <a:pt x="4741983" y="858453"/>
                </a:moveTo>
                <a:lnTo>
                  <a:pt x="333374" y="858453"/>
                </a:lnTo>
                <a:lnTo>
                  <a:pt x="284111" y="854839"/>
                </a:lnTo>
                <a:lnTo>
                  <a:pt x="237091" y="844339"/>
                </a:lnTo>
                <a:lnTo>
                  <a:pt x="192832" y="827469"/>
                </a:lnTo>
                <a:lnTo>
                  <a:pt x="151848" y="804745"/>
                </a:lnTo>
                <a:lnTo>
                  <a:pt x="114656" y="776682"/>
                </a:lnTo>
                <a:lnTo>
                  <a:pt x="81771" y="743797"/>
                </a:lnTo>
                <a:lnTo>
                  <a:pt x="53708" y="706605"/>
                </a:lnTo>
                <a:lnTo>
                  <a:pt x="30984" y="665621"/>
                </a:lnTo>
                <a:lnTo>
                  <a:pt x="14114" y="621362"/>
                </a:lnTo>
                <a:lnTo>
                  <a:pt x="3614" y="574342"/>
                </a:lnTo>
                <a:lnTo>
                  <a:pt x="0" y="525079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4741983" y="0"/>
                </a:lnTo>
                <a:lnTo>
                  <a:pt x="4791247" y="3614"/>
                </a:lnTo>
                <a:lnTo>
                  <a:pt x="4838266" y="14114"/>
                </a:lnTo>
                <a:lnTo>
                  <a:pt x="4882525" y="30984"/>
                </a:lnTo>
                <a:lnTo>
                  <a:pt x="4923509" y="53708"/>
                </a:lnTo>
                <a:lnTo>
                  <a:pt x="4960701" y="81771"/>
                </a:lnTo>
                <a:lnTo>
                  <a:pt x="4993587" y="114656"/>
                </a:lnTo>
                <a:lnTo>
                  <a:pt x="5021649" y="151848"/>
                </a:lnTo>
                <a:lnTo>
                  <a:pt x="5044373" y="192832"/>
                </a:lnTo>
                <a:lnTo>
                  <a:pt x="5061243" y="237091"/>
                </a:lnTo>
                <a:lnTo>
                  <a:pt x="5071743" y="284111"/>
                </a:lnTo>
                <a:lnTo>
                  <a:pt x="5075358" y="333374"/>
                </a:lnTo>
                <a:lnTo>
                  <a:pt x="5075358" y="525079"/>
                </a:lnTo>
                <a:lnTo>
                  <a:pt x="5071743" y="574342"/>
                </a:lnTo>
                <a:lnTo>
                  <a:pt x="5061243" y="621362"/>
                </a:lnTo>
                <a:lnTo>
                  <a:pt x="5044373" y="665621"/>
                </a:lnTo>
                <a:lnTo>
                  <a:pt x="5021649" y="706605"/>
                </a:lnTo>
                <a:lnTo>
                  <a:pt x="4993587" y="743797"/>
                </a:lnTo>
                <a:lnTo>
                  <a:pt x="4960701" y="776682"/>
                </a:lnTo>
                <a:lnTo>
                  <a:pt x="4923509" y="804745"/>
                </a:lnTo>
                <a:lnTo>
                  <a:pt x="4882525" y="827469"/>
                </a:lnTo>
                <a:lnTo>
                  <a:pt x="4838266" y="844339"/>
                </a:lnTo>
                <a:lnTo>
                  <a:pt x="4791247" y="854839"/>
                </a:lnTo>
                <a:lnTo>
                  <a:pt x="4741983" y="8584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28996" y="3837974"/>
            <a:ext cx="4190999" cy="40004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548528" y="4829186"/>
            <a:ext cx="6076315" cy="165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marR="3096895">
              <a:lnSpc>
                <a:spcPct val="113100"/>
              </a:lnSpc>
              <a:spcBef>
                <a:spcPts val="100"/>
              </a:spcBef>
            </a:pPr>
            <a:r>
              <a:rPr sz="1050" b="1" spc="-10" dirty="0">
                <a:latin typeface="Comic Sans MS"/>
                <a:cs typeface="Comic Sans MS"/>
              </a:rPr>
              <a:t>Year:</a:t>
            </a:r>
            <a:r>
              <a:rPr sz="1050" b="1" spc="-14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The</a:t>
            </a:r>
            <a:r>
              <a:rPr sz="1050" spc="-6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year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part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of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the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OrderDate</a:t>
            </a:r>
            <a:r>
              <a:rPr sz="1050" spc="-10" dirty="0">
                <a:latin typeface="Comic Sans MS"/>
                <a:cs typeface="Comic Sans MS"/>
              </a:rPr>
              <a:t>. </a:t>
            </a:r>
            <a:r>
              <a:rPr sz="1050" b="1" dirty="0">
                <a:latin typeface="Comic Sans MS"/>
                <a:cs typeface="Comic Sans MS"/>
              </a:rPr>
              <a:t>Month</a:t>
            </a:r>
            <a:r>
              <a:rPr sz="1050" b="1" spc="-55" dirty="0">
                <a:latin typeface="Comic Sans MS"/>
                <a:cs typeface="Comic Sans MS"/>
              </a:rPr>
              <a:t> </a:t>
            </a:r>
            <a:r>
              <a:rPr sz="1050" b="1" dirty="0">
                <a:latin typeface="Comic Sans MS"/>
                <a:cs typeface="Comic Sans MS"/>
              </a:rPr>
              <a:t>:</a:t>
            </a:r>
            <a:r>
              <a:rPr sz="1050" b="1" spc="-5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The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Month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part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of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the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OrderDate.</a:t>
            </a:r>
            <a:endParaRPr sz="1050">
              <a:latin typeface="Comic Sans MS"/>
              <a:cs typeface="Comic Sans MS"/>
            </a:endParaRPr>
          </a:p>
          <a:p>
            <a:pPr marL="238125">
              <a:lnSpc>
                <a:spcPct val="100000"/>
              </a:lnSpc>
              <a:spcBef>
                <a:spcPts val="165"/>
              </a:spcBef>
            </a:pPr>
            <a:r>
              <a:rPr sz="1050" b="1" dirty="0">
                <a:latin typeface="Comic Sans MS"/>
                <a:cs typeface="Comic Sans MS"/>
              </a:rPr>
              <a:t>Sum</a:t>
            </a:r>
            <a:r>
              <a:rPr sz="1050" b="1" spc="-65" dirty="0">
                <a:latin typeface="Comic Sans MS"/>
                <a:cs typeface="Comic Sans MS"/>
              </a:rPr>
              <a:t> </a:t>
            </a:r>
            <a:r>
              <a:rPr sz="1050" b="1" dirty="0">
                <a:latin typeface="Comic Sans MS"/>
                <a:cs typeface="Comic Sans MS"/>
              </a:rPr>
              <a:t>of</a:t>
            </a:r>
            <a:r>
              <a:rPr sz="1050" b="1" spc="-40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Sales:</a:t>
            </a:r>
            <a:r>
              <a:rPr sz="1050" b="1" spc="-14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The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sum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of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050" b="1" dirty="0">
                <a:latin typeface="Comic Sans MS"/>
                <a:cs typeface="Comic Sans MS"/>
              </a:rPr>
              <a:t>Sales</a:t>
            </a:r>
            <a:r>
              <a:rPr sz="1050" b="1" spc="24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for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each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050" spc="-20" dirty="0">
                <a:latin typeface="Comic Sans MS"/>
                <a:cs typeface="Comic Sans MS"/>
              </a:rPr>
              <a:t>year.</a:t>
            </a:r>
            <a:endParaRPr sz="1050">
              <a:latin typeface="Comic Sans MS"/>
              <a:cs typeface="Comic Sans MS"/>
            </a:endParaRPr>
          </a:p>
          <a:p>
            <a:pPr marL="12700" marR="24130" indent="225425">
              <a:lnSpc>
                <a:spcPct val="113100"/>
              </a:lnSpc>
            </a:pPr>
            <a:r>
              <a:rPr sz="1050" b="1" dirty="0">
                <a:latin typeface="Comic Sans MS"/>
                <a:cs typeface="Comic Sans MS"/>
              </a:rPr>
              <a:t>Total</a:t>
            </a:r>
            <a:r>
              <a:rPr sz="1050" b="1" spc="-100" dirty="0">
                <a:latin typeface="Comic Sans MS"/>
                <a:cs typeface="Comic Sans MS"/>
              </a:rPr>
              <a:t> </a:t>
            </a:r>
            <a:r>
              <a:rPr sz="1050" b="1" dirty="0">
                <a:latin typeface="Comic Sans MS"/>
                <a:cs typeface="Comic Sans MS"/>
              </a:rPr>
              <a:t>Sales</a:t>
            </a:r>
            <a:r>
              <a:rPr sz="1050" b="1" spc="-50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MTD:</a:t>
            </a:r>
            <a:r>
              <a:rPr sz="1050" b="1" spc="-14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The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sum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of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b="1" dirty="0">
                <a:latin typeface="Comic Sans MS"/>
                <a:cs typeface="Comic Sans MS"/>
              </a:rPr>
              <a:t>Sales</a:t>
            </a:r>
            <a:r>
              <a:rPr sz="1050" b="1" spc="-5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from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the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start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of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each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month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to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the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end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of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each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month. </a:t>
            </a:r>
            <a:r>
              <a:rPr sz="1050" dirty="0">
                <a:latin typeface="Comic Sans MS"/>
                <a:cs typeface="Comic Sans MS"/>
              </a:rPr>
              <a:t>in</a:t>
            </a:r>
            <a:r>
              <a:rPr sz="1050" spc="-5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this</a:t>
            </a:r>
            <a:r>
              <a:rPr sz="1050" spc="-4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visual,</a:t>
            </a:r>
            <a:r>
              <a:rPr sz="1050" spc="-4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you</a:t>
            </a:r>
            <a:r>
              <a:rPr sz="1050" spc="-4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can</a:t>
            </a:r>
            <a:r>
              <a:rPr sz="1050" spc="-45" dirty="0">
                <a:latin typeface="Comic Sans MS"/>
                <a:cs typeface="Comic Sans MS"/>
              </a:rPr>
              <a:t> </a:t>
            </a:r>
            <a:r>
              <a:rPr sz="1050" spc="-20" dirty="0">
                <a:latin typeface="Comic Sans MS"/>
                <a:cs typeface="Comic Sans MS"/>
              </a:rPr>
              <a:t>see:</a:t>
            </a:r>
            <a:endParaRPr sz="1050">
              <a:latin typeface="Comic Sans MS"/>
              <a:cs typeface="Comic Sans MS"/>
            </a:endParaRPr>
          </a:p>
          <a:p>
            <a:pPr marL="12700" algn="just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latin typeface="Comic Sans MS"/>
                <a:cs typeface="Comic Sans MS"/>
              </a:rPr>
              <a:t>2016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jan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Day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1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Total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MTD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=16.45</a:t>
            </a:r>
            <a:r>
              <a:rPr sz="1050" spc="2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which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is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same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sum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of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sales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(2016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jan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Day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spc="-25" dirty="0">
                <a:latin typeface="Comic Sans MS"/>
                <a:cs typeface="Comic Sans MS"/>
              </a:rPr>
              <a:t>1)</a:t>
            </a:r>
            <a:endParaRPr sz="1050">
              <a:latin typeface="Comic Sans MS"/>
              <a:cs typeface="Comic Sans MS"/>
            </a:endParaRPr>
          </a:p>
          <a:p>
            <a:pPr marL="12700" marR="5080" algn="just">
              <a:lnSpc>
                <a:spcPct val="113100"/>
              </a:lnSpc>
            </a:pPr>
            <a:r>
              <a:rPr sz="1050" dirty="0">
                <a:latin typeface="Comic Sans MS"/>
                <a:cs typeface="Comic Sans MS"/>
              </a:rPr>
              <a:t>2016</a:t>
            </a:r>
            <a:r>
              <a:rPr sz="1050" spc="5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jan</a:t>
            </a:r>
            <a:r>
              <a:rPr sz="1050" spc="5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Day</a:t>
            </a:r>
            <a:r>
              <a:rPr sz="1050" spc="5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2</a:t>
            </a:r>
            <a:r>
              <a:rPr sz="1050" spc="5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Total</a:t>
            </a:r>
            <a:r>
              <a:rPr sz="1050" spc="5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MTD=</a:t>
            </a:r>
            <a:r>
              <a:rPr sz="1050" spc="5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304.51</a:t>
            </a:r>
            <a:r>
              <a:rPr sz="1050" spc="5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which</a:t>
            </a:r>
            <a:r>
              <a:rPr sz="1050" spc="5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is</a:t>
            </a:r>
            <a:r>
              <a:rPr sz="1050" spc="5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sum</a:t>
            </a:r>
            <a:r>
              <a:rPr sz="1050" spc="5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of</a:t>
            </a:r>
            <a:r>
              <a:rPr sz="1050" spc="5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sales(2016</a:t>
            </a:r>
            <a:r>
              <a:rPr sz="1050" spc="5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jan</a:t>
            </a:r>
            <a:r>
              <a:rPr sz="1050" spc="5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Day</a:t>
            </a:r>
            <a:r>
              <a:rPr sz="1050" spc="5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1</a:t>
            </a:r>
            <a:r>
              <a:rPr sz="1050" spc="5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+2016</a:t>
            </a:r>
            <a:r>
              <a:rPr sz="1050" spc="5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jan</a:t>
            </a:r>
            <a:r>
              <a:rPr sz="1050" spc="5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Day</a:t>
            </a:r>
            <a:r>
              <a:rPr sz="1050" spc="5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2</a:t>
            </a:r>
            <a:r>
              <a:rPr sz="1050" spc="5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)</a:t>
            </a:r>
            <a:r>
              <a:rPr sz="1050" spc="55" dirty="0">
                <a:latin typeface="Comic Sans MS"/>
                <a:cs typeface="Comic Sans MS"/>
              </a:rPr>
              <a:t> </a:t>
            </a:r>
            <a:r>
              <a:rPr sz="1050" spc="-20" dirty="0">
                <a:latin typeface="Comic Sans MS"/>
                <a:cs typeface="Comic Sans MS"/>
              </a:rPr>
              <a:t>like </a:t>
            </a:r>
            <a:r>
              <a:rPr sz="1050" dirty="0">
                <a:latin typeface="Comic Sans MS"/>
                <a:cs typeface="Comic Sans MS"/>
              </a:rPr>
              <a:t>this,</a:t>
            </a:r>
            <a:r>
              <a:rPr sz="1050" spc="6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it</a:t>
            </a:r>
            <a:r>
              <a:rPr sz="1050" spc="6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do</a:t>
            </a:r>
            <a:r>
              <a:rPr sz="1050" spc="6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the</a:t>
            </a:r>
            <a:r>
              <a:rPr sz="1050" spc="6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sum</a:t>
            </a:r>
            <a:r>
              <a:rPr sz="1050" spc="6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to</a:t>
            </a:r>
            <a:r>
              <a:rPr sz="1050" spc="6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end</a:t>
            </a:r>
            <a:r>
              <a:rPr sz="1050" spc="6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of</a:t>
            </a:r>
            <a:r>
              <a:rPr sz="1050" spc="6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the</a:t>
            </a:r>
            <a:r>
              <a:rPr sz="1050" spc="6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Month,</a:t>
            </a:r>
            <a:r>
              <a:rPr sz="1050" spc="6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and</a:t>
            </a:r>
            <a:r>
              <a:rPr sz="1050" spc="6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for</a:t>
            </a:r>
            <a:r>
              <a:rPr sz="1050" spc="6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the</a:t>
            </a:r>
            <a:r>
              <a:rPr sz="1050" spc="6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next</a:t>
            </a:r>
            <a:r>
              <a:rPr sz="1050" spc="6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Month</a:t>
            </a:r>
            <a:r>
              <a:rPr sz="1050" spc="6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it</a:t>
            </a:r>
            <a:r>
              <a:rPr sz="1050" spc="6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sums</a:t>
            </a:r>
            <a:r>
              <a:rPr sz="1050" spc="6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from</a:t>
            </a:r>
            <a:r>
              <a:rPr sz="1050" spc="6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the</a:t>
            </a:r>
            <a:r>
              <a:rPr sz="1050" spc="6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1</a:t>
            </a:r>
            <a:r>
              <a:rPr sz="1050" spc="6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jan</a:t>
            </a:r>
            <a:r>
              <a:rPr sz="1050" spc="6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to</a:t>
            </a:r>
            <a:r>
              <a:rPr sz="1050" spc="65" dirty="0">
                <a:latin typeface="Comic Sans MS"/>
                <a:cs typeface="Comic Sans MS"/>
              </a:rPr>
              <a:t> </a:t>
            </a:r>
            <a:r>
              <a:rPr sz="1050" spc="-25" dirty="0">
                <a:latin typeface="Comic Sans MS"/>
                <a:cs typeface="Comic Sans MS"/>
              </a:rPr>
              <a:t>jan </a:t>
            </a:r>
            <a:r>
              <a:rPr sz="1050" dirty="0">
                <a:latin typeface="Comic Sans MS"/>
                <a:cs typeface="Comic Sans MS"/>
              </a:rPr>
              <a:t>31st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and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vice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versa.</a:t>
            </a:r>
            <a:endParaRPr sz="1050">
              <a:latin typeface="Comic Sans MS"/>
              <a:cs typeface="Comic Sans MS"/>
            </a:endParaRPr>
          </a:p>
        </p:txBody>
      </p: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2641533"/>
            <a:ext cx="2295524" cy="435292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363253" y="2179284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omic Sans MS"/>
                <a:cs typeface="Comic Sans MS"/>
              </a:rPr>
              <a:t>Syntax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25" name="object 25"/>
          <p:cNvSpPr txBox="1"/>
          <p:nvPr/>
        </p:nvSpPr>
        <p:spPr>
          <a:xfrm>
            <a:off x="1988387" y="2016657"/>
            <a:ext cx="5499100" cy="160909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450" b="1" spc="-10" dirty="0">
                <a:latin typeface="Comic Sans MS"/>
                <a:cs typeface="Comic Sans MS"/>
              </a:rPr>
              <a:t>DATESMTD(&lt;dates&gt;)</a:t>
            </a:r>
            <a:endParaRPr sz="1450">
              <a:latin typeface="Comic Sans MS"/>
              <a:cs typeface="Comic Sans MS"/>
            </a:endParaRPr>
          </a:p>
          <a:p>
            <a:pPr marL="620395">
              <a:lnSpc>
                <a:spcPct val="100000"/>
              </a:lnSpc>
              <a:spcBef>
                <a:spcPts val="1105"/>
              </a:spcBef>
            </a:pPr>
            <a:r>
              <a:rPr sz="1800" b="1" spc="-10" dirty="0">
                <a:latin typeface="Comic Sans MS"/>
                <a:cs typeface="Comic Sans MS"/>
              </a:rPr>
              <a:t>Example</a:t>
            </a:r>
            <a:endParaRPr sz="1800">
              <a:latin typeface="Comic Sans MS"/>
              <a:cs typeface="Comic Sans MS"/>
            </a:endParaRPr>
          </a:p>
          <a:p>
            <a:pPr marL="487045" marR="5080" algn="just">
              <a:lnSpc>
                <a:spcPct val="112100"/>
              </a:lnSpc>
              <a:spcBef>
                <a:spcPts val="725"/>
              </a:spcBef>
            </a:pPr>
            <a:r>
              <a:rPr sz="1450" dirty="0">
                <a:latin typeface="Comic Sans MS"/>
                <a:cs typeface="Comic Sans MS"/>
              </a:rPr>
              <a:t>How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can</a:t>
            </a:r>
            <a:r>
              <a:rPr sz="1450" spc="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you</a:t>
            </a:r>
            <a:r>
              <a:rPr sz="1450" spc="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create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</a:t>
            </a:r>
            <a:r>
              <a:rPr sz="1450" spc="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measure</a:t>
            </a:r>
            <a:r>
              <a:rPr sz="1450" spc="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calculate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1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total</a:t>
            </a:r>
            <a:r>
              <a:rPr sz="1450" spc="1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sales </a:t>
            </a:r>
            <a:r>
              <a:rPr sz="1450" dirty="0">
                <a:latin typeface="Comic Sans MS"/>
                <a:cs typeface="Comic Sans MS"/>
              </a:rPr>
              <a:t>amount</a:t>
            </a:r>
            <a:r>
              <a:rPr sz="1450" spc="455" dirty="0">
                <a:latin typeface="Comic Sans MS"/>
                <a:cs typeface="Comic Sans MS"/>
              </a:rPr>
              <a:t> </a:t>
            </a:r>
            <a:r>
              <a:rPr sz="1450" spc="-20" dirty="0">
                <a:latin typeface="Comic Sans MS"/>
                <a:cs typeface="Comic Sans MS"/>
              </a:rPr>
              <a:t>Month-</a:t>
            </a:r>
            <a:r>
              <a:rPr sz="1450" spc="-10" dirty="0">
                <a:latin typeface="Comic Sans MS"/>
                <a:cs typeface="Comic Sans MS"/>
              </a:rPr>
              <a:t>to-</a:t>
            </a:r>
            <a:r>
              <a:rPr sz="1450" dirty="0">
                <a:latin typeface="Comic Sans MS"/>
                <a:cs typeface="Comic Sans MS"/>
              </a:rPr>
              <a:t>date</a:t>
            </a:r>
            <a:r>
              <a:rPr sz="1450" spc="459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using</a:t>
            </a:r>
            <a:r>
              <a:rPr sz="1450" spc="459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459" dirty="0">
                <a:latin typeface="Comic Sans MS"/>
                <a:cs typeface="Comic Sans MS"/>
              </a:rPr>
              <a:t> </a:t>
            </a:r>
            <a:r>
              <a:rPr sz="1450" b="1" dirty="0">
                <a:latin typeface="Comic Sans MS"/>
                <a:cs typeface="Comic Sans MS"/>
              </a:rPr>
              <a:t>Order</a:t>
            </a:r>
            <a:r>
              <a:rPr sz="1450" b="1" spc="26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table</a:t>
            </a:r>
            <a:r>
              <a:rPr sz="1450" spc="459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and</a:t>
            </a:r>
            <a:r>
              <a:rPr sz="1450" spc="455" dirty="0">
                <a:latin typeface="Comic Sans MS"/>
                <a:cs typeface="Comic Sans MS"/>
              </a:rPr>
              <a:t> </a:t>
            </a:r>
            <a:r>
              <a:rPr sz="1450" spc="-25" dirty="0">
                <a:latin typeface="Comic Sans MS"/>
                <a:cs typeface="Comic Sans MS"/>
              </a:rPr>
              <a:t>the </a:t>
            </a:r>
            <a:r>
              <a:rPr sz="1450" b="1" spc="-20" dirty="0">
                <a:latin typeface="Comic Sans MS"/>
                <a:cs typeface="Comic Sans MS"/>
              </a:rPr>
              <a:t>OrderDate</a:t>
            </a:r>
            <a:r>
              <a:rPr sz="1450" b="1" spc="-20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column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using</a:t>
            </a:r>
            <a:r>
              <a:rPr sz="1450" spc="-2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DATESMTD?</a:t>
            </a:r>
            <a:endParaRPr sz="14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4255" y="2480699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5281" y="1229861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1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2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0"/>
                </a:lnTo>
                <a:lnTo>
                  <a:pt x="1188494" y="365312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7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1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12019" y="1462240"/>
            <a:ext cx="113601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Understood?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4298" y="187365"/>
            <a:ext cx="4732020" cy="515620"/>
          </a:xfrm>
          <a:custGeom>
            <a:avLst/>
            <a:gdLst/>
            <a:ahLst/>
            <a:cxnLst/>
            <a:rect l="l" t="t" r="r" b="b"/>
            <a:pathLst>
              <a:path w="4732020" h="515620">
                <a:moveTo>
                  <a:pt x="4474200" y="515533"/>
                </a:moveTo>
                <a:lnTo>
                  <a:pt x="257766" y="515533"/>
                </a:lnTo>
                <a:lnTo>
                  <a:pt x="211433" y="511380"/>
                </a:lnTo>
                <a:lnTo>
                  <a:pt x="167823" y="499407"/>
                </a:lnTo>
                <a:lnTo>
                  <a:pt x="127667" y="480341"/>
                </a:lnTo>
                <a:lnTo>
                  <a:pt x="91690" y="454910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6"/>
                </a:lnTo>
                <a:lnTo>
                  <a:pt x="4152" y="211432"/>
                </a:lnTo>
                <a:lnTo>
                  <a:pt x="16126" y="167823"/>
                </a:lnTo>
                <a:lnTo>
                  <a:pt x="35192" y="127667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7" y="35192"/>
                </a:lnTo>
                <a:lnTo>
                  <a:pt x="167823" y="16126"/>
                </a:lnTo>
                <a:lnTo>
                  <a:pt x="211433" y="4152"/>
                </a:lnTo>
                <a:lnTo>
                  <a:pt x="257766" y="0"/>
                </a:lnTo>
                <a:lnTo>
                  <a:pt x="4474200" y="0"/>
                </a:lnTo>
                <a:lnTo>
                  <a:pt x="4520534" y="4152"/>
                </a:lnTo>
                <a:lnTo>
                  <a:pt x="4564144" y="16126"/>
                </a:lnTo>
                <a:lnTo>
                  <a:pt x="4604300" y="35192"/>
                </a:lnTo>
                <a:lnTo>
                  <a:pt x="4640276" y="60623"/>
                </a:lnTo>
                <a:lnTo>
                  <a:pt x="4671344" y="91690"/>
                </a:lnTo>
                <a:lnTo>
                  <a:pt x="4696774" y="127667"/>
                </a:lnTo>
                <a:lnTo>
                  <a:pt x="4715841" y="167823"/>
                </a:lnTo>
                <a:lnTo>
                  <a:pt x="4727814" y="211432"/>
                </a:lnTo>
                <a:lnTo>
                  <a:pt x="4731967" y="257766"/>
                </a:lnTo>
                <a:lnTo>
                  <a:pt x="4727814" y="304100"/>
                </a:lnTo>
                <a:lnTo>
                  <a:pt x="4715841" y="347710"/>
                </a:lnTo>
                <a:lnTo>
                  <a:pt x="4696774" y="387866"/>
                </a:lnTo>
                <a:lnTo>
                  <a:pt x="4671344" y="423842"/>
                </a:lnTo>
                <a:lnTo>
                  <a:pt x="4640276" y="454910"/>
                </a:lnTo>
                <a:lnTo>
                  <a:pt x="4604300" y="480341"/>
                </a:lnTo>
                <a:lnTo>
                  <a:pt x="4564144" y="499407"/>
                </a:lnTo>
                <a:lnTo>
                  <a:pt x="4520534" y="511380"/>
                </a:lnTo>
                <a:lnTo>
                  <a:pt x="4474200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95"/>
              </a:spcBef>
            </a:pPr>
            <a:r>
              <a:rPr b="0" spc="385" dirty="0">
                <a:latin typeface="Times New Roman"/>
                <a:cs typeface="Times New Roman"/>
              </a:rPr>
              <a:t> </a:t>
            </a:r>
            <a:r>
              <a:rPr spc="-10" dirty="0"/>
              <a:t>DATESQTD</a:t>
            </a:r>
          </a:p>
        </p:txBody>
      </p:sp>
      <p:sp>
        <p:nvSpPr>
          <p:cNvPr id="7" name="object 7"/>
          <p:cNvSpPr/>
          <p:nvPr/>
        </p:nvSpPr>
        <p:spPr>
          <a:xfrm>
            <a:off x="1261574" y="1872183"/>
            <a:ext cx="2936875" cy="363220"/>
          </a:xfrm>
          <a:custGeom>
            <a:avLst/>
            <a:gdLst/>
            <a:ahLst/>
            <a:cxnLst/>
            <a:rect l="l" t="t" r="r" b="b"/>
            <a:pathLst>
              <a:path w="2936875" h="363219">
                <a:moveTo>
                  <a:pt x="2755095" y="363154"/>
                </a:moveTo>
                <a:lnTo>
                  <a:pt x="181575" y="363154"/>
                </a:lnTo>
                <a:lnTo>
                  <a:pt x="145987" y="359633"/>
                </a:lnTo>
                <a:lnTo>
                  <a:pt x="80838" y="332647"/>
                </a:lnTo>
                <a:lnTo>
                  <a:pt x="30507" y="282316"/>
                </a:lnTo>
                <a:lnTo>
                  <a:pt x="3521" y="217166"/>
                </a:lnTo>
                <a:lnTo>
                  <a:pt x="0" y="181577"/>
                </a:lnTo>
                <a:lnTo>
                  <a:pt x="3521" y="145987"/>
                </a:lnTo>
                <a:lnTo>
                  <a:pt x="30507" y="80838"/>
                </a:lnTo>
                <a:lnTo>
                  <a:pt x="80838" y="30507"/>
                </a:lnTo>
                <a:lnTo>
                  <a:pt x="145987" y="3521"/>
                </a:lnTo>
                <a:lnTo>
                  <a:pt x="2755094" y="0"/>
                </a:lnTo>
                <a:lnTo>
                  <a:pt x="2790683" y="3521"/>
                </a:lnTo>
                <a:lnTo>
                  <a:pt x="2855833" y="30507"/>
                </a:lnTo>
                <a:lnTo>
                  <a:pt x="2906164" y="80838"/>
                </a:lnTo>
                <a:lnTo>
                  <a:pt x="2933150" y="145987"/>
                </a:lnTo>
                <a:lnTo>
                  <a:pt x="2936441" y="179253"/>
                </a:lnTo>
                <a:lnTo>
                  <a:pt x="2936441" y="183900"/>
                </a:lnTo>
                <a:lnTo>
                  <a:pt x="2922849" y="251063"/>
                </a:lnTo>
                <a:lnTo>
                  <a:pt x="2883488" y="309971"/>
                </a:lnTo>
                <a:lnTo>
                  <a:pt x="2824580" y="349332"/>
                </a:lnTo>
                <a:lnTo>
                  <a:pt x="2755095" y="3631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65159" y="1923587"/>
            <a:ext cx="192913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DATESQTD(&lt;dates&gt;)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93980" y="1846653"/>
            <a:ext cx="3390900" cy="385445"/>
          </a:xfrm>
          <a:custGeom>
            <a:avLst/>
            <a:gdLst/>
            <a:ahLst/>
            <a:cxnLst/>
            <a:rect l="l" t="t" r="r" b="b"/>
            <a:pathLst>
              <a:path w="3390900" h="385444">
                <a:moveTo>
                  <a:pt x="3198839" y="384922"/>
                </a:moveTo>
                <a:lnTo>
                  <a:pt x="192459" y="384922"/>
                </a:lnTo>
                <a:lnTo>
                  <a:pt x="148331" y="379839"/>
                </a:lnTo>
                <a:lnTo>
                  <a:pt x="107821" y="365360"/>
                </a:lnTo>
                <a:lnTo>
                  <a:pt x="72086" y="342641"/>
                </a:lnTo>
                <a:lnTo>
                  <a:pt x="42281" y="312836"/>
                </a:lnTo>
                <a:lnTo>
                  <a:pt x="19561" y="277101"/>
                </a:lnTo>
                <a:lnTo>
                  <a:pt x="5083" y="236591"/>
                </a:lnTo>
                <a:lnTo>
                  <a:pt x="0" y="192461"/>
                </a:lnTo>
                <a:lnTo>
                  <a:pt x="5083" y="148331"/>
                </a:lnTo>
                <a:lnTo>
                  <a:pt x="19561" y="107821"/>
                </a:lnTo>
                <a:lnTo>
                  <a:pt x="42281" y="72086"/>
                </a:lnTo>
                <a:lnTo>
                  <a:pt x="72086" y="42281"/>
                </a:lnTo>
                <a:lnTo>
                  <a:pt x="107821" y="19562"/>
                </a:lnTo>
                <a:lnTo>
                  <a:pt x="148331" y="5083"/>
                </a:lnTo>
                <a:lnTo>
                  <a:pt x="192461" y="0"/>
                </a:lnTo>
                <a:lnTo>
                  <a:pt x="3198838" y="0"/>
                </a:lnTo>
                <a:lnTo>
                  <a:pt x="3242968" y="5083"/>
                </a:lnTo>
                <a:lnTo>
                  <a:pt x="3283478" y="19562"/>
                </a:lnTo>
                <a:lnTo>
                  <a:pt x="3319213" y="42281"/>
                </a:lnTo>
                <a:lnTo>
                  <a:pt x="3349018" y="72086"/>
                </a:lnTo>
                <a:lnTo>
                  <a:pt x="3371738" y="107821"/>
                </a:lnTo>
                <a:lnTo>
                  <a:pt x="3386217" y="148331"/>
                </a:lnTo>
                <a:lnTo>
                  <a:pt x="3390627" y="186618"/>
                </a:lnTo>
                <a:lnTo>
                  <a:pt x="3390627" y="198304"/>
                </a:lnTo>
                <a:lnTo>
                  <a:pt x="3386217" y="236591"/>
                </a:lnTo>
                <a:lnTo>
                  <a:pt x="3371738" y="277101"/>
                </a:lnTo>
                <a:lnTo>
                  <a:pt x="3349018" y="312836"/>
                </a:lnTo>
                <a:lnTo>
                  <a:pt x="3319213" y="342641"/>
                </a:lnTo>
                <a:lnTo>
                  <a:pt x="3283478" y="365360"/>
                </a:lnTo>
                <a:lnTo>
                  <a:pt x="3242968" y="379839"/>
                </a:lnTo>
                <a:lnTo>
                  <a:pt x="3198839" y="3849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19380" y="1894818"/>
            <a:ext cx="307975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b="1" dirty="0">
                <a:latin typeface="Comic Sans MS"/>
                <a:cs typeface="Comic Sans MS"/>
              </a:rPr>
              <a:t>dates</a:t>
            </a:r>
            <a:r>
              <a:rPr sz="1550" dirty="0">
                <a:latin typeface="Comic Sans MS"/>
                <a:cs typeface="Comic Sans MS"/>
              </a:rPr>
              <a:t>: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column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containing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dates.</a:t>
            </a:r>
            <a:endParaRPr sz="1550">
              <a:latin typeface="Comic Sans MS"/>
              <a:cs typeface="Comic Sans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85408" y="845324"/>
            <a:ext cx="7327265" cy="858519"/>
            <a:chOff x="185408" y="845324"/>
            <a:chExt cx="7327265" cy="858519"/>
          </a:xfrm>
        </p:grpSpPr>
        <p:sp>
          <p:nvSpPr>
            <p:cNvPr id="12" name="object 12"/>
            <p:cNvSpPr/>
            <p:nvPr/>
          </p:nvSpPr>
          <p:spPr>
            <a:xfrm>
              <a:off x="185408" y="845324"/>
              <a:ext cx="7327265" cy="858519"/>
            </a:xfrm>
            <a:custGeom>
              <a:avLst/>
              <a:gdLst/>
              <a:ahLst/>
              <a:cxnLst/>
              <a:rect l="l" t="t" r="r" b="b"/>
              <a:pathLst>
                <a:path w="7327265" h="858519">
                  <a:moveTo>
                    <a:pt x="6993977" y="858454"/>
                  </a:moveTo>
                  <a:lnTo>
                    <a:pt x="333374" y="858454"/>
                  </a:lnTo>
                  <a:lnTo>
                    <a:pt x="284111" y="854839"/>
                  </a:lnTo>
                  <a:lnTo>
                    <a:pt x="237091" y="844339"/>
                  </a:lnTo>
                  <a:lnTo>
                    <a:pt x="192832" y="827469"/>
                  </a:lnTo>
                  <a:lnTo>
                    <a:pt x="151848" y="804745"/>
                  </a:lnTo>
                  <a:lnTo>
                    <a:pt x="114656" y="776682"/>
                  </a:lnTo>
                  <a:lnTo>
                    <a:pt x="81771" y="743797"/>
                  </a:lnTo>
                  <a:lnTo>
                    <a:pt x="53708" y="706605"/>
                  </a:lnTo>
                  <a:lnTo>
                    <a:pt x="30984" y="665621"/>
                  </a:lnTo>
                  <a:lnTo>
                    <a:pt x="14114" y="621362"/>
                  </a:lnTo>
                  <a:lnTo>
                    <a:pt x="3614" y="574342"/>
                  </a:lnTo>
                  <a:lnTo>
                    <a:pt x="0" y="525079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993977" y="0"/>
                  </a:lnTo>
                  <a:lnTo>
                    <a:pt x="7043241" y="3614"/>
                  </a:lnTo>
                  <a:lnTo>
                    <a:pt x="7090260" y="14114"/>
                  </a:lnTo>
                  <a:lnTo>
                    <a:pt x="7134520" y="30984"/>
                  </a:lnTo>
                  <a:lnTo>
                    <a:pt x="7175503" y="53708"/>
                  </a:lnTo>
                  <a:lnTo>
                    <a:pt x="7212696" y="81771"/>
                  </a:lnTo>
                  <a:lnTo>
                    <a:pt x="7245581" y="114656"/>
                  </a:lnTo>
                  <a:lnTo>
                    <a:pt x="7273643" y="151848"/>
                  </a:lnTo>
                  <a:lnTo>
                    <a:pt x="7296368" y="192832"/>
                  </a:lnTo>
                  <a:lnTo>
                    <a:pt x="7313237" y="237091"/>
                  </a:lnTo>
                  <a:lnTo>
                    <a:pt x="7323738" y="284111"/>
                  </a:lnTo>
                  <a:lnTo>
                    <a:pt x="7327039" y="329107"/>
                  </a:lnTo>
                  <a:lnTo>
                    <a:pt x="7327039" y="529346"/>
                  </a:lnTo>
                  <a:lnTo>
                    <a:pt x="7323738" y="574342"/>
                  </a:lnTo>
                  <a:lnTo>
                    <a:pt x="7313237" y="621362"/>
                  </a:lnTo>
                  <a:lnTo>
                    <a:pt x="7296368" y="665621"/>
                  </a:lnTo>
                  <a:lnTo>
                    <a:pt x="7273643" y="706605"/>
                  </a:lnTo>
                  <a:lnTo>
                    <a:pt x="7245581" y="743797"/>
                  </a:lnTo>
                  <a:lnTo>
                    <a:pt x="7212696" y="776682"/>
                  </a:lnTo>
                  <a:lnTo>
                    <a:pt x="7175503" y="804745"/>
                  </a:lnTo>
                  <a:lnTo>
                    <a:pt x="7134520" y="827469"/>
                  </a:lnTo>
                  <a:lnTo>
                    <a:pt x="7090260" y="844339"/>
                  </a:lnTo>
                  <a:lnTo>
                    <a:pt x="7043241" y="854839"/>
                  </a:lnTo>
                  <a:lnTo>
                    <a:pt x="6993977" y="8584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7808" y="988199"/>
              <a:ext cx="66675" cy="666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7808" y="1483499"/>
              <a:ext cx="66675" cy="6667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22901" y="869334"/>
            <a:ext cx="696468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100"/>
              </a:lnSpc>
              <a:spcBef>
                <a:spcPts val="100"/>
              </a:spcBef>
            </a:pPr>
            <a:r>
              <a:rPr sz="1450" b="1" dirty="0">
                <a:latin typeface="Comic Sans MS"/>
                <a:cs typeface="Comic Sans MS"/>
              </a:rPr>
              <a:t>DATESQTD</a:t>
            </a:r>
            <a:r>
              <a:rPr sz="1450" b="1" spc="-7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is</a:t>
            </a:r>
            <a:r>
              <a:rPr sz="1450" spc="1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used</a:t>
            </a:r>
            <a:r>
              <a:rPr sz="1450" spc="1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1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return</a:t>
            </a:r>
            <a:r>
              <a:rPr sz="1450" spc="1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dates</a:t>
            </a:r>
            <a:r>
              <a:rPr sz="1450" spc="1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from</a:t>
            </a:r>
            <a:r>
              <a:rPr sz="1450" spc="13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1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start</a:t>
            </a:r>
            <a:r>
              <a:rPr sz="1450" spc="1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of</a:t>
            </a:r>
            <a:r>
              <a:rPr sz="1450" spc="1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1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current</a:t>
            </a:r>
            <a:r>
              <a:rPr sz="1450" spc="1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quarter</a:t>
            </a:r>
            <a:r>
              <a:rPr sz="1450" spc="125" dirty="0">
                <a:latin typeface="Comic Sans MS"/>
                <a:cs typeface="Comic Sans MS"/>
              </a:rPr>
              <a:t> </a:t>
            </a:r>
            <a:r>
              <a:rPr sz="1450" spc="-25" dirty="0">
                <a:latin typeface="Comic Sans MS"/>
                <a:cs typeface="Comic Sans MS"/>
              </a:rPr>
              <a:t>to </a:t>
            </a:r>
            <a:r>
              <a:rPr sz="1450" dirty="0">
                <a:latin typeface="Comic Sans MS"/>
                <a:cs typeface="Comic Sans MS"/>
              </a:rPr>
              <a:t>the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current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date,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which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helps</a:t>
            </a:r>
            <a:r>
              <a:rPr sz="1450" spc="-5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in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calculating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quarter-to-</a:t>
            </a:r>
            <a:r>
              <a:rPr sz="1450" dirty="0">
                <a:latin typeface="Comic Sans MS"/>
                <a:cs typeface="Comic Sans MS"/>
              </a:rPr>
              <a:t>date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values.</a:t>
            </a:r>
            <a:endParaRPr sz="14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450" dirty="0">
                <a:latin typeface="Comic Sans MS"/>
                <a:cs typeface="Comic Sans MS"/>
              </a:rPr>
              <a:t>It's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often</a:t>
            </a:r>
            <a:r>
              <a:rPr sz="1450" spc="-3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used</a:t>
            </a:r>
            <a:r>
              <a:rPr sz="1450" spc="-3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with</a:t>
            </a:r>
            <a:r>
              <a:rPr sz="1450" spc="-30" dirty="0">
                <a:latin typeface="Comic Sans MS"/>
                <a:cs typeface="Comic Sans MS"/>
              </a:rPr>
              <a:t> </a:t>
            </a:r>
            <a:r>
              <a:rPr sz="1450" b="1" spc="-20" dirty="0">
                <a:latin typeface="Comic Sans MS"/>
                <a:cs typeface="Comic Sans MS"/>
              </a:rPr>
              <a:t>CALCULATE</a:t>
            </a:r>
            <a:r>
              <a:rPr sz="1450" b="1" spc="-20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to</a:t>
            </a:r>
            <a:r>
              <a:rPr sz="1450" spc="-3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sum</a:t>
            </a:r>
            <a:r>
              <a:rPr sz="1450" spc="-30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or</a:t>
            </a:r>
            <a:r>
              <a:rPr sz="1450" spc="-3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aggregate</a:t>
            </a:r>
            <a:r>
              <a:rPr sz="1450" spc="-25" dirty="0">
                <a:latin typeface="Comic Sans MS"/>
                <a:cs typeface="Comic Sans MS"/>
              </a:rPr>
              <a:t> </a:t>
            </a:r>
            <a:r>
              <a:rPr sz="1450" dirty="0">
                <a:latin typeface="Comic Sans MS"/>
                <a:cs typeface="Comic Sans MS"/>
              </a:rPr>
              <a:t>values</a:t>
            </a:r>
            <a:r>
              <a:rPr sz="1450" spc="-3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quarter-to-date.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39204" y="2320077"/>
            <a:ext cx="6257290" cy="610870"/>
          </a:xfrm>
          <a:custGeom>
            <a:avLst/>
            <a:gdLst/>
            <a:ahLst/>
            <a:cxnLst/>
            <a:rect l="l" t="t" r="r" b="b"/>
            <a:pathLst>
              <a:path w="6257290" h="610869">
                <a:moveTo>
                  <a:pt x="5951812" y="610804"/>
                </a:moveTo>
                <a:lnTo>
                  <a:pt x="305400" y="610804"/>
                </a:lnTo>
                <a:lnTo>
                  <a:pt x="255864" y="606807"/>
                </a:lnTo>
                <a:lnTo>
                  <a:pt x="208871" y="595234"/>
                </a:lnTo>
                <a:lnTo>
                  <a:pt x="165052" y="576715"/>
                </a:lnTo>
                <a:lnTo>
                  <a:pt x="125035" y="551879"/>
                </a:lnTo>
                <a:lnTo>
                  <a:pt x="89450" y="521353"/>
                </a:lnTo>
                <a:lnTo>
                  <a:pt x="58924" y="485768"/>
                </a:lnTo>
                <a:lnTo>
                  <a:pt x="34088" y="445751"/>
                </a:lnTo>
                <a:lnTo>
                  <a:pt x="15569" y="401932"/>
                </a:lnTo>
                <a:lnTo>
                  <a:pt x="3997" y="354939"/>
                </a:lnTo>
                <a:lnTo>
                  <a:pt x="0" y="305402"/>
                </a:lnTo>
                <a:lnTo>
                  <a:pt x="3997" y="255864"/>
                </a:lnTo>
                <a:lnTo>
                  <a:pt x="15569" y="208871"/>
                </a:lnTo>
                <a:lnTo>
                  <a:pt x="34088" y="165052"/>
                </a:lnTo>
                <a:lnTo>
                  <a:pt x="58924" y="125035"/>
                </a:lnTo>
                <a:lnTo>
                  <a:pt x="89450" y="89450"/>
                </a:lnTo>
                <a:lnTo>
                  <a:pt x="125035" y="58924"/>
                </a:lnTo>
                <a:lnTo>
                  <a:pt x="165052" y="34088"/>
                </a:lnTo>
                <a:lnTo>
                  <a:pt x="208871" y="15569"/>
                </a:lnTo>
                <a:lnTo>
                  <a:pt x="255864" y="3997"/>
                </a:lnTo>
                <a:lnTo>
                  <a:pt x="305402" y="0"/>
                </a:lnTo>
                <a:lnTo>
                  <a:pt x="5951811" y="0"/>
                </a:lnTo>
                <a:lnTo>
                  <a:pt x="6001349" y="3997"/>
                </a:lnTo>
                <a:lnTo>
                  <a:pt x="6048341" y="15569"/>
                </a:lnTo>
                <a:lnTo>
                  <a:pt x="6092160" y="34088"/>
                </a:lnTo>
                <a:lnTo>
                  <a:pt x="6132177" y="58924"/>
                </a:lnTo>
                <a:lnTo>
                  <a:pt x="6167762" y="89450"/>
                </a:lnTo>
                <a:lnTo>
                  <a:pt x="6198287" y="125035"/>
                </a:lnTo>
                <a:lnTo>
                  <a:pt x="6223124" y="165052"/>
                </a:lnTo>
                <a:lnTo>
                  <a:pt x="6241643" y="208871"/>
                </a:lnTo>
                <a:lnTo>
                  <a:pt x="6253215" y="255864"/>
                </a:lnTo>
                <a:lnTo>
                  <a:pt x="6257212" y="305402"/>
                </a:lnTo>
                <a:lnTo>
                  <a:pt x="6253215" y="354939"/>
                </a:lnTo>
                <a:lnTo>
                  <a:pt x="6241643" y="401932"/>
                </a:lnTo>
                <a:lnTo>
                  <a:pt x="6223124" y="445751"/>
                </a:lnTo>
                <a:lnTo>
                  <a:pt x="6198287" y="485768"/>
                </a:lnTo>
                <a:lnTo>
                  <a:pt x="6167762" y="521353"/>
                </a:lnTo>
                <a:lnTo>
                  <a:pt x="6132177" y="551879"/>
                </a:lnTo>
                <a:lnTo>
                  <a:pt x="6092160" y="576715"/>
                </a:lnTo>
                <a:lnTo>
                  <a:pt x="6048341" y="595234"/>
                </a:lnTo>
                <a:lnTo>
                  <a:pt x="6001349" y="606807"/>
                </a:lnTo>
                <a:lnTo>
                  <a:pt x="5951812" y="61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140432"/>
            <a:ext cx="3267074" cy="265747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63003" y="3161781"/>
            <a:ext cx="4029074" cy="45719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63253" y="1845545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omic Sans MS"/>
                <a:cs typeface="Comic Sans MS"/>
              </a:rPr>
              <a:t>Syntax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1096" y="2297711"/>
            <a:ext cx="7288530" cy="55562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056005" marR="43180" indent="-1005840">
              <a:lnSpc>
                <a:spcPct val="107600"/>
              </a:lnSpc>
              <a:spcBef>
                <a:spcPts val="160"/>
              </a:spcBef>
            </a:pPr>
            <a:r>
              <a:rPr sz="2700" b="1" baseline="-33950" dirty="0">
                <a:latin typeface="Comic Sans MS"/>
                <a:cs typeface="Comic Sans MS"/>
              </a:rPr>
              <a:t>Example</a:t>
            </a:r>
            <a:r>
              <a:rPr sz="2700" b="1" spc="22" baseline="-3395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How</a:t>
            </a:r>
            <a:r>
              <a:rPr sz="1350" spc="8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can</a:t>
            </a:r>
            <a:r>
              <a:rPr sz="1350" spc="7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you</a:t>
            </a:r>
            <a:r>
              <a:rPr sz="1350" spc="7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create</a:t>
            </a:r>
            <a:r>
              <a:rPr sz="1350" spc="8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</a:t>
            </a:r>
            <a:r>
              <a:rPr sz="1350" spc="7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measure</a:t>
            </a:r>
            <a:r>
              <a:rPr sz="1350" spc="8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to</a:t>
            </a:r>
            <a:r>
              <a:rPr sz="1350" spc="7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calculate</a:t>
            </a:r>
            <a:r>
              <a:rPr sz="1350" spc="7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the</a:t>
            </a:r>
            <a:r>
              <a:rPr sz="1350" spc="8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total</a:t>
            </a:r>
            <a:r>
              <a:rPr sz="1350" spc="7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sales</a:t>
            </a:r>
            <a:r>
              <a:rPr sz="1350" spc="80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amount</a:t>
            </a:r>
            <a:r>
              <a:rPr sz="1350" spc="7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Quarter- </a:t>
            </a:r>
            <a:r>
              <a:rPr sz="1350" spc="-20" dirty="0">
                <a:latin typeface="Comic Sans MS"/>
                <a:cs typeface="Comic Sans MS"/>
              </a:rPr>
              <a:t>to-</a:t>
            </a:r>
            <a:r>
              <a:rPr sz="1350" dirty="0">
                <a:latin typeface="Comic Sans MS"/>
                <a:cs typeface="Comic Sans MS"/>
              </a:rPr>
              <a:t>date</a:t>
            </a:r>
            <a:r>
              <a:rPr sz="1350" spc="-9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using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the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Order</a:t>
            </a:r>
            <a:r>
              <a:rPr sz="1350" b="1" spc="-18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table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and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the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OrderDate</a:t>
            </a:r>
            <a:r>
              <a:rPr sz="1350" b="1" spc="-18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column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dirty="0">
                <a:latin typeface="Comic Sans MS"/>
                <a:cs typeface="Comic Sans MS"/>
              </a:rPr>
              <a:t>using</a:t>
            </a:r>
            <a:r>
              <a:rPr sz="1350" spc="-3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DATESQTD?</a:t>
            </a:r>
            <a:endParaRPr sz="1350">
              <a:latin typeface="Comic Sans MS"/>
              <a:cs typeface="Comic Sans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363003" y="3788488"/>
            <a:ext cx="4149725" cy="1362075"/>
            <a:chOff x="3363003" y="3788488"/>
            <a:chExt cx="4149725" cy="1362075"/>
          </a:xfrm>
        </p:grpSpPr>
        <p:sp>
          <p:nvSpPr>
            <p:cNvPr id="22" name="object 22"/>
            <p:cNvSpPr/>
            <p:nvPr/>
          </p:nvSpPr>
          <p:spPr>
            <a:xfrm>
              <a:off x="3363003" y="3788488"/>
              <a:ext cx="4149725" cy="1362075"/>
            </a:xfrm>
            <a:custGeom>
              <a:avLst/>
              <a:gdLst/>
              <a:ahLst/>
              <a:cxnLst/>
              <a:rect l="l" t="t" r="r" b="b"/>
              <a:pathLst>
                <a:path w="4149725" h="1362075">
                  <a:moveTo>
                    <a:pt x="3816389" y="1361929"/>
                  </a:moveTo>
                  <a:lnTo>
                    <a:pt x="333369" y="1361929"/>
                  </a:lnTo>
                  <a:lnTo>
                    <a:pt x="284111" y="1358315"/>
                  </a:lnTo>
                  <a:lnTo>
                    <a:pt x="237091" y="1347815"/>
                  </a:lnTo>
                  <a:lnTo>
                    <a:pt x="192832" y="1330945"/>
                  </a:lnTo>
                  <a:lnTo>
                    <a:pt x="151848" y="1308221"/>
                  </a:lnTo>
                  <a:lnTo>
                    <a:pt x="114656" y="1280158"/>
                  </a:lnTo>
                  <a:lnTo>
                    <a:pt x="81771" y="1247273"/>
                  </a:lnTo>
                  <a:lnTo>
                    <a:pt x="53708" y="1210081"/>
                  </a:lnTo>
                  <a:lnTo>
                    <a:pt x="30984" y="1169097"/>
                  </a:lnTo>
                  <a:lnTo>
                    <a:pt x="14114" y="1124838"/>
                  </a:lnTo>
                  <a:lnTo>
                    <a:pt x="3614" y="1077818"/>
                  </a:lnTo>
                  <a:lnTo>
                    <a:pt x="0" y="1028555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3816383" y="0"/>
                  </a:lnTo>
                  <a:lnTo>
                    <a:pt x="3865647" y="3614"/>
                  </a:lnTo>
                  <a:lnTo>
                    <a:pt x="3912666" y="14114"/>
                  </a:lnTo>
                  <a:lnTo>
                    <a:pt x="3956926" y="30984"/>
                  </a:lnTo>
                  <a:lnTo>
                    <a:pt x="3997909" y="53708"/>
                  </a:lnTo>
                  <a:lnTo>
                    <a:pt x="4035102" y="81771"/>
                  </a:lnTo>
                  <a:lnTo>
                    <a:pt x="4067987" y="114656"/>
                  </a:lnTo>
                  <a:lnTo>
                    <a:pt x="4096049" y="151848"/>
                  </a:lnTo>
                  <a:lnTo>
                    <a:pt x="4118773" y="192832"/>
                  </a:lnTo>
                  <a:lnTo>
                    <a:pt x="4135643" y="237091"/>
                  </a:lnTo>
                  <a:lnTo>
                    <a:pt x="4146144" y="284111"/>
                  </a:lnTo>
                  <a:lnTo>
                    <a:pt x="4149630" y="331623"/>
                  </a:lnTo>
                  <a:lnTo>
                    <a:pt x="4149630" y="1030306"/>
                  </a:lnTo>
                  <a:lnTo>
                    <a:pt x="4146144" y="1077818"/>
                  </a:lnTo>
                  <a:lnTo>
                    <a:pt x="4135643" y="1124838"/>
                  </a:lnTo>
                  <a:lnTo>
                    <a:pt x="4118773" y="1169097"/>
                  </a:lnTo>
                  <a:lnTo>
                    <a:pt x="4096049" y="1210081"/>
                  </a:lnTo>
                  <a:lnTo>
                    <a:pt x="4067987" y="1247273"/>
                  </a:lnTo>
                  <a:lnTo>
                    <a:pt x="4035102" y="1280158"/>
                  </a:lnTo>
                  <a:lnTo>
                    <a:pt x="3997909" y="1308221"/>
                  </a:lnTo>
                  <a:lnTo>
                    <a:pt x="3956926" y="1330945"/>
                  </a:lnTo>
                  <a:lnTo>
                    <a:pt x="3912666" y="1347815"/>
                  </a:lnTo>
                  <a:lnTo>
                    <a:pt x="3865647" y="1358315"/>
                  </a:lnTo>
                  <a:lnTo>
                    <a:pt x="3816389" y="13619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63023" y="3965714"/>
              <a:ext cx="47625" cy="771525"/>
            </a:xfrm>
            <a:custGeom>
              <a:avLst/>
              <a:gdLst/>
              <a:ahLst/>
              <a:cxnLst/>
              <a:rect l="l" t="t" r="r" b="b"/>
              <a:pathLst>
                <a:path w="47625" h="771525">
                  <a:moveTo>
                    <a:pt x="47625" y="744550"/>
                  </a:moveTo>
                  <a:lnTo>
                    <a:pt x="26974" y="723900"/>
                  </a:lnTo>
                  <a:lnTo>
                    <a:pt x="20650" y="723900"/>
                  </a:lnTo>
                  <a:lnTo>
                    <a:pt x="0" y="744550"/>
                  </a:lnTo>
                  <a:lnTo>
                    <a:pt x="0" y="750874"/>
                  </a:lnTo>
                  <a:lnTo>
                    <a:pt x="20650" y="771525"/>
                  </a:lnTo>
                  <a:lnTo>
                    <a:pt x="26974" y="771525"/>
                  </a:lnTo>
                  <a:lnTo>
                    <a:pt x="47625" y="750874"/>
                  </a:lnTo>
                  <a:lnTo>
                    <a:pt x="47625" y="747712"/>
                  </a:lnTo>
                  <a:lnTo>
                    <a:pt x="47625" y="744550"/>
                  </a:lnTo>
                  <a:close/>
                </a:path>
                <a:path w="47625" h="771525">
                  <a:moveTo>
                    <a:pt x="47625" y="563575"/>
                  </a:moveTo>
                  <a:lnTo>
                    <a:pt x="26974" y="542925"/>
                  </a:lnTo>
                  <a:lnTo>
                    <a:pt x="20650" y="542925"/>
                  </a:lnTo>
                  <a:lnTo>
                    <a:pt x="0" y="563575"/>
                  </a:lnTo>
                  <a:lnTo>
                    <a:pt x="0" y="569899"/>
                  </a:lnTo>
                  <a:lnTo>
                    <a:pt x="20650" y="590550"/>
                  </a:lnTo>
                  <a:lnTo>
                    <a:pt x="26974" y="590550"/>
                  </a:lnTo>
                  <a:lnTo>
                    <a:pt x="47625" y="569899"/>
                  </a:lnTo>
                  <a:lnTo>
                    <a:pt x="47625" y="566737"/>
                  </a:lnTo>
                  <a:lnTo>
                    <a:pt x="47625" y="563575"/>
                  </a:lnTo>
                  <a:close/>
                </a:path>
                <a:path w="47625" h="771525">
                  <a:moveTo>
                    <a:pt x="47625" y="382600"/>
                  </a:moveTo>
                  <a:lnTo>
                    <a:pt x="26974" y="361950"/>
                  </a:lnTo>
                  <a:lnTo>
                    <a:pt x="20650" y="361950"/>
                  </a:lnTo>
                  <a:lnTo>
                    <a:pt x="0" y="382600"/>
                  </a:lnTo>
                  <a:lnTo>
                    <a:pt x="0" y="388924"/>
                  </a:lnTo>
                  <a:lnTo>
                    <a:pt x="20650" y="409575"/>
                  </a:lnTo>
                  <a:lnTo>
                    <a:pt x="26974" y="409575"/>
                  </a:lnTo>
                  <a:lnTo>
                    <a:pt x="47625" y="388924"/>
                  </a:lnTo>
                  <a:lnTo>
                    <a:pt x="47625" y="385762"/>
                  </a:lnTo>
                  <a:lnTo>
                    <a:pt x="47625" y="382600"/>
                  </a:lnTo>
                  <a:close/>
                </a:path>
                <a:path w="47625" h="771525">
                  <a:moveTo>
                    <a:pt x="47625" y="201625"/>
                  </a:moveTo>
                  <a:lnTo>
                    <a:pt x="26974" y="180975"/>
                  </a:lnTo>
                  <a:lnTo>
                    <a:pt x="20650" y="180975"/>
                  </a:lnTo>
                  <a:lnTo>
                    <a:pt x="0" y="201625"/>
                  </a:lnTo>
                  <a:lnTo>
                    <a:pt x="0" y="207949"/>
                  </a:lnTo>
                  <a:lnTo>
                    <a:pt x="20650" y="228600"/>
                  </a:lnTo>
                  <a:lnTo>
                    <a:pt x="26974" y="228600"/>
                  </a:lnTo>
                  <a:lnTo>
                    <a:pt x="47625" y="207949"/>
                  </a:lnTo>
                  <a:lnTo>
                    <a:pt x="47625" y="204787"/>
                  </a:lnTo>
                  <a:lnTo>
                    <a:pt x="47625" y="201625"/>
                  </a:lnTo>
                  <a:close/>
                </a:path>
                <a:path w="47625" h="771525">
                  <a:moveTo>
                    <a:pt x="47625" y="20650"/>
                  </a:moveTo>
                  <a:lnTo>
                    <a:pt x="26974" y="0"/>
                  </a:lnTo>
                  <a:lnTo>
                    <a:pt x="20650" y="0"/>
                  </a:lnTo>
                  <a:lnTo>
                    <a:pt x="0" y="20650"/>
                  </a:lnTo>
                  <a:lnTo>
                    <a:pt x="0" y="26974"/>
                  </a:lnTo>
                  <a:lnTo>
                    <a:pt x="20650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699900" y="3865262"/>
            <a:ext cx="3702050" cy="111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9770">
              <a:lnSpc>
                <a:spcPct val="113100"/>
              </a:lnSpc>
              <a:spcBef>
                <a:spcPts val="100"/>
              </a:spcBef>
            </a:pPr>
            <a:r>
              <a:rPr sz="1050" b="1" spc="-10" dirty="0">
                <a:latin typeface="Comic Sans MS"/>
                <a:cs typeface="Comic Sans MS"/>
              </a:rPr>
              <a:t>Year:</a:t>
            </a:r>
            <a:r>
              <a:rPr sz="1050" b="1" spc="-14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The</a:t>
            </a:r>
            <a:r>
              <a:rPr sz="1050" spc="-6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year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part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of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the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OrderDate</a:t>
            </a:r>
            <a:r>
              <a:rPr sz="1050" spc="-10" dirty="0">
                <a:latin typeface="Comic Sans MS"/>
                <a:cs typeface="Comic Sans MS"/>
              </a:rPr>
              <a:t>.</a:t>
            </a:r>
            <a:r>
              <a:rPr sz="1050" spc="500" dirty="0">
                <a:latin typeface="Comic Sans MS"/>
                <a:cs typeface="Comic Sans MS"/>
              </a:rPr>
              <a:t> </a:t>
            </a:r>
            <a:r>
              <a:rPr sz="1050" b="1" dirty="0">
                <a:latin typeface="Comic Sans MS"/>
                <a:cs typeface="Comic Sans MS"/>
              </a:rPr>
              <a:t>Quarter</a:t>
            </a:r>
            <a:r>
              <a:rPr sz="1050" b="1" spc="-60" dirty="0">
                <a:latin typeface="Comic Sans MS"/>
                <a:cs typeface="Comic Sans MS"/>
              </a:rPr>
              <a:t> </a:t>
            </a:r>
            <a:r>
              <a:rPr sz="1050" b="1" dirty="0">
                <a:latin typeface="Comic Sans MS"/>
                <a:cs typeface="Comic Sans MS"/>
              </a:rPr>
              <a:t>:</a:t>
            </a:r>
            <a:r>
              <a:rPr sz="1050" b="1" spc="-5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The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Quarter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part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of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the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OrderDate. </a:t>
            </a:r>
            <a:r>
              <a:rPr sz="1050" b="1" dirty="0">
                <a:latin typeface="Comic Sans MS"/>
                <a:cs typeface="Comic Sans MS"/>
              </a:rPr>
              <a:t>Month</a:t>
            </a:r>
            <a:r>
              <a:rPr sz="1050" b="1" spc="-55" dirty="0">
                <a:latin typeface="Comic Sans MS"/>
                <a:cs typeface="Comic Sans MS"/>
              </a:rPr>
              <a:t> </a:t>
            </a:r>
            <a:r>
              <a:rPr sz="1050" b="1" dirty="0">
                <a:latin typeface="Comic Sans MS"/>
                <a:cs typeface="Comic Sans MS"/>
              </a:rPr>
              <a:t>:</a:t>
            </a:r>
            <a:r>
              <a:rPr sz="1050" b="1" spc="-5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The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Month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part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of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the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OrderDate.</a:t>
            </a:r>
            <a:endParaRPr sz="10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b="1" dirty="0">
                <a:latin typeface="Comic Sans MS"/>
                <a:cs typeface="Comic Sans MS"/>
              </a:rPr>
              <a:t>Sum</a:t>
            </a:r>
            <a:r>
              <a:rPr sz="1050" b="1" spc="-65" dirty="0">
                <a:latin typeface="Comic Sans MS"/>
                <a:cs typeface="Comic Sans MS"/>
              </a:rPr>
              <a:t> </a:t>
            </a:r>
            <a:r>
              <a:rPr sz="1050" b="1" dirty="0">
                <a:latin typeface="Comic Sans MS"/>
                <a:cs typeface="Comic Sans MS"/>
              </a:rPr>
              <a:t>of</a:t>
            </a:r>
            <a:r>
              <a:rPr sz="1050" b="1" spc="-40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Sales:</a:t>
            </a:r>
            <a:r>
              <a:rPr sz="1050" b="1" spc="-14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The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sum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of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050" b="1" dirty="0">
                <a:latin typeface="Comic Sans MS"/>
                <a:cs typeface="Comic Sans MS"/>
              </a:rPr>
              <a:t>Sales</a:t>
            </a:r>
            <a:r>
              <a:rPr sz="1050" b="1" spc="24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for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each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050" spc="-20" dirty="0">
                <a:latin typeface="Comic Sans MS"/>
                <a:cs typeface="Comic Sans MS"/>
              </a:rPr>
              <a:t>year.</a:t>
            </a:r>
            <a:endParaRPr sz="1050">
              <a:latin typeface="Comic Sans MS"/>
              <a:cs typeface="Comic Sans MS"/>
            </a:endParaRPr>
          </a:p>
          <a:p>
            <a:pPr marL="12700" marR="5080">
              <a:lnSpc>
                <a:spcPct val="113100"/>
              </a:lnSpc>
            </a:pPr>
            <a:r>
              <a:rPr sz="1050" b="1" dirty="0">
                <a:latin typeface="Comic Sans MS"/>
                <a:cs typeface="Comic Sans MS"/>
              </a:rPr>
              <a:t>Total</a:t>
            </a:r>
            <a:r>
              <a:rPr sz="1050" b="1" spc="150" dirty="0">
                <a:latin typeface="Comic Sans MS"/>
                <a:cs typeface="Comic Sans MS"/>
              </a:rPr>
              <a:t> </a:t>
            </a:r>
            <a:r>
              <a:rPr sz="1050" b="1" dirty="0">
                <a:latin typeface="Comic Sans MS"/>
                <a:cs typeface="Comic Sans MS"/>
              </a:rPr>
              <a:t>Sales</a:t>
            </a:r>
            <a:r>
              <a:rPr sz="1050" b="1" spc="150" dirty="0">
                <a:latin typeface="Comic Sans MS"/>
                <a:cs typeface="Comic Sans MS"/>
              </a:rPr>
              <a:t> </a:t>
            </a:r>
            <a:r>
              <a:rPr sz="1050" b="1" dirty="0">
                <a:latin typeface="Comic Sans MS"/>
                <a:cs typeface="Comic Sans MS"/>
              </a:rPr>
              <a:t>MTD:</a:t>
            </a:r>
            <a:r>
              <a:rPr sz="1050" b="1" spc="2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The</a:t>
            </a:r>
            <a:r>
              <a:rPr sz="1050" spc="16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sum</a:t>
            </a:r>
            <a:r>
              <a:rPr sz="1050" spc="15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of</a:t>
            </a:r>
            <a:r>
              <a:rPr sz="1050" spc="155" dirty="0">
                <a:latin typeface="Comic Sans MS"/>
                <a:cs typeface="Comic Sans MS"/>
              </a:rPr>
              <a:t> </a:t>
            </a:r>
            <a:r>
              <a:rPr sz="1050" b="1" dirty="0">
                <a:latin typeface="Comic Sans MS"/>
                <a:cs typeface="Comic Sans MS"/>
              </a:rPr>
              <a:t>Sales</a:t>
            </a:r>
            <a:r>
              <a:rPr sz="1050" b="1" spc="15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from</a:t>
            </a:r>
            <a:r>
              <a:rPr sz="1050" spc="15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the</a:t>
            </a:r>
            <a:r>
              <a:rPr sz="1050" spc="15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start</a:t>
            </a:r>
            <a:r>
              <a:rPr sz="1050" spc="160" dirty="0">
                <a:latin typeface="Comic Sans MS"/>
                <a:cs typeface="Comic Sans MS"/>
              </a:rPr>
              <a:t> </a:t>
            </a:r>
            <a:r>
              <a:rPr sz="1050" spc="-25" dirty="0">
                <a:latin typeface="Comic Sans MS"/>
                <a:cs typeface="Comic Sans MS"/>
              </a:rPr>
              <a:t>of </a:t>
            </a:r>
            <a:r>
              <a:rPr sz="1050" dirty="0">
                <a:latin typeface="Comic Sans MS"/>
                <a:cs typeface="Comic Sans MS"/>
              </a:rPr>
              <a:t>each</a:t>
            </a:r>
            <a:r>
              <a:rPr sz="1050" spc="-4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Quarter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to</a:t>
            </a:r>
            <a:r>
              <a:rPr sz="1050" spc="-4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the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end</a:t>
            </a:r>
            <a:r>
              <a:rPr sz="1050" spc="-4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of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each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Quarter.</a:t>
            </a:r>
            <a:endParaRPr sz="1050">
              <a:latin typeface="Comic Sans MS"/>
              <a:cs typeface="Comic Sans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5941879"/>
            <a:ext cx="8874760" cy="1072515"/>
          </a:xfrm>
          <a:custGeom>
            <a:avLst/>
            <a:gdLst/>
            <a:ahLst/>
            <a:cxnLst/>
            <a:rect l="l" t="t" r="r" b="b"/>
            <a:pathLst>
              <a:path w="8874760" h="1072515">
                <a:moveTo>
                  <a:pt x="8541352" y="1072397"/>
                </a:moveTo>
                <a:lnTo>
                  <a:pt x="333367" y="1072397"/>
                </a:lnTo>
                <a:lnTo>
                  <a:pt x="284111" y="1068783"/>
                </a:lnTo>
                <a:lnTo>
                  <a:pt x="237091" y="1058283"/>
                </a:lnTo>
                <a:lnTo>
                  <a:pt x="192832" y="1041413"/>
                </a:lnTo>
                <a:lnTo>
                  <a:pt x="151848" y="1018689"/>
                </a:lnTo>
                <a:lnTo>
                  <a:pt x="114656" y="990627"/>
                </a:lnTo>
                <a:lnTo>
                  <a:pt x="81771" y="957741"/>
                </a:lnTo>
                <a:lnTo>
                  <a:pt x="53708" y="920549"/>
                </a:lnTo>
                <a:lnTo>
                  <a:pt x="30984" y="879565"/>
                </a:lnTo>
                <a:lnTo>
                  <a:pt x="14114" y="835306"/>
                </a:lnTo>
                <a:lnTo>
                  <a:pt x="3614" y="788287"/>
                </a:lnTo>
                <a:lnTo>
                  <a:pt x="0" y="739023"/>
                </a:lnTo>
                <a:lnTo>
                  <a:pt x="0" y="333374"/>
                </a:lnTo>
                <a:lnTo>
                  <a:pt x="3614" y="284110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8541344" y="0"/>
                </a:lnTo>
                <a:lnTo>
                  <a:pt x="8590608" y="3614"/>
                </a:lnTo>
                <a:lnTo>
                  <a:pt x="8637627" y="14114"/>
                </a:lnTo>
                <a:lnTo>
                  <a:pt x="8681887" y="30984"/>
                </a:lnTo>
                <a:lnTo>
                  <a:pt x="8722870" y="53708"/>
                </a:lnTo>
                <a:lnTo>
                  <a:pt x="8760063" y="81771"/>
                </a:lnTo>
                <a:lnTo>
                  <a:pt x="8792948" y="114656"/>
                </a:lnTo>
                <a:lnTo>
                  <a:pt x="8821010" y="151848"/>
                </a:lnTo>
                <a:lnTo>
                  <a:pt x="8843735" y="192832"/>
                </a:lnTo>
                <a:lnTo>
                  <a:pt x="8860605" y="237091"/>
                </a:lnTo>
                <a:lnTo>
                  <a:pt x="8871105" y="284110"/>
                </a:lnTo>
                <a:lnTo>
                  <a:pt x="8874719" y="333374"/>
                </a:lnTo>
                <a:lnTo>
                  <a:pt x="8874719" y="739023"/>
                </a:lnTo>
                <a:lnTo>
                  <a:pt x="8871105" y="788287"/>
                </a:lnTo>
                <a:lnTo>
                  <a:pt x="8860605" y="835306"/>
                </a:lnTo>
                <a:lnTo>
                  <a:pt x="8843735" y="879565"/>
                </a:lnTo>
                <a:lnTo>
                  <a:pt x="8821010" y="920549"/>
                </a:lnTo>
                <a:lnTo>
                  <a:pt x="8792948" y="957741"/>
                </a:lnTo>
                <a:lnTo>
                  <a:pt x="8760063" y="990627"/>
                </a:lnTo>
                <a:lnTo>
                  <a:pt x="8722870" y="1018689"/>
                </a:lnTo>
                <a:lnTo>
                  <a:pt x="8681887" y="1041413"/>
                </a:lnTo>
                <a:lnTo>
                  <a:pt x="8637627" y="1058283"/>
                </a:lnTo>
                <a:lnTo>
                  <a:pt x="8590608" y="1068783"/>
                </a:lnTo>
                <a:lnTo>
                  <a:pt x="8541352" y="10723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5399" y="6079560"/>
            <a:ext cx="8823960" cy="7493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50" b="1" dirty="0">
                <a:latin typeface="Comic Sans MS"/>
                <a:cs typeface="Comic Sans MS"/>
              </a:rPr>
              <a:t>in</a:t>
            </a:r>
            <a:r>
              <a:rPr sz="1050" b="1" spc="-50" dirty="0">
                <a:latin typeface="Comic Sans MS"/>
                <a:cs typeface="Comic Sans MS"/>
              </a:rPr>
              <a:t> </a:t>
            </a:r>
            <a:r>
              <a:rPr sz="1050" b="1" dirty="0">
                <a:latin typeface="Comic Sans MS"/>
                <a:cs typeface="Comic Sans MS"/>
              </a:rPr>
              <a:t>this</a:t>
            </a:r>
            <a:r>
              <a:rPr sz="1050" b="1" spc="-45" dirty="0">
                <a:latin typeface="Comic Sans MS"/>
                <a:cs typeface="Comic Sans MS"/>
              </a:rPr>
              <a:t> </a:t>
            </a:r>
            <a:r>
              <a:rPr sz="1050" b="1" dirty="0">
                <a:latin typeface="Comic Sans MS"/>
                <a:cs typeface="Comic Sans MS"/>
              </a:rPr>
              <a:t>visual,</a:t>
            </a:r>
            <a:r>
              <a:rPr sz="1050" b="1" spc="-45" dirty="0">
                <a:latin typeface="Comic Sans MS"/>
                <a:cs typeface="Comic Sans MS"/>
              </a:rPr>
              <a:t> </a:t>
            </a:r>
            <a:r>
              <a:rPr sz="1050" b="1" dirty="0">
                <a:latin typeface="Comic Sans MS"/>
                <a:cs typeface="Comic Sans MS"/>
              </a:rPr>
              <a:t>you</a:t>
            </a:r>
            <a:r>
              <a:rPr sz="1050" b="1" spc="-45" dirty="0">
                <a:latin typeface="Comic Sans MS"/>
                <a:cs typeface="Comic Sans MS"/>
              </a:rPr>
              <a:t> </a:t>
            </a:r>
            <a:r>
              <a:rPr sz="1050" b="1" dirty="0">
                <a:latin typeface="Comic Sans MS"/>
                <a:cs typeface="Comic Sans MS"/>
              </a:rPr>
              <a:t>can</a:t>
            </a:r>
            <a:r>
              <a:rPr sz="1050" b="1" spc="-45" dirty="0">
                <a:latin typeface="Comic Sans MS"/>
                <a:cs typeface="Comic Sans MS"/>
              </a:rPr>
              <a:t> </a:t>
            </a:r>
            <a:r>
              <a:rPr sz="1050" b="1" spc="-20" dirty="0">
                <a:latin typeface="Comic Sans MS"/>
                <a:cs typeface="Comic Sans MS"/>
              </a:rPr>
              <a:t>see:</a:t>
            </a:r>
            <a:endParaRPr sz="10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50" dirty="0">
                <a:latin typeface="Comic Sans MS"/>
                <a:cs typeface="Comic Sans MS"/>
              </a:rPr>
              <a:t>2016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qtr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1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jan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Total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QTD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=14,236,90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which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is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same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sum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of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sales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(2016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qtr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1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jan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spc="-50" dirty="0">
                <a:latin typeface="Comic Sans MS"/>
                <a:cs typeface="Comic Sans MS"/>
              </a:rPr>
              <a:t>)</a:t>
            </a:r>
            <a:endParaRPr sz="1050">
              <a:latin typeface="Comic Sans MS"/>
              <a:cs typeface="Comic Sans MS"/>
            </a:endParaRPr>
          </a:p>
          <a:p>
            <a:pPr marL="12700" marR="5080">
              <a:lnSpc>
                <a:spcPct val="113100"/>
              </a:lnSpc>
            </a:pPr>
            <a:r>
              <a:rPr sz="1050" dirty="0">
                <a:latin typeface="Comic Sans MS"/>
                <a:cs typeface="Comic Sans MS"/>
              </a:rPr>
              <a:t>2016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qtr 1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feb Total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QTD =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18,756,79 which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is sum of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sales(2016 qtr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1 jan</a:t>
            </a:r>
            <a:r>
              <a:rPr sz="1050" spc="31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+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2016 qtr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1 feb )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like this,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it do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the sum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to end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of the </a:t>
            </a:r>
            <a:r>
              <a:rPr sz="1050" spc="-10" dirty="0">
                <a:latin typeface="Comic Sans MS"/>
                <a:cs typeface="Comic Sans MS"/>
              </a:rPr>
              <a:t>Quarter, </a:t>
            </a:r>
            <a:r>
              <a:rPr sz="1050" dirty="0">
                <a:latin typeface="Comic Sans MS"/>
                <a:cs typeface="Comic Sans MS"/>
              </a:rPr>
              <a:t>and</a:t>
            </a:r>
            <a:r>
              <a:rPr sz="1050" spc="-4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for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the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next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Quarter</a:t>
            </a:r>
            <a:r>
              <a:rPr sz="1050" spc="-4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it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sums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from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the</a:t>
            </a:r>
            <a:r>
              <a:rPr sz="1050" spc="-4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april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to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jun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and</a:t>
            </a:r>
            <a:r>
              <a:rPr sz="1050" spc="-4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vice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versa.</a:t>
            </a:r>
            <a:endParaRPr sz="1050">
              <a:latin typeface="Comic Sans MS"/>
              <a:cs typeface="Comic Sans MS"/>
            </a:endParaRP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FAEF2FFC-3004-7A4D-16EE-81AF34E80F7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lang="en-IN"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4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5"/>
                </a:lnTo>
                <a:lnTo>
                  <a:pt x="37664" y="1210651"/>
                </a:lnTo>
                <a:lnTo>
                  <a:pt x="26504" y="1158084"/>
                </a:lnTo>
                <a:lnTo>
                  <a:pt x="17186" y="1098297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7"/>
                </a:lnTo>
                <a:lnTo>
                  <a:pt x="9535" y="538384"/>
                </a:lnTo>
                <a:lnTo>
                  <a:pt x="16738" y="470794"/>
                </a:lnTo>
                <a:lnTo>
                  <a:pt x="25818" y="408681"/>
                </a:lnTo>
                <a:lnTo>
                  <a:pt x="36697" y="351850"/>
                </a:lnTo>
                <a:lnTo>
                  <a:pt x="49294" y="300104"/>
                </a:lnTo>
                <a:lnTo>
                  <a:pt x="63528" y="253248"/>
                </a:lnTo>
                <a:lnTo>
                  <a:pt x="79319" y="211086"/>
                </a:lnTo>
                <a:lnTo>
                  <a:pt x="96588" y="173422"/>
                </a:lnTo>
                <a:lnTo>
                  <a:pt x="115253" y="140061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8"/>
                </a:lnTo>
                <a:lnTo>
                  <a:pt x="361077" y="0"/>
                </a:lnTo>
                <a:lnTo>
                  <a:pt x="3171828" y="0"/>
                </a:lnTo>
                <a:lnTo>
                  <a:pt x="3238887" y="4558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4"/>
                </a:lnTo>
                <a:lnTo>
                  <a:pt x="3454682" y="140046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800"/>
                </a:lnTo>
                <a:lnTo>
                  <a:pt x="3549753" y="408620"/>
                </a:lnTo>
                <a:lnTo>
                  <a:pt x="3559118" y="470721"/>
                </a:lnTo>
                <a:lnTo>
                  <a:pt x="3566493" y="538297"/>
                </a:lnTo>
                <a:lnTo>
                  <a:pt x="3571825" y="611545"/>
                </a:lnTo>
                <a:lnTo>
                  <a:pt x="3575062" y="690660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9"/>
                </a:lnTo>
                <a:lnTo>
                  <a:pt x="3565511" y="997320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30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4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04628" y="458888"/>
            <a:ext cx="340296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47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2974" y="1411250"/>
            <a:ext cx="7635875" cy="4381500"/>
            <a:chOff x="842974" y="1411250"/>
            <a:chExt cx="7635875" cy="4381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09652" y="1930510"/>
              <a:ext cx="4768850" cy="1818005"/>
            </a:xfrm>
            <a:custGeom>
              <a:avLst/>
              <a:gdLst/>
              <a:ahLst/>
              <a:cxnLst/>
              <a:rect l="l" t="t" r="r" b="b"/>
              <a:pathLst>
                <a:path w="4768850" h="1818004">
                  <a:moveTo>
                    <a:pt x="280662" y="1817736"/>
                  </a:moveTo>
                  <a:lnTo>
                    <a:pt x="280662" y="1496000"/>
                  </a:lnTo>
                  <a:lnTo>
                    <a:pt x="251935" y="1481549"/>
                  </a:lnTo>
                  <a:lnTo>
                    <a:pt x="197973" y="1446144"/>
                  </a:lnTo>
                  <a:lnTo>
                    <a:pt x="149185" y="1400402"/>
                  </a:lnTo>
                  <a:lnTo>
                    <a:pt x="106195" y="1342320"/>
                  </a:lnTo>
                  <a:lnTo>
                    <a:pt x="87068" y="1308027"/>
                  </a:lnTo>
                  <a:lnTo>
                    <a:pt x="69625" y="1269899"/>
                  </a:lnTo>
                  <a:lnTo>
                    <a:pt x="53941" y="1227686"/>
                  </a:lnTo>
                  <a:lnTo>
                    <a:pt x="40097" y="1181137"/>
                  </a:lnTo>
                  <a:lnTo>
                    <a:pt x="28169" y="1130003"/>
                  </a:lnTo>
                  <a:lnTo>
                    <a:pt x="18235" y="1074033"/>
                  </a:lnTo>
                  <a:lnTo>
                    <a:pt x="10373" y="1012977"/>
                  </a:lnTo>
                  <a:lnTo>
                    <a:pt x="4661" y="946585"/>
                  </a:lnTo>
                  <a:lnTo>
                    <a:pt x="1176" y="874607"/>
                  </a:lnTo>
                  <a:lnTo>
                    <a:pt x="0" y="796681"/>
                  </a:lnTo>
                  <a:lnTo>
                    <a:pt x="1226" y="722847"/>
                  </a:lnTo>
                  <a:lnTo>
                    <a:pt x="4855" y="653010"/>
                  </a:lnTo>
                  <a:lnTo>
                    <a:pt x="10802" y="587204"/>
                  </a:lnTo>
                  <a:lnTo>
                    <a:pt x="18985" y="525353"/>
                  </a:lnTo>
                  <a:lnTo>
                    <a:pt x="29321" y="467380"/>
                  </a:lnTo>
                  <a:lnTo>
                    <a:pt x="41726" y="413210"/>
                  </a:lnTo>
                  <a:lnTo>
                    <a:pt x="56119" y="362766"/>
                  </a:lnTo>
                  <a:lnTo>
                    <a:pt x="72417" y="315971"/>
                  </a:lnTo>
                  <a:lnTo>
                    <a:pt x="90536" y="272749"/>
                  </a:lnTo>
                  <a:lnTo>
                    <a:pt x="110394" y="233024"/>
                  </a:lnTo>
                  <a:lnTo>
                    <a:pt x="131909" y="196718"/>
                  </a:lnTo>
                  <a:lnTo>
                    <a:pt x="154997" y="163757"/>
                  </a:lnTo>
                  <a:lnTo>
                    <a:pt x="179576" y="134062"/>
                  </a:lnTo>
                  <a:lnTo>
                    <a:pt x="232875" y="84169"/>
                  </a:lnTo>
                  <a:lnTo>
                    <a:pt x="291145" y="46428"/>
                  </a:lnTo>
                  <a:lnTo>
                    <a:pt x="353723" y="20227"/>
                  </a:lnTo>
                  <a:lnTo>
                    <a:pt x="419947" y="4954"/>
                  </a:lnTo>
                  <a:lnTo>
                    <a:pt x="489156" y="0"/>
                  </a:lnTo>
                  <a:lnTo>
                    <a:pt x="4222370" y="0"/>
                  </a:lnTo>
                  <a:lnTo>
                    <a:pt x="4262729" y="1125"/>
                  </a:lnTo>
                  <a:lnTo>
                    <a:pt x="4301910" y="4546"/>
                  </a:lnTo>
                  <a:lnTo>
                    <a:pt x="4339865" y="10330"/>
                  </a:lnTo>
                  <a:lnTo>
                    <a:pt x="4411908" y="29256"/>
                  </a:lnTo>
                  <a:lnTo>
                    <a:pt x="4478472" y="58440"/>
                  </a:lnTo>
                  <a:lnTo>
                    <a:pt x="4539175" y="98421"/>
                  </a:lnTo>
                  <a:lnTo>
                    <a:pt x="4593631" y="149735"/>
                  </a:lnTo>
                  <a:lnTo>
                    <a:pt x="4618397" y="179810"/>
                  </a:lnTo>
                  <a:lnTo>
                    <a:pt x="4641457" y="212921"/>
                  </a:lnTo>
                  <a:lnTo>
                    <a:pt x="4662764" y="249134"/>
                  </a:lnTo>
                  <a:lnTo>
                    <a:pt x="4682269" y="288516"/>
                  </a:lnTo>
                  <a:lnTo>
                    <a:pt x="4699925" y="331136"/>
                  </a:lnTo>
                  <a:lnTo>
                    <a:pt x="4715682" y="377059"/>
                  </a:lnTo>
                  <a:lnTo>
                    <a:pt x="4729495" y="426354"/>
                  </a:lnTo>
                  <a:lnTo>
                    <a:pt x="4741313" y="479087"/>
                  </a:lnTo>
                  <a:lnTo>
                    <a:pt x="4751090" y="535325"/>
                  </a:lnTo>
                  <a:lnTo>
                    <a:pt x="4758778" y="595137"/>
                  </a:lnTo>
                  <a:lnTo>
                    <a:pt x="4764327" y="658589"/>
                  </a:lnTo>
                  <a:lnTo>
                    <a:pt x="4767691" y="725748"/>
                  </a:lnTo>
                  <a:lnTo>
                    <a:pt x="4768820" y="796793"/>
                  </a:lnTo>
                  <a:lnTo>
                    <a:pt x="4767589" y="864141"/>
                  </a:lnTo>
                  <a:lnTo>
                    <a:pt x="4763926" y="928056"/>
                  </a:lnTo>
                  <a:lnTo>
                    <a:pt x="4757889" y="988477"/>
                  </a:lnTo>
                  <a:lnTo>
                    <a:pt x="4749532" y="1045456"/>
                  </a:lnTo>
                  <a:lnTo>
                    <a:pt x="4738908" y="1099043"/>
                  </a:lnTo>
                  <a:lnTo>
                    <a:pt x="4726073" y="1149289"/>
                  </a:lnTo>
                  <a:lnTo>
                    <a:pt x="4711081" y="1196245"/>
                  </a:lnTo>
                  <a:lnTo>
                    <a:pt x="4693987" y="1239961"/>
                  </a:lnTo>
                  <a:lnTo>
                    <a:pt x="4674845" y="1280488"/>
                  </a:lnTo>
                  <a:lnTo>
                    <a:pt x="4653710" y="1317878"/>
                  </a:lnTo>
                  <a:lnTo>
                    <a:pt x="4630636" y="1352181"/>
                  </a:lnTo>
                  <a:lnTo>
                    <a:pt x="4605678" y="1383448"/>
                  </a:lnTo>
                  <a:lnTo>
                    <a:pt x="4578890" y="1411729"/>
                  </a:lnTo>
                  <a:lnTo>
                    <a:pt x="4550327" y="1437075"/>
                  </a:lnTo>
                  <a:lnTo>
                    <a:pt x="4488093" y="1479168"/>
                  </a:lnTo>
                  <a:lnTo>
                    <a:pt x="4419413" y="1510132"/>
                  </a:lnTo>
                  <a:lnTo>
                    <a:pt x="4382792" y="1521568"/>
                  </a:lnTo>
                  <a:lnTo>
                    <a:pt x="4344722" y="1530374"/>
                  </a:lnTo>
                  <a:lnTo>
                    <a:pt x="4305259" y="1536601"/>
                  </a:lnTo>
                  <a:lnTo>
                    <a:pt x="4264457" y="1540300"/>
                  </a:lnTo>
                  <a:lnTo>
                    <a:pt x="4222370" y="1541522"/>
                  </a:lnTo>
                  <a:lnTo>
                    <a:pt x="612890" y="1541522"/>
                  </a:lnTo>
                  <a:lnTo>
                    <a:pt x="280662" y="181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44142" y="2183748"/>
            <a:ext cx="449961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DAX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key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to </a:t>
            </a:r>
            <a:r>
              <a:rPr sz="1850" dirty="0">
                <a:latin typeface="Comic Sans MS"/>
                <a:cs typeface="Comic Sans MS"/>
              </a:rPr>
              <a:t>unlocking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full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potential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of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insightful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reporting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5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4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5"/>
                </a:lnTo>
                <a:lnTo>
                  <a:pt x="470448" y="0"/>
                </a:lnTo>
                <a:lnTo>
                  <a:pt x="3811667" y="0"/>
                </a:lnTo>
                <a:lnTo>
                  <a:pt x="3862491" y="1887"/>
                </a:lnTo>
                <a:lnTo>
                  <a:pt x="3911349" y="7480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6" y="483076"/>
                </a:lnTo>
                <a:lnTo>
                  <a:pt x="4331686" y="545760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2" name="object 12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38" y="1206284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4" y="588775"/>
                  </a:moveTo>
                  <a:lnTo>
                    <a:pt x="294383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4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 dirty="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8" name="object 18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E84E1603-125C-E1AC-01BB-D81E9A69C05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lang="en-IN"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900</Words>
  <Application>Microsoft Office PowerPoint</Application>
  <PresentationFormat>Custom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Black</vt:lpstr>
      <vt:lpstr>Calibri</vt:lpstr>
      <vt:lpstr>Comic Sans MS</vt:lpstr>
      <vt:lpstr>Times New Roman</vt:lpstr>
      <vt:lpstr>Office Theme</vt:lpstr>
      <vt:lpstr>Hii, Iam Siddhika</vt:lpstr>
      <vt:lpstr>PowerPoint Presentation</vt:lpstr>
      <vt:lpstr> DATESYTD</vt:lpstr>
      <vt:lpstr>VISUAL EXAMPLE</vt:lpstr>
      <vt:lpstr> DATESMTD</vt:lpstr>
      <vt:lpstr> DATESQTD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2024-09-15T17:38:12Z</dcterms:created>
  <dcterms:modified xsi:type="dcterms:W3CDTF">2024-10-01T13:57:26Z</dcterms:modified>
</cp:coreProperties>
</file>