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DB049-6068-45A5-B849-BB41599216C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A92DC-568C-4BD5-A28F-8F640A1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8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0287" y="2398455"/>
            <a:ext cx="5683725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6696837"/>
            <a:ext cx="2881376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002007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-82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8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3" y="1868070"/>
                </a:moveTo>
                <a:lnTo>
                  <a:pt x="196483" y="1642831"/>
                </a:lnTo>
                <a:lnTo>
                  <a:pt x="176373" y="1632659"/>
                </a:lnTo>
                <a:lnTo>
                  <a:pt x="157058" y="1620697"/>
                </a:lnTo>
                <a:lnTo>
                  <a:pt x="121038" y="1589375"/>
                </a:lnTo>
                <a:lnTo>
                  <a:pt x="88857" y="1544814"/>
                </a:lnTo>
                <a:lnTo>
                  <a:pt x="60954" y="1482963"/>
                </a:lnTo>
                <a:lnTo>
                  <a:pt x="48742" y="1444287"/>
                </a:lnTo>
                <a:lnTo>
                  <a:pt x="37762" y="1399770"/>
                </a:lnTo>
                <a:lnTo>
                  <a:pt x="28070" y="1348903"/>
                </a:lnTo>
                <a:lnTo>
                  <a:pt x="19720" y="1291182"/>
                </a:lnTo>
                <a:lnTo>
                  <a:pt x="12765" y="1226100"/>
                </a:lnTo>
                <a:lnTo>
                  <a:pt x="7261" y="1153150"/>
                </a:lnTo>
                <a:lnTo>
                  <a:pt x="3262" y="1071825"/>
                </a:lnTo>
                <a:lnTo>
                  <a:pt x="823" y="981620"/>
                </a:lnTo>
                <a:lnTo>
                  <a:pt x="0" y="881854"/>
                </a:lnTo>
                <a:lnTo>
                  <a:pt x="937" y="785744"/>
                </a:lnTo>
                <a:lnTo>
                  <a:pt x="3710" y="696437"/>
                </a:lnTo>
                <a:lnTo>
                  <a:pt x="8252" y="613864"/>
                </a:lnTo>
                <a:lnTo>
                  <a:pt x="14495" y="537781"/>
                </a:lnTo>
                <a:lnTo>
                  <a:pt x="22375" y="467942"/>
                </a:lnTo>
                <a:lnTo>
                  <a:pt x="31823" y="404106"/>
                </a:lnTo>
                <a:lnTo>
                  <a:pt x="42775" y="346028"/>
                </a:lnTo>
                <a:lnTo>
                  <a:pt x="55164" y="293463"/>
                </a:lnTo>
                <a:lnTo>
                  <a:pt x="68924" y="246169"/>
                </a:lnTo>
                <a:lnTo>
                  <a:pt x="83989" y="203902"/>
                </a:lnTo>
                <a:lnTo>
                  <a:pt x="100293" y="166417"/>
                </a:lnTo>
                <a:lnTo>
                  <a:pt x="136350" y="104819"/>
                </a:lnTo>
                <a:lnTo>
                  <a:pt x="176568" y="59426"/>
                </a:lnTo>
                <a:lnTo>
                  <a:pt x="220416" y="28287"/>
                </a:lnTo>
                <a:lnTo>
                  <a:pt x="267365" y="9452"/>
                </a:lnTo>
                <a:lnTo>
                  <a:pt x="316886" y="968"/>
                </a:lnTo>
                <a:lnTo>
                  <a:pt x="342442" y="0"/>
                </a:lnTo>
                <a:lnTo>
                  <a:pt x="1595532" y="0"/>
                </a:lnTo>
                <a:lnTo>
                  <a:pt x="1647925" y="3681"/>
                </a:lnTo>
                <a:lnTo>
                  <a:pt x="1697550" y="15864"/>
                </a:lnTo>
                <a:lnTo>
                  <a:pt x="1744004" y="38255"/>
                </a:lnTo>
                <a:lnTo>
                  <a:pt x="1786887" y="72560"/>
                </a:lnTo>
                <a:lnTo>
                  <a:pt x="1825803" y="120486"/>
                </a:lnTo>
                <a:lnTo>
                  <a:pt x="1860352" y="183738"/>
                </a:lnTo>
                <a:lnTo>
                  <a:pt x="1875864" y="221646"/>
                </a:lnTo>
                <a:lnTo>
                  <a:pt x="1890136" y="264025"/>
                </a:lnTo>
                <a:lnTo>
                  <a:pt x="1903116" y="311088"/>
                </a:lnTo>
                <a:lnTo>
                  <a:pt x="1914756" y="363050"/>
                </a:lnTo>
                <a:lnTo>
                  <a:pt x="1925005" y="420124"/>
                </a:lnTo>
                <a:lnTo>
                  <a:pt x="1933813" y="482523"/>
                </a:lnTo>
                <a:lnTo>
                  <a:pt x="1941132" y="550459"/>
                </a:lnTo>
                <a:lnTo>
                  <a:pt x="1946910" y="624147"/>
                </a:lnTo>
                <a:lnTo>
                  <a:pt x="1951099" y="703800"/>
                </a:lnTo>
                <a:lnTo>
                  <a:pt x="1953648" y="789631"/>
                </a:lnTo>
                <a:lnTo>
                  <a:pt x="1954505" y="882073"/>
                </a:lnTo>
                <a:lnTo>
                  <a:pt x="1953476" y="970403"/>
                </a:lnTo>
                <a:lnTo>
                  <a:pt x="1950423" y="1052463"/>
                </a:lnTo>
                <a:lnTo>
                  <a:pt x="1945415" y="1128257"/>
                </a:lnTo>
                <a:lnTo>
                  <a:pt x="1938518" y="1198007"/>
                </a:lnTo>
                <a:lnTo>
                  <a:pt x="1929796" y="1261935"/>
                </a:lnTo>
                <a:lnTo>
                  <a:pt x="1919315" y="1320265"/>
                </a:lnTo>
                <a:lnTo>
                  <a:pt x="1907141" y="1373218"/>
                </a:lnTo>
                <a:lnTo>
                  <a:pt x="1893339" y="1421018"/>
                </a:lnTo>
                <a:lnTo>
                  <a:pt x="1877975" y="1463886"/>
                </a:lnTo>
                <a:lnTo>
                  <a:pt x="1861113" y="1502046"/>
                </a:lnTo>
                <a:lnTo>
                  <a:pt x="1842819" y="1535721"/>
                </a:lnTo>
                <a:lnTo>
                  <a:pt x="1802198" y="1590501"/>
                </a:lnTo>
                <a:lnTo>
                  <a:pt x="1756635" y="1630009"/>
                </a:lnTo>
                <a:lnTo>
                  <a:pt x="1706654" y="1656025"/>
                </a:lnTo>
                <a:lnTo>
                  <a:pt x="1652777" y="1670328"/>
                </a:lnTo>
                <a:lnTo>
                  <a:pt x="1595528" y="1674700"/>
                </a:lnTo>
                <a:lnTo>
                  <a:pt x="429068" y="1674700"/>
                </a:lnTo>
                <a:lnTo>
                  <a:pt x="196483" y="1868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I’m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very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excited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dive </a:t>
            </a:r>
            <a:r>
              <a:rPr sz="1400" b="1" spc="40" dirty="0">
                <a:latin typeface="Arial"/>
                <a:cs typeface="Arial"/>
              </a:rPr>
              <a:t>into </a:t>
            </a:r>
            <a:r>
              <a:rPr sz="1400" b="1" spc="15" dirty="0">
                <a:latin typeface="Arial"/>
                <a:cs typeface="Arial"/>
              </a:rPr>
              <a:t>this </a:t>
            </a:r>
            <a:r>
              <a:rPr sz="1400" b="1" spc="40" dirty="0">
                <a:latin typeface="Arial"/>
                <a:cs typeface="Arial"/>
              </a:rPr>
              <a:t>with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all!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b="1" spc="10" dirty="0">
                <a:latin typeface="Arial"/>
                <a:cs typeface="Arial"/>
              </a:rPr>
              <a:t>Are </a:t>
            </a:r>
            <a:r>
              <a:rPr sz="1400" b="1" spc="15" dirty="0">
                <a:latin typeface="Arial"/>
                <a:cs typeface="Arial"/>
              </a:rPr>
              <a:t>you </a:t>
            </a:r>
            <a:r>
              <a:rPr sz="1400" b="1" spc="30" dirty="0">
                <a:latin typeface="Arial"/>
                <a:cs typeface="Arial"/>
              </a:rPr>
              <a:t>ready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enhance </a:t>
            </a:r>
            <a:r>
              <a:rPr sz="1400" b="1" spc="25" dirty="0">
                <a:latin typeface="Arial"/>
                <a:cs typeface="Arial"/>
              </a:rPr>
              <a:t>your </a:t>
            </a:r>
            <a:r>
              <a:rPr sz="1400" b="1" spc="45" dirty="0">
                <a:latin typeface="Arial"/>
                <a:cs typeface="Arial"/>
              </a:rPr>
              <a:t>data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visualization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skills?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017" y="90378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1378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1" y="486283"/>
                </a:moveTo>
                <a:lnTo>
                  <a:pt x="219628" y="482366"/>
                </a:lnTo>
                <a:lnTo>
                  <a:pt x="174306" y="471071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4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1"/>
                </a:lnTo>
                <a:lnTo>
                  <a:pt x="0" y="242042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5"/>
                </a:lnTo>
                <a:lnTo>
                  <a:pt x="174306" y="15211"/>
                </a:lnTo>
                <a:lnTo>
                  <a:pt x="219628" y="3917"/>
                </a:lnTo>
                <a:lnTo>
                  <a:pt x="267779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1" y="33195"/>
                </a:lnTo>
                <a:lnTo>
                  <a:pt x="440380" y="57183"/>
                </a:lnTo>
                <a:lnTo>
                  <a:pt x="472667" y="86488"/>
                </a:lnTo>
                <a:lnTo>
                  <a:pt x="499097" y="120423"/>
                </a:lnTo>
                <a:lnTo>
                  <a:pt x="518912" y="158301"/>
                </a:lnTo>
                <a:lnTo>
                  <a:pt x="531355" y="199436"/>
                </a:lnTo>
                <a:lnTo>
                  <a:pt x="535563" y="242042"/>
                </a:lnTo>
                <a:lnTo>
                  <a:pt x="535563" y="244241"/>
                </a:lnTo>
                <a:lnTo>
                  <a:pt x="531355" y="286846"/>
                </a:lnTo>
                <a:lnTo>
                  <a:pt x="518912" y="327981"/>
                </a:lnTo>
                <a:lnTo>
                  <a:pt x="499097" y="365860"/>
                </a:lnTo>
                <a:lnTo>
                  <a:pt x="472667" y="399794"/>
                </a:lnTo>
                <a:lnTo>
                  <a:pt x="440380" y="429099"/>
                </a:lnTo>
                <a:lnTo>
                  <a:pt x="402991" y="453087"/>
                </a:lnTo>
                <a:lnTo>
                  <a:pt x="361257" y="471071"/>
                </a:lnTo>
                <a:lnTo>
                  <a:pt x="315935" y="482366"/>
                </a:lnTo>
                <a:lnTo>
                  <a:pt x="26778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3342334"/>
              <a:ext cx="2932430" cy="2418080"/>
            </a:xfrm>
            <a:custGeom>
              <a:avLst/>
              <a:gdLst/>
              <a:ahLst/>
              <a:cxnLst/>
              <a:rect l="l" t="t" r="r" b="b"/>
              <a:pathLst>
                <a:path w="2932429" h="2418079">
                  <a:moveTo>
                    <a:pt x="2932315" y="2237727"/>
                  </a:moveTo>
                  <a:lnTo>
                    <a:pt x="2925889" y="2189861"/>
                  </a:lnTo>
                  <a:lnTo>
                    <a:pt x="2907728" y="2146846"/>
                  </a:lnTo>
                  <a:lnTo>
                    <a:pt x="2879572" y="2110409"/>
                  </a:lnTo>
                  <a:lnTo>
                    <a:pt x="2843136" y="2082253"/>
                  </a:lnTo>
                  <a:lnTo>
                    <a:pt x="2800121" y="2064105"/>
                  </a:lnTo>
                  <a:lnTo>
                    <a:pt x="2752255" y="2057666"/>
                  </a:lnTo>
                  <a:lnTo>
                    <a:pt x="2150529" y="2057666"/>
                  </a:lnTo>
                  <a:lnTo>
                    <a:pt x="2154097" y="2054745"/>
                  </a:lnTo>
                  <a:lnTo>
                    <a:pt x="2175446" y="2028710"/>
                  </a:lnTo>
                  <a:lnTo>
                    <a:pt x="2191156" y="1999297"/>
                  </a:lnTo>
                  <a:lnTo>
                    <a:pt x="2200846" y="1967395"/>
                  </a:lnTo>
                  <a:lnTo>
                    <a:pt x="2203818" y="1937346"/>
                  </a:lnTo>
                  <a:lnTo>
                    <a:pt x="2203818" y="1930438"/>
                  </a:lnTo>
                  <a:lnTo>
                    <a:pt x="2191156" y="1868474"/>
                  </a:lnTo>
                  <a:lnTo>
                    <a:pt x="2154097" y="1813026"/>
                  </a:lnTo>
                  <a:lnTo>
                    <a:pt x="2098649" y="1775980"/>
                  </a:lnTo>
                  <a:lnTo>
                    <a:pt x="2033244" y="1762963"/>
                  </a:lnTo>
                  <a:lnTo>
                    <a:pt x="1450670" y="1762963"/>
                  </a:lnTo>
                  <a:lnTo>
                    <a:pt x="1497101" y="1757616"/>
                  </a:lnTo>
                  <a:lnTo>
                    <a:pt x="1539722" y="1742389"/>
                  </a:lnTo>
                  <a:lnTo>
                    <a:pt x="1577327" y="1718475"/>
                  </a:lnTo>
                  <a:lnTo>
                    <a:pt x="1608683" y="1687118"/>
                  </a:lnTo>
                  <a:lnTo>
                    <a:pt x="1632597" y="1649514"/>
                  </a:lnTo>
                  <a:lnTo>
                    <a:pt x="1647825" y="1606892"/>
                  </a:lnTo>
                  <a:lnTo>
                    <a:pt x="1653171" y="1560461"/>
                  </a:lnTo>
                  <a:lnTo>
                    <a:pt x="1647825" y="1514030"/>
                  </a:lnTo>
                  <a:lnTo>
                    <a:pt x="1632597" y="1471396"/>
                  </a:lnTo>
                  <a:lnTo>
                    <a:pt x="1608683" y="1433804"/>
                  </a:lnTo>
                  <a:lnTo>
                    <a:pt x="1577327" y="1402435"/>
                  </a:lnTo>
                  <a:lnTo>
                    <a:pt x="1539722" y="1378534"/>
                  </a:lnTo>
                  <a:lnTo>
                    <a:pt x="1497101" y="1363294"/>
                  </a:lnTo>
                  <a:lnTo>
                    <a:pt x="1450670" y="1357947"/>
                  </a:lnTo>
                  <a:lnTo>
                    <a:pt x="1068895" y="1357947"/>
                  </a:lnTo>
                  <a:lnTo>
                    <a:pt x="1075029" y="1354772"/>
                  </a:lnTo>
                  <a:lnTo>
                    <a:pt x="1113332" y="1331798"/>
                  </a:lnTo>
                  <a:lnTo>
                    <a:pt x="1150048" y="1306576"/>
                  </a:lnTo>
                  <a:lnTo>
                    <a:pt x="1185087" y="1279207"/>
                  </a:lnTo>
                  <a:lnTo>
                    <a:pt x="1218361" y="1249768"/>
                  </a:lnTo>
                  <a:lnTo>
                    <a:pt x="1249756" y="1218374"/>
                  </a:lnTo>
                  <a:lnTo>
                    <a:pt x="1279194" y="1185100"/>
                  </a:lnTo>
                  <a:lnTo>
                    <a:pt x="1306563" y="1150061"/>
                  </a:lnTo>
                  <a:lnTo>
                    <a:pt x="1331785" y="1113345"/>
                  </a:lnTo>
                  <a:lnTo>
                    <a:pt x="1354759" y="1075042"/>
                  </a:lnTo>
                  <a:lnTo>
                    <a:pt x="1375384" y="1035240"/>
                  </a:lnTo>
                  <a:lnTo>
                    <a:pt x="1393558" y="994067"/>
                  </a:lnTo>
                  <a:lnTo>
                    <a:pt x="1409217" y="951585"/>
                  </a:lnTo>
                  <a:lnTo>
                    <a:pt x="1422222" y="907897"/>
                  </a:lnTo>
                  <a:lnTo>
                    <a:pt x="1432521" y="863104"/>
                  </a:lnTo>
                  <a:lnTo>
                    <a:pt x="1439989" y="817308"/>
                  </a:lnTo>
                  <a:lnTo>
                    <a:pt x="1444536" y="770585"/>
                  </a:lnTo>
                  <a:lnTo>
                    <a:pt x="1446072" y="723049"/>
                  </a:lnTo>
                  <a:lnTo>
                    <a:pt x="1444536" y="675500"/>
                  </a:lnTo>
                  <a:lnTo>
                    <a:pt x="1439989" y="628789"/>
                  </a:lnTo>
                  <a:lnTo>
                    <a:pt x="1432521" y="582980"/>
                  </a:lnTo>
                  <a:lnTo>
                    <a:pt x="1422222" y="538187"/>
                  </a:lnTo>
                  <a:lnTo>
                    <a:pt x="1409217" y="494512"/>
                  </a:lnTo>
                  <a:lnTo>
                    <a:pt x="1393558" y="452031"/>
                  </a:lnTo>
                  <a:lnTo>
                    <a:pt x="1375384" y="410845"/>
                  </a:lnTo>
                  <a:lnTo>
                    <a:pt x="1354759" y="371055"/>
                  </a:lnTo>
                  <a:lnTo>
                    <a:pt x="1331785" y="332752"/>
                  </a:lnTo>
                  <a:lnTo>
                    <a:pt x="1306563" y="296024"/>
                  </a:lnTo>
                  <a:lnTo>
                    <a:pt x="1279194" y="260985"/>
                  </a:lnTo>
                  <a:lnTo>
                    <a:pt x="1249756" y="227723"/>
                  </a:lnTo>
                  <a:lnTo>
                    <a:pt x="1218361" y="196316"/>
                  </a:lnTo>
                  <a:lnTo>
                    <a:pt x="1185087" y="166890"/>
                  </a:lnTo>
                  <a:lnTo>
                    <a:pt x="1150048" y="139509"/>
                  </a:lnTo>
                  <a:lnTo>
                    <a:pt x="1113332" y="114287"/>
                  </a:lnTo>
                  <a:lnTo>
                    <a:pt x="1075029" y="91325"/>
                  </a:lnTo>
                  <a:lnTo>
                    <a:pt x="1035240" y="70700"/>
                  </a:lnTo>
                  <a:lnTo>
                    <a:pt x="994054" y="52514"/>
                  </a:lnTo>
                  <a:lnTo>
                    <a:pt x="951572" y="36868"/>
                  </a:lnTo>
                  <a:lnTo>
                    <a:pt x="907884" y="23850"/>
                  </a:lnTo>
                  <a:lnTo>
                    <a:pt x="863092" y="13563"/>
                  </a:lnTo>
                  <a:lnTo>
                    <a:pt x="817295" y="6096"/>
                  </a:lnTo>
                  <a:lnTo>
                    <a:pt x="770572" y="1549"/>
                  </a:lnTo>
                  <a:lnTo>
                    <a:pt x="723036" y="0"/>
                  </a:lnTo>
                  <a:lnTo>
                    <a:pt x="675500" y="1549"/>
                  </a:lnTo>
                  <a:lnTo>
                    <a:pt x="628777" y="6096"/>
                  </a:lnTo>
                  <a:lnTo>
                    <a:pt x="582968" y="13563"/>
                  </a:lnTo>
                  <a:lnTo>
                    <a:pt x="538187" y="23850"/>
                  </a:lnTo>
                  <a:lnTo>
                    <a:pt x="494499" y="36868"/>
                  </a:lnTo>
                  <a:lnTo>
                    <a:pt x="452018" y="52514"/>
                  </a:lnTo>
                  <a:lnTo>
                    <a:pt x="410832" y="70700"/>
                  </a:lnTo>
                  <a:lnTo>
                    <a:pt x="371043" y="91325"/>
                  </a:lnTo>
                  <a:lnTo>
                    <a:pt x="332740" y="114287"/>
                  </a:lnTo>
                  <a:lnTo>
                    <a:pt x="296011" y="139509"/>
                  </a:lnTo>
                  <a:lnTo>
                    <a:pt x="260972" y="166890"/>
                  </a:lnTo>
                  <a:lnTo>
                    <a:pt x="227711" y="196316"/>
                  </a:lnTo>
                  <a:lnTo>
                    <a:pt x="196303" y="227723"/>
                  </a:lnTo>
                  <a:lnTo>
                    <a:pt x="166878" y="260985"/>
                  </a:lnTo>
                  <a:lnTo>
                    <a:pt x="139496" y="296024"/>
                  </a:lnTo>
                  <a:lnTo>
                    <a:pt x="114287" y="332752"/>
                  </a:lnTo>
                  <a:lnTo>
                    <a:pt x="91313" y="371055"/>
                  </a:lnTo>
                  <a:lnTo>
                    <a:pt x="70688" y="410845"/>
                  </a:lnTo>
                  <a:lnTo>
                    <a:pt x="52501" y="452031"/>
                  </a:lnTo>
                  <a:lnTo>
                    <a:pt x="36855" y="494512"/>
                  </a:lnTo>
                  <a:lnTo>
                    <a:pt x="23837" y="538187"/>
                  </a:lnTo>
                  <a:lnTo>
                    <a:pt x="13550" y="582980"/>
                  </a:lnTo>
                  <a:lnTo>
                    <a:pt x="6083" y="628789"/>
                  </a:lnTo>
                  <a:lnTo>
                    <a:pt x="1536" y="675500"/>
                  </a:lnTo>
                  <a:lnTo>
                    <a:pt x="0" y="723049"/>
                  </a:lnTo>
                  <a:lnTo>
                    <a:pt x="1536" y="770585"/>
                  </a:lnTo>
                  <a:lnTo>
                    <a:pt x="6083" y="817308"/>
                  </a:lnTo>
                  <a:lnTo>
                    <a:pt x="13550" y="863104"/>
                  </a:lnTo>
                  <a:lnTo>
                    <a:pt x="23837" y="907897"/>
                  </a:lnTo>
                  <a:lnTo>
                    <a:pt x="36855" y="951585"/>
                  </a:lnTo>
                  <a:lnTo>
                    <a:pt x="52501" y="994067"/>
                  </a:lnTo>
                  <a:lnTo>
                    <a:pt x="70688" y="1035240"/>
                  </a:lnTo>
                  <a:lnTo>
                    <a:pt x="91313" y="1075042"/>
                  </a:lnTo>
                  <a:lnTo>
                    <a:pt x="114287" y="1113345"/>
                  </a:lnTo>
                  <a:lnTo>
                    <a:pt x="139496" y="1150061"/>
                  </a:lnTo>
                  <a:lnTo>
                    <a:pt x="166878" y="1185100"/>
                  </a:lnTo>
                  <a:lnTo>
                    <a:pt x="196303" y="1218374"/>
                  </a:lnTo>
                  <a:lnTo>
                    <a:pt x="227711" y="1249768"/>
                  </a:lnTo>
                  <a:lnTo>
                    <a:pt x="260972" y="1279207"/>
                  </a:lnTo>
                  <a:lnTo>
                    <a:pt x="296011" y="1306576"/>
                  </a:lnTo>
                  <a:lnTo>
                    <a:pt x="332740" y="1331798"/>
                  </a:lnTo>
                  <a:lnTo>
                    <a:pt x="371043" y="1354772"/>
                  </a:lnTo>
                  <a:lnTo>
                    <a:pt x="377164" y="1357947"/>
                  </a:lnTo>
                  <a:lnTo>
                    <a:pt x="202501" y="1357947"/>
                  </a:lnTo>
                  <a:lnTo>
                    <a:pt x="156070" y="1363294"/>
                  </a:lnTo>
                  <a:lnTo>
                    <a:pt x="113449" y="1378534"/>
                  </a:lnTo>
                  <a:lnTo>
                    <a:pt x="75844" y="1402435"/>
                  </a:lnTo>
                  <a:lnTo>
                    <a:pt x="44488" y="1433804"/>
                  </a:lnTo>
                  <a:lnTo>
                    <a:pt x="20574" y="1471396"/>
                  </a:lnTo>
                  <a:lnTo>
                    <a:pt x="5346" y="1514030"/>
                  </a:lnTo>
                  <a:lnTo>
                    <a:pt x="0" y="1560461"/>
                  </a:lnTo>
                  <a:lnTo>
                    <a:pt x="5346" y="1606892"/>
                  </a:lnTo>
                  <a:lnTo>
                    <a:pt x="20574" y="1649514"/>
                  </a:lnTo>
                  <a:lnTo>
                    <a:pt x="44488" y="1687118"/>
                  </a:lnTo>
                  <a:lnTo>
                    <a:pt x="75844" y="1718475"/>
                  </a:lnTo>
                  <a:lnTo>
                    <a:pt x="113449" y="1742389"/>
                  </a:lnTo>
                  <a:lnTo>
                    <a:pt x="156070" y="1757616"/>
                  </a:lnTo>
                  <a:lnTo>
                    <a:pt x="202501" y="1762963"/>
                  </a:lnTo>
                  <a:lnTo>
                    <a:pt x="594766" y="1762963"/>
                  </a:lnTo>
                  <a:lnTo>
                    <a:pt x="561263" y="1766277"/>
                  </a:lnTo>
                  <a:lnTo>
                    <a:pt x="499935" y="1791690"/>
                  </a:lnTo>
                  <a:lnTo>
                    <a:pt x="452551" y="1839061"/>
                  </a:lnTo>
                  <a:lnTo>
                    <a:pt x="427151" y="1900389"/>
                  </a:lnTo>
                  <a:lnTo>
                    <a:pt x="423837" y="1933892"/>
                  </a:lnTo>
                  <a:lnTo>
                    <a:pt x="427151" y="1967395"/>
                  </a:lnTo>
                  <a:lnTo>
                    <a:pt x="452551" y="2028710"/>
                  </a:lnTo>
                  <a:lnTo>
                    <a:pt x="499935" y="2076094"/>
                  </a:lnTo>
                  <a:lnTo>
                    <a:pt x="561263" y="2101494"/>
                  </a:lnTo>
                  <a:lnTo>
                    <a:pt x="594766" y="2104809"/>
                  </a:lnTo>
                  <a:lnTo>
                    <a:pt x="1228674" y="2104809"/>
                  </a:lnTo>
                  <a:lnTo>
                    <a:pt x="1221435" y="2110409"/>
                  </a:lnTo>
                  <a:lnTo>
                    <a:pt x="1193292" y="2146846"/>
                  </a:lnTo>
                  <a:lnTo>
                    <a:pt x="1175131" y="2189861"/>
                  </a:lnTo>
                  <a:lnTo>
                    <a:pt x="1168704" y="2237740"/>
                  </a:lnTo>
                  <a:lnTo>
                    <a:pt x="1175131" y="2285606"/>
                  </a:lnTo>
                  <a:lnTo>
                    <a:pt x="1193292" y="2328608"/>
                  </a:lnTo>
                  <a:lnTo>
                    <a:pt x="1221435" y="2365057"/>
                  </a:lnTo>
                  <a:lnTo>
                    <a:pt x="1257884" y="2393213"/>
                  </a:lnTo>
                  <a:lnTo>
                    <a:pt x="1300899" y="2411361"/>
                  </a:lnTo>
                  <a:lnTo>
                    <a:pt x="1348765" y="2417788"/>
                  </a:lnTo>
                  <a:lnTo>
                    <a:pt x="2752255" y="2417788"/>
                  </a:lnTo>
                  <a:lnTo>
                    <a:pt x="2800121" y="2411361"/>
                  </a:lnTo>
                  <a:lnTo>
                    <a:pt x="2843136" y="2393213"/>
                  </a:lnTo>
                  <a:lnTo>
                    <a:pt x="2879572" y="2365057"/>
                  </a:lnTo>
                  <a:lnTo>
                    <a:pt x="2907728" y="2328608"/>
                  </a:lnTo>
                  <a:lnTo>
                    <a:pt x="2925889" y="2285606"/>
                  </a:lnTo>
                  <a:lnTo>
                    <a:pt x="2932315" y="2237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3496" y="1728773"/>
            <a:ext cx="4485005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VISUALIZING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  <a:p>
            <a:pPr marL="604520" marR="5080">
              <a:lnSpc>
                <a:spcPct val="166700"/>
              </a:lnSpc>
              <a:spcBef>
                <a:spcPts val="2930"/>
              </a:spcBef>
            </a:pPr>
            <a:r>
              <a:rPr sz="1800" b="1" spc="25" dirty="0">
                <a:latin typeface="Comic Sans MS"/>
                <a:cs typeface="Comic Sans MS"/>
              </a:rPr>
              <a:t>PARAMETERS</a:t>
            </a:r>
            <a:r>
              <a:rPr sz="1800" b="1" spc="-80" dirty="0">
                <a:latin typeface="Comic Sans MS"/>
                <a:cs typeface="Comic Sans MS"/>
              </a:rPr>
              <a:t> </a:t>
            </a:r>
            <a:r>
              <a:rPr sz="1800" b="1" spc="25" dirty="0">
                <a:latin typeface="Comic Sans MS"/>
                <a:cs typeface="Comic Sans MS"/>
              </a:rPr>
              <a:t>(CONTINUATION) </a:t>
            </a:r>
            <a:r>
              <a:rPr sz="1800" b="1" spc="-765" dirty="0">
                <a:latin typeface="Comic Sans MS"/>
                <a:cs typeface="Comic Sans MS"/>
              </a:rPr>
              <a:t> </a:t>
            </a:r>
            <a:r>
              <a:rPr sz="1800" b="1" spc="20" dirty="0">
                <a:latin typeface="Comic Sans MS"/>
                <a:cs typeface="Comic Sans MS"/>
              </a:rPr>
              <a:t>1.</a:t>
            </a:r>
            <a:r>
              <a:rPr sz="1800" spc="20" dirty="0">
                <a:latin typeface="Comic Sans MS"/>
                <a:cs typeface="Comic Sans MS"/>
              </a:rPr>
              <a:t>FIELDS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PARAMETERS(EXMPLE)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844" y="3212241"/>
            <a:ext cx="241317" cy="241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9" y="530045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2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7" y="434442"/>
                </a:lnTo>
                <a:lnTo>
                  <a:pt x="3518" y="393422"/>
                </a:lnTo>
                <a:lnTo>
                  <a:pt x="0" y="353117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3" y="127690"/>
                </a:lnTo>
                <a:lnTo>
                  <a:pt x="138793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5" y="26552"/>
                </a:lnTo>
                <a:lnTo>
                  <a:pt x="311506" y="12145"/>
                </a:lnTo>
                <a:lnTo>
                  <a:pt x="361426" y="3122"/>
                </a:lnTo>
                <a:lnTo>
                  <a:pt x="413270" y="0"/>
                </a:lnTo>
                <a:lnTo>
                  <a:pt x="929617" y="0"/>
                </a:lnTo>
                <a:lnTo>
                  <a:pt x="982032" y="3122"/>
                </a:lnTo>
                <a:lnTo>
                  <a:pt x="1032437" y="12145"/>
                </a:lnTo>
                <a:lnTo>
                  <a:pt x="1080453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1" y="127690"/>
                </a:lnTo>
                <a:lnTo>
                  <a:pt x="1271389" y="161270"/>
                </a:lnTo>
                <a:lnTo>
                  <a:pt x="1297087" y="197134"/>
                </a:lnTo>
                <a:lnTo>
                  <a:pt x="1317735" y="234768"/>
                </a:lnTo>
                <a:lnTo>
                  <a:pt x="1332953" y="273653"/>
                </a:lnTo>
                <a:lnTo>
                  <a:pt x="1342361" y="313274"/>
                </a:lnTo>
                <a:lnTo>
                  <a:pt x="1343998" y="333549"/>
                </a:lnTo>
                <a:lnTo>
                  <a:pt x="1343998" y="373522"/>
                </a:lnTo>
                <a:lnTo>
                  <a:pt x="1332947" y="435824"/>
                </a:lnTo>
                <a:lnTo>
                  <a:pt x="1317728" y="475951"/>
                </a:lnTo>
                <a:lnTo>
                  <a:pt x="1297079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6" y="668404"/>
                </a:lnTo>
                <a:lnTo>
                  <a:pt x="1080451" y="687817"/>
                </a:lnTo>
                <a:lnTo>
                  <a:pt x="1032436" y="702296"/>
                </a:lnTo>
                <a:lnTo>
                  <a:pt x="982031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3736" y="618195"/>
            <a:ext cx="928369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check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next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slide..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087" y="1691735"/>
            <a:ext cx="1704974" cy="33527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0694" y="1003962"/>
            <a:ext cx="6527165" cy="1306830"/>
          </a:xfrm>
          <a:custGeom>
            <a:avLst/>
            <a:gdLst/>
            <a:ahLst/>
            <a:cxnLst/>
            <a:rect l="l" t="t" r="r" b="b"/>
            <a:pathLst>
              <a:path w="6527165" h="1306830">
                <a:moveTo>
                  <a:pt x="6193680" y="1306768"/>
                </a:moveTo>
                <a:lnTo>
                  <a:pt x="333370" y="1306768"/>
                </a:lnTo>
                <a:lnTo>
                  <a:pt x="284111" y="1303154"/>
                </a:lnTo>
                <a:lnTo>
                  <a:pt x="237091" y="1292654"/>
                </a:lnTo>
                <a:lnTo>
                  <a:pt x="192832" y="1275784"/>
                </a:lnTo>
                <a:lnTo>
                  <a:pt x="151848" y="1253060"/>
                </a:lnTo>
                <a:lnTo>
                  <a:pt x="114656" y="1224997"/>
                </a:lnTo>
                <a:lnTo>
                  <a:pt x="81771" y="1192112"/>
                </a:lnTo>
                <a:lnTo>
                  <a:pt x="53708" y="1154920"/>
                </a:lnTo>
                <a:lnTo>
                  <a:pt x="30984" y="1113936"/>
                </a:lnTo>
                <a:lnTo>
                  <a:pt x="14114" y="1069677"/>
                </a:lnTo>
                <a:lnTo>
                  <a:pt x="3614" y="1022657"/>
                </a:lnTo>
                <a:lnTo>
                  <a:pt x="0" y="97339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193676" y="0"/>
                </a:lnTo>
                <a:lnTo>
                  <a:pt x="6242939" y="3614"/>
                </a:lnTo>
                <a:lnTo>
                  <a:pt x="6289958" y="14114"/>
                </a:lnTo>
                <a:lnTo>
                  <a:pt x="6334218" y="30984"/>
                </a:lnTo>
                <a:lnTo>
                  <a:pt x="6375202" y="53708"/>
                </a:lnTo>
                <a:lnTo>
                  <a:pt x="6412394" y="81771"/>
                </a:lnTo>
                <a:lnTo>
                  <a:pt x="6445279" y="114656"/>
                </a:lnTo>
                <a:lnTo>
                  <a:pt x="6473342" y="151848"/>
                </a:lnTo>
                <a:lnTo>
                  <a:pt x="6496066" y="192832"/>
                </a:lnTo>
                <a:lnTo>
                  <a:pt x="6512936" y="237091"/>
                </a:lnTo>
                <a:lnTo>
                  <a:pt x="6523436" y="284111"/>
                </a:lnTo>
                <a:lnTo>
                  <a:pt x="6527051" y="333374"/>
                </a:lnTo>
                <a:lnTo>
                  <a:pt x="6527051" y="973394"/>
                </a:lnTo>
                <a:lnTo>
                  <a:pt x="6523436" y="1022657"/>
                </a:lnTo>
                <a:lnTo>
                  <a:pt x="6512936" y="1069677"/>
                </a:lnTo>
                <a:lnTo>
                  <a:pt x="6496066" y="1113936"/>
                </a:lnTo>
                <a:lnTo>
                  <a:pt x="6473342" y="1154920"/>
                </a:lnTo>
                <a:lnTo>
                  <a:pt x="6445279" y="1192112"/>
                </a:lnTo>
                <a:lnTo>
                  <a:pt x="6412394" y="1224997"/>
                </a:lnTo>
                <a:lnTo>
                  <a:pt x="6375202" y="1253060"/>
                </a:lnTo>
                <a:lnTo>
                  <a:pt x="6334218" y="1275784"/>
                </a:lnTo>
                <a:lnTo>
                  <a:pt x="6289958" y="1292654"/>
                </a:lnTo>
                <a:lnTo>
                  <a:pt x="6242939" y="1303154"/>
                </a:lnTo>
                <a:lnTo>
                  <a:pt x="6193680" y="1306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6094" y="914300"/>
            <a:ext cx="647636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Objective: </a:t>
            </a:r>
            <a:r>
              <a:rPr sz="1850" spc="-10" dirty="0">
                <a:latin typeface="Comic Sans MS"/>
                <a:cs typeface="Comic Sans MS"/>
              </a:rPr>
              <a:t>Allow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users</a:t>
            </a:r>
            <a:r>
              <a:rPr sz="1850" spc="-5" dirty="0">
                <a:latin typeface="Comic Sans MS"/>
                <a:cs typeface="Comic Sans MS"/>
              </a:rPr>
              <a:t> 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dynamically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switch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between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different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Sales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Categories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(Category,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Subcategory,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Country, Year)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using</a:t>
            </a:r>
            <a:r>
              <a:rPr sz="1850" spc="-5" dirty="0">
                <a:latin typeface="Comic Sans MS"/>
                <a:cs typeface="Comic Sans MS"/>
              </a:rPr>
              <a:t> a </a:t>
            </a:r>
            <a:r>
              <a:rPr sz="1850" spc="-10" dirty="0">
                <a:latin typeface="Comic Sans MS"/>
                <a:cs typeface="Comic Sans MS"/>
              </a:rPr>
              <a:t>slicer.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7358" y="204466"/>
            <a:ext cx="5837555" cy="515620"/>
            <a:chOff x="587358" y="204466"/>
            <a:chExt cx="5837555" cy="515620"/>
          </a:xfrm>
        </p:grpSpPr>
        <p:sp>
          <p:nvSpPr>
            <p:cNvPr id="10" name="object 10"/>
            <p:cNvSpPr/>
            <p:nvPr/>
          </p:nvSpPr>
          <p:spPr>
            <a:xfrm>
              <a:off x="587358" y="204466"/>
              <a:ext cx="5837555" cy="515620"/>
            </a:xfrm>
            <a:custGeom>
              <a:avLst/>
              <a:gdLst/>
              <a:ahLst/>
              <a:cxnLst/>
              <a:rect l="l" t="t" r="r" b="b"/>
              <a:pathLst>
                <a:path w="5837555" h="515620">
                  <a:moveTo>
                    <a:pt x="5579743" y="515533"/>
                  </a:moveTo>
                  <a:lnTo>
                    <a:pt x="257765" y="515533"/>
                  </a:lnTo>
                  <a:lnTo>
                    <a:pt x="211432" y="511380"/>
                  </a:lnTo>
                  <a:lnTo>
                    <a:pt x="167823" y="499407"/>
                  </a:lnTo>
                  <a:lnTo>
                    <a:pt x="127666" y="480341"/>
                  </a:lnTo>
                  <a:lnTo>
                    <a:pt x="91690" y="454910"/>
                  </a:lnTo>
                  <a:lnTo>
                    <a:pt x="60623" y="423842"/>
                  </a:lnTo>
                  <a:lnTo>
                    <a:pt x="35192" y="387866"/>
                  </a:lnTo>
                  <a:lnTo>
                    <a:pt x="16126" y="347710"/>
                  </a:lnTo>
                  <a:lnTo>
                    <a:pt x="4152" y="304100"/>
                  </a:lnTo>
                  <a:lnTo>
                    <a:pt x="0" y="257766"/>
                  </a:lnTo>
                  <a:lnTo>
                    <a:pt x="4152" y="211432"/>
                  </a:lnTo>
                  <a:lnTo>
                    <a:pt x="16126" y="167823"/>
                  </a:lnTo>
                  <a:lnTo>
                    <a:pt x="35192" y="127667"/>
                  </a:lnTo>
                  <a:lnTo>
                    <a:pt x="60623" y="91690"/>
                  </a:lnTo>
                  <a:lnTo>
                    <a:pt x="91690" y="60623"/>
                  </a:lnTo>
                  <a:lnTo>
                    <a:pt x="127666" y="35192"/>
                  </a:lnTo>
                  <a:lnTo>
                    <a:pt x="167823" y="16126"/>
                  </a:lnTo>
                  <a:lnTo>
                    <a:pt x="211432" y="4152"/>
                  </a:lnTo>
                  <a:lnTo>
                    <a:pt x="257766" y="0"/>
                  </a:lnTo>
                  <a:lnTo>
                    <a:pt x="5579741" y="0"/>
                  </a:lnTo>
                  <a:lnTo>
                    <a:pt x="5626075" y="4152"/>
                  </a:lnTo>
                  <a:lnTo>
                    <a:pt x="5669685" y="16126"/>
                  </a:lnTo>
                  <a:lnTo>
                    <a:pt x="5709841" y="35192"/>
                  </a:lnTo>
                  <a:lnTo>
                    <a:pt x="5745817" y="60623"/>
                  </a:lnTo>
                  <a:lnTo>
                    <a:pt x="5776885" y="91690"/>
                  </a:lnTo>
                  <a:lnTo>
                    <a:pt x="5802316" y="127667"/>
                  </a:lnTo>
                  <a:lnTo>
                    <a:pt x="5821382" y="167823"/>
                  </a:lnTo>
                  <a:lnTo>
                    <a:pt x="5833355" y="211432"/>
                  </a:lnTo>
                  <a:lnTo>
                    <a:pt x="5837508" y="257766"/>
                  </a:lnTo>
                  <a:lnTo>
                    <a:pt x="5833355" y="304100"/>
                  </a:lnTo>
                  <a:lnTo>
                    <a:pt x="5821382" y="347710"/>
                  </a:lnTo>
                  <a:lnTo>
                    <a:pt x="5802316" y="387866"/>
                  </a:lnTo>
                  <a:lnTo>
                    <a:pt x="5776885" y="423842"/>
                  </a:lnTo>
                  <a:lnTo>
                    <a:pt x="5745817" y="454910"/>
                  </a:lnTo>
                  <a:lnTo>
                    <a:pt x="5709841" y="480341"/>
                  </a:lnTo>
                  <a:lnTo>
                    <a:pt x="5669685" y="499407"/>
                  </a:lnTo>
                  <a:lnTo>
                    <a:pt x="5626075" y="511380"/>
                  </a:lnTo>
                  <a:lnTo>
                    <a:pt x="5579743" y="515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52963" y="585469"/>
              <a:ext cx="1586865" cy="19050"/>
            </a:xfrm>
            <a:custGeom>
              <a:avLst/>
              <a:gdLst/>
              <a:ahLst/>
              <a:cxnLst/>
              <a:rect l="l" t="t" r="r" b="b"/>
              <a:pathLst>
                <a:path w="1586864" h="19050">
                  <a:moveTo>
                    <a:pt x="1586547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586534" y="19050"/>
                  </a:lnTo>
                  <a:lnTo>
                    <a:pt x="1586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41668" y="281300"/>
            <a:ext cx="51288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1.FIELDS</a:t>
            </a:r>
            <a:r>
              <a:rPr sz="2150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PARAMETERS</a:t>
            </a:r>
            <a:r>
              <a:rPr sz="2150" spc="-10" dirty="0"/>
              <a:t>(EXMAMPLE):</a:t>
            </a:r>
            <a:endParaRPr sz="2150"/>
          </a:p>
        </p:txBody>
      </p:sp>
      <p:sp>
        <p:nvSpPr>
          <p:cNvPr id="13" name="object 13"/>
          <p:cNvSpPr/>
          <p:nvPr/>
        </p:nvSpPr>
        <p:spPr>
          <a:xfrm>
            <a:off x="65958" y="2435767"/>
            <a:ext cx="1078230" cy="449580"/>
          </a:xfrm>
          <a:custGeom>
            <a:avLst/>
            <a:gdLst/>
            <a:ahLst/>
            <a:cxnLst/>
            <a:rect l="l" t="t" r="r" b="b"/>
            <a:pathLst>
              <a:path w="1078230" h="449580">
                <a:moveTo>
                  <a:pt x="853054" y="449518"/>
                </a:moveTo>
                <a:lnTo>
                  <a:pt x="224757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853051" y="0"/>
                </a:lnTo>
                <a:lnTo>
                  <a:pt x="898348" y="4566"/>
                </a:lnTo>
                <a:lnTo>
                  <a:pt x="940538" y="17662"/>
                </a:lnTo>
                <a:lnTo>
                  <a:pt x="978717" y="38385"/>
                </a:lnTo>
                <a:lnTo>
                  <a:pt x="1011980" y="65830"/>
                </a:lnTo>
                <a:lnTo>
                  <a:pt x="1039426" y="99094"/>
                </a:lnTo>
                <a:lnTo>
                  <a:pt x="1060148" y="137272"/>
                </a:lnTo>
                <a:lnTo>
                  <a:pt x="1073245" y="179462"/>
                </a:lnTo>
                <a:lnTo>
                  <a:pt x="1077811" y="224759"/>
                </a:lnTo>
                <a:lnTo>
                  <a:pt x="1073245" y="270056"/>
                </a:lnTo>
                <a:lnTo>
                  <a:pt x="1060148" y="312246"/>
                </a:lnTo>
                <a:lnTo>
                  <a:pt x="1039426" y="350424"/>
                </a:lnTo>
                <a:lnTo>
                  <a:pt x="1011980" y="383688"/>
                </a:lnTo>
                <a:lnTo>
                  <a:pt x="978717" y="411133"/>
                </a:lnTo>
                <a:lnTo>
                  <a:pt x="940538" y="431856"/>
                </a:lnTo>
                <a:lnTo>
                  <a:pt x="898348" y="444952"/>
                </a:lnTo>
                <a:lnTo>
                  <a:pt x="853054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358" y="2493551"/>
            <a:ext cx="90106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Step</a:t>
            </a:r>
            <a:r>
              <a:rPr sz="1850" b="1" spc="-7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1: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386" y="5261736"/>
            <a:ext cx="5105399" cy="180022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236474" y="2488117"/>
            <a:ext cx="5739765" cy="2592705"/>
            <a:chOff x="1236474" y="2488117"/>
            <a:chExt cx="5739765" cy="2592705"/>
          </a:xfrm>
        </p:grpSpPr>
        <p:sp>
          <p:nvSpPr>
            <p:cNvPr id="17" name="object 17"/>
            <p:cNvSpPr/>
            <p:nvPr/>
          </p:nvSpPr>
          <p:spPr>
            <a:xfrm>
              <a:off x="1236474" y="2488117"/>
              <a:ext cx="5739765" cy="2592705"/>
            </a:xfrm>
            <a:custGeom>
              <a:avLst/>
              <a:gdLst/>
              <a:ahLst/>
              <a:cxnLst/>
              <a:rect l="l" t="t" r="r" b="b"/>
              <a:pathLst>
                <a:path w="5739765" h="2592704">
                  <a:moveTo>
                    <a:pt x="5406175" y="2592643"/>
                  </a:moveTo>
                  <a:lnTo>
                    <a:pt x="333375" y="2592643"/>
                  </a:lnTo>
                  <a:lnTo>
                    <a:pt x="284111" y="2589028"/>
                  </a:lnTo>
                  <a:lnTo>
                    <a:pt x="237091" y="2578528"/>
                  </a:lnTo>
                  <a:lnTo>
                    <a:pt x="192832" y="2561658"/>
                  </a:lnTo>
                  <a:lnTo>
                    <a:pt x="151848" y="2538934"/>
                  </a:lnTo>
                  <a:lnTo>
                    <a:pt x="114656" y="2510872"/>
                  </a:lnTo>
                  <a:lnTo>
                    <a:pt x="81771" y="2477987"/>
                  </a:lnTo>
                  <a:lnTo>
                    <a:pt x="53708" y="2440794"/>
                  </a:lnTo>
                  <a:lnTo>
                    <a:pt x="30984" y="2399811"/>
                  </a:lnTo>
                  <a:lnTo>
                    <a:pt x="14114" y="2355551"/>
                  </a:lnTo>
                  <a:lnTo>
                    <a:pt x="3614" y="2308532"/>
                  </a:lnTo>
                  <a:lnTo>
                    <a:pt x="0" y="2259268"/>
                  </a:lnTo>
                  <a:lnTo>
                    <a:pt x="0" y="333374"/>
                  </a:lnTo>
                  <a:lnTo>
                    <a:pt x="3614" y="284110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0" y="0"/>
                  </a:lnTo>
                  <a:lnTo>
                    <a:pt x="5406180" y="0"/>
                  </a:lnTo>
                  <a:lnTo>
                    <a:pt x="5455439" y="3614"/>
                  </a:lnTo>
                  <a:lnTo>
                    <a:pt x="5502458" y="14114"/>
                  </a:lnTo>
                  <a:lnTo>
                    <a:pt x="5546718" y="30984"/>
                  </a:lnTo>
                  <a:lnTo>
                    <a:pt x="5587702" y="53708"/>
                  </a:lnTo>
                  <a:lnTo>
                    <a:pt x="5624894" y="81770"/>
                  </a:lnTo>
                  <a:lnTo>
                    <a:pt x="5657779" y="114656"/>
                  </a:lnTo>
                  <a:lnTo>
                    <a:pt x="5685842" y="151848"/>
                  </a:lnTo>
                  <a:lnTo>
                    <a:pt x="5708566" y="192832"/>
                  </a:lnTo>
                  <a:lnTo>
                    <a:pt x="5725436" y="237091"/>
                  </a:lnTo>
                  <a:lnTo>
                    <a:pt x="5735936" y="284110"/>
                  </a:lnTo>
                  <a:lnTo>
                    <a:pt x="5739550" y="333374"/>
                  </a:lnTo>
                  <a:lnTo>
                    <a:pt x="5739550" y="2259268"/>
                  </a:lnTo>
                  <a:lnTo>
                    <a:pt x="5735936" y="2308532"/>
                  </a:lnTo>
                  <a:lnTo>
                    <a:pt x="5725436" y="2355551"/>
                  </a:lnTo>
                  <a:lnTo>
                    <a:pt x="5708566" y="2399811"/>
                  </a:lnTo>
                  <a:lnTo>
                    <a:pt x="5685842" y="2440794"/>
                  </a:lnTo>
                  <a:lnTo>
                    <a:pt x="5657779" y="2477987"/>
                  </a:lnTo>
                  <a:lnTo>
                    <a:pt x="5624894" y="2510872"/>
                  </a:lnTo>
                  <a:lnTo>
                    <a:pt x="5587702" y="2538934"/>
                  </a:lnTo>
                  <a:lnTo>
                    <a:pt x="5546718" y="2561658"/>
                  </a:lnTo>
                  <a:lnTo>
                    <a:pt x="5502458" y="2578528"/>
                  </a:lnTo>
                  <a:lnTo>
                    <a:pt x="5455439" y="2589028"/>
                  </a:lnTo>
                  <a:lnTo>
                    <a:pt x="5406175" y="2592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6024" y="2669092"/>
              <a:ext cx="85725" cy="857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6024" y="3097717"/>
              <a:ext cx="85725" cy="857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6024" y="3526342"/>
              <a:ext cx="85725" cy="8572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660287" y="2398455"/>
            <a:ext cx="5290820" cy="259715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50" spc="-10" dirty="0">
                <a:latin typeface="Comic Sans MS"/>
                <a:cs typeface="Comic Sans MS"/>
              </a:rPr>
              <a:t>Open your Power BI report.</a:t>
            </a:r>
            <a:endParaRPr sz="1850">
              <a:latin typeface="Comic Sans MS"/>
              <a:cs typeface="Comic Sans MS"/>
            </a:endParaRPr>
          </a:p>
          <a:p>
            <a:pPr marL="12700" marR="5080">
              <a:lnSpc>
                <a:spcPct val="152000"/>
              </a:lnSpc>
            </a:pPr>
            <a:r>
              <a:rPr sz="1850" spc="-10" dirty="0">
                <a:latin typeface="Comic Sans MS"/>
                <a:cs typeface="Comic Sans MS"/>
              </a:rPr>
              <a:t>Navigate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Modeling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tab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top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menu.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Click</a:t>
            </a:r>
            <a:r>
              <a:rPr sz="1850" spc="18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</a:t>
            </a:r>
            <a:r>
              <a:rPr sz="1850" spc="18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New</a:t>
            </a:r>
            <a:r>
              <a:rPr sz="1850" spc="18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Parameter</a:t>
            </a:r>
            <a:r>
              <a:rPr sz="1850" spc="18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18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select</a:t>
            </a:r>
            <a:r>
              <a:rPr sz="1850" spc="18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Fields</a:t>
            </a:r>
            <a:r>
              <a:rPr sz="1850" spc="18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from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21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dropdown.</a:t>
            </a:r>
            <a:r>
              <a:rPr sz="1850" spc="21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This</a:t>
            </a:r>
            <a:r>
              <a:rPr sz="1850" spc="21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option</a:t>
            </a:r>
            <a:r>
              <a:rPr sz="1850" spc="21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allows</a:t>
            </a:r>
            <a:r>
              <a:rPr sz="1850" spc="21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spc="215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21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create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</a:t>
            </a:r>
            <a:r>
              <a:rPr sz="1850" spc="18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parameter</a:t>
            </a:r>
            <a:r>
              <a:rPr sz="1850" spc="1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that</a:t>
            </a:r>
            <a:r>
              <a:rPr sz="1850" spc="1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will</a:t>
            </a:r>
            <a:r>
              <a:rPr sz="1850" spc="1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let</a:t>
            </a:r>
            <a:r>
              <a:rPr sz="1850" spc="1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users</a:t>
            </a:r>
            <a:r>
              <a:rPr sz="1850" spc="1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switch</a:t>
            </a:r>
            <a:r>
              <a:rPr sz="1850" spc="1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between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different fields.</a:t>
            </a:r>
            <a:endParaRPr sz="18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037" y="2172011"/>
            <a:ext cx="1662087" cy="3057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01610" y="347065"/>
            <a:ext cx="1180465" cy="1016635"/>
          </a:xfrm>
          <a:custGeom>
            <a:avLst/>
            <a:gdLst/>
            <a:ahLst/>
            <a:cxnLst/>
            <a:rect l="l" t="t" r="r" b="b"/>
            <a:pathLst>
              <a:path w="1180465" h="1016635">
                <a:moveTo>
                  <a:pt x="142926" y="1016376"/>
                </a:moveTo>
                <a:lnTo>
                  <a:pt x="149799" y="828755"/>
                </a:lnTo>
                <a:lnTo>
                  <a:pt x="119331" y="810707"/>
                </a:lnTo>
                <a:lnTo>
                  <a:pt x="66778" y="760106"/>
                </a:lnTo>
                <a:lnTo>
                  <a:pt x="45366" y="725903"/>
                </a:lnTo>
                <a:lnTo>
                  <a:pt x="27645" y="684665"/>
                </a:lnTo>
                <a:lnTo>
                  <a:pt x="13953" y="635568"/>
                </a:lnTo>
                <a:lnTo>
                  <a:pt x="4626" y="577786"/>
                </a:lnTo>
                <a:lnTo>
                  <a:pt x="0" y="510494"/>
                </a:lnTo>
                <a:lnTo>
                  <a:pt x="415" y="432809"/>
                </a:lnTo>
                <a:lnTo>
                  <a:pt x="5208" y="362798"/>
                </a:lnTo>
                <a:lnTo>
                  <a:pt x="14021" y="299634"/>
                </a:lnTo>
                <a:lnTo>
                  <a:pt x="26595" y="243117"/>
                </a:lnTo>
                <a:lnTo>
                  <a:pt x="42668" y="193050"/>
                </a:lnTo>
                <a:lnTo>
                  <a:pt x="61981" y="149236"/>
                </a:lnTo>
                <a:lnTo>
                  <a:pt x="84275" y="111475"/>
                </a:lnTo>
                <a:lnTo>
                  <a:pt x="109287" y="79569"/>
                </a:lnTo>
                <a:lnTo>
                  <a:pt x="166431" y="32531"/>
                </a:lnTo>
                <a:lnTo>
                  <a:pt x="231330" y="6536"/>
                </a:lnTo>
                <a:lnTo>
                  <a:pt x="301899" y="0"/>
                </a:lnTo>
                <a:lnTo>
                  <a:pt x="904913" y="22088"/>
                </a:lnTo>
                <a:lnTo>
                  <a:pt x="977231" y="33859"/>
                </a:lnTo>
                <a:lnTo>
                  <a:pt x="1041739" y="64595"/>
                </a:lnTo>
                <a:lnTo>
                  <a:pt x="1096371" y="115732"/>
                </a:lnTo>
                <a:lnTo>
                  <a:pt x="1119340" y="149399"/>
                </a:lnTo>
                <a:lnTo>
                  <a:pt x="1139067" y="188704"/>
                </a:lnTo>
                <a:lnTo>
                  <a:pt x="1155295" y="233826"/>
                </a:lnTo>
                <a:lnTo>
                  <a:pt x="1167765" y="284945"/>
                </a:lnTo>
                <a:lnTo>
                  <a:pt x="1176220" y="342241"/>
                </a:lnTo>
                <a:lnTo>
                  <a:pt x="1180402" y="405892"/>
                </a:lnTo>
                <a:lnTo>
                  <a:pt x="1180053" y="476079"/>
                </a:lnTo>
                <a:lnTo>
                  <a:pt x="1174905" y="545405"/>
                </a:lnTo>
                <a:lnTo>
                  <a:pt x="1164999" y="607796"/>
                </a:lnTo>
                <a:lnTo>
                  <a:pt x="1150653" y="663350"/>
                </a:lnTo>
                <a:lnTo>
                  <a:pt x="1132180" y="712228"/>
                </a:lnTo>
                <a:lnTo>
                  <a:pt x="1109894" y="754585"/>
                </a:lnTo>
                <a:lnTo>
                  <a:pt x="1084107" y="790582"/>
                </a:lnTo>
                <a:lnTo>
                  <a:pt x="1055133" y="820376"/>
                </a:lnTo>
                <a:lnTo>
                  <a:pt x="1023285" y="844125"/>
                </a:lnTo>
                <a:lnTo>
                  <a:pt x="988876" y="861988"/>
                </a:lnTo>
                <a:lnTo>
                  <a:pt x="342567" y="862398"/>
                </a:lnTo>
                <a:lnTo>
                  <a:pt x="142926" y="1016376"/>
                </a:lnTo>
                <a:close/>
              </a:path>
              <a:path w="1180465" h="1016635">
                <a:moveTo>
                  <a:pt x="342567" y="862398"/>
                </a:moveTo>
                <a:lnTo>
                  <a:pt x="987639" y="862398"/>
                </a:lnTo>
                <a:lnTo>
                  <a:pt x="952219" y="874123"/>
                </a:lnTo>
                <a:lnTo>
                  <a:pt x="913628" y="880689"/>
                </a:lnTo>
                <a:lnTo>
                  <a:pt x="873416" y="881843"/>
                </a:lnTo>
                <a:lnTo>
                  <a:pt x="342567" y="862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742589" y="584314"/>
            <a:ext cx="11080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5" dirty="0">
                <a:latin typeface="Comic Sans MS"/>
                <a:cs typeface="Comic Sans MS"/>
              </a:rPr>
              <a:t>do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along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with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8144973" y="822281"/>
            <a:ext cx="28625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m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782" y="3700464"/>
            <a:ext cx="3514724" cy="33432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76271" y="111856"/>
            <a:ext cx="4328795" cy="449580"/>
          </a:xfrm>
          <a:custGeom>
            <a:avLst/>
            <a:gdLst/>
            <a:ahLst/>
            <a:cxnLst/>
            <a:rect l="l" t="t" r="r" b="b"/>
            <a:pathLst>
              <a:path w="4328795" h="449580">
                <a:moveTo>
                  <a:pt x="4103419" y="449518"/>
                </a:moveTo>
                <a:lnTo>
                  <a:pt x="224753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4103413" y="0"/>
                </a:lnTo>
                <a:lnTo>
                  <a:pt x="4148710" y="4566"/>
                </a:lnTo>
                <a:lnTo>
                  <a:pt x="4190900" y="17662"/>
                </a:lnTo>
                <a:lnTo>
                  <a:pt x="4229079" y="38385"/>
                </a:lnTo>
                <a:lnTo>
                  <a:pt x="4262342" y="65830"/>
                </a:lnTo>
                <a:lnTo>
                  <a:pt x="4289787" y="99094"/>
                </a:lnTo>
                <a:lnTo>
                  <a:pt x="4310510" y="137272"/>
                </a:lnTo>
                <a:lnTo>
                  <a:pt x="4323606" y="179462"/>
                </a:lnTo>
                <a:lnTo>
                  <a:pt x="4328173" y="224759"/>
                </a:lnTo>
                <a:lnTo>
                  <a:pt x="4323606" y="270056"/>
                </a:lnTo>
                <a:lnTo>
                  <a:pt x="4310510" y="312246"/>
                </a:lnTo>
                <a:lnTo>
                  <a:pt x="4289787" y="350424"/>
                </a:lnTo>
                <a:lnTo>
                  <a:pt x="4262342" y="383688"/>
                </a:lnTo>
                <a:lnTo>
                  <a:pt x="4229079" y="411133"/>
                </a:lnTo>
                <a:lnTo>
                  <a:pt x="4190900" y="431856"/>
                </a:lnTo>
                <a:lnTo>
                  <a:pt x="4148710" y="444952"/>
                </a:lnTo>
                <a:lnTo>
                  <a:pt x="4103419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4842" y="709084"/>
            <a:ext cx="7234555" cy="2891155"/>
            <a:chOff x="104842" y="709084"/>
            <a:chExt cx="7234555" cy="2891155"/>
          </a:xfrm>
        </p:grpSpPr>
        <p:sp>
          <p:nvSpPr>
            <p:cNvPr id="9" name="object 9"/>
            <p:cNvSpPr/>
            <p:nvPr/>
          </p:nvSpPr>
          <p:spPr>
            <a:xfrm>
              <a:off x="104842" y="709084"/>
              <a:ext cx="7234555" cy="2891155"/>
            </a:xfrm>
            <a:custGeom>
              <a:avLst/>
              <a:gdLst/>
              <a:ahLst/>
              <a:cxnLst/>
              <a:rect l="l" t="t" r="r" b="b"/>
              <a:pathLst>
                <a:path w="7234555" h="2891154">
                  <a:moveTo>
                    <a:pt x="6900819" y="2890915"/>
                  </a:moveTo>
                  <a:lnTo>
                    <a:pt x="333374" y="2890915"/>
                  </a:lnTo>
                  <a:lnTo>
                    <a:pt x="284111" y="2887300"/>
                  </a:lnTo>
                  <a:lnTo>
                    <a:pt x="237091" y="2876800"/>
                  </a:lnTo>
                  <a:lnTo>
                    <a:pt x="192832" y="2859930"/>
                  </a:lnTo>
                  <a:lnTo>
                    <a:pt x="151848" y="2837206"/>
                  </a:lnTo>
                  <a:lnTo>
                    <a:pt x="114656" y="2809143"/>
                  </a:lnTo>
                  <a:lnTo>
                    <a:pt x="81771" y="2776258"/>
                  </a:lnTo>
                  <a:lnTo>
                    <a:pt x="53708" y="2739066"/>
                  </a:lnTo>
                  <a:lnTo>
                    <a:pt x="30984" y="2698082"/>
                  </a:lnTo>
                  <a:lnTo>
                    <a:pt x="14114" y="2653823"/>
                  </a:lnTo>
                  <a:lnTo>
                    <a:pt x="3614" y="2606803"/>
                  </a:lnTo>
                  <a:lnTo>
                    <a:pt x="0" y="2557540"/>
                  </a:lnTo>
                  <a:lnTo>
                    <a:pt x="0" y="333374"/>
                  </a:lnTo>
                  <a:lnTo>
                    <a:pt x="3614" y="284110"/>
                  </a:lnTo>
                  <a:lnTo>
                    <a:pt x="14114" y="237091"/>
                  </a:lnTo>
                  <a:lnTo>
                    <a:pt x="30984" y="192831"/>
                  </a:lnTo>
                  <a:lnTo>
                    <a:pt x="53708" y="151848"/>
                  </a:lnTo>
                  <a:lnTo>
                    <a:pt x="81771" y="114655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67" y="0"/>
                  </a:lnTo>
                  <a:lnTo>
                    <a:pt x="6900827" y="0"/>
                  </a:lnTo>
                  <a:lnTo>
                    <a:pt x="6950083" y="3614"/>
                  </a:lnTo>
                  <a:lnTo>
                    <a:pt x="6997102" y="14114"/>
                  </a:lnTo>
                  <a:lnTo>
                    <a:pt x="7041361" y="30984"/>
                  </a:lnTo>
                  <a:lnTo>
                    <a:pt x="7082345" y="53708"/>
                  </a:lnTo>
                  <a:lnTo>
                    <a:pt x="7119537" y="81770"/>
                  </a:lnTo>
                  <a:lnTo>
                    <a:pt x="7152423" y="114655"/>
                  </a:lnTo>
                  <a:lnTo>
                    <a:pt x="7180485" y="151848"/>
                  </a:lnTo>
                  <a:lnTo>
                    <a:pt x="7203209" y="192831"/>
                  </a:lnTo>
                  <a:lnTo>
                    <a:pt x="7220079" y="237091"/>
                  </a:lnTo>
                  <a:lnTo>
                    <a:pt x="7230579" y="284110"/>
                  </a:lnTo>
                  <a:lnTo>
                    <a:pt x="7234194" y="333374"/>
                  </a:lnTo>
                  <a:lnTo>
                    <a:pt x="7234194" y="2557540"/>
                  </a:lnTo>
                  <a:lnTo>
                    <a:pt x="7230579" y="2606803"/>
                  </a:lnTo>
                  <a:lnTo>
                    <a:pt x="7220079" y="2653823"/>
                  </a:lnTo>
                  <a:lnTo>
                    <a:pt x="7203209" y="2698082"/>
                  </a:lnTo>
                  <a:lnTo>
                    <a:pt x="7180485" y="2739066"/>
                  </a:lnTo>
                  <a:lnTo>
                    <a:pt x="7152423" y="2776258"/>
                  </a:lnTo>
                  <a:lnTo>
                    <a:pt x="7119537" y="2809143"/>
                  </a:lnTo>
                  <a:lnTo>
                    <a:pt x="7082345" y="2837206"/>
                  </a:lnTo>
                  <a:lnTo>
                    <a:pt x="7041361" y="2859930"/>
                  </a:lnTo>
                  <a:lnTo>
                    <a:pt x="6997102" y="2876800"/>
                  </a:lnTo>
                  <a:lnTo>
                    <a:pt x="6950083" y="2887300"/>
                  </a:lnTo>
                  <a:lnTo>
                    <a:pt x="6900819" y="28909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342" y="890059"/>
              <a:ext cx="85725" cy="857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342" y="1709209"/>
              <a:ext cx="85725" cy="857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342" y="2937934"/>
              <a:ext cx="85725" cy="857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07075" y="169640"/>
            <a:ext cx="6806565" cy="335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034" algn="just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Step 2:Define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the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Field Parameter</a:t>
            </a:r>
            <a:endParaRPr sz="1850">
              <a:latin typeface="Comic Sans MS"/>
              <a:cs typeface="Comic Sans MS"/>
            </a:endParaRPr>
          </a:p>
          <a:p>
            <a:pPr marL="12700" marR="5080" algn="just">
              <a:lnSpc>
                <a:spcPct val="153600"/>
              </a:lnSpc>
              <a:spcBef>
                <a:spcPts val="1455"/>
              </a:spcBef>
            </a:pPr>
            <a:r>
              <a:rPr sz="1750" b="1" spc="-10" dirty="0">
                <a:latin typeface="Comic Sans MS"/>
                <a:cs typeface="Comic Sans MS"/>
              </a:rPr>
              <a:t>Name</a:t>
            </a:r>
            <a:r>
              <a:rPr sz="1750" spc="-10" dirty="0">
                <a:latin typeface="Comic Sans MS"/>
                <a:cs typeface="Comic Sans MS"/>
              </a:rPr>
              <a:t>: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Enter</a:t>
            </a:r>
            <a:r>
              <a:rPr sz="1750" spc="-5" dirty="0">
                <a:latin typeface="Comic Sans MS"/>
                <a:cs typeface="Comic Sans MS"/>
              </a:rPr>
              <a:t> a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name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for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parameter,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such</a:t>
            </a:r>
            <a:r>
              <a:rPr sz="1750" spc="-5" dirty="0">
                <a:latin typeface="Comic Sans MS"/>
                <a:cs typeface="Comic Sans MS"/>
              </a:rPr>
              <a:t> as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"Field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Parameter"</a:t>
            </a:r>
            <a:endParaRPr sz="1750">
              <a:latin typeface="Comic Sans MS"/>
              <a:cs typeface="Comic Sans MS"/>
            </a:endParaRPr>
          </a:p>
          <a:p>
            <a:pPr marL="12700" marR="5080" algn="just">
              <a:lnSpc>
                <a:spcPct val="153600"/>
              </a:lnSpc>
            </a:pPr>
            <a:r>
              <a:rPr sz="1750" b="1" spc="-10" dirty="0">
                <a:latin typeface="Comic Sans MS"/>
                <a:cs typeface="Comic Sans MS"/>
              </a:rPr>
              <a:t>Drag </a:t>
            </a:r>
            <a:r>
              <a:rPr sz="1750" b="1" spc="-5" dirty="0">
                <a:latin typeface="Comic Sans MS"/>
                <a:cs typeface="Comic Sans MS"/>
              </a:rPr>
              <a:t>or </a:t>
            </a:r>
            <a:r>
              <a:rPr sz="1750" b="1" spc="-10" dirty="0">
                <a:latin typeface="Comic Sans MS"/>
                <a:cs typeface="Comic Sans MS"/>
              </a:rPr>
              <a:t>Select Fields: </a:t>
            </a:r>
            <a:r>
              <a:rPr sz="1750" spc="-10" dirty="0">
                <a:latin typeface="Comic Sans MS"/>
                <a:cs typeface="Comic Sans MS"/>
              </a:rPr>
              <a:t>Choose the fields you want </a:t>
            </a:r>
            <a:r>
              <a:rPr sz="1750" spc="-5" dirty="0">
                <a:latin typeface="Comic Sans MS"/>
                <a:cs typeface="Comic Sans MS"/>
              </a:rPr>
              <a:t>to </a:t>
            </a:r>
            <a:r>
              <a:rPr sz="1750" spc="-10" dirty="0">
                <a:latin typeface="Comic Sans MS"/>
                <a:cs typeface="Comic Sans MS"/>
              </a:rPr>
              <a:t>include </a:t>
            </a:r>
            <a:r>
              <a:rPr sz="1750" spc="-5" dirty="0">
                <a:latin typeface="Comic Sans MS"/>
                <a:cs typeface="Comic Sans MS"/>
              </a:rPr>
              <a:t>in 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this parameter. For this example, select Category, Subcategory,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Country, and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Year.</a:t>
            </a:r>
            <a:endParaRPr sz="1750">
              <a:latin typeface="Comic Sans MS"/>
              <a:cs typeface="Comic Sans MS"/>
            </a:endParaRPr>
          </a:p>
          <a:p>
            <a:pPr marL="12700" marR="5080" algn="just">
              <a:lnSpc>
                <a:spcPct val="153600"/>
              </a:lnSpc>
            </a:pPr>
            <a:r>
              <a:rPr sz="1750" b="1" spc="-10" dirty="0">
                <a:latin typeface="Comic Sans MS"/>
                <a:cs typeface="Comic Sans MS"/>
              </a:rPr>
              <a:t>Add Slicer </a:t>
            </a:r>
            <a:r>
              <a:rPr sz="1750" b="1" spc="-5" dirty="0">
                <a:latin typeface="Comic Sans MS"/>
                <a:cs typeface="Comic Sans MS"/>
              </a:rPr>
              <a:t>to </a:t>
            </a:r>
            <a:r>
              <a:rPr sz="1750" b="1" spc="-10" dirty="0">
                <a:latin typeface="Comic Sans MS"/>
                <a:cs typeface="Comic Sans MS"/>
              </a:rPr>
              <a:t>This Page: </a:t>
            </a:r>
            <a:r>
              <a:rPr sz="1750" spc="-10" dirty="0">
                <a:latin typeface="Comic Sans MS"/>
                <a:cs typeface="Comic Sans MS"/>
              </a:rPr>
              <a:t>Make sure this option </a:t>
            </a:r>
            <a:r>
              <a:rPr sz="1750" spc="-5" dirty="0">
                <a:latin typeface="Comic Sans MS"/>
                <a:cs typeface="Comic Sans MS"/>
              </a:rPr>
              <a:t>is </a:t>
            </a:r>
            <a:r>
              <a:rPr sz="1750" spc="-10" dirty="0">
                <a:latin typeface="Comic Sans MS"/>
                <a:cs typeface="Comic Sans MS"/>
              </a:rPr>
              <a:t>checked </a:t>
            </a:r>
            <a:r>
              <a:rPr sz="1750" spc="-5" dirty="0">
                <a:latin typeface="Comic Sans MS"/>
                <a:cs typeface="Comic Sans MS"/>
              </a:rPr>
              <a:t>so 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that</a:t>
            </a:r>
            <a:r>
              <a:rPr sz="1750" spc="-5" dirty="0">
                <a:latin typeface="Comic Sans MS"/>
                <a:cs typeface="Comic Sans MS"/>
              </a:rPr>
              <a:t> a </a:t>
            </a:r>
            <a:r>
              <a:rPr sz="1750" spc="-10" dirty="0">
                <a:latin typeface="Comic Sans MS"/>
                <a:cs typeface="Comic Sans MS"/>
              </a:rPr>
              <a:t>slicer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is </a:t>
            </a:r>
            <a:r>
              <a:rPr sz="1750" spc="-10" dirty="0">
                <a:latin typeface="Comic Sans MS"/>
                <a:cs typeface="Comic Sans MS"/>
              </a:rPr>
              <a:t>automatically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added</a:t>
            </a:r>
            <a:r>
              <a:rPr sz="1750" spc="-5" dirty="0">
                <a:latin typeface="Comic Sans MS"/>
                <a:cs typeface="Comic Sans MS"/>
              </a:rPr>
              <a:t> to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report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page.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6206" y="3732303"/>
            <a:ext cx="3324224" cy="3314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0325" y="1920275"/>
            <a:ext cx="2047874" cy="27146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5445" y="810063"/>
            <a:ext cx="706755" cy="916940"/>
          </a:xfrm>
          <a:custGeom>
            <a:avLst/>
            <a:gdLst/>
            <a:ahLst/>
            <a:cxnLst/>
            <a:rect l="l" t="t" r="r" b="b"/>
            <a:pathLst>
              <a:path w="706754" h="916939">
                <a:moveTo>
                  <a:pt x="82060" y="916591"/>
                </a:moveTo>
                <a:lnTo>
                  <a:pt x="86180" y="804116"/>
                </a:lnTo>
                <a:lnTo>
                  <a:pt x="65751" y="791489"/>
                </a:lnTo>
                <a:lnTo>
                  <a:pt x="47449" y="773683"/>
                </a:lnTo>
                <a:lnTo>
                  <a:pt x="18615" y="713157"/>
                </a:lnTo>
                <a:lnTo>
                  <a:pt x="8778" y="665747"/>
                </a:lnTo>
                <a:lnTo>
                  <a:pt x="2457" y="603779"/>
                </a:lnTo>
                <a:lnTo>
                  <a:pt x="0" y="524910"/>
                </a:lnTo>
                <a:lnTo>
                  <a:pt x="1758" y="426709"/>
                </a:lnTo>
                <a:lnTo>
                  <a:pt x="6942" y="335960"/>
                </a:lnTo>
                <a:lnTo>
                  <a:pt x="15175" y="258452"/>
                </a:lnTo>
                <a:lnTo>
                  <a:pt x="26229" y="193237"/>
                </a:lnTo>
                <a:lnTo>
                  <a:pt x="39874" y="139362"/>
                </a:lnTo>
                <a:lnTo>
                  <a:pt x="55880" y="95879"/>
                </a:lnTo>
                <a:lnTo>
                  <a:pt x="74016" y="61838"/>
                </a:lnTo>
                <a:lnTo>
                  <a:pt x="115762" y="18279"/>
                </a:lnTo>
                <a:lnTo>
                  <a:pt x="163274" y="1085"/>
                </a:lnTo>
                <a:lnTo>
                  <a:pt x="188619" y="0"/>
                </a:lnTo>
                <a:lnTo>
                  <a:pt x="546406" y="13105"/>
                </a:lnTo>
                <a:lnTo>
                  <a:pt x="597112" y="23646"/>
                </a:lnTo>
                <a:lnTo>
                  <a:pt x="640751" y="56318"/>
                </a:lnTo>
                <a:lnTo>
                  <a:pt x="675060" y="118574"/>
                </a:lnTo>
                <a:lnTo>
                  <a:pt x="688008" y="163125"/>
                </a:lnTo>
                <a:lnTo>
                  <a:pt x="697774" y="217868"/>
                </a:lnTo>
                <a:lnTo>
                  <a:pt x="704076" y="283733"/>
                </a:lnTo>
                <a:lnTo>
                  <a:pt x="706631" y="361653"/>
                </a:lnTo>
                <a:lnTo>
                  <a:pt x="705156" y="452559"/>
                </a:lnTo>
                <a:lnTo>
                  <a:pt x="699716" y="539835"/>
                </a:lnTo>
                <a:lnTo>
                  <a:pt x="690500" y="613622"/>
                </a:lnTo>
                <a:lnTo>
                  <a:pt x="677805" y="674841"/>
                </a:lnTo>
                <a:lnTo>
                  <a:pt x="661927" y="724495"/>
                </a:lnTo>
                <a:lnTo>
                  <a:pt x="643160" y="763589"/>
                </a:lnTo>
                <a:lnTo>
                  <a:pt x="598132" y="814114"/>
                </a:lnTo>
                <a:lnTo>
                  <a:pt x="201739" y="824285"/>
                </a:lnTo>
                <a:lnTo>
                  <a:pt x="82060" y="916591"/>
                </a:lnTo>
                <a:close/>
              </a:path>
              <a:path w="706754" h="916939">
                <a:moveTo>
                  <a:pt x="201739" y="824285"/>
                </a:moveTo>
                <a:lnTo>
                  <a:pt x="578704" y="824285"/>
                </a:lnTo>
                <a:lnTo>
                  <a:pt x="572461" y="827553"/>
                </a:lnTo>
                <a:lnTo>
                  <a:pt x="545075" y="834449"/>
                </a:lnTo>
                <a:lnTo>
                  <a:pt x="516271" y="835806"/>
                </a:lnTo>
                <a:lnTo>
                  <a:pt x="201739" y="824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120000">
            <a:off x="7792270" y="1137963"/>
            <a:ext cx="55544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Easy.</a:t>
            </a:r>
            <a:r>
              <a:rPr sz="1350" b="1" spc="-5" dirty="0">
                <a:latin typeface="Comic Sans MS"/>
                <a:cs typeface="Comic Sans MS"/>
              </a:rPr>
              <a:t>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271" y="111856"/>
            <a:ext cx="4328795" cy="449580"/>
          </a:xfrm>
          <a:custGeom>
            <a:avLst/>
            <a:gdLst/>
            <a:ahLst/>
            <a:cxnLst/>
            <a:rect l="l" t="t" r="r" b="b"/>
            <a:pathLst>
              <a:path w="4328795" h="449580">
                <a:moveTo>
                  <a:pt x="4103419" y="449518"/>
                </a:moveTo>
                <a:lnTo>
                  <a:pt x="224753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4103413" y="0"/>
                </a:lnTo>
                <a:lnTo>
                  <a:pt x="4148710" y="4566"/>
                </a:lnTo>
                <a:lnTo>
                  <a:pt x="4190900" y="17662"/>
                </a:lnTo>
                <a:lnTo>
                  <a:pt x="4229079" y="38385"/>
                </a:lnTo>
                <a:lnTo>
                  <a:pt x="4262342" y="65830"/>
                </a:lnTo>
                <a:lnTo>
                  <a:pt x="4289787" y="99094"/>
                </a:lnTo>
                <a:lnTo>
                  <a:pt x="4310510" y="137272"/>
                </a:lnTo>
                <a:lnTo>
                  <a:pt x="4323606" y="179462"/>
                </a:lnTo>
                <a:lnTo>
                  <a:pt x="4328173" y="224759"/>
                </a:lnTo>
                <a:lnTo>
                  <a:pt x="4323606" y="270056"/>
                </a:lnTo>
                <a:lnTo>
                  <a:pt x="4310510" y="312246"/>
                </a:lnTo>
                <a:lnTo>
                  <a:pt x="4289787" y="350424"/>
                </a:lnTo>
                <a:lnTo>
                  <a:pt x="4262342" y="383688"/>
                </a:lnTo>
                <a:lnTo>
                  <a:pt x="4229079" y="411133"/>
                </a:lnTo>
                <a:lnTo>
                  <a:pt x="4190900" y="431856"/>
                </a:lnTo>
                <a:lnTo>
                  <a:pt x="4148710" y="444952"/>
                </a:lnTo>
                <a:lnTo>
                  <a:pt x="4103419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75410" y="709084"/>
            <a:ext cx="6663690" cy="1252855"/>
            <a:chOff x="675410" y="709084"/>
            <a:chExt cx="6663690" cy="1252855"/>
          </a:xfrm>
        </p:grpSpPr>
        <p:sp>
          <p:nvSpPr>
            <p:cNvPr id="15" name="object 15"/>
            <p:cNvSpPr/>
            <p:nvPr/>
          </p:nvSpPr>
          <p:spPr>
            <a:xfrm>
              <a:off x="675410" y="709084"/>
              <a:ext cx="6663690" cy="1252855"/>
            </a:xfrm>
            <a:custGeom>
              <a:avLst/>
              <a:gdLst/>
              <a:ahLst/>
              <a:cxnLst/>
              <a:rect l="l" t="t" r="r" b="b"/>
              <a:pathLst>
                <a:path w="6663690" h="1252855">
                  <a:moveTo>
                    <a:pt x="6330252" y="1252615"/>
                  </a:moveTo>
                  <a:lnTo>
                    <a:pt x="333374" y="1252615"/>
                  </a:lnTo>
                  <a:lnTo>
                    <a:pt x="284111" y="1249000"/>
                  </a:lnTo>
                  <a:lnTo>
                    <a:pt x="237091" y="1238500"/>
                  </a:lnTo>
                  <a:lnTo>
                    <a:pt x="192832" y="1221630"/>
                  </a:lnTo>
                  <a:lnTo>
                    <a:pt x="151848" y="1198906"/>
                  </a:lnTo>
                  <a:lnTo>
                    <a:pt x="114656" y="1170844"/>
                  </a:lnTo>
                  <a:lnTo>
                    <a:pt x="81771" y="1137958"/>
                  </a:lnTo>
                  <a:lnTo>
                    <a:pt x="53708" y="1100766"/>
                  </a:lnTo>
                  <a:lnTo>
                    <a:pt x="30984" y="1059782"/>
                  </a:lnTo>
                  <a:lnTo>
                    <a:pt x="14114" y="1015523"/>
                  </a:lnTo>
                  <a:lnTo>
                    <a:pt x="3614" y="968504"/>
                  </a:lnTo>
                  <a:lnTo>
                    <a:pt x="0" y="91924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6330253" y="0"/>
                  </a:lnTo>
                  <a:lnTo>
                    <a:pt x="6379515" y="3614"/>
                  </a:lnTo>
                  <a:lnTo>
                    <a:pt x="6426535" y="14114"/>
                  </a:lnTo>
                  <a:lnTo>
                    <a:pt x="6470794" y="30984"/>
                  </a:lnTo>
                  <a:lnTo>
                    <a:pt x="6511778" y="53708"/>
                  </a:lnTo>
                  <a:lnTo>
                    <a:pt x="6548970" y="81771"/>
                  </a:lnTo>
                  <a:lnTo>
                    <a:pt x="6581855" y="114656"/>
                  </a:lnTo>
                  <a:lnTo>
                    <a:pt x="6609918" y="151848"/>
                  </a:lnTo>
                  <a:lnTo>
                    <a:pt x="6632642" y="192832"/>
                  </a:lnTo>
                  <a:lnTo>
                    <a:pt x="6649512" y="237091"/>
                  </a:lnTo>
                  <a:lnTo>
                    <a:pt x="6660012" y="284111"/>
                  </a:lnTo>
                  <a:lnTo>
                    <a:pt x="6663627" y="333374"/>
                  </a:lnTo>
                  <a:lnTo>
                    <a:pt x="6663627" y="919240"/>
                  </a:lnTo>
                  <a:lnTo>
                    <a:pt x="6660012" y="968504"/>
                  </a:lnTo>
                  <a:lnTo>
                    <a:pt x="6649512" y="1015523"/>
                  </a:lnTo>
                  <a:lnTo>
                    <a:pt x="6632642" y="1059782"/>
                  </a:lnTo>
                  <a:lnTo>
                    <a:pt x="6609918" y="1100766"/>
                  </a:lnTo>
                  <a:lnTo>
                    <a:pt x="6581855" y="1137958"/>
                  </a:lnTo>
                  <a:lnTo>
                    <a:pt x="6548970" y="1170844"/>
                  </a:lnTo>
                  <a:lnTo>
                    <a:pt x="6511778" y="1198906"/>
                  </a:lnTo>
                  <a:lnTo>
                    <a:pt x="6470794" y="1221630"/>
                  </a:lnTo>
                  <a:lnTo>
                    <a:pt x="6426535" y="1238500"/>
                  </a:lnTo>
                  <a:lnTo>
                    <a:pt x="6379515" y="1249000"/>
                  </a:lnTo>
                  <a:lnTo>
                    <a:pt x="6330252" y="1252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909" y="890059"/>
              <a:ext cx="85725" cy="857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01671" y="169640"/>
            <a:ext cx="6412230" cy="172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Step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3:Create the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Parameter</a:t>
            </a:r>
            <a:endParaRPr sz="1850">
              <a:latin typeface="Comic Sans MS"/>
              <a:cs typeface="Comic Sans MS"/>
            </a:endParaRPr>
          </a:p>
          <a:p>
            <a:pPr marL="188595" marR="5080" algn="just">
              <a:lnSpc>
                <a:spcPct val="153600"/>
              </a:lnSpc>
              <a:spcBef>
                <a:spcPts val="1455"/>
              </a:spcBef>
            </a:pPr>
            <a:r>
              <a:rPr sz="1750" spc="-10" dirty="0">
                <a:latin typeface="Comic Sans MS"/>
                <a:cs typeface="Comic Sans MS"/>
              </a:rPr>
              <a:t>After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setting</a:t>
            </a:r>
            <a:r>
              <a:rPr sz="1750" spc="-5" dirty="0">
                <a:latin typeface="Comic Sans MS"/>
                <a:cs typeface="Comic Sans MS"/>
              </a:rPr>
              <a:t> up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fields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naming</a:t>
            </a:r>
            <a:r>
              <a:rPr sz="1750" spc="50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5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parameter,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click</a:t>
            </a:r>
            <a:r>
              <a:rPr sz="1750" spc="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Create.</a:t>
            </a:r>
            <a:r>
              <a:rPr sz="1750" spc="9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Power</a:t>
            </a:r>
            <a:r>
              <a:rPr sz="1750" spc="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BI</a:t>
            </a:r>
            <a:r>
              <a:rPr sz="1750" spc="9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will</a:t>
            </a:r>
            <a:r>
              <a:rPr sz="1750" spc="9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generate</a:t>
            </a:r>
            <a:r>
              <a:rPr sz="1750" spc="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9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parameter</a:t>
            </a:r>
            <a:r>
              <a:rPr sz="1750" spc="9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spc="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add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spc="-10" dirty="0">
                <a:latin typeface="Comic Sans MS"/>
                <a:cs typeface="Comic Sans MS"/>
              </a:rPr>
              <a:t> slicer</a:t>
            </a:r>
            <a:r>
              <a:rPr sz="1750" spc="-5" dirty="0">
                <a:latin typeface="Comic Sans MS"/>
                <a:cs typeface="Comic Sans MS"/>
              </a:rPr>
              <a:t> to </a:t>
            </a:r>
            <a:r>
              <a:rPr sz="1750" spc="-10" dirty="0">
                <a:latin typeface="Comic Sans MS"/>
                <a:cs typeface="Comic Sans MS"/>
              </a:rPr>
              <a:t>your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report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page.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6271" y="2114099"/>
            <a:ext cx="1666874" cy="9715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42323" y="2114100"/>
            <a:ext cx="2847974" cy="83819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21391" y="3375240"/>
            <a:ext cx="2526030" cy="449580"/>
          </a:xfrm>
          <a:custGeom>
            <a:avLst/>
            <a:gdLst/>
            <a:ahLst/>
            <a:cxnLst/>
            <a:rect l="l" t="t" r="r" b="b"/>
            <a:pathLst>
              <a:path w="2526030" h="449579">
                <a:moveTo>
                  <a:pt x="2301214" y="449518"/>
                </a:moveTo>
                <a:lnTo>
                  <a:pt x="224757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9" y="0"/>
                </a:lnTo>
                <a:lnTo>
                  <a:pt x="2301213" y="0"/>
                </a:lnTo>
                <a:lnTo>
                  <a:pt x="2346509" y="4566"/>
                </a:lnTo>
                <a:lnTo>
                  <a:pt x="2388699" y="17662"/>
                </a:lnTo>
                <a:lnTo>
                  <a:pt x="2426878" y="38385"/>
                </a:lnTo>
                <a:lnTo>
                  <a:pt x="2460141" y="65830"/>
                </a:lnTo>
                <a:lnTo>
                  <a:pt x="2487587" y="99094"/>
                </a:lnTo>
                <a:lnTo>
                  <a:pt x="2508309" y="137272"/>
                </a:lnTo>
                <a:lnTo>
                  <a:pt x="2521406" y="179462"/>
                </a:lnTo>
                <a:lnTo>
                  <a:pt x="2525972" y="224759"/>
                </a:lnTo>
                <a:lnTo>
                  <a:pt x="2521406" y="270056"/>
                </a:lnTo>
                <a:lnTo>
                  <a:pt x="2508309" y="312246"/>
                </a:lnTo>
                <a:lnTo>
                  <a:pt x="2487587" y="350424"/>
                </a:lnTo>
                <a:lnTo>
                  <a:pt x="2460141" y="383688"/>
                </a:lnTo>
                <a:lnTo>
                  <a:pt x="2426878" y="411133"/>
                </a:lnTo>
                <a:lnTo>
                  <a:pt x="2388699" y="431856"/>
                </a:lnTo>
                <a:lnTo>
                  <a:pt x="2346509" y="444952"/>
                </a:lnTo>
                <a:lnTo>
                  <a:pt x="2301214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616534" y="4110509"/>
            <a:ext cx="5935980" cy="1068070"/>
            <a:chOff x="616534" y="4110509"/>
            <a:chExt cx="5935980" cy="1068070"/>
          </a:xfrm>
        </p:grpSpPr>
        <p:sp>
          <p:nvSpPr>
            <p:cNvPr id="22" name="object 22"/>
            <p:cNvSpPr/>
            <p:nvPr/>
          </p:nvSpPr>
          <p:spPr>
            <a:xfrm>
              <a:off x="616534" y="4110509"/>
              <a:ext cx="5935980" cy="1068070"/>
            </a:xfrm>
            <a:custGeom>
              <a:avLst/>
              <a:gdLst/>
              <a:ahLst/>
              <a:cxnLst/>
              <a:rect l="l" t="t" r="r" b="b"/>
              <a:pathLst>
                <a:path w="5935980" h="1068070">
                  <a:moveTo>
                    <a:pt x="5602064" y="1068040"/>
                  </a:moveTo>
                  <a:lnTo>
                    <a:pt x="333371" y="1068040"/>
                  </a:lnTo>
                  <a:lnTo>
                    <a:pt x="284111" y="1064425"/>
                  </a:lnTo>
                  <a:lnTo>
                    <a:pt x="237091" y="1053925"/>
                  </a:lnTo>
                  <a:lnTo>
                    <a:pt x="192832" y="1037055"/>
                  </a:lnTo>
                  <a:lnTo>
                    <a:pt x="151848" y="1014331"/>
                  </a:lnTo>
                  <a:lnTo>
                    <a:pt x="114656" y="986269"/>
                  </a:lnTo>
                  <a:lnTo>
                    <a:pt x="81771" y="953383"/>
                  </a:lnTo>
                  <a:lnTo>
                    <a:pt x="53708" y="916191"/>
                  </a:lnTo>
                  <a:lnTo>
                    <a:pt x="30984" y="875207"/>
                  </a:lnTo>
                  <a:lnTo>
                    <a:pt x="14114" y="830948"/>
                  </a:lnTo>
                  <a:lnTo>
                    <a:pt x="3614" y="783929"/>
                  </a:lnTo>
                  <a:lnTo>
                    <a:pt x="0" y="73466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5602060" y="0"/>
                  </a:lnTo>
                  <a:lnTo>
                    <a:pt x="5651324" y="3614"/>
                  </a:lnTo>
                  <a:lnTo>
                    <a:pt x="5698343" y="14114"/>
                  </a:lnTo>
                  <a:lnTo>
                    <a:pt x="5742602" y="30984"/>
                  </a:lnTo>
                  <a:lnTo>
                    <a:pt x="5783586" y="53708"/>
                  </a:lnTo>
                  <a:lnTo>
                    <a:pt x="5820778" y="81771"/>
                  </a:lnTo>
                  <a:lnTo>
                    <a:pt x="5853663" y="114656"/>
                  </a:lnTo>
                  <a:lnTo>
                    <a:pt x="5881726" y="151848"/>
                  </a:lnTo>
                  <a:lnTo>
                    <a:pt x="5904450" y="192832"/>
                  </a:lnTo>
                  <a:lnTo>
                    <a:pt x="5921320" y="237091"/>
                  </a:lnTo>
                  <a:lnTo>
                    <a:pt x="5931820" y="284111"/>
                  </a:lnTo>
                  <a:lnTo>
                    <a:pt x="5935435" y="333374"/>
                  </a:lnTo>
                  <a:lnTo>
                    <a:pt x="5935435" y="734665"/>
                  </a:lnTo>
                  <a:lnTo>
                    <a:pt x="5931820" y="783929"/>
                  </a:lnTo>
                  <a:lnTo>
                    <a:pt x="5921320" y="830948"/>
                  </a:lnTo>
                  <a:lnTo>
                    <a:pt x="5904450" y="875207"/>
                  </a:lnTo>
                  <a:lnTo>
                    <a:pt x="5881726" y="916191"/>
                  </a:lnTo>
                  <a:lnTo>
                    <a:pt x="5853663" y="953383"/>
                  </a:lnTo>
                  <a:lnTo>
                    <a:pt x="5820778" y="986269"/>
                  </a:lnTo>
                  <a:lnTo>
                    <a:pt x="5783586" y="1014331"/>
                  </a:lnTo>
                  <a:lnTo>
                    <a:pt x="5742602" y="1037055"/>
                  </a:lnTo>
                  <a:lnTo>
                    <a:pt x="5698343" y="1053925"/>
                  </a:lnTo>
                  <a:lnTo>
                    <a:pt x="5651324" y="1064425"/>
                  </a:lnTo>
                  <a:lnTo>
                    <a:pt x="5602064" y="1068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034" y="4405784"/>
              <a:ext cx="85725" cy="857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46791" y="3433024"/>
            <a:ext cx="5880100" cy="156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Step</a:t>
            </a:r>
            <a:r>
              <a:rPr sz="1850" b="1" spc="-2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4:Add</a:t>
            </a:r>
            <a:r>
              <a:rPr sz="1850" b="1" spc="-20" dirty="0">
                <a:latin typeface="Comic Sans MS"/>
                <a:cs typeface="Comic Sans MS"/>
              </a:rPr>
              <a:t> </a:t>
            </a:r>
            <a:r>
              <a:rPr sz="1850" b="1" spc="-5" dirty="0">
                <a:latin typeface="Comic Sans MS"/>
                <a:cs typeface="Comic Sans MS"/>
              </a:rPr>
              <a:t>a</a:t>
            </a:r>
            <a:r>
              <a:rPr sz="1850" b="1" spc="-2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Visual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omic Sans MS"/>
              <a:cs typeface="Comic Sans MS"/>
            </a:endParaRPr>
          </a:p>
          <a:p>
            <a:pPr marL="384175" marR="5080">
              <a:lnSpc>
                <a:spcPct val="153600"/>
              </a:lnSpc>
              <a:spcBef>
                <a:spcPts val="5"/>
              </a:spcBef>
            </a:pPr>
            <a:r>
              <a:rPr sz="1750" spc="-10" dirty="0">
                <a:latin typeface="Comic Sans MS"/>
                <a:cs typeface="Comic Sans MS"/>
              </a:rPr>
              <a:t>Drag</a:t>
            </a:r>
            <a:r>
              <a:rPr sz="1750" spc="150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spc="15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visual,</a:t>
            </a:r>
            <a:r>
              <a:rPr sz="1750" spc="15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such</a:t>
            </a:r>
            <a:r>
              <a:rPr sz="1750" spc="15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as</a:t>
            </a:r>
            <a:r>
              <a:rPr sz="1750" spc="15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spc="15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Stacked</a:t>
            </a:r>
            <a:r>
              <a:rPr sz="1750" spc="1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Column</a:t>
            </a:r>
            <a:r>
              <a:rPr sz="1750" spc="15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Chart,</a:t>
            </a:r>
            <a:r>
              <a:rPr sz="1750" spc="15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onto </a:t>
            </a:r>
            <a:r>
              <a:rPr sz="1750" spc="-5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your report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canvas</a:t>
            </a:r>
            <a:endParaRPr sz="1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3855301"/>
            <a:ext cx="554990" cy="728980"/>
          </a:xfrm>
          <a:custGeom>
            <a:avLst/>
            <a:gdLst/>
            <a:ahLst/>
            <a:cxnLst/>
            <a:rect l="l" t="t" r="r" b="b"/>
            <a:pathLst>
              <a:path w="554990" h="728979">
                <a:moveTo>
                  <a:pt x="40154" y="728805"/>
                </a:moveTo>
                <a:lnTo>
                  <a:pt x="0" y="727275"/>
                </a:lnTo>
                <a:lnTo>
                  <a:pt x="0" y="1530"/>
                </a:lnTo>
                <a:lnTo>
                  <a:pt x="40147" y="0"/>
                </a:lnTo>
                <a:lnTo>
                  <a:pt x="96228" y="2138"/>
                </a:lnTo>
                <a:lnTo>
                  <a:pt x="150561" y="8404"/>
                </a:lnTo>
                <a:lnTo>
                  <a:pt x="202830" y="18577"/>
                </a:lnTo>
                <a:lnTo>
                  <a:pt x="252722" y="32433"/>
                </a:lnTo>
                <a:lnTo>
                  <a:pt x="299923" y="49751"/>
                </a:lnTo>
                <a:lnTo>
                  <a:pt x="344119" y="70308"/>
                </a:lnTo>
                <a:lnTo>
                  <a:pt x="384996" y="93882"/>
                </a:lnTo>
                <a:lnTo>
                  <a:pt x="422239" y="120250"/>
                </a:lnTo>
                <a:lnTo>
                  <a:pt x="455536" y="149191"/>
                </a:lnTo>
                <a:lnTo>
                  <a:pt x="484571" y="180481"/>
                </a:lnTo>
                <a:lnTo>
                  <a:pt x="509032" y="213899"/>
                </a:lnTo>
                <a:lnTo>
                  <a:pt x="528603" y="249223"/>
                </a:lnTo>
                <a:lnTo>
                  <a:pt x="542971" y="286229"/>
                </a:lnTo>
                <a:lnTo>
                  <a:pt x="551822" y="324697"/>
                </a:lnTo>
                <a:lnTo>
                  <a:pt x="554842" y="364402"/>
                </a:lnTo>
                <a:lnTo>
                  <a:pt x="551822" y="404108"/>
                </a:lnTo>
                <a:lnTo>
                  <a:pt x="542971" y="442575"/>
                </a:lnTo>
                <a:lnTo>
                  <a:pt x="528603" y="479582"/>
                </a:lnTo>
                <a:lnTo>
                  <a:pt x="509032" y="514905"/>
                </a:lnTo>
                <a:lnTo>
                  <a:pt x="484571" y="548323"/>
                </a:lnTo>
                <a:lnTo>
                  <a:pt x="455536" y="579614"/>
                </a:lnTo>
                <a:lnTo>
                  <a:pt x="422239" y="608555"/>
                </a:lnTo>
                <a:lnTo>
                  <a:pt x="384996" y="634923"/>
                </a:lnTo>
                <a:lnTo>
                  <a:pt x="344119" y="658497"/>
                </a:lnTo>
                <a:lnTo>
                  <a:pt x="299923" y="679054"/>
                </a:lnTo>
                <a:lnTo>
                  <a:pt x="252722" y="696371"/>
                </a:lnTo>
                <a:lnTo>
                  <a:pt x="202830" y="710228"/>
                </a:lnTo>
                <a:lnTo>
                  <a:pt x="150561" y="720400"/>
                </a:lnTo>
                <a:lnTo>
                  <a:pt x="96228" y="726667"/>
                </a:lnTo>
                <a:lnTo>
                  <a:pt x="40154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66335" y="892769"/>
            <a:ext cx="782320" cy="1014094"/>
          </a:xfrm>
          <a:custGeom>
            <a:avLst/>
            <a:gdLst/>
            <a:ahLst/>
            <a:cxnLst/>
            <a:rect l="l" t="t" r="r" b="b"/>
            <a:pathLst>
              <a:path w="782320" h="1014094">
                <a:moveTo>
                  <a:pt x="90808" y="1014069"/>
                </a:moveTo>
                <a:lnTo>
                  <a:pt x="95366" y="889633"/>
                </a:lnTo>
                <a:lnTo>
                  <a:pt x="75167" y="877450"/>
                </a:lnTo>
                <a:lnTo>
                  <a:pt x="56793" y="860969"/>
                </a:lnTo>
                <a:lnTo>
                  <a:pt x="26601" y="807820"/>
                </a:lnTo>
                <a:lnTo>
                  <a:pt x="15323" y="767510"/>
                </a:lnTo>
                <a:lnTo>
                  <a:pt x="6950" y="715613"/>
                </a:lnTo>
                <a:lnTo>
                  <a:pt x="1752" y="650307"/>
                </a:lnTo>
                <a:lnTo>
                  <a:pt x="0" y="569771"/>
                </a:lnTo>
                <a:lnTo>
                  <a:pt x="1968" y="472070"/>
                </a:lnTo>
                <a:lnTo>
                  <a:pt x="7091" y="379481"/>
                </a:lnTo>
                <a:lnTo>
                  <a:pt x="15069" y="299257"/>
                </a:lnTo>
                <a:lnTo>
                  <a:pt x="25704" y="230607"/>
                </a:lnTo>
                <a:lnTo>
                  <a:pt x="38801" y="172722"/>
                </a:lnTo>
                <a:lnTo>
                  <a:pt x="54164" y="124791"/>
                </a:lnTo>
                <a:lnTo>
                  <a:pt x="71597" y="86005"/>
                </a:lnTo>
                <a:lnTo>
                  <a:pt x="111890" y="32630"/>
                </a:lnTo>
                <a:lnTo>
                  <a:pt x="158114" y="6121"/>
                </a:lnTo>
                <a:lnTo>
                  <a:pt x="208700" y="0"/>
                </a:lnTo>
                <a:lnTo>
                  <a:pt x="604539" y="14499"/>
                </a:lnTo>
                <a:lnTo>
                  <a:pt x="656225" y="24367"/>
                </a:lnTo>
                <a:lnTo>
                  <a:pt x="701518" y="54232"/>
                </a:lnTo>
                <a:lnTo>
                  <a:pt x="738487" y="110445"/>
                </a:lnTo>
                <a:lnTo>
                  <a:pt x="753248" y="150417"/>
                </a:lnTo>
                <a:lnTo>
                  <a:pt x="765205" y="199358"/>
                </a:lnTo>
                <a:lnTo>
                  <a:pt x="774117" y="258061"/>
                </a:lnTo>
                <a:lnTo>
                  <a:pt x="779742" y="327322"/>
                </a:lnTo>
                <a:lnTo>
                  <a:pt x="781840" y="407932"/>
                </a:lnTo>
                <a:lnTo>
                  <a:pt x="780169" y="500688"/>
                </a:lnTo>
                <a:lnTo>
                  <a:pt x="774876" y="589096"/>
                </a:lnTo>
                <a:lnTo>
                  <a:pt x="766104" y="665104"/>
                </a:lnTo>
                <a:lnTo>
                  <a:pt x="754104" y="729453"/>
                </a:lnTo>
                <a:lnTo>
                  <a:pt x="739119" y="782978"/>
                </a:lnTo>
                <a:lnTo>
                  <a:pt x="721394" y="826513"/>
                </a:lnTo>
                <a:lnTo>
                  <a:pt x="701174" y="860894"/>
                </a:lnTo>
                <a:lnTo>
                  <a:pt x="654225" y="905530"/>
                </a:lnTo>
                <a:lnTo>
                  <a:pt x="223216" y="911946"/>
                </a:lnTo>
                <a:lnTo>
                  <a:pt x="90808" y="1014069"/>
                </a:lnTo>
                <a:close/>
              </a:path>
              <a:path w="782320" h="1014094">
                <a:moveTo>
                  <a:pt x="571196" y="924692"/>
                </a:moveTo>
                <a:lnTo>
                  <a:pt x="223216" y="911946"/>
                </a:lnTo>
                <a:lnTo>
                  <a:pt x="640107" y="911946"/>
                </a:lnTo>
                <a:lnTo>
                  <a:pt x="627985" y="917455"/>
                </a:lnTo>
                <a:lnTo>
                  <a:pt x="600227" y="923564"/>
                </a:lnTo>
                <a:lnTo>
                  <a:pt x="571196" y="924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120000">
            <a:off x="7823804" y="1268966"/>
            <a:ext cx="66939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Try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1827" y="305316"/>
            <a:ext cx="4328795" cy="449580"/>
          </a:xfrm>
          <a:custGeom>
            <a:avLst/>
            <a:gdLst/>
            <a:ahLst/>
            <a:cxnLst/>
            <a:rect l="l" t="t" r="r" b="b"/>
            <a:pathLst>
              <a:path w="4328795" h="449580">
                <a:moveTo>
                  <a:pt x="4103413" y="449518"/>
                </a:moveTo>
                <a:lnTo>
                  <a:pt x="224759" y="449518"/>
                </a:lnTo>
                <a:lnTo>
                  <a:pt x="179462" y="444952"/>
                </a:lnTo>
                <a:lnTo>
                  <a:pt x="137272" y="431856"/>
                </a:lnTo>
                <a:lnTo>
                  <a:pt x="99094" y="411133"/>
                </a:lnTo>
                <a:lnTo>
                  <a:pt x="65830" y="383688"/>
                </a:lnTo>
                <a:lnTo>
                  <a:pt x="38385" y="350424"/>
                </a:lnTo>
                <a:lnTo>
                  <a:pt x="17662" y="312246"/>
                </a:lnTo>
                <a:lnTo>
                  <a:pt x="4566" y="270056"/>
                </a:lnTo>
                <a:lnTo>
                  <a:pt x="0" y="224759"/>
                </a:lnTo>
                <a:lnTo>
                  <a:pt x="4566" y="179462"/>
                </a:lnTo>
                <a:lnTo>
                  <a:pt x="17662" y="137272"/>
                </a:lnTo>
                <a:lnTo>
                  <a:pt x="38385" y="99094"/>
                </a:lnTo>
                <a:lnTo>
                  <a:pt x="65830" y="65830"/>
                </a:lnTo>
                <a:lnTo>
                  <a:pt x="99094" y="38385"/>
                </a:lnTo>
                <a:lnTo>
                  <a:pt x="137272" y="17662"/>
                </a:lnTo>
                <a:lnTo>
                  <a:pt x="179462" y="4566"/>
                </a:lnTo>
                <a:lnTo>
                  <a:pt x="224758" y="0"/>
                </a:lnTo>
                <a:lnTo>
                  <a:pt x="4103414" y="0"/>
                </a:lnTo>
                <a:lnTo>
                  <a:pt x="4148710" y="4566"/>
                </a:lnTo>
                <a:lnTo>
                  <a:pt x="4190900" y="17662"/>
                </a:lnTo>
                <a:lnTo>
                  <a:pt x="4229078" y="38385"/>
                </a:lnTo>
                <a:lnTo>
                  <a:pt x="4262342" y="65830"/>
                </a:lnTo>
                <a:lnTo>
                  <a:pt x="4289787" y="99094"/>
                </a:lnTo>
                <a:lnTo>
                  <a:pt x="4310510" y="137272"/>
                </a:lnTo>
                <a:lnTo>
                  <a:pt x="4323606" y="179462"/>
                </a:lnTo>
                <a:lnTo>
                  <a:pt x="4328173" y="224759"/>
                </a:lnTo>
                <a:lnTo>
                  <a:pt x="4323606" y="270056"/>
                </a:lnTo>
                <a:lnTo>
                  <a:pt x="4310510" y="312246"/>
                </a:lnTo>
                <a:lnTo>
                  <a:pt x="4289787" y="350424"/>
                </a:lnTo>
                <a:lnTo>
                  <a:pt x="4262342" y="383688"/>
                </a:lnTo>
                <a:lnTo>
                  <a:pt x="4229078" y="411133"/>
                </a:lnTo>
                <a:lnTo>
                  <a:pt x="4190900" y="431856"/>
                </a:lnTo>
                <a:lnTo>
                  <a:pt x="4148710" y="444952"/>
                </a:lnTo>
                <a:lnTo>
                  <a:pt x="4103413" y="449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7226" y="363102"/>
            <a:ext cx="293751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/>
              <a:t>Step</a:t>
            </a:r>
            <a:r>
              <a:rPr sz="1850" spc="-15" dirty="0"/>
              <a:t> </a:t>
            </a:r>
            <a:r>
              <a:rPr sz="1850" spc="-10" dirty="0"/>
              <a:t>5:Set Up</a:t>
            </a:r>
            <a:r>
              <a:rPr sz="1850" spc="-15" dirty="0"/>
              <a:t> </a:t>
            </a:r>
            <a:r>
              <a:rPr sz="1850" spc="-10" dirty="0"/>
              <a:t>the Visual</a:t>
            </a:r>
            <a:endParaRPr sz="1850"/>
          </a:p>
        </p:txBody>
      </p:sp>
      <p:grpSp>
        <p:nvGrpSpPr>
          <p:cNvPr id="14" name="object 14"/>
          <p:cNvGrpSpPr/>
          <p:nvPr/>
        </p:nvGrpSpPr>
        <p:grpSpPr>
          <a:xfrm>
            <a:off x="126935" y="850085"/>
            <a:ext cx="3144520" cy="2202180"/>
            <a:chOff x="126935" y="850085"/>
            <a:chExt cx="3144520" cy="2202180"/>
          </a:xfrm>
        </p:grpSpPr>
        <p:sp>
          <p:nvSpPr>
            <p:cNvPr id="15" name="object 15"/>
            <p:cNvSpPr/>
            <p:nvPr/>
          </p:nvSpPr>
          <p:spPr>
            <a:xfrm>
              <a:off x="126935" y="850085"/>
              <a:ext cx="3144520" cy="2202180"/>
            </a:xfrm>
            <a:custGeom>
              <a:avLst/>
              <a:gdLst/>
              <a:ahLst/>
              <a:cxnLst/>
              <a:rect l="l" t="t" r="r" b="b"/>
              <a:pathLst>
                <a:path w="3144520" h="2202180">
                  <a:moveTo>
                    <a:pt x="2810608" y="2201582"/>
                  </a:moveTo>
                  <a:lnTo>
                    <a:pt x="333375" y="2201582"/>
                  </a:lnTo>
                  <a:lnTo>
                    <a:pt x="284111" y="2197967"/>
                  </a:lnTo>
                  <a:lnTo>
                    <a:pt x="237091" y="2187467"/>
                  </a:lnTo>
                  <a:lnTo>
                    <a:pt x="192832" y="2170597"/>
                  </a:lnTo>
                  <a:lnTo>
                    <a:pt x="151848" y="2147873"/>
                  </a:lnTo>
                  <a:lnTo>
                    <a:pt x="114656" y="2119811"/>
                  </a:lnTo>
                  <a:lnTo>
                    <a:pt x="81771" y="2086925"/>
                  </a:lnTo>
                  <a:lnTo>
                    <a:pt x="53708" y="2049733"/>
                  </a:lnTo>
                  <a:lnTo>
                    <a:pt x="30984" y="2008749"/>
                  </a:lnTo>
                  <a:lnTo>
                    <a:pt x="14114" y="1964490"/>
                  </a:lnTo>
                  <a:lnTo>
                    <a:pt x="3614" y="1917471"/>
                  </a:lnTo>
                  <a:lnTo>
                    <a:pt x="0" y="1868207"/>
                  </a:lnTo>
                  <a:lnTo>
                    <a:pt x="0" y="333374"/>
                  </a:lnTo>
                  <a:lnTo>
                    <a:pt x="3614" y="284110"/>
                  </a:lnTo>
                  <a:lnTo>
                    <a:pt x="14114" y="237091"/>
                  </a:lnTo>
                  <a:lnTo>
                    <a:pt x="30984" y="192831"/>
                  </a:lnTo>
                  <a:lnTo>
                    <a:pt x="53708" y="151848"/>
                  </a:lnTo>
                  <a:lnTo>
                    <a:pt x="81771" y="114655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67" y="0"/>
                  </a:lnTo>
                  <a:lnTo>
                    <a:pt x="2810616" y="0"/>
                  </a:lnTo>
                  <a:lnTo>
                    <a:pt x="2859872" y="3614"/>
                  </a:lnTo>
                  <a:lnTo>
                    <a:pt x="2906892" y="14114"/>
                  </a:lnTo>
                  <a:lnTo>
                    <a:pt x="2951151" y="30984"/>
                  </a:lnTo>
                  <a:lnTo>
                    <a:pt x="2992135" y="53708"/>
                  </a:lnTo>
                  <a:lnTo>
                    <a:pt x="3029327" y="81770"/>
                  </a:lnTo>
                  <a:lnTo>
                    <a:pt x="3062212" y="114655"/>
                  </a:lnTo>
                  <a:lnTo>
                    <a:pt x="3090275" y="151848"/>
                  </a:lnTo>
                  <a:lnTo>
                    <a:pt x="3112999" y="192831"/>
                  </a:lnTo>
                  <a:lnTo>
                    <a:pt x="3129869" y="237091"/>
                  </a:lnTo>
                  <a:lnTo>
                    <a:pt x="3140369" y="284110"/>
                  </a:lnTo>
                  <a:lnTo>
                    <a:pt x="3143983" y="333374"/>
                  </a:lnTo>
                  <a:lnTo>
                    <a:pt x="3143983" y="1868207"/>
                  </a:lnTo>
                  <a:lnTo>
                    <a:pt x="3140369" y="1917471"/>
                  </a:lnTo>
                  <a:lnTo>
                    <a:pt x="3129869" y="1964490"/>
                  </a:lnTo>
                  <a:lnTo>
                    <a:pt x="3112999" y="2008749"/>
                  </a:lnTo>
                  <a:lnTo>
                    <a:pt x="3090275" y="2049733"/>
                  </a:lnTo>
                  <a:lnTo>
                    <a:pt x="3062212" y="2086925"/>
                  </a:lnTo>
                  <a:lnTo>
                    <a:pt x="3029327" y="2119811"/>
                  </a:lnTo>
                  <a:lnTo>
                    <a:pt x="2992135" y="2147873"/>
                  </a:lnTo>
                  <a:lnTo>
                    <a:pt x="2951151" y="2170597"/>
                  </a:lnTo>
                  <a:lnTo>
                    <a:pt x="2906892" y="2187467"/>
                  </a:lnTo>
                  <a:lnTo>
                    <a:pt x="2859872" y="2197967"/>
                  </a:lnTo>
                  <a:lnTo>
                    <a:pt x="2810608" y="22015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85" y="1021535"/>
              <a:ext cx="66675" cy="666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85" y="2107385"/>
              <a:ext cx="66675" cy="6667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9189" y="885838"/>
            <a:ext cx="8930640" cy="6254750"/>
            <a:chOff x="69189" y="885838"/>
            <a:chExt cx="8930640" cy="625475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3799" y="2180774"/>
              <a:ext cx="1485899" cy="29146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6409" y="885838"/>
              <a:ext cx="4248150" cy="19430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9189" y="3228733"/>
              <a:ext cx="5013325" cy="3911600"/>
            </a:xfrm>
            <a:custGeom>
              <a:avLst/>
              <a:gdLst/>
              <a:ahLst/>
              <a:cxnLst/>
              <a:rect l="l" t="t" r="r" b="b"/>
              <a:pathLst>
                <a:path w="5013325" h="3911600">
                  <a:moveTo>
                    <a:pt x="3259467" y="959942"/>
                  </a:moveTo>
                  <a:lnTo>
                    <a:pt x="3255848" y="910691"/>
                  </a:lnTo>
                  <a:lnTo>
                    <a:pt x="3245358" y="863663"/>
                  </a:lnTo>
                  <a:lnTo>
                    <a:pt x="3228479" y="819404"/>
                  </a:lnTo>
                  <a:lnTo>
                    <a:pt x="3205759" y="778421"/>
                  </a:lnTo>
                  <a:lnTo>
                    <a:pt x="3177692" y="741235"/>
                  </a:lnTo>
                  <a:lnTo>
                    <a:pt x="3144812" y="708342"/>
                  </a:lnTo>
                  <a:lnTo>
                    <a:pt x="3107613" y="680288"/>
                  </a:lnTo>
                  <a:lnTo>
                    <a:pt x="3066631" y="657555"/>
                  </a:lnTo>
                  <a:lnTo>
                    <a:pt x="3022371" y="640689"/>
                  </a:lnTo>
                  <a:lnTo>
                    <a:pt x="2975356" y="630186"/>
                  </a:lnTo>
                  <a:lnTo>
                    <a:pt x="2926092" y="626579"/>
                  </a:lnTo>
                  <a:lnTo>
                    <a:pt x="333375" y="626579"/>
                  </a:lnTo>
                  <a:lnTo>
                    <a:pt x="284099" y="630186"/>
                  </a:lnTo>
                  <a:lnTo>
                    <a:pt x="237083" y="640689"/>
                  </a:lnTo>
                  <a:lnTo>
                    <a:pt x="192824" y="657555"/>
                  </a:lnTo>
                  <a:lnTo>
                    <a:pt x="151841" y="680288"/>
                  </a:lnTo>
                  <a:lnTo>
                    <a:pt x="114655" y="708342"/>
                  </a:lnTo>
                  <a:lnTo>
                    <a:pt x="81762" y="741235"/>
                  </a:lnTo>
                  <a:lnTo>
                    <a:pt x="53708" y="778421"/>
                  </a:lnTo>
                  <a:lnTo>
                    <a:pt x="30975" y="819404"/>
                  </a:lnTo>
                  <a:lnTo>
                    <a:pt x="14109" y="863663"/>
                  </a:lnTo>
                  <a:lnTo>
                    <a:pt x="3606" y="910691"/>
                  </a:lnTo>
                  <a:lnTo>
                    <a:pt x="0" y="959942"/>
                  </a:lnTo>
                  <a:lnTo>
                    <a:pt x="0" y="3580638"/>
                  </a:lnTo>
                  <a:lnTo>
                    <a:pt x="3606" y="3629901"/>
                  </a:lnTo>
                  <a:lnTo>
                    <a:pt x="14109" y="3676916"/>
                  </a:lnTo>
                  <a:lnTo>
                    <a:pt x="30975" y="3721176"/>
                  </a:lnTo>
                  <a:lnTo>
                    <a:pt x="53708" y="3762159"/>
                  </a:lnTo>
                  <a:lnTo>
                    <a:pt x="81762" y="3799344"/>
                  </a:lnTo>
                  <a:lnTo>
                    <a:pt x="114655" y="3832237"/>
                  </a:lnTo>
                  <a:lnTo>
                    <a:pt x="151841" y="3860304"/>
                  </a:lnTo>
                  <a:lnTo>
                    <a:pt x="192824" y="3883025"/>
                  </a:lnTo>
                  <a:lnTo>
                    <a:pt x="237083" y="3899890"/>
                  </a:lnTo>
                  <a:lnTo>
                    <a:pt x="284099" y="3910393"/>
                  </a:lnTo>
                  <a:lnTo>
                    <a:pt x="299377" y="3911511"/>
                  </a:lnTo>
                  <a:lnTo>
                    <a:pt x="2960090" y="3911511"/>
                  </a:lnTo>
                  <a:lnTo>
                    <a:pt x="3022371" y="3899890"/>
                  </a:lnTo>
                  <a:lnTo>
                    <a:pt x="3066631" y="3883025"/>
                  </a:lnTo>
                  <a:lnTo>
                    <a:pt x="3107613" y="3860304"/>
                  </a:lnTo>
                  <a:lnTo>
                    <a:pt x="3144812" y="3832237"/>
                  </a:lnTo>
                  <a:lnTo>
                    <a:pt x="3177692" y="3799344"/>
                  </a:lnTo>
                  <a:lnTo>
                    <a:pt x="3205759" y="3762159"/>
                  </a:lnTo>
                  <a:lnTo>
                    <a:pt x="3228479" y="3721176"/>
                  </a:lnTo>
                  <a:lnTo>
                    <a:pt x="3245358" y="3676916"/>
                  </a:lnTo>
                  <a:lnTo>
                    <a:pt x="3255848" y="3629901"/>
                  </a:lnTo>
                  <a:lnTo>
                    <a:pt x="3259467" y="3580638"/>
                  </a:lnTo>
                  <a:lnTo>
                    <a:pt x="3259467" y="959942"/>
                  </a:lnTo>
                  <a:close/>
                </a:path>
                <a:path w="5013325" h="3911600">
                  <a:moveTo>
                    <a:pt x="5012702" y="224764"/>
                  </a:moveTo>
                  <a:lnTo>
                    <a:pt x="5008130" y="179463"/>
                  </a:lnTo>
                  <a:lnTo>
                    <a:pt x="4995037" y="137274"/>
                  </a:lnTo>
                  <a:lnTo>
                    <a:pt x="4974310" y="99098"/>
                  </a:lnTo>
                  <a:lnTo>
                    <a:pt x="4946866" y="65824"/>
                  </a:lnTo>
                  <a:lnTo>
                    <a:pt x="4913604" y="38379"/>
                  </a:lnTo>
                  <a:lnTo>
                    <a:pt x="4875428" y="17665"/>
                  </a:lnTo>
                  <a:lnTo>
                    <a:pt x="4833239" y="4559"/>
                  </a:lnTo>
                  <a:lnTo>
                    <a:pt x="4787938" y="0"/>
                  </a:lnTo>
                  <a:lnTo>
                    <a:pt x="282498" y="0"/>
                  </a:lnTo>
                  <a:lnTo>
                    <a:pt x="237197" y="4559"/>
                  </a:lnTo>
                  <a:lnTo>
                    <a:pt x="195008" y="17665"/>
                  </a:lnTo>
                  <a:lnTo>
                    <a:pt x="156832" y="38379"/>
                  </a:lnTo>
                  <a:lnTo>
                    <a:pt x="123571" y="65824"/>
                  </a:lnTo>
                  <a:lnTo>
                    <a:pt x="96126" y="99098"/>
                  </a:lnTo>
                  <a:lnTo>
                    <a:pt x="75399" y="137274"/>
                  </a:lnTo>
                  <a:lnTo>
                    <a:pt x="62306" y="179463"/>
                  </a:lnTo>
                  <a:lnTo>
                    <a:pt x="57734" y="224764"/>
                  </a:lnTo>
                  <a:lnTo>
                    <a:pt x="62306" y="270052"/>
                  </a:lnTo>
                  <a:lnTo>
                    <a:pt x="75399" y="312242"/>
                  </a:lnTo>
                  <a:lnTo>
                    <a:pt x="96126" y="350418"/>
                  </a:lnTo>
                  <a:lnTo>
                    <a:pt x="123571" y="383692"/>
                  </a:lnTo>
                  <a:lnTo>
                    <a:pt x="156832" y="411137"/>
                  </a:lnTo>
                  <a:lnTo>
                    <a:pt x="195008" y="431850"/>
                  </a:lnTo>
                  <a:lnTo>
                    <a:pt x="237197" y="444957"/>
                  </a:lnTo>
                  <a:lnTo>
                    <a:pt x="282498" y="449516"/>
                  </a:lnTo>
                  <a:lnTo>
                    <a:pt x="4787938" y="449516"/>
                  </a:lnTo>
                  <a:lnTo>
                    <a:pt x="4833239" y="444957"/>
                  </a:lnTo>
                  <a:lnTo>
                    <a:pt x="4875428" y="431850"/>
                  </a:lnTo>
                  <a:lnTo>
                    <a:pt x="4913604" y="411137"/>
                  </a:lnTo>
                  <a:lnTo>
                    <a:pt x="4946866" y="383692"/>
                  </a:lnTo>
                  <a:lnTo>
                    <a:pt x="4974310" y="350418"/>
                  </a:lnTo>
                  <a:lnTo>
                    <a:pt x="4995037" y="312242"/>
                  </a:lnTo>
                  <a:lnTo>
                    <a:pt x="5008130" y="270052"/>
                  </a:lnTo>
                  <a:lnTo>
                    <a:pt x="5012702" y="224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639" y="4026751"/>
              <a:ext cx="66675" cy="666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639" y="5474551"/>
              <a:ext cx="66675" cy="6667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52335" y="781398"/>
            <a:ext cx="4462780" cy="520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1374140" algn="just">
              <a:lnSpc>
                <a:spcPct val="1532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Y-Axis: Drag the Total Sales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measure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Y-axis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 </a:t>
            </a:r>
            <a:r>
              <a:rPr sz="1550" spc="-45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your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visual.</a:t>
            </a:r>
            <a:endParaRPr sz="1550">
              <a:latin typeface="Comic Sans MS"/>
              <a:cs typeface="Comic Sans MS"/>
            </a:endParaRPr>
          </a:p>
          <a:p>
            <a:pPr marL="346075" marR="1374140" algn="just">
              <a:lnSpc>
                <a:spcPct val="153200"/>
              </a:lnSpc>
            </a:pPr>
            <a:r>
              <a:rPr sz="1550" spc="-5" dirty="0">
                <a:latin typeface="Comic Sans MS"/>
                <a:cs typeface="Comic Sans MS"/>
              </a:rPr>
              <a:t>X-Axis: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Drag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newly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created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Field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Parameter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X-axis.</a:t>
            </a:r>
            <a:endParaRPr sz="15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50" b="1" spc="-10" dirty="0">
                <a:latin typeface="Comic Sans MS"/>
                <a:cs typeface="Comic Sans MS"/>
              </a:rPr>
              <a:t>Step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6:Use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the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Field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Parameter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Slicer</a:t>
            </a:r>
            <a:endParaRPr sz="1850">
              <a:latin typeface="Comic Sans MS"/>
              <a:cs typeface="Comic Sans MS"/>
            </a:endParaRPr>
          </a:p>
          <a:p>
            <a:pPr marL="288290" marR="1316355" algn="just">
              <a:lnSpc>
                <a:spcPct val="153200"/>
              </a:lnSpc>
              <a:spcBef>
                <a:spcPts val="1725"/>
              </a:spcBef>
            </a:pPr>
            <a:r>
              <a:rPr sz="1550" spc="-5" dirty="0">
                <a:latin typeface="Comic Sans MS"/>
                <a:cs typeface="Comic Sans MS"/>
              </a:rPr>
              <a:t>Now, you can interact with the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report by selecting different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options in the Field Parameter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slicer.</a:t>
            </a:r>
            <a:endParaRPr sz="1550">
              <a:latin typeface="Comic Sans MS"/>
              <a:cs typeface="Comic Sans MS"/>
            </a:endParaRPr>
          </a:p>
          <a:p>
            <a:pPr marL="288290" marR="1316355" algn="just">
              <a:lnSpc>
                <a:spcPct val="153200"/>
              </a:lnSpc>
            </a:pP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visual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will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dynamically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update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spc="1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show</a:t>
            </a:r>
            <a:r>
              <a:rPr sz="1550" spc="1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Total</a:t>
            </a:r>
            <a:r>
              <a:rPr sz="1550" spc="13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Sales</a:t>
            </a:r>
            <a:r>
              <a:rPr sz="1550" spc="14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by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262" y="5958313"/>
            <a:ext cx="287528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200"/>
              </a:lnSpc>
              <a:spcBef>
                <a:spcPts val="100"/>
              </a:spcBef>
              <a:tabLst>
                <a:tab pos="1647825" algn="l"/>
              </a:tabLst>
            </a:pP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selected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category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(e.g.,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Category,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5" dirty="0">
                <a:latin typeface="Comic Sans MS"/>
                <a:cs typeface="Comic Sans MS"/>
              </a:rPr>
              <a:t>Subcategory,  Country,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or Year)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86409" y="4078294"/>
            <a:ext cx="4190999" cy="18859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2" y="1390208"/>
                </a:moveTo>
                <a:lnTo>
                  <a:pt x="207172" y="1152716"/>
                </a:lnTo>
                <a:lnTo>
                  <a:pt x="179609" y="1138455"/>
                </a:lnTo>
                <a:lnTo>
                  <a:pt x="129011" y="1101097"/>
                </a:lnTo>
                <a:lnTo>
                  <a:pt x="85307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6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9" y="399924"/>
                </a:lnTo>
                <a:lnTo>
                  <a:pt x="25232" y="339990"/>
                </a:lnTo>
                <a:lnTo>
                  <a:pt x="38796" y="285569"/>
                </a:lnTo>
                <a:lnTo>
                  <a:pt x="54959" y="236491"/>
                </a:lnTo>
                <a:lnTo>
                  <a:pt x="73571" y="192581"/>
                </a:lnTo>
                <a:lnTo>
                  <a:pt x="94480" y="153670"/>
                </a:lnTo>
                <a:lnTo>
                  <a:pt x="117535" y="119584"/>
                </a:lnTo>
                <a:lnTo>
                  <a:pt x="142585" y="90153"/>
                </a:lnTo>
                <a:lnTo>
                  <a:pt x="198063" y="44563"/>
                </a:lnTo>
                <a:lnTo>
                  <a:pt x="259704" y="15527"/>
                </a:lnTo>
                <a:lnTo>
                  <a:pt x="326298" y="1667"/>
                </a:lnTo>
                <a:lnTo>
                  <a:pt x="361074" y="0"/>
                </a:lnTo>
                <a:lnTo>
                  <a:pt x="3171826" y="0"/>
                </a:lnTo>
                <a:lnTo>
                  <a:pt x="3211506" y="1486"/>
                </a:lnTo>
                <a:lnTo>
                  <a:pt x="3249604" y="6041"/>
                </a:lnTo>
                <a:lnTo>
                  <a:pt x="3320718" y="24939"/>
                </a:lnTo>
                <a:lnTo>
                  <a:pt x="3384505" y="57849"/>
                </a:lnTo>
                <a:lnTo>
                  <a:pt x="3440299" y="105931"/>
                </a:lnTo>
                <a:lnTo>
                  <a:pt x="3464992" y="136023"/>
                </a:lnTo>
                <a:lnTo>
                  <a:pt x="3487438" y="170343"/>
                </a:lnTo>
                <a:lnTo>
                  <a:pt x="3507554" y="209033"/>
                </a:lnTo>
                <a:lnTo>
                  <a:pt x="3525256" y="252241"/>
                </a:lnTo>
                <a:lnTo>
                  <a:pt x="3540463" y="300109"/>
                </a:lnTo>
                <a:lnTo>
                  <a:pt x="3553090" y="352784"/>
                </a:lnTo>
                <a:lnTo>
                  <a:pt x="3563056" y="410409"/>
                </a:lnTo>
                <a:lnTo>
                  <a:pt x="3570276" y="473129"/>
                </a:lnTo>
                <a:lnTo>
                  <a:pt x="3574668" y="541090"/>
                </a:lnTo>
                <a:lnTo>
                  <a:pt x="3576147" y="614528"/>
                </a:lnTo>
                <a:lnTo>
                  <a:pt x="3574487" y="684850"/>
                </a:lnTo>
                <a:lnTo>
                  <a:pt x="3569568" y="750069"/>
                </a:lnTo>
                <a:lnTo>
                  <a:pt x="3561489" y="810211"/>
                </a:lnTo>
                <a:lnTo>
                  <a:pt x="3550350" y="865397"/>
                </a:lnTo>
                <a:lnTo>
                  <a:pt x="3536248" y="915747"/>
                </a:lnTo>
                <a:lnTo>
                  <a:pt x="3519282" y="961380"/>
                </a:lnTo>
                <a:lnTo>
                  <a:pt x="3499552" y="1002416"/>
                </a:lnTo>
                <a:lnTo>
                  <a:pt x="3477154" y="1038975"/>
                </a:lnTo>
                <a:lnTo>
                  <a:pt x="3452189" y="1071177"/>
                </a:lnTo>
                <a:lnTo>
                  <a:pt x="3424753" y="1099142"/>
                </a:lnTo>
                <a:lnTo>
                  <a:pt x="3394947" y="1122989"/>
                </a:lnTo>
                <a:lnTo>
                  <a:pt x="3328614" y="1158811"/>
                </a:lnTo>
                <a:lnTo>
                  <a:pt x="3292284" y="1171025"/>
                </a:lnTo>
                <a:lnTo>
                  <a:pt x="3253977" y="1179601"/>
                </a:lnTo>
                <a:lnTo>
                  <a:pt x="3213792" y="1184659"/>
                </a:lnTo>
                <a:lnTo>
                  <a:pt x="3171826" y="1186318"/>
                </a:lnTo>
                <a:lnTo>
                  <a:pt x="452411" y="1186318"/>
                </a:lnTo>
                <a:lnTo>
                  <a:pt x="207172" y="13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0"/>
            <a:ext cx="3161030" cy="5789930"/>
            <a:chOff x="0" y="1411250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22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80008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48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28"/>
                  </a:lnTo>
                  <a:lnTo>
                    <a:pt x="1616087" y="756107"/>
                  </a:lnTo>
                  <a:lnTo>
                    <a:pt x="1601419" y="712698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17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505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76"/>
                  </a:lnTo>
                  <a:lnTo>
                    <a:pt x="820204" y="25577"/>
                  </a:lnTo>
                  <a:lnTo>
                    <a:pt x="774509" y="16497"/>
                  </a:lnTo>
                  <a:lnTo>
                    <a:pt x="728154" y="9347"/>
                  </a:lnTo>
                  <a:lnTo>
                    <a:pt x="681164" y="4191"/>
                  </a:lnTo>
                  <a:lnTo>
                    <a:pt x="633603" y="1054"/>
                  </a:lnTo>
                  <a:lnTo>
                    <a:pt x="585495" y="0"/>
                  </a:lnTo>
                  <a:lnTo>
                    <a:pt x="537387" y="1054"/>
                  </a:lnTo>
                  <a:lnTo>
                    <a:pt x="489813" y="4191"/>
                  </a:lnTo>
                  <a:lnTo>
                    <a:pt x="442836" y="9347"/>
                  </a:lnTo>
                  <a:lnTo>
                    <a:pt x="396468" y="16497"/>
                  </a:lnTo>
                  <a:lnTo>
                    <a:pt x="350786" y="25577"/>
                  </a:lnTo>
                  <a:lnTo>
                    <a:pt x="305816" y="36576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505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89"/>
                  </a:lnTo>
                  <a:lnTo>
                    <a:pt x="1490891" y="1668589"/>
                  </a:lnTo>
                  <a:lnTo>
                    <a:pt x="1502498" y="1650822"/>
                  </a:lnTo>
                  <a:lnTo>
                    <a:pt x="1525549" y="1612074"/>
                  </a:lnTo>
                  <a:lnTo>
                    <a:pt x="1547025" y="1572310"/>
                  </a:lnTo>
                  <a:lnTo>
                    <a:pt x="1566849" y="1531569"/>
                  </a:lnTo>
                  <a:lnTo>
                    <a:pt x="1584998" y="1489887"/>
                  </a:lnTo>
                  <a:lnTo>
                    <a:pt x="1601419" y="1447317"/>
                  </a:lnTo>
                  <a:lnTo>
                    <a:pt x="1616087" y="1403908"/>
                  </a:lnTo>
                  <a:lnTo>
                    <a:pt x="1628927" y="1359687"/>
                  </a:lnTo>
                  <a:lnTo>
                    <a:pt x="1639912" y="1314716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15"/>
                  </a:lnTo>
                  <a:lnTo>
                    <a:pt x="1665490" y="1080008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89"/>
                  </a:lnTo>
                  <a:lnTo>
                    <a:pt x="3135388" y="657491"/>
                  </a:lnTo>
                  <a:lnTo>
                    <a:pt x="3106394" y="619963"/>
                  </a:lnTo>
                  <a:lnTo>
                    <a:pt x="3068866" y="590956"/>
                  </a:lnTo>
                  <a:lnTo>
                    <a:pt x="3024568" y="572262"/>
                  </a:lnTo>
                  <a:lnTo>
                    <a:pt x="2975267" y="565645"/>
                  </a:lnTo>
                  <a:lnTo>
                    <a:pt x="2925965" y="572262"/>
                  </a:lnTo>
                  <a:lnTo>
                    <a:pt x="2881655" y="590956"/>
                  </a:lnTo>
                  <a:lnTo>
                    <a:pt x="2844127" y="619963"/>
                  </a:lnTo>
                  <a:lnTo>
                    <a:pt x="2815132" y="657491"/>
                  </a:lnTo>
                  <a:lnTo>
                    <a:pt x="2796438" y="701789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30"/>
                  </a:lnTo>
                  <a:lnTo>
                    <a:pt x="2881655" y="911225"/>
                  </a:lnTo>
                  <a:lnTo>
                    <a:pt x="2925965" y="929919"/>
                  </a:lnTo>
                  <a:lnTo>
                    <a:pt x="2975267" y="936548"/>
                  </a:lnTo>
                  <a:lnTo>
                    <a:pt x="3024568" y="929919"/>
                  </a:lnTo>
                  <a:lnTo>
                    <a:pt x="3068866" y="911225"/>
                  </a:lnTo>
                  <a:lnTo>
                    <a:pt x="3106394" y="882230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4" y="1762274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64" y="1837725"/>
                </a:moveTo>
                <a:lnTo>
                  <a:pt x="280664" y="1515989"/>
                </a:lnTo>
                <a:lnTo>
                  <a:pt x="251937" y="1501536"/>
                </a:lnTo>
                <a:lnTo>
                  <a:pt x="197975" y="1466083"/>
                </a:lnTo>
                <a:lnTo>
                  <a:pt x="149187" y="1420159"/>
                </a:lnTo>
                <a:lnTo>
                  <a:pt x="106197" y="1361674"/>
                </a:lnTo>
                <a:lnTo>
                  <a:pt x="87070" y="1327067"/>
                </a:lnTo>
                <a:lnTo>
                  <a:pt x="69627" y="1288537"/>
                </a:lnTo>
                <a:lnTo>
                  <a:pt x="53943" y="1245821"/>
                </a:lnTo>
                <a:lnTo>
                  <a:pt x="40099" y="1198659"/>
                </a:lnTo>
                <a:lnTo>
                  <a:pt x="28171" y="1146789"/>
                </a:lnTo>
                <a:lnTo>
                  <a:pt x="18237" y="1089949"/>
                </a:lnTo>
                <a:lnTo>
                  <a:pt x="10375" y="1027880"/>
                </a:lnTo>
                <a:lnTo>
                  <a:pt x="4663" y="960318"/>
                </a:lnTo>
                <a:lnTo>
                  <a:pt x="1178" y="887004"/>
                </a:lnTo>
                <a:lnTo>
                  <a:pt x="0" y="807678"/>
                </a:lnTo>
                <a:lnTo>
                  <a:pt x="1228" y="732371"/>
                </a:lnTo>
                <a:lnTo>
                  <a:pt x="4857" y="661293"/>
                </a:lnTo>
                <a:lnTo>
                  <a:pt x="10804" y="594359"/>
                </a:lnTo>
                <a:lnTo>
                  <a:pt x="18987" y="531487"/>
                </a:lnTo>
                <a:lnTo>
                  <a:pt x="29322" y="472597"/>
                </a:lnTo>
                <a:lnTo>
                  <a:pt x="41728" y="417605"/>
                </a:lnTo>
                <a:lnTo>
                  <a:pt x="56121" y="366430"/>
                </a:lnTo>
                <a:lnTo>
                  <a:pt x="72418" y="318990"/>
                </a:lnTo>
                <a:lnTo>
                  <a:pt x="90538" y="275203"/>
                </a:lnTo>
                <a:lnTo>
                  <a:pt x="110396" y="234989"/>
                </a:lnTo>
                <a:lnTo>
                  <a:pt x="131910" y="198264"/>
                </a:lnTo>
                <a:lnTo>
                  <a:pt x="154998" y="164947"/>
                </a:lnTo>
                <a:lnTo>
                  <a:pt x="179577" y="134957"/>
                </a:lnTo>
                <a:lnTo>
                  <a:pt x="232877" y="84627"/>
                </a:lnTo>
                <a:lnTo>
                  <a:pt x="291146" y="46621"/>
                </a:lnTo>
                <a:lnTo>
                  <a:pt x="353724" y="20284"/>
                </a:lnTo>
                <a:lnTo>
                  <a:pt x="419949" y="4962"/>
                </a:lnTo>
                <a:lnTo>
                  <a:pt x="489157" y="0"/>
                </a:lnTo>
                <a:lnTo>
                  <a:pt x="4222373" y="0"/>
                </a:lnTo>
                <a:lnTo>
                  <a:pt x="4262731" y="1126"/>
                </a:lnTo>
                <a:lnTo>
                  <a:pt x="4301912" y="4552"/>
                </a:lnTo>
                <a:lnTo>
                  <a:pt x="4339867" y="10351"/>
                </a:lnTo>
                <a:lnTo>
                  <a:pt x="4411910" y="29354"/>
                </a:lnTo>
                <a:lnTo>
                  <a:pt x="4478474" y="58710"/>
                </a:lnTo>
                <a:lnTo>
                  <a:pt x="4539177" y="98994"/>
                </a:lnTo>
                <a:lnTo>
                  <a:pt x="4593633" y="150782"/>
                </a:lnTo>
                <a:lnTo>
                  <a:pt x="4618399" y="181170"/>
                </a:lnTo>
                <a:lnTo>
                  <a:pt x="4641459" y="214650"/>
                </a:lnTo>
                <a:lnTo>
                  <a:pt x="4662766" y="251293"/>
                </a:lnTo>
                <a:lnTo>
                  <a:pt x="4682271" y="291172"/>
                </a:lnTo>
                <a:lnTo>
                  <a:pt x="4699927" y="334359"/>
                </a:lnTo>
                <a:lnTo>
                  <a:pt x="4715685" y="380925"/>
                </a:lnTo>
                <a:lnTo>
                  <a:pt x="4729497" y="430943"/>
                </a:lnTo>
                <a:lnTo>
                  <a:pt x="4741315" y="484484"/>
                </a:lnTo>
                <a:lnTo>
                  <a:pt x="4751092" y="541621"/>
                </a:lnTo>
                <a:lnTo>
                  <a:pt x="4758780" y="602425"/>
                </a:lnTo>
                <a:lnTo>
                  <a:pt x="4764329" y="666968"/>
                </a:lnTo>
                <a:lnTo>
                  <a:pt x="4766599" y="713092"/>
                </a:lnTo>
                <a:lnTo>
                  <a:pt x="4766599" y="893742"/>
                </a:lnTo>
                <a:lnTo>
                  <a:pt x="4763929" y="941111"/>
                </a:lnTo>
                <a:lnTo>
                  <a:pt x="4757891" y="1002476"/>
                </a:lnTo>
                <a:lnTo>
                  <a:pt x="4749534" y="1060309"/>
                </a:lnTo>
                <a:lnTo>
                  <a:pt x="4738910" y="1114665"/>
                </a:lnTo>
                <a:lnTo>
                  <a:pt x="4726075" y="1165599"/>
                </a:lnTo>
                <a:lnTo>
                  <a:pt x="4711084" y="1213167"/>
                </a:lnTo>
                <a:lnTo>
                  <a:pt x="4693989" y="1257423"/>
                </a:lnTo>
                <a:lnTo>
                  <a:pt x="4674848" y="1298423"/>
                </a:lnTo>
                <a:lnTo>
                  <a:pt x="4653712" y="1336222"/>
                </a:lnTo>
                <a:lnTo>
                  <a:pt x="4630639" y="1370876"/>
                </a:lnTo>
                <a:lnTo>
                  <a:pt x="4605680" y="1402440"/>
                </a:lnTo>
                <a:lnTo>
                  <a:pt x="4578893" y="1430969"/>
                </a:lnTo>
                <a:lnTo>
                  <a:pt x="4550329" y="1456519"/>
                </a:lnTo>
                <a:lnTo>
                  <a:pt x="4488096" y="1498900"/>
                </a:lnTo>
                <a:lnTo>
                  <a:pt x="4419415" y="1530028"/>
                </a:lnTo>
                <a:lnTo>
                  <a:pt x="4382794" y="1541509"/>
                </a:lnTo>
                <a:lnTo>
                  <a:pt x="4344724" y="1550343"/>
                </a:lnTo>
                <a:lnTo>
                  <a:pt x="4305261" y="1556584"/>
                </a:lnTo>
                <a:lnTo>
                  <a:pt x="4264459" y="1560289"/>
                </a:lnTo>
                <a:lnTo>
                  <a:pt x="4222372" y="1561511"/>
                </a:lnTo>
                <a:lnTo>
                  <a:pt x="612892" y="1561511"/>
                </a:lnTo>
                <a:lnTo>
                  <a:pt x="280664" y="1837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3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65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-82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Effective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" dirty="0">
                <a:latin typeface="Comic Sans MS"/>
                <a:cs typeface="Comic Sans MS"/>
              </a:rPr>
              <a:t> is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crucial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turning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compelling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narratives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3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9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5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5" y="970341"/>
                </a:lnTo>
                <a:lnTo>
                  <a:pt x="486289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250276" y="5345915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5963" y="588775"/>
                </a:moveTo>
                <a:lnTo>
                  <a:pt x="294384" y="588775"/>
                </a:lnTo>
                <a:lnTo>
                  <a:pt x="248057" y="585108"/>
                </a:lnTo>
                <a:lnTo>
                  <a:pt x="203285" y="574325"/>
                </a:lnTo>
                <a:lnTo>
                  <a:pt x="160861" y="556752"/>
                </a:lnTo>
                <a:lnTo>
                  <a:pt x="121578" y="532719"/>
                </a:lnTo>
                <a:lnTo>
                  <a:pt x="86224" y="502551"/>
                </a:lnTo>
                <a:lnTo>
                  <a:pt x="56056" y="467197"/>
                </a:lnTo>
                <a:lnTo>
                  <a:pt x="32023" y="427913"/>
                </a:lnTo>
                <a:lnTo>
                  <a:pt x="14450" y="385490"/>
                </a:lnTo>
                <a:lnTo>
                  <a:pt x="3667" y="340718"/>
                </a:lnTo>
                <a:lnTo>
                  <a:pt x="0" y="294388"/>
                </a:lnTo>
                <a:lnTo>
                  <a:pt x="3667" y="248057"/>
                </a:lnTo>
                <a:lnTo>
                  <a:pt x="14450" y="203285"/>
                </a:lnTo>
                <a:lnTo>
                  <a:pt x="32023" y="160861"/>
                </a:lnTo>
                <a:lnTo>
                  <a:pt x="56056" y="121577"/>
                </a:lnTo>
                <a:lnTo>
                  <a:pt x="86224" y="86224"/>
                </a:lnTo>
                <a:lnTo>
                  <a:pt x="121578" y="56056"/>
                </a:lnTo>
                <a:lnTo>
                  <a:pt x="160861" y="32023"/>
                </a:lnTo>
                <a:lnTo>
                  <a:pt x="203285" y="14450"/>
                </a:lnTo>
                <a:lnTo>
                  <a:pt x="248057" y="3667"/>
                </a:lnTo>
                <a:lnTo>
                  <a:pt x="294387" y="0"/>
                </a:lnTo>
                <a:lnTo>
                  <a:pt x="4275960" y="0"/>
                </a:lnTo>
                <a:lnTo>
                  <a:pt x="4322290" y="3667"/>
                </a:lnTo>
                <a:lnTo>
                  <a:pt x="4367062" y="14450"/>
                </a:lnTo>
                <a:lnTo>
                  <a:pt x="4409486" y="32023"/>
                </a:lnTo>
                <a:lnTo>
                  <a:pt x="4448770" y="56056"/>
                </a:lnTo>
                <a:lnTo>
                  <a:pt x="4484124" y="86224"/>
                </a:lnTo>
                <a:lnTo>
                  <a:pt x="4514291" y="121577"/>
                </a:lnTo>
                <a:lnTo>
                  <a:pt x="4538325" y="160861"/>
                </a:lnTo>
                <a:lnTo>
                  <a:pt x="4555897" y="203285"/>
                </a:lnTo>
                <a:lnTo>
                  <a:pt x="4566681" y="248057"/>
                </a:lnTo>
                <a:lnTo>
                  <a:pt x="4569911" y="288870"/>
                </a:lnTo>
                <a:lnTo>
                  <a:pt x="4569911" y="299905"/>
                </a:lnTo>
                <a:lnTo>
                  <a:pt x="4566681" y="340718"/>
                </a:lnTo>
                <a:lnTo>
                  <a:pt x="4555897" y="385490"/>
                </a:lnTo>
                <a:lnTo>
                  <a:pt x="4538325" y="427913"/>
                </a:lnTo>
                <a:lnTo>
                  <a:pt x="4514291" y="467197"/>
                </a:lnTo>
                <a:lnTo>
                  <a:pt x="4484124" y="502551"/>
                </a:lnTo>
                <a:lnTo>
                  <a:pt x="4448770" y="532719"/>
                </a:lnTo>
                <a:lnTo>
                  <a:pt x="4409486" y="556752"/>
                </a:lnTo>
                <a:lnTo>
                  <a:pt x="4367062" y="574325"/>
                </a:lnTo>
                <a:lnTo>
                  <a:pt x="4322290" y="585108"/>
                </a:lnTo>
                <a:lnTo>
                  <a:pt x="4275963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Comic Sans MS</vt:lpstr>
      <vt:lpstr>Office Theme</vt:lpstr>
      <vt:lpstr>Hii, Iam Siddhika</vt:lpstr>
      <vt:lpstr>Today Content</vt:lpstr>
      <vt:lpstr>1.FIELDS PARAMETERS(EXMAMPLE):</vt:lpstr>
      <vt:lpstr>PowerPoint Presentation</vt:lpstr>
      <vt:lpstr>PowerPoint Presentation</vt:lpstr>
      <vt:lpstr>Step 5:Set Up the Visual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2024-10-10T14:38:41Z</dcterms:created>
  <dcterms:modified xsi:type="dcterms:W3CDTF">2024-10-10T15:13:39Z</dcterms:modified>
</cp:coreProperties>
</file>