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90044-67C1-49C7-BE8E-AB4D5AC288E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541F5-AF55-4267-8CEF-14EEFF21B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2DF6-8C65-4940-910D-E23C53467CAE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AC88-66D0-4ED9-893F-A6A278B369AA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37DD-3A43-4CA2-B907-BD5742CBACE5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AAB3-CC21-479C-8679-54F5B18F78D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B8D9-3EA3-4582-9E04-6A9C0F6719EB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41" y="291091"/>
            <a:ext cx="2765425" cy="36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67CB-401B-4B90-A4C1-66FBAC28138A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3016376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4916" y="2949822"/>
            <a:ext cx="2449830" cy="1251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dirty="0">
                <a:latin typeface="Comic Sans MS"/>
                <a:cs typeface="Comic Sans MS"/>
              </a:rPr>
              <a:t>WATERFALL</a:t>
            </a:r>
            <a:r>
              <a:rPr sz="1900" spc="13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CHART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900" b="1" dirty="0">
                <a:latin typeface="Comic Sans MS"/>
                <a:cs typeface="Comic Sans MS"/>
              </a:rPr>
              <a:t>AI</a:t>
            </a:r>
            <a:r>
              <a:rPr sz="1900" b="1" spc="5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VISUALS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Comic Sans MS"/>
                <a:cs typeface="Comic Sans MS"/>
              </a:rPr>
              <a:t>Q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spc="-50" dirty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855" y="2969922"/>
            <a:ext cx="241316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682" y="3919026"/>
            <a:ext cx="241316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45674" y="647231"/>
            <a:ext cx="1755775" cy="4104004"/>
            <a:chOff x="7245674" y="647231"/>
            <a:chExt cx="1755775" cy="4104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5674" y="2293238"/>
              <a:ext cx="1755449" cy="24574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85916" y="647231"/>
              <a:ext cx="1400175" cy="1777364"/>
            </a:xfrm>
            <a:custGeom>
              <a:avLst/>
              <a:gdLst/>
              <a:ahLst/>
              <a:cxnLst/>
              <a:rect l="l" t="t" r="r" b="b"/>
              <a:pathLst>
                <a:path w="1400175" h="1777364">
                  <a:moveTo>
                    <a:pt x="252046" y="1776859"/>
                  </a:moveTo>
                  <a:lnTo>
                    <a:pt x="250798" y="1776814"/>
                  </a:lnTo>
                  <a:lnTo>
                    <a:pt x="262769" y="1449735"/>
                  </a:lnTo>
                  <a:lnTo>
                    <a:pt x="232254" y="1432877"/>
                  </a:lnTo>
                  <a:lnTo>
                    <a:pt x="175538" y="1391932"/>
                  </a:lnTo>
                  <a:lnTo>
                    <a:pt x="125271" y="1339637"/>
                  </a:lnTo>
                  <a:lnTo>
                    <a:pt x="102818" y="1308591"/>
                  </a:lnTo>
                  <a:lnTo>
                    <a:pt x="82291" y="1273936"/>
                  </a:lnTo>
                  <a:lnTo>
                    <a:pt x="63795" y="1235415"/>
                  </a:lnTo>
                  <a:lnTo>
                    <a:pt x="47436" y="1192772"/>
                  </a:lnTo>
                  <a:lnTo>
                    <a:pt x="33317" y="1145749"/>
                  </a:lnTo>
                  <a:lnTo>
                    <a:pt x="21543" y="1094089"/>
                  </a:lnTo>
                  <a:lnTo>
                    <a:pt x="12220" y="1037536"/>
                  </a:lnTo>
                  <a:lnTo>
                    <a:pt x="5452" y="975832"/>
                  </a:lnTo>
                  <a:lnTo>
                    <a:pt x="1344" y="908721"/>
                  </a:lnTo>
                  <a:lnTo>
                    <a:pt x="0" y="835945"/>
                  </a:lnTo>
                  <a:lnTo>
                    <a:pt x="1520" y="757502"/>
                  </a:lnTo>
                  <a:lnTo>
                    <a:pt x="5379" y="686427"/>
                  </a:lnTo>
                  <a:lnTo>
                    <a:pt x="11537" y="619585"/>
                  </a:lnTo>
                  <a:lnTo>
                    <a:pt x="19922" y="556555"/>
                  </a:lnTo>
                  <a:lnTo>
                    <a:pt x="30451" y="497276"/>
                  </a:lnTo>
                  <a:lnTo>
                    <a:pt x="43044" y="441683"/>
                  </a:lnTo>
                  <a:lnTo>
                    <a:pt x="57617" y="389714"/>
                  </a:lnTo>
                  <a:lnTo>
                    <a:pt x="74089" y="341308"/>
                  </a:lnTo>
                  <a:lnTo>
                    <a:pt x="92377" y="296400"/>
                  </a:lnTo>
                  <a:lnTo>
                    <a:pt x="112399" y="254929"/>
                  </a:lnTo>
                  <a:lnTo>
                    <a:pt x="134073" y="216832"/>
                  </a:lnTo>
                  <a:lnTo>
                    <a:pt x="157317" y="182045"/>
                  </a:lnTo>
                  <a:lnTo>
                    <a:pt x="182049" y="150507"/>
                  </a:lnTo>
                  <a:lnTo>
                    <a:pt x="208187" y="122155"/>
                  </a:lnTo>
                  <a:lnTo>
                    <a:pt x="264350" y="74757"/>
                  </a:lnTo>
                  <a:lnTo>
                    <a:pt x="325149" y="39350"/>
                  </a:lnTo>
                  <a:lnTo>
                    <a:pt x="389928" y="15431"/>
                  </a:lnTo>
                  <a:lnTo>
                    <a:pt x="458031" y="2501"/>
                  </a:lnTo>
                  <a:lnTo>
                    <a:pt x="493123" y="0"/>
                  </a:lnTo>
                  <a:lnTo>
                    <a:pt x="528769" y="57"/>
                  </a:lnTo>
                  <a:lnTo>
                    <a:pt x="928757" y="14709"/>
                  </a:lnTo>
                  <a:lnTo>
                    <a:pt x="999003" y="22318"/>
                  </a:lnTo>
                  <a:lnTo>
                    <a:pt x="1065854" y="40191"/>
                  </a:lnTo>
                  <a:lnTo>
                    <a:pt x="1128615" y="68782"/>
                  </a:lnTo>
                  <a:lnTo>
                    <a:pt x="1186589" y="108543"/>
                  </a:lnTo>
                  <a:lnTo>
                    <a:pt x="1239082" y="159925"/>
                  </a:lnTo>
                  <a:lnTo>
                    <a:pt x="1263054" y="190116"/>
                  </a:lnTo>
                  <a:lnTo>
                    <a:pt x="1285396" y="223382"/>
                  </a:lnTo>
                  <a:lnTo>
                    <a:pt x="1306019" y="259779"/>
                  </a:lnTo>
                  <a:lnTo>
                    <a:pt x="1324836" y="299364"/>
                  </a:lnTo>
                  <a:lnTo>
                    <a:pt x="1341761" y="342194"/>
                  </a:lnTo>
                  <a:lnTo>
                    <a:pt x="1356707" y="388325"/>
                  </a:lnTo>
                  <a:lnTo>
                    <a:pt x="1369587" y="437814"/>
                  </a:lnTo>
                  <a:lnTo>
                    <a:pt x="1380313" y="490717"/>
                  </a:lnTo>
                  <a:lnTo>
                    <a:pt x="1388799" y="547091"/>
                  </a:lnTo>
                  <a:lnTo>
                    <a:pt x="1394957" y="606992"/>
                  </a:lnTo>
                  <a:lnTo>
                    <a:pt x="1398702" y="670476"/>
                  </a:lnTo>
                  <a:lnTo>
                    <a:pt x="1399945" y="737601"/>
                  </a:lnTo>
                  <a:lnTo>
                    <a:pt x="1398611" y="808037"/>
                  </a:lnTo>
                  <a:lnTo>
                    <a:pt x="1394752" y="876059"/>
                  </a:lnTo>
                  <a:lnTo>
                    <a:pt x="1388358" y="940120"/>
                  </a:lnTo>
                  <a:lnTo>
                    <a:pt x="1379519" y="1000548"/>
                  </a:lnTo>
                  <a:lnTo>
                    <a:pt x="1368330" y="1057389"/>
                  </a:lnTo>
                  <a:lnTo>
                    <a:pt x="1354886" y="1110687"/>
                  </a:lnTo>
                  <a:lnTo>
                    <a:pt x="1339283" y="1160487"/>
                  </a:lnTo>
                  <a:lnTo>
                    <a:pt x="1321616" y="1206836"/>
                  </a:lnTo>
                  <a:lnTo>
                    <a:pt x="1301980" y="1249779"/>
                  </a:lnTo>
                  <a:lnTo>
                    <a:pt x="1280471" y="1289359"/>
                  </a:lnTo>
                  <a:lnTo>
                    <a:pt x="1257183" y="1325624"/>
                  </a:lnTo>
                  <a:lnTo>
                    <a:pt x="1232212" y="1358618"/>
                  </a:lnTo>
                  <a:lnTo>
                    <a:pt x="1205653" y="1388385"/>
                  </a:lnTo>
                  <a:lnTo>
                    <a:pt x="1177601" y="1414973"/>
                  </a:lnTo>
                  <a:lnTo>
                    <a:pt x="1117401" y="1458787"/>
                  </a:lnTo>
                  <a:lnTo>
                    <a:pt x="1052372" y="1490422"/>
                  </a:lnTo>
                  <a:lnTo>
                    <a:pt x="990191" y="1508570"/>
                  </a:lnTo>
                  <a:lnTo>
                    <a:pt x="599876" y="1508572"/>
                  </a:lnTo>
                  <a:lnTo>
                    <a:pt x="252046" y="1776859"/>
                  </a:lnTo>
                  <a:close/>
                </a:path>
                <a:path w="1400175" h="1777364">
                  <a:moveTo>
                    <a:pt x="873679" y="1518601"/>
                  </a:moveTo>
                  <a:lnTo>
                    <a:pt x="599878" y="1508570"/>
                  </a:lnTo>
                  <a:lnTo>
                    <a:pt x="990191" y="1508570"/>
                  </a:lnTo>
                  <a:lnTo>
                    <a:pt x="983278" y="1510240"/>
                  </a:lnTo>
                  <a:lnTo>
                    <a:pt x="947444" y="1515831"/>
                  </a:lnTo>
                  <a:lnTo>
                    <a:pt x="910896" y="1518601"/>
                  </a:lnTo>
                  <a:lnTo>
                    <a:pt x="873679" y="15186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82500" y="862383"/>
            <a:ext cx="59119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5" dirty="0">
                <a:latin typeface="Comic Sans MS"/>
                <a:cs typeface="Comic Sans MS"/>
              </a:rPr>
              <a:t> 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881857" y="1097651"/>
            <a:ext cx="6265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explore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616373" y="1335837"/>
            <a:ext cx="114009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643239" y="1573775"/>
            <a:ext cx="106920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WATERFALL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930587" y="1811477"/>
            <a:ext cx="47641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5381" y="228516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48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969038" y="0"/>
                </a:lnTo>
                <a:lnTo>
                  <a:pt x="5015367" y="4153"/>
                </a:lnTo>
                <a:lnTo>
                  <a:pt x="5058974" y="16126"/>
                </a:lnTo>
                <a:lnTo>
                  <a:pt x="5099130" y="35193"/>
                </a:lnTo>
                <a:lnTo>
                  <a:pt x="5135107" y="60623"/>
                </a:lnTo>
                <a:lnTo>
                  <a:pt x="5166176" y="91691"/>
                </a:lnTo>
                <a:lnTo>
                  <a:pt x="5191610" y="127667"/>
                </a:lnTo>
                <a:lnTo>
                  <a:pt x="5210678" y="167824"/>
                </a:lnTo>
                <a:lnTo>
                  <a:pt x="5222654" y="211433"/>
                </a:lnTo>
                <a:lnTo>
                  <a:pt x="5225822" y="246776"/>
                </a:lnTo>
                <a:lnTo>
                  <a:pt x="5225822" y="268757"/>
                </a:lnTo>
                <a:lnTo>
                  <a:pt x="5210678" y="347710"/>
                </a:lnTo>
                <a:lnTo>
                  <a:pt x="5191610" y="387866"/>
                </a:lnTo>
                <a:lnTo>
                  <a:pt x="5166176" y="423842"/>
                </a:lnTo>
                <a:lnTo>
                  <a:pt x="5135107" y="454909"/>
                </a:lnTo>
                <a:lnTo>
                  <a:pt x="5099130" y="480340"/>
                </a:lnTo>
                <a:lnTo>
                  <a:pt x="5058974" y="499406"/>
                </a:lnTo>
                <a:lnTo>
                  <a:pt x="5015367" y="511380"/>
                </a:lnTo>
                <a:lnTo>
                  <a:pt x="4969048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5" name="object 15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900798" y="7200887"/>
                  </a:moveTo>
                  <a:lnTo>
                    <a:pt x="888174" y="7132333"/>
                  </a:lnTo>
                  <a:lnTo>
                    <a:pt x="877189" y="7087362"/>
                  </a:lnTo>
                  <a:lnTo>
                    <a:pt x="864336" y="7043140"/>
                  </a:lnTo>
                  <a:lnTo>
                    <a:pt x="849680" y="6999732"/>
                  </a:lnTo>
                  <a:lnTo>
                    <a:pt x="833259" y="6957161"/>
                  </a:lnTo>
                  <a:lnTo>
                    <a:pt x="815111" y="6915480"/>
                  </a:lnTo>
                  <a:lnTo>
                    <a:pt x="795274" y="6874738"/>
                  </a:lnTo>
                  <a:lnTo>
                    <a:pt x="773811" y="6834975"/>
                  </a:lnTo>
                  <a:lnTo>
                    <a:pt x="750760" y="6796227"/>
                  </a:lnTo>
                  <a:lnTo>
                    <a:pt x="726147" y="6758559"/>
                  </a:lnTo>
                  <a:lnTo>
                    <a:pt x="700036" y="6721983"/>
                  </a:lnTo>
                  <a:lnTo>
                    <a:pt x="672465" y="6686575"/>
                  </a:lnTo>
                  <a:lnTo>
                    <a:pt x="643470" y="6652349"/>
                  </a:lnTo>
                  <a:lnTo>
                    <a:pt x="613117" y="6619380"/>
                  </a:lnTo>
                  <a:lnTo>
                    <a:pt x="581418" y="6587680"/>
                  </a:lnTo>
                  <a:lnTo>
                    <a:pt x="548449" y="6557327"/>
                  </a:lnTo>
                  <a:lnTo>
                    <a:pt x="514223" y="6528333"/>
                  </a:lnTo>
                  <a:lnTo>
                    <a:pt x="478815" y="6500762"/>
                  </a:lnTo>
                  <a:lnTo>
                    <a:pt x="442239" y="6474650"/>
                  </a:lnTo>
                  <a:lnTo>
                    <a:pt x="404558" y="6450038"/>
                  </a:lnTo>
                  <a:lnTo>
                    <a:pt x="365823" y="6426987"/>
                  </a:lnTo>
                  <a:lnTo>
                    <a:pt x="326059" y="6405512"/>
                  </a:lnTo>
                  <a:lnTo>
                    <a:pt x="285305" y="6385687"/>
                  </a:lnTo>
                  <a:lnTo>
                    <a:pt x="243636" y="6367539"/>
                  </a:lnTo>
                  <a:lnTo>
                    <a:pt x="201066" y="6351105"/>
                  </a:lnTo>
                  <a:lnTo>
                    <a:pt x="157657" y="6336449"/>
                  </a:lnTo>
                  <a:lnTo>
                    <a:pt x="113436" y="6323609"/>
                  </a:lnTo>
                  <a:lnTo>
                    <a:pt x="68465" y="6312624"/>
                  </a:lnTo>
                  <a:lnTo>
                    <a:pt x="22771" y="6303530"/>
                  </a:lnTo>
                  <a:lnTo>
                    <a:pt x="0" y="6300013"/>
                  </a:lnTo>
                  <a:lnTo>
                    <a:pt x="0" y="7200887"/>
                  </a:lnTo>
                  <a:lnTo>
                    <a:pt x="900798" y="7200887"/>
                  </a:lnTo>
                  <a:close/>
                </a:path>
                <a:path w="9001125" h="7200900">
                  <a:moveTo>
                    <a:pt x="7262279" y="486270"/>
                  </a:moveTo>
                  <a:lnTo>
                    <a:pt x="7215479" y="484047"/>
                  </a:lnTo>
                  <a:lnTo>
                    <a:pt x="7169899" y="477507"/>
                  </a:lnTo>
                  <a:lnTo>
                    <a:pt x="7125792" y="466852"/>
                  </a:lnTo>
                  <a:lnTo>
                    <a:pt x="7083349" y="452285"/>
                  </a:lnTo>
                  <a:lnTo>
                    <a:pt x="7042772" y="434022"/>
                  </a:lnTo>
                  <a:lnTo>
                    <a:pt x="7004278" y="412254"/>
                  </a:lnTo>
                  <a:lnTo>
                    <a:pt x="6968058" y="387184"/>
                  </a:lnTo>
                  <a:lnTo>
                    <a:pt x="6934327" y="359029"/>
                  </a:lnTo>
                  <a:lnTo>
                    <a:pt x="6903275" y="327977"/>
                  </a:lnTo>
                  <a:lnTo>
                    <a:pt x="6875119" y="294233"/>
                  </a:lnTo>
                  <a:lnTo>
                    <a:pt x="6850050" y="258025"/>
                  </a:lnTo>
                  <a:lnTo>
                    <a:pt x="6828282" y="219519"/>
                  </a:lnTo>
                  <a:lnTo>
                    <a:pt x="6810019" y="178955"/>
                  </a:lnTo>
                  <a:lnTo>
                    <a:pt x="6795452" y="136512"/>
                  </a:lnTo>
                  <a:lnTo>
                    <a:pt x="6784797" y="92405"/>
                  </a:lnTo>
                  <a:lnTo>
                    <a:pt x="6778257" y="46824"/>
                  </a:lnTo>
                  <a:lnTo>
                    <a:pt x="6776034" y="0"/>
                  </a:lnTo>
                  <a:lnTo>
                    <a:pt x="6776034" y="486270"/>
                  </a:lnTo>
                  <a:lnTo>
                    <a:pt x="7262279" y="486270"/>
                  </a:lnTo>
                  <a:close/>
                </a:path>
                <a:path w="9001125" h="7200900">
                  <a:moveTo>
                    <a:pt x="7748587" y="0"/>
                  </a:moveTo>
                  <a:lnTo>
                    <a:pt x="6776034" y="0"/>
                  </a:lnTo>
                  <a:lnTo>
                    <a:pt x="7262304" y="486270"/>
                  </a:lnTo>
                  <a:lnTo>
                    <a:pt x="7309142" y="484047"/>
                  </a:lnTo>
                  <a:lnTo>
                    <a:pt x="7354710" y="477507"/>
                  </a:lnTo>
                  <a:lnTo>
                    <a:pt x="7398817" y="466852"/>
                  </a:lnTo>
                  <a:lnTo>
                    <a:pt x="7441260" y="452285"/>
                  </a:lnTo>
                  <a:lnTo>
                    <a:pt x="7481837" y="434022"/>
                  </a:lnTo>
                  <a:lnTo>
                    <a:pt x="7520330" y="412254"/>
                  </a:lnTo>
                  <a:lnTo>
                    <a:pt x="7556551" y="387184"/>
                  </a:lnTo>
                  <a:lnTo>
                    <a:pt x="7590282" y="359029"/>
                  </a:lnTo>
                  <a:lnTo>
                    <a:pt x="7621333" y="327977"/>
                  </a:lnTo>
                  <a:lnTo>
                    <a:pt x="7649502" y="294233"/>
                  </a:lnTo>
                  <a:lnTo>
                    <a:pt x="7674559" y="258025"/>
                  </a:lnTo>
                  <a:lnTo>
                    <a:pt x="7696327" y="219519"/>
                  </a:lnTo>
                  <a:lnTo>
                    <a:pt x="7714602" y="178955"/>
                  </a:lnTo>
                  <a:lnTo>
                    <a:pt x="7729169" y="136512"/>
                  </a:lnTo>
                  <a:lnTo>
                    <a:pt x="7739824" y="92405"/>
                  </a:lnTo>
                  <a:lnTo>
                    <a:pt x="7746365" y="46824"/>
                  </a:lnTo>
                  <a:lnTo>
                    <a:pt x="7748587" y="0"/>
                  </a:lnTo>
                  <a:close/>
                </a:path>
                <a:path w="9001125" h="7200900">
                  <a:moveTo>
                    <a:pt x="8309394" y="7145134"/>
                  </a:moveTo>
                  <a:lnTo>
                    <a:pt x="8303184" y="7090016"/>
                  </a:lnTo>
                  <a:lnTo>
                    <a:pt x="8283461" y="7027037"/>
                  </a:lnTo>
                  <a:lnTo>
                    <a:pt x="8251444" y="6966458"/>
                  </a:lnTo>
                  <a:lnTo>
                    <a:pt x="8207832" y="6908622"/>
                  </a:lnTo>
                  <a:lnTo>
                    <a:pt x="8153324" y="6853910"/>
                  </a:lnTo>
                  <a:lnTo>
                    <a:pt x="8122209" y="6827837"/>
                  </a:lnTo>
                  <a:lnTo>
                    <a:pt x="8088630" y="6802679"/>
                  </a:lnTo>
                  <a:lnTo>
                    <a:pt x="8052676" y="6778485"/>
                  </a:lnTo>
                  <a:lnTo>
                    <a:pt x="8014436" y="6755308"/>
                  </a:lnTo>
                  <a:lnTo>
                    <a:pt x="7974000" y="6733172"/>
                  </a:lnTo>
                  <a:lnTo>
                    <a:pt x="7931455" y="6712140"/>
                  </a:lnTo>
                  <a:lnTo>
                    <a:pt x="7886878" y="6692239"/>
                  </a:lnTo>
                  <a:lnTo>
                    <a:pt x="7840370" y="6673545"/>
                  </a:lnTo>
                  <a:lnTo>
                    <a:pt x="7792021" y="6656070"/>
                  </a:lnTo>
                  <a:lnTo>
                    <a:pt x="7741894" y="6639890"/>
                  </a:lnTo>
                  <a:lnTo>
                    <a:pt x="7690104" y="6625031"/>
                  </a:lnTo>
                  <a:lnTo>
                    <a:pt x="7636726" y="6611531"/>
                  </a:lnTo>
                  <a:lnTo>
                    <a:pt x="7581849" y="6599466"/>
                  </a:lnTo>
                  <a:lnTo>
                    <a:pt x="7525550" y="6588849"/>
                  </a:lnTo>
                  <a:lnTo>
                    <a:pt x="7467943" y="6579743"/>
                  </a:lnTo>
                  <a:lnTo>
                    <a:pt x="7409091" y="6572199"/>
                  </a:lnTo>
                  <a:lnTo>
                    <a:pt x="7349083" y="6566243"/>
                  </a:lnTo>
                  <a:lnTo>
                    <a:pt x="7288022" y="6561937"/>
                  </a:lnTo>
                  <a:lnTo>
                    <a:pt x="7225995" y="6559321"/>
                  </a:lnTo>
                  <a:lnTo>
                    <a:pt x="7163054" y="6558432"/>
                  </a:lnTo>
                  <a:lnTo>
                    <a:pt x="7100151" y="6559321"/>
                  </a:lnTo>
                  <a:lnTo>
                    <a:pt x="7038111" y="6561937"/>
                  </a:lnTo>
                  <a:lnTo>
                    <a:pt x="6977050" y="6566243"/>
                  </a:lnTo>
                  <a:lnTo>
                    <a:pt x="6917055" y="6572199"/>
                  </a:lnTo>
                  <a:lnTo>
                    <a:pt x="6858203" y="6579743"/>
                  </a:lnTo>
                  <a:lnTo>
                    <a:pt x="6800596" y="6588849"/>
                  </a:lnTo>
                  <a:lnTo>
                    <a:pt x="6744309" y="6599466"/>
                  </a:lnTo>
                  <a:lnTo>
                    <a:pt x="6689433" y="6611531"/>
                  </a:lnTo>
                  <a:lnTo>
                    <a:pt x="6636055" y="6625031"/>
                  </a:lnTo>
                  <a:lnTo>
                    <a:pt x="6584264" y="6639890"/>
                  </a:lnTo>
                  <a:lnTo>
                    <a:pt x="6534137" y="6656070"/>
                  </a:lnTo>
                  <a:lnTo>
                    <a:pt x="6485788" y="6673545"/>
                  </a:lnTo>
                  <a:lnTo>
                    <a:pt x="6439281" y="6692239"/>
                  </a:lnTo>
                  <a:lnTo>
                    <a:pt x="6394704" y="6712140"/>
                  </a:lnTo>
                  <a:lnTo>
                    <a:pt x="6352159" y="6733172"/>
                  </a:lnTo>
                  <a:lnTo>
                    <a:pt x="6311722" y="6755308"/>
                  </a:lnTo>
                  <a:lnTo>
                    <a:pt x="6273482" y="6778485"/>
                  </a:lnTo>
                  <a:lnTo>
                    <a:pt x="6237529" y="6802679"/>
                  </a:lnTo>
                  <a:lnTo>
                    <a:pt x="6203950" y="6827837"/>
                  </a:lnTo>
                  <a:lnTo>
                    <a:pt x="6172835" y="6853910"/>
                  </a:lnTo>
                  <a:lnTo>
                    <a:pt x="6144272" y="6880860"/>
                  </a:lnTo>
                  <a:lnTo>
                    <a:pt x="6095123" y="6937172"/>
                  </a:lnTo>
                  <a:lnTo>
                    <a:pt x="6057227" y="6996430"/>
                  </a:lnTo>
                  <a:lnTo>
                    <a:pt x="6031268" y="7058253"/>
                  </a:lnTo>
                  <a:lnTo>
                    <a:pt x="6017958" y="7122287"/>
                  </a:lnTo>
                  <a:lnTo>
                    <a:pt x="6016256" y="7155027"/>
                  </a:lnTo>
                  <a:lnTo>
                    <a:pt x="6017958" y="7187755"/>
                  </a:lnTo>
                  <a:lnTo>
                    <a:pt x="6020003" y="7200887"/>
                  </a:lnTo>
                  <a:lnTo>
                    <a:pt x="8306168" y="7200887"/>
                  </a:lnTo>
                  <a:lnTo>
                    <a:pt x="8308213" y="7187755"/>
                  </a:lnTo>
                  <a:lnTo>
                    <a:pt x="8309394" y="7164908"/>
                  </a:lnTo>
                  <a:lnTo>
                    <a:pt x="8309394" y="714513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8080794" y="0"/>
                  </a:lnTo>
                  <a:lnTo>
                    <a:pt x="8081797" y="10287"/>
                  </a:lnTo>
                  <a:lnTo>
                    <a:pt x="8089227" y="55892"/>
                  </a:lnTo>
                  <a:lnTo>
                    <a:pt x="8099476" y="100495"/>
                  </a:lnTo>
                  <a:lnTo>
                    <a:pt x="8112442" y="144005"/>
                  </a:lnTo>
                  <a:lnTo>
                    <a:pt x="8128013" y="186309"/>
                  </a:lnTo>
                  <a:lnTo>
                    <a:pt x="8146123" y="227317"/>
                  </a:lnTo>
                  <a:lnTo>
                    <a:pt x="8166659" y="266941"/>
                  </a:lnTo>
                  <a:lnTo>
                    <a:pt x="8189531" y="305079"/>
                  </a:lnTo>
                  <a:lnTo>
                    <a:pt x="8214652" y="341642"/>
                  </a:lnTo>
                  <a:lnTo>
                    <a:pt x="8241906" y="376542"/>
                  </a:lnTo>
                  <a:lnTo>
                    <a:pt x="8271218" y="409663"/>
                  </a:lnTo>
                  <a:lnTo>
                    <a:pt x="8302485" y="440931"/>
                  </a:lnTo>
                  <a:lnTo>
                    <a:pt x="8335619" y="470242"/>
                  </a:lnTo>
                  <a:lnTo>
                    <a:pt x="8370506" y="497509"/>
                  </a:lnTo>
                  <a:lnTo>
                    <a:pt x="8407070" y="522617"/>
                  </a:lnTo>
                  <a:lnTo>
                    <a:pt x="8445221" y="545490"/>
                  </a:lnTo>
                  <a:lnTo>
                    <a:pt x="8484845" y="566026"/>
                  </a:lnTo>
                  <a:lnTo>
                    <a:pt x="8525853" y="584136"/>
                  </a:lnTo>
                  <a:lnTo>
                    <a:pt x="8568157" y="599719"/>
                  </a:lnTo>
                  <a:lnTo>
                    <a:pt x="8611654" y="612686"/>
                  </a:lnTo>
                  <a:lnTo>
                    <a:pt x="8656256" y="622922"/>
                  </a:lnTo>
                  <a:lnTo>
                    <a:pt x="8701862" y="630364"/>
                  </a:lnTo>
                  <a:lnTo>
                    <a:pt x="8748395" y="634898"/>
                  </a:lnTo>
                  <a:lnTo>
                    <a:pt x="8795791" y="636422"/>
                  </a:lnTo>
                  <a:lnTo>
                    <a:pt x="8843073" y="634898"/>
                  </a:lnTo>
                  <a:lnTo>
                    <a:pt x="8889594" y="630364"/>
                  </a:lnTo>
                  <a:lnTo>
                    <a:pt x="8935199" y="622922"/>
                  </a:lnTo>
                  <a:lnTo>
                    <a:pt x="8979802" y="612686"/>
                  </a:lnTo>
                  <a:lnTo>
                    <a:pt x="9001100" y="606336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62216" y="921845"/>
              <a:ext cx="2283460" cy="3719829"/>
            </a:xfrm>
            <a:custGeom>
              <a:avLst/>
              <a:gdLst/>
              <a:ahLst/>
              <a:cxnLst/>
              <a:rect l="l" t="t" r="r" b="b"/>
              <a:pathLst>
                <a:path w="2283459" h="3719829">
                  <a:moveTo>
                    <a:pt x="2000967" y="3719539"/>
                  </a:moveTo>
                  <a:lnTo>
                    <a:pt x="282454" y="3719539"/>
                  </a:lnTo>
                  <a:lnTo>
                    <a:pt x="237072" y="3709403"/>
                  </a:lnTo>
                  <a:lnTo>
                    <a:pt x="192815" y="3692533"/>
                  </a:lnTo>
                  <a:lnTo>
                    <a:pt x="151834" y="3669809"/>
                  </a:lnTo>
                  <a:lnTo>
                    <a:pt x="114643" y="3641747"/>
                  </a:lnTo>
                  <a:lnTo>
                    <a:pt x="81758" y="3608863"/>
                  </a:lnTo>
                  <a:lnTo>
                    <a:pt x="53696" y="3571672"/>
                  </a:lnTo>
                  <a:lnTo>
                    <a:pt x="30972" y="3530690"/>
                  </a:lnTo>
                  <a:lnTo>
                    <a:pt x="14102" y="3486433"/>
                  </a:lnTo>
                  <a:lnTo>
                    <a:pt x="3602" y="3439418"/>
                  </a:lnTo>
                  <a:lnTo>
                    <a:pt x="0" y="3390325"/>
                  </a:lnTo>
                  <a:lnTo>
                    <a:pt x="0" y="333208"/>
                  </a:lnTo>
                  <a:lnTo>
                    <a:pt x="3602" y="284110"/>
                  </a:lnTo>
                  <a:lnTo>
                    <a:pt x="14102" y="237090"/>
                  </a:lnTo>
                  <a:lnTo>
                    <a:pt x="30972" y="192831"/>
                  </a:lnTo>
                  <a:lnTo>
                    <a:pt x="53696" y="151847"/>
                  </a:lnTo>
                  <a:lnTo>
                    <a:pt x="81758" y="114655"/>
                  </a:lnTo>
                  <a:lnTo>
                    <a:pt x="114643" y="81770"/>
                  </a:lnTo>
                  <a:lnTo>
                    <a:pt x="151834" y="53708"/>
                  </a:lnTo>
                  <a:lnTo>
                    <a:pt x="192815" y="30984"/>
                  </a:lnTo>
                  <a:lnTo>
                    <a:pt x="237072" y="14114"/>
                  </a:lnTo>
                  <a:lnTo>
                    <a:pt x="284088" y="3614"/>
                  </a:lnTo>
                  <a:lnTo>
                    <a:pt x="333347" y="0"/>
                  </a:lnTo>
                  <a:lnTo>
                    <a:pt x="1950067" y="0"/>
                  </a:lnTo>
                  <a:lnTo>
                    <a:pt x="1999334" y="3614"/>
                  </a:lnTo>
                  <a:lnTo>
                    <a:pt x="2046356" y="14114"/>
                  </a:lnTo>
                  <a:lnTo>
                    <a:pt x="2090617" y="30984"/>
                  </a:lnTo>
                  <a:lnTo>
                    <a:pt x="2131603" y="53708"/>
                  </a:lnTo>
                  <a:lnTo>
                    <a:pt x="2168797" y="81770"/>
                  </a:lnTo>
                  <a:lnTo>
                    <a:pt x="2201683" y="114655"/>
                  </a:lnTo>
                  <a:lnTo>
                    <a:pt x="2229747" y="151847"/>
                  </a:lnTo>
                  <a:lnTo>
                    <a:pt x="2252472" y="192831"/>
                  </a:lnTo>
                  <a:lnTo>
                    <a:pt x="2269342" y="237090"/>
                  </a:lnTo>
                  <a:lnTo>
                    <a:pt x="2279843" y="284110"/>
                  </a:lnTo>
                  <a:lnTo>
                    <a:pt x="2283445" y="333208"/>
                  </a:lnTo>
                  <a:lnTo>
                    <a:pt x="2283445" y="3390325"/>
                  </a:lnTo>
                  <a:lnTo>
                    <a:pt x="2279843" y="3439418"/>
                  </a:lnTo>
                  <a:lnTo>
                    <a:pt x="2269342" y="3486433"/>
                  </a:lnTo>
                  <a:lnTo>
                    <a:pt x="2252472" y="3530690"/>
                  </a:lnTo>
                  <a:lnTo>
                    <a:pt x="2229747" y="3571672"/>
                  </a:lnTo>
                  <a:lnTo>
                    <a:pt x="2201683" y="3608863"/>
                  </a:lnTo>
                  <a:lnTo>
                    <a:pt x="2168797" y="3641747"/>
                  </a:lnTo>
                  <a:lnTo>
                    <a:pt x="2131603" y="3669809"/>
                  </a:lnTo>
                  <a:lnTo>
                    <a:pt x="2090617" y="3692533"/>
                  </a:lnTo>
                  <a:lnTo>
                    <a:pt x="2046356" y="3709403"/>
                  </a:lnTo>
                  <a:lnTo>
                    <a:pt x="2000967" y="3719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WATERFALL</a:t>
            </a:r>
            <a:r>
              <a:rPr spc="-155" dirty="0"/>
              <a:t> </a:t>
            </a:r>
            <a:r>
              <a:rPr spc="-20" dirty="0"/>
              <a:t>CHART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87604" y="888705"/>
            <a:ext cx="22326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30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waterfall</a:t>
            </a:r>
            <a:r>
              <a:rPr sz="1450" b="1" spc="-6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chart</a:t>
            </a:r>
            <a:r>
              <a:rPr sz="1450" b="1" spc="31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used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5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show</a:t>
            </a:r>
            <a:r>
              <a:rPr sz="1450" spc="15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15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an</a:t>
            </a:r>
            <a:r>
              <a:rPr sz="1450" spc="155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initial </a:t>
            </a:r>
            <a:r>
              <a:rPr sz="1450" dirty="0">
                <a:latin typeface="Comic Sans MS"/>
                <a:cs typeface="Comic Sans MS"/>
              </a:rPr>
              <a:t>value</a:t>
            </a:r>
            <a:r>
              <a:rPr sz="1450" spc="21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21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increased</a:t>
            </a:r>
            <a:r>
              <a:rPr sz="1450" spc="220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decreased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series</a:t>
            </a:r>
            <a:r>
              <a:rPr sz="1450" spc="13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of </a:t>
            </a:r>
            <a:r>
              <a:rPr sz="1450" dirty="0">
                <a:latin typeface="Comic Sans MS"/>
                <a:cs typeface="Comic Sans MS"/>
              </a:rPr>
              <a:t>intermediate</a:t>
            </a:r>
            <a:r>
              <a:rPr sz="1450" spc="370" dirty="0">
                <a:latin typeface="Comic Sans MS"/>
                <a:cs typeface="Comic Sans MS"/>
              </a:rPr>
              <a:t>     </a:t>
            </a:r>
            <a:r>
              <a:rPr sz="1450" spc="-10" dirty="0">
                <a:latin typeface="Comic Sans MS"/>
                <a:cs typeface="Comic Sans MS"/>
              </a:rPr>
              <a:t>values,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7604" y="2497249"/>
            <a:ext cx="197929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Comic Sans MS"/>
                <a:cs typeface="Comic Sans MS"/>
              </a:rPr>
              <a:t>leading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final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value.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7604" y="2717505"/>
            <a:ext cx="1203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sz="1450" spc="-25" dirty="0">
                <a:latin typeface="Comic Sans MS"/>
                <a:cs typeface="Comic Sans MS"/>
              </a:rPr>
              <a:t>It </a:t>
            </a:r>
            <a:r>
              <a:rPr sz="1450" spc="-10" dirty="0">
                <a:latin typeface="Comic Sans MS"/>
                <a:cs typeface="Comic Sans MS"/>
              </a:rPr>
              <a:t>demonstrates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9269" y="2717505"/>
            <a:ext cx="981075" cy="635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450" spc="-10" dirty="0">
                <a:latin typeface="Comic Sans MS"/>
                <a:cs typeface="Comic Sans MS"/>
              </a:rPr>
              <a:t>effectively</a:t>
            </a:r>
            <a:endParaRPr sz="14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660"/>
              </a:spcBef>
            </a:pPr>
            <a:r>
              <a:rPr sz="1450" spc="-25" dirty="0">
                <a:latin typeface="Comic Sans MS"/>
                <a:cs typeface="Comic Sans MS"/>
              </a:rPr>
              <a:t>the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7604" y="3327105"/>
            <a:ext cx="1030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cumulative sequentially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61849" y="3327105"/>
            <a:ext cx="1058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 algn="r">
              <a:lnSpc>
                <a:spcPct val="1379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1450" spc="-10" dirty="0">
                <a:latin typeface="Comic Sans MS"/>
                <a:cs typeface="Comic Sans MS"/>
              </a:rPr>
              <a:t>effect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introduced negative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7604" y="3936705"/>
            <a:ext cx="1195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  <a:tabLst>
                <a:tab pos="997585" algn="l"/>
              </a:tabLst>
            </a:pPr>
            <a:r>
              <a:rPr sz="1450" spc="-10" dirty="0">
                <a:latin typeface="Comic Sans MS"/>
                <a:cs typeface="Comic Sans MS"/>
              </a:rPr>
              <a:t>positive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or </a:t>
            </a:r>
            <a:r>
              <a:rPr sz="1450" spc="-10" dirty="0">
                <a:latin typeface="Comic Sans MS"/>
                <a:cs typeface="Comic Sans MS"/>
              </a:rPr>
              <a:t>values.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7469" y="4778288"/>
            <a:ext cx="8655685" cy="1753870"/>
            <a:chOff x="257469" y="4778288"/>
            <a:chExt cx="8655685" cy="1753870"/>
          </a:xfrm>
        </p:grpSpPr>
        <p:sp>
          <p:nvSpPr>
            <p:cNvPr id="27" name="object 27"/>
            <p:cNvSpPr/>
            <p:nvPr/>
          </p:nvSpPr>
          <p:spPr>
            <a:xfrm>
              <a:off x="257469" y="4778288"/>
              <a:ext cx="8655685" cy="1753870"/>
            </a:xfrm>
            <a:custGeom>
              <a:avLst/>
              <a:gdLst/>
              <a:ahLst/>
              <a:cxnLst/>
              <a:rect l="l" t="t" r="r" b="b"/>
              <a:pathLst>
                <a:path w="8655685" h="1753870">
                  <a:moveTo>
                    <a:pt x="8322072" y="1753361"/>
                  </a:moveTo>
                  <a:lnTo>
                    <a:pt x="333373" y="1753361"/>
                  </a:lnTo>
                  <a:lnTo>
                    <a:pt x="284109" y="1749747"/>
                  </a:lnTo>
                  <a:lnTo>
                    <a:pt x="237090" y="1739246"/>
                  </a:lnTo>
                  <a:lnTo>
                    <a:pt x="192831" y="1722376"/>
                  </a:lnTo>
                  <a:lnTo>
                    <a:pt x="151847" y="1699653"/>
                  </a:lnTo>
                  <a:lnTo>
                    <a:pt x="114655" y="1671590"/>
                  </a:lnTo>
                  <a:lnTo>
                    <a:pt x="81770" y="1638706"/>
                  </a:lnTo>
                  <a:lnTo>
                    <a:pt x="53708" y="1601515"/>
                  </a:lnTo>
                  <a:lnTo>
                    <a:pt x="30984" y="1560533"/>
                  </a:lnTo>
                  <a:lnTo>
                    <a:pt x="14114" y="1516277"/>
                  </a:lnTo>
                  <a:lnTo>
                    <a:pt x="3614" y="1469261"/>
                  </a:lnTo>
                  <a:lnTo>
                    <a:pt x="0" y="1420002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0" y="114655"/>
                  </a:lnTo>
                  <a:lnTo>
                    <a:pt x="114655" y="81770"/>
                  </a:lnTo>
                  <a:lnTo>
                    <a:pt x="151847" y="53708"/>
                  </a:lnTo>
                  <a:lnTo>
                    <a:pt x="192831" y="30984"/>
                  </a:lnTo>
                  <a:lnTo>
                    <a:pt x="237090" y="14114"/>
                  </a:lnTo>
                  <a:lnTo>
                    <a:pt x="284109" y="3614"/>
                  </a:lnTo>
                  <a:lnTo>
                    <a:pt x="333372" y="0"/>
                  </a:lnTo>
                  <a:lnTo>
                    <a:pt x="8322073" y="0"/>
                  </a:lnTo>
                  <a:lnTo>
                    <a:pt x="8371338" y="3614"/>
                  </a:lnTo>
                  <a:lnTo>
                    <a:pt x="8418360" y="14114"/>
                  </a:lnTo>
                  <a:lnTo>
                    <a:pt x="8462622" y="30984"/>
                  </a:lnTo>
                  <a:lnTo>
                    <a:pt x="8503608" y="53708"/>
                  </a:lnTo>
                  <a:lnTo>
                    <a:pt x="8540801" y="81770"/>
                  </a:lnTo>
                  <a:lnTo>
                    <a:pt x="8573688" y="114655"/>
                  </a:lnTo>
                  <a:lnTo>
                    <a:pt x="8601751" y="151846"/>
                  </a:lnTo>
                  <a:lnTo>
                    <a:pt x="8624476" y="192828"/>
                  </a:lnTo>
                  <a:lnTo>
                    <a:pt x="8641347" y="237084"/>
                  </a:lnTo>
                  <a:lnTo>
                    <a:pt x="8651847" y="284100"/>
                  </a:lnTo>
                  <a:lnTo>
                    <a:pt x="8655462" y="333359"/>
                  </a:lnTo>
                  <a:lnTo>
                    <a:pt x="8655462" y="1420002"/>
                  </a:lnTo>
                  <a:lnTo>
                    <a:pt x="8651847" y="1469261"/>
                  </a:lnTo>
                  <a:lnTo>
                    <a:pt x="8641347" y="1516277"/>
                  </a:lnTo>
                  <a:lnTo>
                    <a:pt x="8624476" y="1560533"/>
                  </a:lnTo>
                  <a:lnTo>
                    <a:pt x="8601751" y="1601515"/>
                  </a:lnTo>
                  <a:lnTo>
                    <a:pt x="8573688" y="1638706"/>
                  </a:lnTo>
                  <a:lnTo>
                    <a:pt x="8540801" y="1671590"/>
                  </a:lnTo>
                  <a:lnTo>
                    <a:pt x="8503608" y="1699653"/>
                  </a:lnTo>
                  <a:lnTo>
                    <a:pt x="8462622" y="1722376"/>
                  </a:lnTo>
                  <a:lnTo>
                    <a:pt x="8418360" y="1739246"/>
                  </a:lnTo>
                  <a:lnTo>
                    <a:pt x="8371338" y="1749747"/>
                  </a:lnTo>
                  <a:lnTo>
                    <a:pt x="8322072" y="17533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292" y="4911648"/>
              <a:ext cx="57150" cy="1485900"/>
            </a:xfrm>
            <a:custGeom>
              <a:avLst/>
              <a:gdLst/>
              <a:ahLst/>
              <a:cxnLst/>
              <a:rect l="l" t="t" r="r" b="b"/>
              <a:pathLst>
                <a:path w="57150" h="1485900">
                  <a:moveTo>
                    <a:pt x="57150" y="1453527"/>
                  </a:moveTo>
                  <a:lnTo>
                    <a:pt x="32359" y="1428750"/>
                  </a:lnTo>
                  <a:lnTo>
                    <a:pt x="24777" y="1428750"/>
                  </a:lnTo>
                  <a:lnTo>
                    <a:pt x="0" y="1453527"/>
                  </a:lnTo>
                  <a:lnTo>
                    <a:pt x="0" y="1461109"/>
                  </a:lnTo>
                  <a:lnTo>
                    <a:pt x="24777" y="1485900"/>
                  </a:lnTo>
                  <a:lnTo>
                    <a:pt x="32359" y="1485900"/>
                  </a:lnTo>
                  <a:lnTo>
                    <a:pt x="57150" y="1461109"/>
                  </a:lnTo>
                  <a:lnTo>
                    <a:pt x="57150" y="1457325"/>
                  </a:lnTo>
                  <a:lnTo>
                    <a:pt x="57150" y="1453527"/>
                  </a:lnTo>
                  <a:close/>
                </a:path>
                <a:path w="57150" h="1485900">
                  <a:moveTo>
                    <a:pt x="57150" y="1167777"/>
                  </a:moveTo>
                  <a:lnTo>
                    <a:pt x="32359" y="1143000"/>
                  </a:lnTo>
                  <a:lnTo>
                    <a:pt x="24777" y="1143000"/>
                  </a:lnTo>
                  <a:lnTo>
                    <a:pt x="0" y="1167777"/>
                  </a:lnTo>
                  <a:lnTo>
                    <a:pt x="0" y="1175359"/>
                  </a:lnTo>
                  <a:lnTo>
                    <a:pt x="24777" y="1200150"/>
                  </a:lnTo>
                  <a:lnTo>
                    <a:pt x="32359" y="1200150"/>
                  </a:lnTo>
                  <a:lnTo>
                    <a:pt x="57150" y="1175359"/>
                  </a:lnTo>
                  <a:lnTo>
                    <a:pt x="57150" y="1171575"/>
                  </a:lnTo>
                  <a:lnTo>
                    <a:pt x="57150" y="1167777"/>
                  </a:lnTo>
                  <a:close/>
                </a:path>
                <a:path w="57150" h="1485900">
                  <a:moveTo>
                    <a:pt x="57150" y="596277"/>
                  </a:moveTo>
                  <a:lnTo>
                    <a:pt x="32359" y="571500"/>
                  </a:lnTo>
                  <a:lnTo>
                    <a:pt x="24777" y="571500"/>
                  </a:lnTo>
                  <a:lnTo>
                    <a:pt x="0" y="596277"/>
                  </a:lnTo>
                  <a:lnTo>
                    <a:pt x="0" y="603859"/>
                  </a:lnTo>
                  <a:lnTo>
                    <a:pt x="24777" y="628650"/>
                  </a:lnTo>
                  <a:lnTo>
                    <a:pt x="32359" y="628650"/>
                  </a:lnTo>
                  <a:lnTo>
                    <a:pt x="57150" y="603859"/>
                  </a:lnTo>
                  <a:lnTo>
                    <a:pt x="57150" y="600075"/>
                  </a:lnTo>
                  <a:lnTo>
                    <a:pt x="57150" y="596277"/>
                  </a:lnTo>
                  <a:close/>
                </a:path>
                <a:path w="57150" h="1485900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1801" y="4730555"/>
            <a:ext cx="833564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50" b="1" dirty="0">
                <a:latin typeface="Comic Sans MS"/>
                <a:cs typeface="Comic Sans MS"/>
              </a:rPr>
              <a:t>When</a:t>
            </a:r>
            <a:r>
              <a:rPr sz="1250" b="1" spc="5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to</a:t>
            </a:r>
            <a:r>
              <a:rPr sz="1250" b="1" spc="5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Use:Incremental</a:t>
            </a:r>
            <a:r>
              <a:rPr sz="1250" b="1" spc="6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Analysis:</a:t>
            </a:r>
            <a:r>
              <a:rPr sz="1250" b="1" spc="5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visualize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starting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value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is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affected</a:t>
            </a:r>
            <a:r>
              <a:rPr sz="1250" spc="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by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series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6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intermediate </a:t>
            </a:r>
            <a:r>
              <a:rPr sz="1250" dirty="0">
                <a:latin typeface="Comic Sans MS"/>
                <a:cs typeface="Comic Sans MS"/>
              </a:rPr>
              <a:t>changes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leading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end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value.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  <a:tabLst>
                <a:tab pos="792480" algn="l"/>
                <a:tab pos="1606550" algn="l"/>
              </a:tabLst>
            </a:pPr>
            <a:r>
              <a:rPr sz="1250" b="1" spc="-10" dirty="0">
                <a:latin typeface="Comic Sans MS"/>
                <a:cs typeface="Comic Sans MS"/>
              </a:rPr>
              <a:t>Financial</a:t>
            </a:r>
            <a:r>
              <a:rPr sz="1250" b="1" dirty="0">
                <a:latin typeface="Comic Sans MS"/>
                <a:cs typeface="Comic Sans MS"/>
              </a:rPr>
              <a:t>	</a:t>
            </a:r>
            <a:r>
              <a:rPr sz="1250" b="1" spc="-10" dirty="0">
                <a:latin typeface="Comic Sans MS"/>
                <a:cs typeface="Comic Sans MS"/>
              </a:rPr>
              <a:t>Analysis:</a:t>
            </a:r>
            <a:r>
              <a:rPr sz="1250" b="1" dirty="0">
                <a:latin typeface="Comic Sans MS"/>
                <a:cs typeface="Comic Sans MS"/>
              </a:rPr>
              <a:t>	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break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down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individual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components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profit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loss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over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period,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showing</a:t>
            </a:r>
            <a:r>
              <a:rPr sz="1250" spc="445" dirty="0">
                <a:latin typeface="Comic Sans MS"/>
                <a:cs typeface="Comic Sans MS"/>
              </a:rPr>
              <a:t> </a:t>
            </a:r>
            <a:r>
              <a:rPr sz="1250" spc="-25" dirty="0">
                <a:latin typeface="Comic Sans MS"/>
                <a:cs typeface="Comic Sans MS"/>
              </a:rPr>
              <a:t>the </a:t>
            </a:r>
            <a:r>
              <a:rPr sz="1250" dirty="0">
                <a:latin typeface="Comic Sans MS"/>
                <a:cs typeface="Comic Sans MS"/>
              </a:rPr>
              <a:t>contribution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each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component.</a:t>
            </a: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dirty="0">
                <a:latin typeface="Comic Sans MS"/>
                <a:cs typeface="Comic Sans MS"/>
              </a:rPr>
              <a:t>Project</a:t>
            </a:r>
            <a:r>
              <a:rPr sz="1250" b="1" spc="-6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Management: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track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progress,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changes,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impact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different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phases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on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project.</a:t>
            </a: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dirty="0">
                <a:latin typeface="Comic Sans MS"/>
                <a:cs typeface="Comic Sans MS"/>
              </a:rPr>
              <a:t>Performance</a:t>
            </a:r>
            <a:r>
              <a:rPr sz="1250" b="1" spc="-6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Analysis:</a:t>
            </a:r>
            <a:r>
              <a:rPr sz="1250" b="1" spc="-5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understand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contributions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various</a:t>
            </a:r>
            <a:r>
              <a:rPr sz="1250" spc="-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factors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overall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performance.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14993"/>
            <a:ext cx="4919685" cy="313370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62709" y="831947"/>
            <a:ext cx="24650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mic Sans MS"/>
                <a:cs typeface="Comic Sans MS"/>
              </a:rPr>
              <a:t>Just</a:t>
            </a:r>
            <a:r>
              <a:rPr sz="1700" b="1" spc="-35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took</a:t>
            </a:r>
            <a:r>
              <a:rPr sz="1700" b="1" spc="-30" dirty="0">
                <a:latin typeface="Comic Sans MS"/>
                <a:cs typeface="Comic Sans MS"/>
              </a:rPr>
              <a:t> </a:t>
            </a:r>
            <a:r>
              <a:rPr sz="1700" b="1" dirty="0">
                <a:latin typeface="Comic Sans MS"/>
                <a:cs typeface="Comic Sans MS"/>
              </a:rPr>
              <a:t>for</a:t>
            </a:r>
            <a:r>
              <a:rPr sz="1700" b="1" spc="-30" dirty="0">
                <a:latin typeface="Comic Sans MS"/>
                <a:cs typeface="Comic Sans MS"/>
              </a:rPr>
              <a:t> </a:t>
            </a:r>
            <a:r>
              <a:rPr sz="1700" b="1" spc="-10" dirty="0">
                <a:latin typeface="Comic Sans MS"/>
                <a:cs typeface="Comic Sans MS"/>
              </a:rPr>
              <a:t>example.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Q</a:t>
            </a:r>
            <a:r>
              <a:rPr u="none" spc="-725" dirty="0"/>
              <a:t> </a:t>
            </a:r>
            <a:r>
              <a:rPr b="0" spc="17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50" dirty="0"/>
              <a:t>A</a:t>
            </a:r>
          </a:p>
        </p:txBody>
      </p:sp>
      <p:sp>
        <p:nvSpPr>
          <p:cNvPr id="7" name="object 7"/>
          <p:cNvSpPr/>
          <p:nvPr/>
        </p:nvSpPr>
        <p:spPr>
          <a:xfrm>
            <a:off x="7660477" y="513032"/>
            <a:ext cx="1341120" cy="948055"/>
          </a:xfrm>
          <a:custGeom>
            <a:avLst/>
            <a:gdLst/>
            <a:ahLst/>
            <a:cxnLst/>
            <a:rect l="l" t="t" r="r" b="b"/>
            <a:pathLst>
              <a:path w="1341120" h="948055">
                <a:moveTo>
                  <a:pt x="237136" y="947831"/>
                </a:moveTo>
                <a:lnTo>
                  <a:pt x="237134" y="676009"/>
                </a:lnTo>
                <a:lnTo>
                  <a:pt x="192098" y="651844"/>
                </a:lnTo>
                <a:lnTo>
                  <a:pt x="150699" y="622930"/>
                </a:lnTo>
                <a:lnTo>
                  <a:pt x="113380" y="590048"/>
                </a:lnTo>
                <a:lnTo>
                  <a:pt x="80585" y="553978"/>
                </a:lnTo>
                <a:lnTo>
                  <a:pt x="52758" y="515500"/>
                </a:lnTo>
                <a:lnTo>
                  <a:pt x="30342" y="475394"/>
                </a:lnTo>
                <a:lnTo>
                  <a:pt x="13781" y="434441"/>
                </a:lnTo>
                <a:lnTo>
                  <a:pt x="3519" y="393421"/>
                </a:lnTo>
                <a:lnTo>
                  <a:pt x="0" y="353115"/>
                </a:lnTo>
                <a:lnTo>
                  <a:pt x="3219" y="313273"/>
                </a:lnTo>
                <a:lnTo>
                  <a:pt x="12620" y="273652"/>
                </a:lnTo>
                <a:lnTo>
                  <a:pt x="27816" y="234766"/>
                </a:lnTo>
                <a:lnTo>
                  <a:pt x="48418" y="197133"/>
                </a:lnTo>
                <a:lnTo>
                  <a:pt x="74040" y="161268"/>
                </a:lnTo>
                <a:lnTo>
                  <a:pt x="104295" y="127689"/>
                </a:lnTo>
                <a:lnTo>
                  <a:pt x="138796" y="96911"/>
                </a:lnTo>
                <a:lnTo>
                  <a:pt x="177155" y="69451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40" y="0"/>
                </a:lnTo>
                <a:lnTo>
                  <a:pt x="982050" y="3122"/>
                </a:lnTo>
                <a:lnTo>
                  <a:pt x="1032452" y="12145"/>
                </a:lnTo>
                <a:lnTo>
                  <a:pt x="1080466" y="26552"/>
                </a:lnTo>
                <a:lnTo>
                  <a:pt x="1125710" y="45826"/>
                </a:lnTo>
                <a:lnTo>
                  <a:pt x="1167806" y="69451"/>
                </a:lnTo>
                <a:lnTo>
                  <a:pt x="1206372" y="96911"/>
                </a:lnTo>
                <a:lnTo>
                  <a:pt x="1241030" y="127689"/>
                </a:lnTo>
                <a:lnTo>
                  <a:pt x="1271398" y="161268"/>
                </a:lnTo>
                <a:lnTo>
                  <a:pt x="1297097" y="197133"/>
                </a:lnTo>
                <a:lnTo>
                  <a:pt x="1317747" y="234766"/>
                </a:lnTo>
                <a:lnTo>
                  <a:pt x="1332967" y="273652"/>
                </a:lnTo>
                <a:lnTo>
                  <a:pt x="1340632" y="305919"/>
                </a:lnTo>
                <a:lnTo>
                  <a:pt x="1340632" y="402343"/>
                </a:lnTo>
                <a:lnTo>
                  <a:pt x="1317747" y="475949"/>
                </a:lnTo>
                <a:lnTo>
                  <a:pt x="1297097" y="514599"/>
                </a:lnTo>
                <a:lnTo>
                  <a:pt x="1271398" y="551278"/>
                </a:lnTo>
                <a:lnTo>
                  <a:pt x="1241030" y="585492"/>
                </a:lnTo>
                <a:lnTo>
                  <a:pt x="1206372" y="616746"/>
                </a:lnTo>
                <a:lnTo>
                  <a:pt x="1167806" y="644548"/>
                </a:lnTo>
                <a:lnTo>
                  <a:pt x="1125710" y="668402"/>
                </a:lnTo>
                <a:lnTo>
                  <a:pt x="1080466" y="687815"/>
                </a:lnTo>
                <a:lnTo>
                  <a:pt x="1032452" y="702294"/>
                </a:lnTo>
                <a:lnTo>
                  <a:pt x="982050" y="711343"/>
                </a:lnTo>
                <a:lnTo>
                  <a:pt x="929639" y="714469"/>
                </a:lnTo>
                <a:lnTo>
                  <a:pt x="517824" y="714469"/>
                </a:lnTo>
                <a:lnTo>
                  <a:pt x="237136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2491" y="601183"/>
            <a:ext cx="68326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495" y="986948"/>
            <a:ext cx="6884670" cy="2122170"/>
          </a:xfrm>
          <a:custGeom>
            <a:avLst/>
            <a:gdLst/>
            <a:ahLst/>
            <a:cxnLst/>
            <a:rect l="l" t="t" r="r" b="b"/>
            <a:pathLst>
              <a:path w="6884670" h="2122170">
                <a:moveTo>
                  <a:pt x="6551019" y="2121907"/>
                </a:moveTo>
                <a:lnTo>
                  <a:pt x="333202" y="2121907"/>
                </a:lnTo>
                <a:lnTo>
                  <a:pt x="284111" y="2118305"/>
                </a:lnTo>
                <a:lnTo>
                  <a:pt x="237092" y="2107804"/>
                </a:lnTo>
                <a:lnTo>
                  <a:pt x="192832" y="2090933"/>
                </a:lnTo>
                <a:lnTo>
                  <a:pt x="151849" y="2068208"/>
                </a:lnTo>
                <a:lnTo>
                  <a:pt x="114656" y="2040144"/>
                </a:lnTo>
                <a:lnTo>
                  <a:pt x="81771" y="2007257"/>
                </a:lnTo>
                <a:lnTo>
                  <a:pt x="53708" y="1970063"/>
                </a:lnTo>
                <a:lnTo>
                  <a:pt x="30984" y="1929078"/>
                </a:lnTo>
                <a:lnTo>
                  <a:pt x="14114" y="1884817"/>
                </a:lnTo>
                <a:lnTo>
                  <a:pt x="3614" y="1837797"/>
                </a:lnTo>
                <a:lnTo>
                  <a:pt x="0" y="178853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9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550847" y="0"/>
                </a:lnTo>
                <a:lnTo>
                  <a:pt x="6600113" y="3614"/>
                </a:lnTo>
                <a:lnTo>
                  <a:pt x="6647135" y="14114"/>
                </a:lnTo>
                <a:lnTo>
                  <a:pt x="6691397" y="30984"/>
                </a:lnTo>
                <a:lnTo>
                  <a:pt x="6732382" y="53708"/>
                </a:lnTo>
                <a:lnTo>
                  <a:pt x="6769576" y="81771"/>
                </a:lnTo>
                <a:lnTo>
                  <a:pt x="6802463" y="114656"/>
                </a:lnTo>
                <a:lnTo>
                  <a:pt x="6830526" y="151848"/>
                </a:lnTo>
                <a:lnTo>
                  <a:pt x="6853251" y="192832"/>
                </a:lnTo>
                <a:lnTo>
                  <a:pt x="6870121" y="237092"/>
                </a:lnTo>
                <a:lnTo>
                  <a:pt x="6880622" y="284111"/>
                </a:lnTo>
                <a:lnTo>
                  <a:pt x="6884236" y="333374"/>
                </a:lnTo>
                <a:lnTo>
                  <a:pt x="6884236" y="1788532"/>
                </a:lnTo>
                <a:lnTo>
                  <a:pt x="6880622" y="1837797"/>
                </a:lnTo>
                <a:lnTo>
                  <a:pt x="6870121" y="1884817"/>
                </a:lnTo>
                <a:lnTo>
                  <a:pt x="6853251" y="1929078"/>
                </a:lnTo>
                <a:lnTo>
                  <a:pt x="6830526" y="1970063"/>
                </a:lnTo>
                <a:lnTo>
                  <a:pt x="6802463" y="2007257"/>
                </a:lnTo>
                <a:lnTo>
                  <a:pt x="6769576" y="2040144"/>
                </a:lnTo>
                <a:lnTo>
                  <a:pt x="6732382" y="2068208"/>
                </a:lnTo>
                <a:lnTo>
                  <a:pt x="6691397" y="2090933"/>
                </a:lnTo>
                <a:lnTo>
                  <a:pt x="6647135" y="2107804"/>
                </a:lnTo>
                <a:lnTo>
                  <a:pt x="6600113" y="2118305"/>
                </a:lnTo>
                <a:lnTo>
                  <a:pt x="6551019" y="2121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895" y="1003985"/>
            <a:ext cx="683387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Sometimes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fastest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way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get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answer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your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ask</a:t>
            </a:r>
            <a:r>
              <a:rPr sz="1550" spc="150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dirty="0">
                <a:latin typeface="Comic Sans MS"/>
                <a:cs typeface="Comic Sans MS"/>
              </a:rPr>
              <a:t>question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using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natural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language.</a:t>
            </a:r>
            <a:endParaRPr sz="1550">
              <a:latin typeface="Comic Sans MS"/>
              <a:cs typeface="Comic Sans MS"/>
            </a:endParaRPr>
          </a:p>
          <a:p>
            <a:pPr marL="12700" marR="5080" algn="just">
              <a:lnSpc>
                <a:spcPct val="137100"/>
              </a:lnSpc>
            </a:pP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example,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"what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sales."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Using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Q&amp;A</a:t>
            </a:r>
            <a:r>
              <a:rPr sz="1550" dirty="0">
                <a:latin typeface="Comic Sans MS"/>
                <a:cs typeface="Comic Sans MS"/>
              </a:rPr>
              <a:t>,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1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explore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your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using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intuitive,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natural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language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capabilities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receive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answers</a:t>
            </a:r>
            <a:r>
              <a:rPr sz="1550" spc="20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in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form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graphs.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Q&amp;A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search</a:t>
            </a:r>
            <a:r>
              <a:rPr sz="1550" spc="5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engine</a:t>
            </a:r>
            <a:r>
              <a:rPr sz="1550" spc="5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-</a:t>
            </a:r>
            <a:r>
              <a:rPr sz="1550" spc="-50" dirty="0">
                <a:latin typeface="Comic Sans MS"/>
                <a:cs typeface="Comic Sans MS"/>
              </a:rPr>
              <a:t>- </a:t>
            </a:r>
            <a:r>
              <a:rPr sz="1550" dirty="0">
                <a:latin typeface="Comic Sans MS"/>
                <a:cs typeface="Comic Sans MS"/>
              </a:rPr>
              <a:t>Q&amp;A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only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provides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results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about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Power</a:t>
            </a:r>
            <a:r>
              <a:rPr sz="1550" spc="-25" dirty="0">
                <a:latin typeface="Comic Sans MS"/>
                <a:cs typeface="Comic Sans MS"/>
              </a:rPr>
              <a:t> BI.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684" y="3193785"/>
            <a:ext cx="5286359" cy="37337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7700" y="95465"/>
            <a:ext cx="5530850" cy="3504565"/>
          </a:xfrm>
          <a:custGeom>
            <a:avLst/>
            <a:gdLst/>
            <a:ahLst/>
            <a:cxnLst/>
            <a:rect l="l" t="t" r="r" b="b"/>
            <a:pathLst>
              <a:path w="5530850" h="3504565">
                <a:moveTo>
                  <a:pt x="3576142" y="775982"/>
                </a:moveTo>
                <a:lnTo>
                  <a:pt x="3575050" y="690778"/>
                </a:lnTo>
                <a:lnTo>
                  <a:pt x="3571824" y="611644"/>
                </a:lnTo>
                <a:lnTo>
                  <a:pt x="3566490" y="538391"/>
                </a:lnTo>
                <a:lnTo>
                  <a:pt x="3559124" y="470789"/>
                </a:lnTo>
                <a:lnTo>
                  <a:pt x="3549764" y="408686"/>
                </a:lnTo>
                <a:lnTo>
                  <a:pt x="3538461" y="351853"/>
                </a:lnTo>
                <a:lnTo>
                  <a:pt x="3525266" y="300101"/>
                </a:lnTo>
                <a:lnTo>
                  <a:pt x="3510242" y="253250"/>
                </a:lnTo>
                <a:lnTo>
                  <a:pt x="3493439" y="211086"/>
                </a:lnTo>
                <a:lnTo>
                  <a:pt x="3474910" y="173418"/>
                </a:lnTo>
                <a:lnTo>
                  <a:pt x="3454692" y="140055"/>
                </a:lnTo>
                <a:lnTo>
                  <a:pt x="3409442" y="85458"/>
                </a:lnTo>
                <a:lnTo>
                  <a:pt x="3358121" y="45720"/>
                </a:lnTo>
                <a:lnTo>
                  <a:pt x="3301123" y="19278"/>
                </a:lnTo>
                <a:lnTo>
                  <a:pt x="3238881" y="4559"/>
                </a:lnTo>
                <a:lnTo>
                  <a:pt x="3171825" y="0"/>
                </a:lnTo>
                <a:lnTo>
                  <a:pt x="361073" y="0"/>
                </a:lnTo>
                <a:lnTo>
                  <a:pt x="305231" y="4559"/>
                </a:lnTo>
                <a:lnTo>
                  <a:pt x="252082" y="19278"/>
                </a:lnTo>
                <a:lnTo>
                  <a:pt x="202285" y="45720"/>
                </a:lnTo>
                <a:lnTo>
                  <a:pt x="156464" y="85458"/>
                </a:lnTo>
                <a:lnTo>
                  <a:pt x="115265" y="140042"/>
                </a:lnTo>
                <a:lnTo>
                  <a:pt x="96596" y="173405"/>
                </a:lnTo>
                <a:lnTo>
                  <a:pt x="79324" y="211061"/>
                </a:lnTo>
                <a:lnTo>
                  <a:pt x="63538" y="253212"/>
                </a:lnTo>
                <a:lnTo>
                  <a:pt x="49301" y="300062"/>
                </a:lnTo>
                <a:lnTo>
                  <a:pt x="36703" y="351802"/>
                </a:lnTo>
                <a:lnTo>
                  <a:pt x="25831" y="408622"/>
                </a:lnTo>
                <a:lnTo>
                  <a:pt x="16738" y="470725"/>
                </a:lnTo>
                <a:lnTo>
                  <a:pt x="9537" y="538302"/>
                </a:lnTo>
                <a:lnTo>
                  <a:pt x="4292" y="611543"/>
                </a:lnTo>
                <a:lnTo>
                  <a:pt x="1092" y="690664"/>
                </a:lnTo>
                <a:lnTo>
                  <a:pt x="0" y="775843"/>
                </a:lnTo>
                <a:lnTo>
                  <a:pt x="1117" y="870127"/>
                </a:lnTo>
                <a:lnTo>
                  <a:pt x="4406" y="954862"/>
                </a:lnTo>
                <a:lnTo>
                  <a:pt x="9791" y="1030744"/>
                </a:lnTo>
                <a:lnTo>
                  <a:pt x="17183" y="1098296"/>
                </a:lnTo>
                <a:lnTo>
                  <a:pt x="26504" y="1158087"/>
                </a:lnTo>
                <a:lnTo>
                  <a:pt x="37655" y="1210652"/>
                </a:lnTo>
                <a:lnTo>
                  <a:pt x="50584" y="1256550"/>
                </a:lnTo>
                <a:lnTo>
                  <a:pt x="65176" y="1296314"/>
                </a:lnTo>
                <a:lnTo>
                  <a:pt x="99047" y="1359674"/>
                </a:lnTo>
                <a:lnTo>
                  <a:pt x="138607" y="1405115"/>
                </a:lnTo>
                <a:lnTo>
                  <a:pt x="183197" y="1437017"/>
                </a:lnTo>
                <a:lnTo>
                  <a:pt x="207162" y="1449273"/>
                </a:lnTo>
                <a:lnTo>
                  <a:pt x="207162" y="1686763"/>
                </a:lnTo>
                <a:lnTo>
                  <a:pt x="452399" y="1482877"/>
                </a:lnTo>
                <a:lnTo>
                  <a:pt x="3171825" y="1482877"/>
                </a:lnTo>
                <a:lnTo>
                  <a:pt x="3242119" y="1477899"/>
                </a:lnTo>
                <a:lnTo>
                  <a:pt x="3307054" y="1462049"/>
                </a:lnTo>
                <a:lnTo>
                  <a:pt x="3366173" y="1433931"/>
                </a:lnTo>
                <a:lnTo>
                  <a:pt x="3418979" y="1392135"/>
                </a:lnTo>
                <a:lnTo>
                  <a:pt x="3464979" y="1335278"/>
                </a:lnTo>
                <a:lnTo>
                  <a:pt x="3485286" y="1300746"/>
                </a:lnTo>
                <a:lnTo>
                  <a:pt x="3503714" y="1261935"/>
                </a:lnTo>
                <a:lnTo>
                  <a:pt x="3520198" y="1218641"/>
                </a:lnTo>
                <a:lnTo>
                  <a:pt x="3534676" y="1170711"/>
                </a:lnTo>
                <a:lnTo>
                  <a:pt x="3547084" y="1117968"/>
                </a:lnTo>
                <a:lnTo>
                  <a:pt x="3557384" y="1060234"/>
                </a:lnTo>
                <a:lnTo>
                  <a:pt x="3565499" y="997318"/>
                </a:lnTo>
                <a:lnTo>
                  <a:pt x="3571367" y="929068"/>
                </a:lnTo>
                <a:lnTo>
                  <a:pt x="3574935" y="855306"/>
                </a:lnTo>
                <a:lnTo>
                  <a:pt x="3576142" y="775982"/>
                </a:lnTo>
                <a:close/>
              </a:path>
              <a:path w="5530850" h="3504565">
                <a:moveTo>
                  <a:pt x="5530837" y="2379726"/>
                </a:moveTo>
                <a:lnTo>
                  <a:pt x="5528576" y="2333790"/>
                </a:lnTo>
                <a:lnTo>
                  <a:pt x="5523027" y="2269236"/>
                </a:lnTo>
                <a:lnTo>
                  <a:pt x="5515330" y="2208441"/>
                </a:lnTo>
                <a:lnTo>
                  <a:pt x="5505551" y="2151303"/>
                </a:lnTo>
                <a:lnTo>
                  <a:pt x="5493740" y="2097760"/>
                </a:lnTo>
                <a:lnTo>
                  <a:pt x="5479923" y="2047735"/>
                </a:lnTo>
                <a:lnTo>
                  <a:pt x="5464162" y="2001177"/>
                </a:lnTo>
                <a:lnTo>
                  <a:pt x="5446509" y="1957984"/>
                </a:lnTo>
                <a:lnTo>
                  <a:pt x="5427002" y="1918106"/>
                </a:lnTo>
                <a:lnTo>
                  <a:pt x="5405691" y="1881466"/>
                </a:lnTo>
                <a:lnTo>
                  <a:pt x="5382628" y="1847989"/>
                </a:lnTo>
                <a:lnTo>
                  <a:pt x="5357863" y="1817598"/>
                </a:lnTo>
                <a:lnTo>
                  <a:pt x="5303405" y="1765808"/>
                </a:lnTo>
                <a:lnTo>
                  <a:pt x="5242699" y="1725523"/>
                </a:lnTo>
                <a:lnTo>
                  <a:pt x="5176139" y="1696173"/>
                </a:lnTo>
                <a:lnTo>
                  <a:pt x="5104092" y="1677162"/>
                </a:lnTo>
                <a:lnTo>
                  <a:pt x="5066144" y="1671370"/>
                </a:lnTo>
                <a:lnTo>
                  <a:pt x="5026952" y="1667941"/>
                </a:lnTo>
                <a:lnTo>
                  <a:pt x="4986604" y="1666811"/>
                </a:lnTo>
                <a:lnTo>
                  <a:pt x="1253413" y="1666811"/>
                </a:lnTo>
                <a:lnTo>
                  <a:pt x="1184198" y="1671777"/>
                </a:lnTo>
                <a:lnTo>
                  <a:pt x="1117981" y="1687093"/>
                </a:lnTo>
                <a:lnTo>
                  <a:pt x="1055395" y="1713433"/>
                </a:lnTo>
                <a:lnTo>
                  <a:pt x="997127" y="1751444"/>
                </a:lnTo>
                <a:lnTo>
                  <a:pt x="943825" y="1801774"/>
                </a:lnTo>
                <a:lnTo>
                  <a:pt x="919238" y="1831759"/>
                </a:lnTo>
                <a:lnTo>
                  <a:pt x="896150" y="1865083"/>
                </a:lnTo>
                <a:lnTo>
                  <a:pt x="874636" y="1901799"/>
                </a:lnTo>
                <a:lnTo>
                  <a:pt x="854773" y="1942020"/>
                </a:lnTo>
                <a:lnTo>
                  <a:pt x="836663" y="1985810"/>
                </a:lnTo>
                <a:lnTo>
                  <a:pt x="820356" y="2033244"/>
                </a:lnTo>
                <a:lnTo>
                  <a:pt x="805967" y="2084425"/>
                </a:lnTo>
                <a:lnTo>
                  <a:pt x="793559" y="2139416"/>
                </a:lnTo>
                <a:lnTo>
                  <a:pt x="783221" y="2198306"/>
                </a:lnTo>
                <a:lnTo>
                  <a:pt x="775042" y="2261171"/>
                </a:lnTo>
                <a:lnTo>
                  <a:pt x="769099" y="2328113"/>
                </a:lnTo>
                <a:lnTo>
                  <a:pt x="765467" y="2399182"/>
                </a:lnTo>
                <a:lnTo>
                  <a:pt x="764235" y="2474493"/>
                </a:lnTo>
                <a:lnTo>
                  <a:pt x="765416" y="2553817"/>
                </a:lnTo>
                <a:lnTo>
                  <a:pt x="768896" y="2627134"/>
                </a:lnTo>
                <a:lnTo>
                  <a:pt x="774611" y="2694698"/>
                </a:lnTo>
                <a:lnTo>
                  <a:pt x="782472" y="2756763"/>
                </a:lnTo>
                <a:lnTo>
                  <a:pt x="792416" y="2813608"/>
                </a:lnTo>
                <a:lnTo>
                  <a:pt x="804341" y="2865475"/>
                </a:lnTo>
                <a:lnTo>
                  <a:pt x="818184" y="2912630"/>
                </a:lnTo>
                <a:lnTo>
                  <a:pt x="833869" y="2955353"/>
                </a:lnTo>
                <a:lnTo>
                  <a:pt x="851319" y="2993885"/>
                </a:lnTo>
                <a:lnTo>
                  <a:pt x="870445" y="3028492"/>
                </a:lnTo>
                <a:lnTo>
                  <a:pt x="913434" y="3086976"/>
                </a:lnTo>
                <a:lnTo>
                  <a:pt x="962215" y="3132899"/>
                </a:lnTo>
                <a:lnTo>
                  <a:pt x="1016177" y="3168358"/>
                </a:lnTo>
                <a:lnTo>
                  <a:pt x="1044892" y="3182810"/>
                </a:lnTo>
                <a:lnTo>
                  <a:pt x="1044892" y="3504527"/>
                </a:lnTo>
                <a:lnTo>
                  <a:pt x="1377124" y="3228327"/>
                </a:lnTo>
                <a:lnTo>
                  <a:pt x="4986604" y="3228327"/>
                </a:lnTo>
                <a:lnTo>
                  <a:pt x="5028692" y="3227095"/>
                </a:lnTo>
                <a:lnTo>
                  <a:pt x="5069484" y="3223399"/>
                </a:lnTo>
                <a:lnTo>
                  <a:pt x="5108956" y="3217151"/>
                </a:lnTo>
                <a:lnTo>
                  <a:pt x="5147018" y="3208324"/>
                </a:lnTo>
                <a:lnTo>
                  <a:pt x="5183644" y="3196844"/>
                </a:lnTo>
                <a:lnTo>
                  <a:pt x="5252326" y="3165716"/>
                </a:lnTo>
                <a:lnTo>
                  <a:pt x="5314569" y="3123336"/>
                </a:lnTo>
                <a:lnTo>
                  <a:pt x="5343131" y="3097784"/>
                </a:lnTo>
                <a:lnTo>
                  <a:pt x="5369915" y="3069247"/>
                </a:lnTo>
                <a:lnTo>
                  <a:pt x="5394884" y="3037687"/>
                </a:lnTo>
                <a:lnTo>
                  <a:pt x="5417959" y="3003029"/>
                </a:lnTo>
                <a:lnTo>
                  <a:pt x="5439092" y="2965234"/>
                </a:lnTo>
                <a:lnTo>
                  <a:pt x="5458231" y="2924238"/>
                </a:lnTo>
                <a:lnTo>
                  <a:pt x="5475325" y="2879979"/>
                </a:lnTo>
                <a:lnTo>
                  <a:pt x="5490324" y="2832417"/>
                </a:lnTo>
                <a:lnTo>
                  <a:pt x="5503164" y="2781477"/>
                </a:lnTo>
                <a:lnTo>
                  <a:pt x="5513781" y="2727121"/>
                </a:lnTo>
                <a:lnTo>
                  <a:pt x="5522138" y="2669286"/>
                </a:lnTo>
                <a:lnTo>
                  <a:pt x="5528183" y="2607919"/>
                </a:lnTo>
                <a:lnTo>
                  <a:pt x="5530837" y="2560764"/>
                </a:lnTo>
                <a:lnTo>
                  <a:pt x="5530837" y="2379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4420" y="310597"/>
            <a:ext cx="538226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3739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67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82423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WATERFALL CHART</vt:lpstr>
      <vt:lpstr>Q 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2024-09-29T07:10:08Z</dcterms:created>
  <dcterms:modified xsi:type="dcterms:W3CDTF">2024-10-07T15:38:19Z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