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A68A6-8FF3-450A-9467-21A0ECCC05E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524FB-1AA0-46A7-A08E-AF8FA8FE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89B0-8C30-4B2E-9DD4-EE4930B3897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6193-06C1-426D-B583-08AF5F41CED5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4643-397A-426D-86B4-5C53E2B56C5B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593C-3A8C-49DD-8B4D-F561C7F6FB9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0D40-B4BF-4CB9-AA7A-9813D488DFA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4049" y="2734345"/>
            <a:ext cx="6236201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9E18-D2F7-4CDA-ABE0-496CB5FF5D6E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40156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 err="1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216" y="2406884"/>
            <a:ext cx="82454" cy="824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454525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omic Sans MS"/>
              <a:cs typeface="Comic Sans MS"/>
            </a:endParaRPr>
          </a:p>
          <a:p>
            <a:pPr marL="350520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FUNCTION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548005">
              <a:lnSpc>
                <a:spcPct val="100000"/>
              </a:lnSpc>
              <a:spcBef>
                <a:spcPts val="1425"/>
              </a:spcBef>
            </a:pPr>
            <a:r>
              <a:rPr sz="1750" spc="-10" dirty="0">
                <a:latin typeface="Comic Sans MS"/>
                <a:cs typeface="Comic Sans MS"/>
              </a:rPr>
              <a:t>3. TEXT </a:t>
            </a:r>
            <a:r>
              <a:rPr sz="1750" spc="-15" dirty="0">
                <a:latin typeface="Comic Sans MS"/>
                <a:cs typeface="Comic Sans MS"/>
              </a:rPr>
              <a:t>FUNCTIONS</a:t>
            </a:r>
            <a:r>
              <a:rPr sz="1750" spc="-5" dirty="0">
                <a:latin typeface="Comic Sans MS"/>
                <a:cs typeface="Comic Sans MS"/>
              </a:rPr>
              <a:t> (</a:t>
            </a:r>
            <a:r>
              <a:rPr sz="1750" spc="-1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FEW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999490" marR="1882775">
              <a:lnSpc>
                <a:spcPts val="3610"/>
              </a:lnSpc>
              <a:spcBef>
                <a:spcPts val="295"/>
              </a:spcBef>
            </a:pPr>
            <a:r>
              <a:rPr sz="1800" spc="20" dirty="0">
                <a:latin typeface="Comic Sans MS"/>
                <a:cs typeface="Comic Sans MS"/>
              </a:rPr>
              <a:t>REPLACE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SUBSTITUT</a:t>
            </a:r>
            <a:r>
              <a:rPr sz="1800" spc="15" dirty="0">
                <a:latin typeface="Comic Sans MS"/>
                <a:cs typeface="Comic Sans MS"/>
              </a:rPr>
              <a:t>E  </a:t>
            </a:r>
            <a:r>
              <a:rPr sz="1800" spc="20" dirty="0">
                <a:latin typeface="Comic Sans MS"/>
                <a:cs typeface="Comic Sans MS"/>
              </a:rPr>
              <a:t>TRIM</a:t>
            </a:r>
            <a:endParaRPr sz="1800">
              <a:latin typeface="Comic Sans MS"/>
              <a:cs typeface="Comic Sans MS"/>
            </a:endParaRPr>
          </a:p>
          <a:p>
            <a:pPr marL="1069340">
              <a:lnSpc>
                <a:spcPct val="100000"/>
              </a:lnSpc>
              <a:spcBef>
                <a:spcPts val="1080"/>
              </a:spcBef>
            </a:pPr>
            <a:r>
              <a:rPr sz="1800" spc="20" dirty="0">
                <a:latin typeface="Comic Sans MS"/>
                <a:cs typeface="Comic Sans MS"/>
              </a:rPr>
              <a:t>VALUE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44501" y="264200"/>
            <a:ext cx="1203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REPLACE</a:t>
            </a:r>
            <a:endParaRPr sz="2150"/>
          </a:p>
        </p:txBody>
      </p:sp>
      <p:sp>
        <p:nvSpPr>
          <p:cNvPr id="15" name="object 15"/>
          <p:cNvSpPr/>
          <p:nvPr/>
        </p:nvSpPr>
        <p:spPr>
          <a:xfrm>
            <a:off x="1277762" y="2408170"/>
            <a:ext cx="6148070" cy="1106170"/>
          </a:xfrm>
          <a:custGeom>
            <a:avLst/>
            <a:gdLst/>
            <a:ahLst/>
            <a:cxnLst/>
            <a:rect l="l" t="t" r="r" b="b"/>
            <a:pathLst>
              <a:path w="6148070" h="1106170">
                <a:moveTo>
                  <a:pt x="5814476" y="1106104"/>
                </a:moveTo>
                <a:lnTo>
                  <a:pt x="333372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814474" y="0"/>
                </a:lnTo>
                <a:lnTo>
                  <a:pt x="5863738" y="3614"/>
                </a:lnTo>
                <a:lnTo>
                  <a:pt x="5910757" y="14114"/>
                </a:lnTo>
                <a:lnTo>
                  <a:pt x="5955017" y="30984"/>
                </a:lnTo>
                <a:lnTo>
                  <a:pt x="5996000" y="53708"/>
                </a:lnTo>
                <a:lnTo>
                  <a:pt x="6033193" y="81771"/>
                </a:lnTo>
                <a:lnTo>
                  <a:pt x="6066078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7849" y="333374"/>
                </a:lnTo>
                <a:lnTo>
                  <a:pt x="6147849" y="772729"/>
                </a:lnTo>
                <a:lnTo>
                  <a:pt x="6144234" y="821992"/>
                </a:lnTo>
                <a:lnTo>
                  <a:pt x="6133734" y="869012"/>
                </a:lnTo>
                <a:lnTo>
                  <a:pt x="6116864" y="913271"/>
                </a:lnTo>
                <a:lnTo>
                  <a:pt x="6094140" y="954255"/>
                </a:lnTo>
                <a:lnTo>
                  <a:pt x="6066078" y="991447"/>
                </a:lnTo>
                <a:lnTo>
                  <a:pt x="6033193" y="1024332"/>
                </a:lnTo>
                <a:lnTo>
                  <a:pt x="5996000" y="1052395"/>
                </a:lnTo>
                <a:lnTo>
                  <a:pt x="5955017" y="1075119"/>
                </a:lnTo>
                <a:lnTo>
                  <a:pt x="5910757" y="1091989"/>
                </a:lnTo>
                <a:lnTo>
                  <a:pt x="5863738" y="1102489"/>
                </a:lnTo>
                <a:lnTo>
                  <a:pt x="5814476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4743" y="2432180"/>
            <a:ext cx="60540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4610" algn="ctr">
              <a:lnSpc>
                <a:spcPct val="112100"/>
              </a:lnSpc>
              <a:spcBef>
                <a:spcPts val="100"/>
              </a:spcBef>
            </a:pP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"Orders"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table,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there's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various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entries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where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"Office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Supplies",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replace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this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“Office”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new one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called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"New".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5992" y="1683604"/>
            <a:ext cx="5492115" cy="610870"/>
          </a:xfrm>
          <a:custGeom>
            <a:avLst/>
            <a:gdLst/>
            <a:ahLst/>
            <a:cxnLst/>
            <a:rect l="l" t="t" r="r" b="b"/>
            <a:pathLst>
              <a:path w="5492115" h="610869">
                <a:moveTo>
                  <a:pt x="5186230" y="610804"/>
                </a:moveTo>
                <a:lnTo>
                  <a:pt x="305399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3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186228" y="0"/>
                </a:lnTo>
                <a:lnTo>
                  <a:pt x="5235766" y="3997"/>
                </a:lnTo>
                <a:lnTo>
                  <a:pt x="5282759" y="15569"/>
                </a:lnTo>
                <a:lnTo>
                  <a:pt x="5326578" y="34088"/>
                </a:lnTo>
                <a:lnTo>
                  <a:pt x="5366594" y="58924"/>
                </a:lnTo>
                <a:lnTo>
                  <a:pt x="5402180" y="89450"/>
                </a:lnTo>
                <a:lnTo>
                  <a:pt x="5432705" y="125035"/>
                </a:lnTo>
                <a:lnTo>
                  <a:pt x="5457542" y="165052"/>
                </a:lnTo>
                <a:lnTo>
                  <a:pt x="5476060" y="208871"/>
                </a:lnTo>
                <a:lnTo>
                  <a:pt x="5487633" y="255864"/>
                </a:lnTo>
                <a:lnTo>
                  <a:pt x="5491630" y="305400"/>
                </a:lnTo>
                <a:lnTo>
                  <a:pt x="5487633" y="354939"/>
                </a:lnTo>
                <a:lnTo>
                  <a:pt x="5476060" y="401932"/>
                </a:lnTo>
                <a:lnTo>
                  <a:pt x="5457542" y="445751"/>
                </a:lnTo>
                <a:lnTo>
                  <a:pt x="5432705" y="485768"/>
                </a:lnTo>
                <a:lnTo>
                  <a:pt x="5402180" y="521353"/>
                </a:lnTo>
                <a:lnTo>
                  <a:pt x="5366594" y="551879"/>
                </a:lnTo>
                <a:lnTo>
                  <a:pt x="5326578" y="576715"/>
                </a:lnTo>
                <a:lnTo>
                  <a:pt x="5282759" y="595234"/>
                </a:lnTo>
                <a:lnTo>
                  <a:pt x="5235766" y="606807"/>
                </a:lnTo>
                <a:lnTo>
                  <a:pt x="5186230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2044" y="1707614"/>
            <a:ext cx="4539615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REPLACE(&lt;old_text&gt;,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&lt;start_num&gt;,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&lt;num_chars&gt;,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&lt;new_text&gt;)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410" y="3600000"/>
            <a:ext cx="6391274" cy="12096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51061" y="947082"/>
            <a:ext cx="694880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125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The REPLACE function in DAX replaces part of </a:t>
            </a:r>
            <a:r>
              <a:rPr sz="1500" b="1" dirty="0">
                <a:latin typeface="Comic Sans MS"/>
                <a:cs typeface="Comic Sans MS"/>
              </a:rPr>
              <a:t>a </a:t>
            </a:r>
            <a:r>
              <a:rPr sz="1500" b="1" spc="-5" dirty="0">
                <a:latin typeface="Comic Sans MS"/>
                <a:cs typeface="Comic Sans MS"/>
              </a:rPr>
              <a:t>text string with another </a:t>
            </a:r>
            <a:r>
              <a:rPr sz="1500" b="1" spc="-64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text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string,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based on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the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specified starting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position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and length.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165526" y="251996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012" y="5206494"/>
            <a:ext cx="7475855" cy="6540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65405" algn="ctr">
              <a:lnSpc>
                <a:spcPct val="100000"/>
              </a:lnSpc>
              <a:spcBef>
                <a:spcPts val="309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new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called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"Category_Replace"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where,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contains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"Office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Supplies",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first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6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characters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(representing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"Office")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replaced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"New".</a:t>
            </a:r>
            <a:endParaRPr sz="1200">
              <a:latin typeface="Comic Sans MS"/>
              <a:cs typeface="Comic Sans MS"/>
            </a:endParaRPr>
          </a:p>
          <a:p>
            <a:pPr marR="57785" algn="ctr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condition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met,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original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retained.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31356" y="1393815"/>
            <a:ext cx="70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Easy</a:t>
            </a:r>
            <a:r>
              <a:rPr sz="2025" b="1" spc="-15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50784" cy="1489075"/>
          </a:xfrm>
          <a:custGeom>
            <a:avLst/>
            <a:gdLst/>
            <a:ahLst/>
            <a:cxnLst/>
            <a:rect l="l" t="t" r="r" b="b"/>
            <a:pathLst>
              <a:path w="7550784" h="148907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489075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155547"/>
                </a:lnTo>
                <a:lnTo>
                  <a:pt x="304406" y="1204810"/>
                </a:lnTo>
                <a:lnTo>
                  <a:pt x="314909" y="1251826"/>
                </a:lnTo>
                <a:lnTo>
                  <a:pt x="331774" y="1296085"/>
                </a:lnTo>
                <a:lnTo>
                  <a:pt x="354495" y="1337068"/>
                </a:lnTo>
                <a:lnTo>
                  <a:pt x="382562" y="1374267"/>
                </a:lnTo>
                <a:lnTo>
                  <a:pt x="415442" y="1407147"/>
                </a:lnTo>
                <a:lnTo>
                  <a:pt x="452640" y="1435214"/>
                </a:lnTo>
                <a:lnTo>
                  <a:pt x="493623" y="1457934"/>
                </a:lnTo>
                <a:lnTo>
                  <a:pt x="537883" y="1474800"/>
                </a:lnTo>
                <a:lnTo>
                  <a:pt x="584898" y="1485303"/>
                </a:lnTo>
                <a:lnTo>
                  <a:pt x="634161" y="1488922"/>
                </a:lnTo>
                <a:lnTo>
                  <a:pt x="7216889" y="1488922"/>
                </a:lnTo>
                <a:lnTo>
                  <a:pt x="7266140" y="1485303"/>
                </a:lnTo>
                <a:lnTo>
                  <a:pt x="7313168" y="1474800"/>
                </a:lnTo>
                <a:lnTo>
                  <a:pt x="7357427" y="1457934"/>
                </a:lnTo>
                <a:lnTo>
                  <a:pt x="7398410" y="1435214"/>
                </a:lnTo>
                <a:lnTo>
                  <a:pt x="7435596" y="1407147"/>
                </a:lnTo>
                <a:lnTo>
                  <a:pt x="7468489" y="1374267"/>
                </a:lnTo>
                <a:lnTo>
                  <a:pt x="7496543" y="1337068"/>
                </a:lnTo>
                <a:lnTo>
                  <a:pt x="7519276" y="1296085"/>
                </a:lnTo>
                <a:lnTo>
                  <a:pt x="7536142" y="1251826"/>
                </a:lnTo>
                <a:lnTo>
                  <a:pt x="7546645" y="1204810"/>
                </a:lnTo>
                <a:lnTo>
                  <a:pt x="7550251" y="1155547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55018" y="264200"/>
            <a:ext cx="19818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SUBSTITUTE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717" y="926847"/>
            <a:ext cx="6938009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10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SUBSTITUTE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function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replaces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occurrences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specified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substring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within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text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string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another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substring.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4298" y="2614520"/>
            <a:ext cx="6148070" cy="1106170"/>
          </a:xfrm>
          <a:custGeom>
            <a:avLst/>
            <a:gdLst/>
            <a:ahLst/>
            <a:cxnLst/>
            <a:rect l="l" t="t" r="r" b="b"/>
            <a:pathLst>
              <a:path w="6148070" h="1106170">
                <a:moveTo>
                  <a:pt x="5814477" y="1106104"/>
                </a:moveTo>
                <a:lnTo>
                  <a:pt x="333372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814475" y="0"/>
                </a:lnTo>
                <a:lnTo>
                  <a:pt x="5863738" y="3614"/>
                </a:lnTo>
                <a:lnTo>
                  <a:pt x="5910758" y="14114"/>
                </a:lnTo>
                <a:lnTo>
                  <a:pt x="5955017" y="30984"/>
                </a:lnTo>
                <a:lnTo>
                  <a:pt x="5996000" y="53708"/>
                </a:lnTo>
                <a:lnTo>
                  <a:pt x="6033193" y="81771"/>
                </a:lnTo>
                <a:lnTo>
                  <a:pt x="6066078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7849" y="333375"/>
                </a:lnTo>
                <a:lnTo>
                  <a:pt x="6147849" y="772729"/>
                </a:lnTo>
                <a:lnTo>
                  <a:pt x="6144234" y="821992"/>
                </a:lnTo>
                <a:lnTo>
                  <a:pt x="6133734" y="869012"/>
                </a:lnTo>
                <a:lnTo>
                  <a:pt x="6116864" y="913271"/>
                </a:lnTo>
                <a:lnTo>
                  <a:pt x="6094140" y="954255"/>
                </a:lnTo>
                <a:lnTo>
                  <a:pt x="6066078" y="991447"/>
                </a:lnTo>
                <a:lnTo>
                  <a:pt x="6033193" y="1024332"/>
                </a:lnTo>
                <a:lnTo>
                  <a:pt x="5996000" y="1052395"/>
                </a:lnTo>
                <a:lnTo>
                  <a:pt x="5955017" y="1075119"/>
                </a:lnTo>
                <a:lnTo>
                  <a:pt x="5910758" y="1091989"/>
                </a:lnTo>
                <a:lnTo>
                  <a:pt x="5863738" y="1102489"/>
                </a:lnTo>
                <a:lnTo>
                  <a:pt x="5814477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4359" y="2638529"/>
            <a:ext cx="58077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100"/>
              </a:lnSpc>
              <a:spcBef>
                <a:spcPts val="100"/>
              </a:spcBef>
            </a:pP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"Orders"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there's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various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update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this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such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occurrence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substring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"Office"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within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spc="-5" dirty="0">
                <a:latin typeface="Comic Sans MS"/>
                <a:cs typeface="Comic Sans MS"/>
              </a:rPr>
              <a:t> is </a:t>
            </a:r>
            <a:r>
              <a:rPr sz="1450" spc="-10" dirty="0">
                <a:latin typeface="Comic Sans MS"/>
                <a:cs typeface="Comic Sans MS"/>
              </a:rPr>
              <a:t>replaced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string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"New"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5992" y="1769867"/>
            <a:ext cx="5492115" cy="610870"/>
          </a:xfrm>
          <a:custGeom>
            <a:avLst/>
            <a:gdLst/>
            <a:ahLst/>
            <a:cxnLst/>
            <a:rect l="l" t="t" r="r" b="b"/>
            <a:pathLst>
              <a:path w="5492115" h="610869">
                <a:moveTo>
                  <a:pt x="5186229" y="610804"/>
                </a:moveTo>
                <a:lnTo>
                  <a:pt x="305400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3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186228" y="0"/>
                </a:lnTo>
                <a:lnTo>
                  <a:pt x="5235766" y="3997"/>
                </a:lnTo>
                <a:lnTo>
                  <a:pt x="5282759" y="15569"/>
                </a:lnTo>
                <a:lnTo>
                  <a:pt x="5326578" y="34088"/>
                </a:lnTo>
                <a:lnTo>
                  <a:pt x="5366594" y="58924"/>
                </a:lnTo>
                <a:lnTo>
                  <a:pt x="5402180" y="89450"/>
                </a:lnTo>
                <a:lnTo>
                  <a:pt x="5432705" y="125035"/>
                </a:lnTo>
                <a:lnTo>
                  <a:pt x="5457542" y="165052"/>
                </a:lnTo>
                <a:lnTo>
                  <a:pt x="5476060" y="208871"/>
                </a:lnTo>
                <a:lnTo>
                  <a:pt x="5487633" y="255864"/>
                </a:lnTo>
                <a:lnTo>
                  <a:pt x="5491630" y="305400"/>
                </a:lnTo>
                <a:lnTo>
                  <a:pt x="5487633" y="354939"/>
                </a:lnTo>
                <a:lnTo>
                  <a:pt x="5476060" y="401932"/>
                </a:lnTo>
                <a:lnTo>
                  <a:pt x="5457542" y="445751"/>
                </a:lnTo>
                <a:lnTo>
                  <a:pt x="5432705" y="485768"/>
                </a:lnTo>
                <a:lnTo>
                  <a:pt x="5402180" y="521353"/>
                </a:lnTo>
                <a:lnTo>
                  <a:pt x="5366594" y="551879"/>
                </a:lnTo>
                <a:lnTo>
                  <a:pt x="5326578" y="576715"/>
                </a:lnTo>
                <a:lnTo>
                  <a:pt x="5282759" y="595234"/>
                </a:lnTo>
                <a:lnTo>
                  <a:pt x="5235766" y="606807"/>
                </a:lnTo>
                <a:lnTo>
                  <a:pt x="5186229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81043" y="1793877"/>
            <a:ext cx="4361815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SUBSTITUTE(&lt;text&gt;,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&lt;old_text&gt;,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&lt;new_text&gt;,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&lt;instance_num&gt;)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3920649"/>
            <a:ext cx="6410324" cy="16954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4822" y="2598709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213" y="5792611"/>
            <a:ext cx="75012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DAX formula creates a new calculated column named "Category_Substitute" in the "Orders" table.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replaces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occurrences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substring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"Office"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string </a:t>
            </a:r>
            <a:r>
              <a:rPr sz="1200" b="1" spc="-5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"New"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725960" y="2013250"/>
            <a:ext cx="6083300" cy="494030"/>
          </a:xfrm>
          <a:custGeom>
            <a:avLst/>
            <a:gdLst/>
            <a:ahLst/>
            <a:cxnLst/>
            <a:rect l="l" t="t" r="r" b="b"/>
            <a:pathLst>
              <a:path w="6083300" h="494030">
                <a:moveTo>
                  <a:pt x="5836353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836353" y="0"/>
                </a:lnTo>
                <a:lnTo>
                  <a:pt x="5884743" y="4787"/>
                </a:lnTo>
                <a:lnTo>
                  <a:pt x="5930831" y="18792"/>
                </a:lnTo>
                <a:lnTo>
                  <a:pt x="5973324" y="41479"/>
                </a:lnTo>
                <a:lnTo>
                  <a:pt x="6010926" y="72310"/>
                </a:lnTo>
                <a:lnTo>
                  <a:pt x="6041757" y="109911"/>
                </a:lnTo>
                <a:lnTo>
                  <a:pt x="6064444" y="152404"/>
                </a:lnTo>
                <a:lnTo>
                  <a:pt x="6078449" y="198493"/>
                </a:lnTo>
                <a:lnTo>
                  <a:pt x="6083236" y="246882"/>
                </a:lnTo>
                <a:lnTo>
                  <a:pt x="6078449" y="295272"/>
                </a:lnTo>
                <a:lnTo>
                  <a:pt x="6064444" y="341360"/>
                </a:lnTo>
                <a:lnTo>
                  <a:pt x="6041757" y="383853"/>
                </a:lnTo>
                <a:lnTo>
                  <a:pt x="6010926" y="421455"/>
                </a:lnTo>
                <a:lnTo>
                  <a:pt x="5973324" y="452286"/>
                </a:lnTo>
                <a:lnTo>
                  <a:pt x="5930831" y="474972"/>
                </a:lnTo>
                <a:lnTo>
                  <a:pt x="5884743" y="488977"/>
                </a:lnTo>
                <a:lnTo>
                  <a:pt x="583635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0153" y="2112279"/>
            <a:ext cx="153479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TRIM(&lt;text&gt;)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21647" y="278582"/>
            <a:ext cx="8972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TRI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1959" y="861478"/>
            <a:ext cx="6951345" cy="893444"/>
          </a:xfrm>
          <a:custGeom>
            <a:avLst/>
            <a:gdLst/>
            <a:ahLst/>
            <a:cxnLst/>
            <a:rect l="l" t="t" r="r" b="b"/>
            <a:pathLst>
              <a:path w="6951345" h="893444">
                <a:moveTo>
                  <a:pt x="6617480" y="892944"/>
                </a:moveTo>
                <a:lnTo>
                  <a:pt x="333372" y="892944"/>
                </a:lnTo>
                <a:lnTo>
                  <a:pt x="284111" y="889330"/>
                </a:lnTo>
                <a:lnTo>
                  <a:pt x="237091" y="878829"/>
                </a:lnTo>
                <a:lnTo>
                  <a:pt x="192832" y="861959"/>
                </a:lnTo>
                <a:lnTo>
                  <a:pt x="151848" y="839235"/>
                </a:lnTo>
                <a:lnTo>
                  <a:pt x="114656" y="811173"/>
                </a:lnTo>
                <a:lnTo>
                  <a:pt x="81771" y="778288"/>
                </a:lnTo>
                <a:lnTo>
                  <a:pt x="53708" y="741095"/>
                </a:lnTo>
                <a:lnTo>
                  <a:pt x="30984" y="700112"/>
                </a:lnTo>
                <a:lnTo>
                  <a:pt x="14114" y="655852"/>
                </a:lnTo>
                <a:lnTo>
                  <a:pt x="3614" y="608833"/>
                </a:lnTo>
                <a:lnTo>
                  <a:pt x="0" y="55956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17478" y="0"/>
                </a:lnTo>
                <a:lnTo>
                  <a:pt x="6666741" y="3614"/>
                </a:lnTo>
                <a:lnTo>
                  <a:pt x="6713761" y="14114"/>
                </a:lnTo>
                <a:lnTo>
                  <a:pt x="6758020" y="30984"/>
                </a:lnTo>
                <a:lnTo>
                  <a:pt x="6799004" y="53708"/>
                </a:lnTo>
                <a:lnTo>
                  <a:pt x="6836196" y="81771"/>
                </a:lnTo>
                <a:lnTo>
                  <a:pt x="6869081" y="114656"/>
                </a:lnTo>
                <a:lnTo>
                  <a:pt x="6897144" y="151848"/>
                </a:lnTo>
                <a:lnTo>
                  <a:pt x="6919868" y="192832"/>
                </a:lnTo>
                <a:lnTo>
                  <a:pt x="6936738" y="237091"/>
                </a:lnTo>
                <a:lnTo>
                  <a:pt x="6947238" y="284111"/>
                </a:lnTo>
                <a:lnTo>
                  <a:pt x="6950853" y="333374"/>
                </a:lnTo>
                <a:lnTo>
                  <a:pt x="6950853" y="559569"/>
                </a:lnTo>
                <a:lnTo>
                  <a:pt x="6947238" y="608833"/>
                </a:lnTo>
                <a:lnTo>
                  <a:pt x="6936738" y="655852"/>
                </a:lnTo>
                <a:lnTo>
                  <a:pt x="6919868" y="700112"/>
                </a:lnTo>
                <a:lnTo>
                  <a:pt x="6897144" y="741095"/>
                </a:lnTo>
                <a:lnTo>
                  <a:pt x="6869081" y="778288"/>
                </a:lnTo>
                <a:lnTo>
                  <a:pt x="6836196" y="811173"/>
                </a:lnTo>
                <a:lnTo>
                  <a:pt x="6799004" y="839235"/>
                </a:lnTo>
                <a:lnTo>
                  <a:pt x="6758020" y="861959"/>
                </a:lnTo>
                <a:lnTo>
                  <a:pt x="6713761" y="878829"/>
                </a:lnTo>
                <a:lnTo>
                  <a:pt x="6666741" y="889330"/>
                </a:lnTo>
                <a:lnTo>
                  <a:pt x="6617480" y="892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545" y="943266"/>
            <a:ext cx="8395970" cy="104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0" marR="5080" indent="-1821814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The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TRIM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function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in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DAX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removes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any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leading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or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trailing </a:t>
            </a:r>
            <a:r>
              <a:rPr sz="1850" b="1" spc="-79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spaces from</a:t>
            </a:r>
            <a:r>
              <a:rPr sz="1850" b="1" spc="-5" dirty="0">
                <a:latin typeface="Comic Sans MS"/>
                <a:cs typeface="Comic Sans MS"/>
              </a:rPr>
              <a:t> a </a:t>
            </a:r>
            <a:r>
              <a:rPr sz="1850" b="1" spc="-10" dirty="0">
                <a:latin typeface="Comic Sans MS"/>
                <a:cs typeface="Comic Sans MS"/>
              </a:rPr>
              <a:t>text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string.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5960" y="2764190"/>
            <a:ext cx="5951855" cy="978535"/>
          </a:xfrm>
          <a:custGeom>
            <a:avLst/>
            <a:gdLst/>
            <a:ahLst/>
            <a:cxnLst/>
            <a:rect l="l" t="t" r="r" b="b"/>
            <a:pathLst>
              <a:path w="5951855" h="978535">
                <a:moveTo>
                  <a:pt x="5618207" y="978191"/>
                </a:moveTo>
                <a:lnTo>
                  <a:pt x="333374" y="978191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7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7" y="0"/>
                </a:lnTo>
                <a:lnTo>
                  <a:pt x="5667470" y="3614"/>
                </a:lnTo>
                <a:lnTo>
                  <a:pt x="5714490" y="14114"/>
                </a:lnTo>
                <a:lnTo>
                  <a:pt x="5758749" y="30984"/>
                </a:lnTo>
                <a:lnTo>
                  <a:pt x="5799733" y="53708"/>
                </a:lnTo>
                <a:lnTo>
                  <a:pt x="5836925" y="81771"/>
                </a:lnTo>
                <a:lnTo>
                  <a:pt x="5869811" y="114656"/>
                </a:lnTo>
                <a:lnTo>
                  <a:pt x="5897873" y="151848"/>
                </a:lnTo>
                <a:lnTo>
                  <a:pt x="5920598" y="192832"/>
                </a:lnTo>
                <a:lnTo>
                  <a:pt x="5937468" y="237091"/>
                </a:lnTo>
                <a:lnTo>
                  <a:pt x="5947968" y="284111"/>
                </a:lnTo>
                <a:lnTo>
                  <a:pt x="5951582" y="333373"/>
                </a:lnTo>
                <a:lnTo>
                  <a:pt x="5951582" y="644817"/>
                </a:lnTo>
                <a:lnTo>
                  <a:pt x="5947968" y="694079"/>
                </a:lnTo>
                <a:lnTo>
                  <a:pt x="5937468" y="741099"/>
                </a:lnTo>
                <a:lnTo>
                  <a:pt x="5920598" y="785358"/>
                </a:lnTo>
                <a:lnTo>
                  <a:pt x="5897873" y="826342"/>
                </a:lnTo>
                <a:lnTo>
                  <a:pt x="5869811" y="863534"/>
                </a:lnTo>
                <a:lnTo>
                  <a:pt x="5836925" y="896419"/>
                </a:lnTo>
                <a:lnTo>
                  <a:pt x="5799733" y="924482"/>
                </a:lnTo>
                <a:lnTo>
                  <a:pt x="5758749" y="947206"/>
                </a:lnTo>
                <a:lnTo>
                  <a:pt x="5714490" y="964076"/>
                </a:lnTo>
                <a:lnTo>
                  <a:pt x="5667470" y="974576"/>
                </a:lnTo>
                <a:lnTo>
                  <a:pt x="5618207" y="97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9656" y="2783761"/>
            <a:ext cx="554418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contains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trimmed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"Category_Substitute"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Remove</a:t>
            </a:r>
            <a:r>
              <a:rPr sz="1650" spc="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leading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trailing spaces.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1164" y="3999557"/>
            <a:ext cx="6334124" cy="1219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4417" y="223544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1565843" y="298668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0734" y="5515900"/>
            <a:ext cx="729995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835" marR="5080" indent="-120777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removes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leading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trailing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spaces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"Category_Substitute" </a:t>
            </a:r>
            <a:r>
              <a:rPr sz="1200" b="1" spc="-50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stores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 result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new "Category_Trim"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683" y="812443"/>
            <a:ext cx="8762365" cy="1468755"/>
          </a:xfrm>
          <a:custGeom>
            <a:avLst/>
            <a:gdLst/>
            <a:ahLst/>
            <a:cxnLst/>
            <a:rect l="l" t="t" r="r" b="b"/>
            <a:pathLst>
              <a:path w="8762365" h="1468755">
                <a:moveTo>
                  <a:pt x="7573543" y="332740"/>
                </a:moveTo>
                <a:lnTo>
                  <a:pt x="7569975" y="284111"/>
                </a:lnTo>
                <a:lnTo>
                  <a:pt x="7559472" y="237096"/>
                </a:lnTo>
                <a:lnTo>
                  <a:pt x="7542606" y="192836"/>
                </a:lnTo>
                <a:lnTo>
                  <a:pt x="7519886" y="151853"/>
                </a:lnTo>
                <a:lnTo>
                  <a:pt x="7491819" y="114655"/>
                </a:lnTo>
                <a:lnTo>
                  <a:pt x="7458938" y="81775"/>
                </a:lnTo>
                <a:lnTo>
                  <a:pt x="7421740" y="53708"/>
                </a:lnTo>
                <a:lnTo>
                  <a:pt x="7380757" y="30988"/>
                </a:lnTo>
                <a:lnTo>
                  <a:pt x="7336498" y="14122"/>
                </a:lnTo>
                <a:lnTo>
                  <a:pt x="7289482" y="3619"/>
                </a:lnTo>
                <a:lnTo>
                  <a:pt x="7240219" y="0"/>
                </a:lnTo>
                <a:lnTo>
                  <a:pt x="333324" y="0"/>
                </a:lnTo>
                <a:lnTo>
                  <a:pt x="284073" y="3619"/>
                </a:lnTo>
                <a:lnTo>
                  <a:pt x="237045" y="14122"/>
                </a:lnTo>
                <a:lnTo>
                  <a:pt x="192786" y="30988"/>
                </a:lnTo>
                <a:lnTo>
                  <a:pt x="151803" y="53708"/>
                </a:lnTo>
                <a:lnTo>
                  <a:pt x="114617" y="81775"/>
                </a:lnTo>
                <a:lnTo>
                  <a:pt x="81724" y="114655"/>
                </a:lnTo>
                <a:lnTo>
                  <a:pt x="53670" y="151853"/>
                </a:lnTo>
                <a:lnTo>
                  <a:pt x="30937" y="192836"/>
                </a:lnTo>
                <a:lnTo>
                  <a:pt x="14071" y="237096"/>
                </a:lnTo>
                <a:lnTo>
                  <a:pt x="3568" y="284111"/>
                </a:lnTo>
                <a:lnTo>
                  <a:pt x="0" y="332740"/>
                </a:lnTo>
                <a:lnTo>
                  <a:pt x="0" y="450951"/>
                </a:lnTo>
                <a:lnTo>
                  <a:pt x="3568" y="499579"/>
                </a:lnTo>
                <a:lnTo>
                  <a:pt x="14071" y="546595"/>
                </a:lnTo>
                <a:lnTo>
                  <a:pt x="30937" y="590854"/>
                </a:lnTo>
                <a:lnTo>
                  <a:pt x="53670" y="631837"/>
                </a:lnTo>
                <a:lnTo>
                  <a:pt x="81724" y="669036"/>
                </a:lnTo>
                <a:lnTo>
                  <a:pt x="114617" y="701916"/>
                </a:lnTo>
                <a:lnTo>
                  <a:pt x="151803" y="729983"/>
                </a:lnTo>
                <a:lnTo>
                  <a:pt x="192786" y="752703"/>
                </a:lnTo>
                <a:lnTo>
                  <a:pt x="237045" y="769569"/>
                </a:lnTo>
                <a:lnTo>
                  <a:pt x="284073" y="780072"/>
                </a:lnTo>
                <a:lnTo>
                  <a:pt x="333336" y="783691"/>
                </a:lnTo>
                <a:lnTo>
                  <a:pt x="7240219" y="783691"/>
                </a:lnTo>
                <a:lnTo>
                  <a:pt x="7289482" y="780072"/>
                </a:lnTo>
                <a:lnTo>
                  <a:pt x="7336498" y="769569"/>
                </a:lnTo>
                <a:lnTo>
                  <a:pt x="7380757" y="752703"/>
                </a:lnTo>
                <a:lnTo>
                  <a:pt x="7421740" y="729983"/>
                </a:lnTo>
                <a:lnTo>
                  <a:pt x="7458938" y="701916"/>
                </a:lnTo>
                <a:lnTo>
                  <a:pt x="7491819" y="669036"/>
                </a:lnTo>
                <a:lnTo>
                  <a:pt x="7519886" y="631837"/>
                </a:lnTo>
                <a:lnTo>
                  <a:pt x="7542606" y="590854"/>
                </a:lnTo>
                <a:lnTo>
                  <a:pt x="7559472" y="546595"/>
                </a:lnTo>
                <a:lnTo>
                  <a:pt x="7569975" y="499579"/>
                </a:lnTo>
                <a:lnTo>
                  <a:pt x="7573543" y="450951"/>
                </a:lnTo>
                <a:lnTo>
                  <a:pt x="7573543" y="332740"/>
                </a:lnTo>
                <a:close/>
              </a:path>
              <a:path w="8762365" h="1468755">
                <a:moveTo>
                  <a:pt x="8762086" y="861923"/>
                </a:moveTo>
                <a:lnTo>
                  <a:pt x="8750414" y="794156"/>
                </a:lnTo>
                <a:lnTo>
                  <a:pt x="8735212" y="755281"/>
                </a:lnTo>
                <a:lnTo>
                  <a:pt x="8714613" y="717638"/>
                </a:lnTo>
                <a:lnTo>
                  <a:pt x="8688997" y="681774"/>
                </a:lnTo>
                <a:lnTo>
                  <a:pt x="8658733" y="648195"/>
                </a:lnTo>
                <a:lnTo>
                  <a:pt x="8624227" y="617423"/>
                </a:lnTo>
                <a:lnTo>
                  <a:pt x="8585873" y="589965"/>
                </a:lnTo>
                <a:lnTo>
                  <a:pt x="8544027" y="566331"/>
                </a:lnTo>
                <a:lnTo>
                  <a:pt x="8499119" y="547065"/>
                </a:lnTo>
                <a:lnTo>
                  <a:pt x="8451494" y="532650"/>
                </a:lnTo>
                <a:lnTo>
                  <a:pt x="8401571" y="523633"/>
                </a:lnTo>
                <a:lnTo>
                  <a:pt x="8349729" y="520509"/>
                </a:lnTo>
                <a:lnTo>
                  <a:pt x="7986852" y="520509"/>
                </a:lnTo>
                <a:lnTo>
                  <a:pt x="7935023" y="523633"/>
                </a:lnTo>
                <a:lnTo>
                  <a:pt x="7885100" y="532650"/>
                </a:lnTo>
                <a:lnTo>
                  <a:pt x="7837487" y="547065"/>
                </a:lnTo>
                <a:lnTo>
                  <a:pt x="7792567" y="566331"/>
                </a:lnTo>
                <a:lnTo>
                  <a:pt x="7750746" y="589965"/>
                </a:lnTo>
                <a:lnTo>
                  <a:pt x="7712380" y="617423"/>
                </a:lnTo>
                <a:lnTo>
                  <a:pt x="7677886" y="648195"/>
                </a:lnTo>
                <a:lnTo>
                  <a:pt x="7647635" y="681774"/>
                </a:lnTo>
                <a:lnTo>
                  <a:pt x="7622006" y="717638"/>
                </a:lnTo>
                <a:lnTo>
                  <a:pt x="7601407" y="755281"/>
                </a:lnTo>
                <a:lnTo>
                  <a:pt x="7586205" y="794156"/>
                </a:lnTo>
                <a:lnTo>
                  <a:pt x="7576807" y="833780"/>
                </a:lnTo>
                <a:lnTo>
                  <a:pt x="7573594" y="873620"/>
                </a:lnTo>
                <a:lnTo>
                  <a:pt x="7577112" y="913930"/>
                </a:lnTo>
                <a:lnTo>
                  <a:pt x="7587374" y="954951"/>
                </a:lnTo>
                <a:lnTo>
                  <a:pt x="7603922" y="995908"/>
                </a:lnTo>
                <a:lnTo>
                  <a:pt x="7626337" y="1036015"/>
                </a:lnTo>
                <a:lnTo>
                  <a:pt x="7654163" y="1074483"/>
                </a:lnTo>
                <a:lnTo>
                  <a:pt x="7686954" y="1110551"/>
                </a:lnTo>
                <a:lnTo>
                  <a:pt x="7724280" y="1143444"/>
                </a:lnTo>
                <a:lnTo>
                  <a:pt x="7765669" y="1172349"/>
                </a:lnTo>
                <a:lnTo>
                  <a:pt x="7810716" y="1196517"/>
                </a:lnTo>
                <a:lnTo>
                  <a:pt x="7810716" y="1468335"/>
                </a:lnTo>
                <a:lnTo>
                  <a:pt x="8091398" y="1234973"/>
                </a:lnTo>
                <a:lnTo>
                  <a:pt x="8349729" y="1234973"/>
                </a:lnTo>
                <a:lnTo>
                  <a:pt x="8401571" y="1231849"/>
                </a:lnTo>
                <a:lnTo>
                  <a:pt x="8451494" y="1222806"/>
                </a:lnTo>
                <a:lnTo>
                  <a:pt x="8499107" y="1208328"/>
                </a:lnTo>
                <a:lnTo>
                  <a:pt x="8544027" y="1188910"/>
                </a:lnTo>
                <a:lnTo>
                  <a:pt x="8585860" y="1165059"/>
                </a:lnTo>
                <a:lnTo>
                  <a:pt x="8624227" y="1137259"/>
                </a:lnTo>
                <a:lnTo>
                  <a:pt x="8658733" y="1106004"/>
                </a:lnTo>
                <a:lnTo>
                  <a:pt x="8688984" y="1071791"/>
                </a:lnTo>
                <a:lnTo>
                  <a:pt x="8714613" y="1035113"/>
                </a:lnTo>
                <a:lnTo>
                  <a:pt x="8735212" y="996454"/>
                </a:lnTo>
                <a:lnTo>
                  <a:pt x="8750414" y="956335"/>
                </a:lnTo>
                <a:lnTo>
                  <a:pt x="8759812" y="915225"/>
                </a:lnTo>
                <a:lnTo>
                  <a:pt x="8762086" y="885825"/>
                </a:lnTo>
                <a:lnTo>
                  <a:pt x="8762086" y="861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44361" y="3091523"/>
            <a:ext cx="5997575" cy="1452245"/>
            <a:chOff x="1344361" y="3091523"/>
            <a:chExt cx="5997575" cy="1452245"/>
          </a:xfrm>
        </p:grpSpPr>
        <p:sp>
          <p:nvSpPr>
            <p:cNvPr id="5" name="object 5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361" y="3091523"/>
              <a:ext cx="5997575" cy="1452245"/>
            </a:xfrm>
            <a:custGeom>
              <a:avLst/>
              <a:gdLst/>
              <a:ahLst/>
              <a:cxnLst/>
              <a:rect l="l" t="t" r="r" b="b"/>
              <a:pathLst>
                <a:path w="5997575" h="1452245">
                  <a:moveTo>
                    <a:pt x="5663762" y="1451722"/>
                  </a:moveTo>
                  <a:lnTo>
                    <a:pt x="333371" y="1451722"/>
                  </a:lnTo>
                  <a:lnTo>
                    <a:pt x="284111" y="1448108"/>
                  </a:lnTo>
                  <a:lnTo>
                    <a:pt x="237091" y="1437608"/>
                  </a:lnTo>
                  <a:lnTo>
                    <a:pt x="192832" y="1420738"/>
                  </a:lnTo>
                  <a:lnTo>
                    <a:pt x="151848" y="1398014"/>
                  </a:lnTo>
                  <a:lnTo>
                    <a:pt x="114656" y="1369951"/>
                  </a:lnTo>
                  <a:lnTo>
                    <a:pt x="81771" y="1337066"/>
                  </a:lnTo>
                  <a:lnTo>
                    <a:pt x="53708" y="1299873"/>
                  </a:lnTo>
                  <a:lnTo>
                    <a:pt x="30984" y="1258890"/>
                  </a:lnTo>
                  <a:lnTo>
                    <a:pt x="14114" y="1214630"/>
                  </a:lnTo>
                  <a:lnTo>
                    <a:pt x="3614" y="1167611"/>
                  </a:lnTo>
                  <a:lnTo>
                    <a:pt x="0" y="1118347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663759" y="0"/>
                  </a:lnTo>
                  <a:lnTo>
                    <a:pt x="5713022" y="3614"/>
                  </a:lnTo>
                  <a:lnTo>
                    <a:pt x="5760042" y="14114"/>
                  </a:lnTo>
                  <a:lnTo>
                    <a:pt x="5804301" y="30984"/>
                  </a:lnTo>
                  <a:lnTo>
                    <a:pt x="5845285" y="53708"/>
                  </a:lnTo>
                  <a:lnTo>
                    <a:pt x="5882477" y="81771"/>
                  </a:lnTo>
                  <a:lnTo>
                    <a:pt x="5915363" y="114656"/>
                  </a:lnTo>
                  <a:lnTo>
                    <a:pt x="5943425" y="151848"/>
                  </a:lnTo>
                  <a:lnTo>
                    <a:pt x="5966149" y="192832"/>
                  </a:lnTo>
                  <a:lnTo>
                    <a:pt x="5983019" y="237091"/>
                  </a:lnTo>
                  <a:lnTo>
                    <a:pt x="5993520" y="284111"/>
                  </a:lnTo>
                  <a:lnTo>
                    <a:pt x="5997134" y="333375"/>
                  </a:lnTo>
                  <a:lnTo>
                    <a:pt x="5997134" y="1118347"/>
                  </a:lnTo>
                  <a:lnTo>
                    <a:pt x="5993520" y="1167611"/>
                  </a:lnTo>
                  <a:lnTo>
                    <a:pt x="5983019" y="1214630"/>
                  </a:lnTo>
                  <a:lnTo>
                    <a:pt x="5966149" y="1258890"/>
                  </a:lnTo>
                  <a:lnTo>
                    <a:pt x="5943425" y="1299873"/>
                  </a:lnTo>
                  <a:lnTo>
                    <a:pt x="5915363" y="1337066"/>
                  </a:lnTo>
                  <a:lnTo>
                    <a:pt x="5882477" y="1369951"/>
                  </a:lnTo>
                  <a:lnTo>
                    <a:pt x="5845285" y="1398014"/>
                  </a:lnTo>
                  <a:lnTo>
                    <a:pt x="5804301" y="1420738"/>
                  </a:lnTo>
                  <a:lnTo>
                    <a:pt x="5760042" y="1437608"/>
                  </a:lnTo>
                  <a:lnTo>
                    <a:pt x="5713022" y="1448108"/>
                  </a:lnTo>
                  <a:lnTo>
                    <a:pt x="5663762" y="1451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63344" y="108598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3"/>
                </a:lnTo>
                <a:lnTo>
                  <a:pt x="21487" y="390299"/>
                </a:lnTo>
                <a:lnTo>
                  <a:pt x="5473" y="337602"/>
                </a:lnTo>
                <a:lnTo>
                  <a:pt x="0" y="282276"/>
                </a:lnTo>
                <a:lnTo>
                  <a:pt x="5473" y="226949"/>
                </a:lnTo>
                <a:lnTo>
                  <a:pt x="21487" y="174253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6"/>
                </a:lnTo>
                <a:lnTo>
                  <a:pt x="226950" y="5473"/>
                </a:lnTo>
                <a:lnTo>
                  <a:pt x="282271" y="0"/>
                </a:lnTo>
                <a:lnTo>
                  <a:pt x="2439564" y="0"/>
                </a:lnTo>
                <a:lnTo>
                  <a:pt x="2494885" y="5473"/>
                </a:lnTo>
                <a:lnTo>
                  <a:pt x="2547581" y="21486"/>
                </a:lnTo>
                <a:lnTo>
                  <a:pt x="2596166" y="47425"/>
                </a:lnTo>
                <a:lnTo>
                  <a:pt x="2639158" y="82676"/>
                </a:lnTo>
                <a:lnTo>
                  <a:pt x="2674410" y="125669"/>
                </a:lnTo>
                <a:lnTo>
                  <a:pt x="2700348" y="174253"/>
                </a:lnTo>
                <a:lnTo>
                  <a:pt x="2716361" y="226949"/>
                </a:lnTo>
                <a:lnTo>
                  <a:pt x="2721325" y="277114"/>
                </a:lnTo>
                <a:lnTo>
                  <a:pt x="2721325" y="287438"/>
                </a:lnTo>
                <a:lnTo>
                  <a:pt x="2716361" y="337602"/>
                </a:lnTo>
                <a:lnTo>
                  <a:pt x="2700348" y="390299"/>
                </a:lnTo>
                <a:lnTo>
                  <a:pt x="2674410" y="438883"/>
                </a:lnTo>
                <a:lnTo>
                  <a:pt x="2639158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67859" y="226677"/>
            <a:ext cx="111315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490" algn="l"/>
              </a:tabLst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VALU</a:t>
            </a:r>
            <a:r>
              <a:rPr sz="2050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01" y="896153"/>
            <a:ext cx="8529955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4040" marR="1023619" indent="-3101975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converts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text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string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that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represents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number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numeric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value.</a:t>
            </a:r>
            <a:endParaRPr sz="15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450" b="1" spc="-10" dirty="0">
                <a:latin typeface="Comic Sans MS"/>
                <a:cs typeface="Comic Sans MS"/>
              </a:rPr>
              <a:t>learn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9983" y="1867467"/>
            <a:ext cx="3375660" cy="531495"/>
          </a:xfrm>
          <a:custGeom>
            <a:avLst/>
            <a:gdLst/>
            <a:ahLst/>
            <a:cxnLst/>
            <a:rect l="l" t="t" r="r" b="b"/>
            <a:pathLst>
              <a:path w="3375660" h="531494">
                <a:moveTo>
                  <a:pt x="3109646" y="531105"/>
                </a:moveTo>
                <a:lnTo>
                  <a:pt x="265550" y="531105"/>
                </a:lnTo>
                <a:lnTo>
                  <a:pt x="217819" y="526827"/>
                </a:lnTo>
                <a:lnTo>
                  <a:pt x="172892" y="514491"/>
                </a:lnTo>
                <a:lnTo>
                  <a:pt x="131523" y="494849"/>
                </a:lnTo>
                <a:lnTo>
                  <a:pt x="94460" y="468650"/>
                </a:lnTo>
                <a:lnTo>
                  <a:pt x="62454" y="436645"/>
                </a:lnTo>
                <a:lnTo>
                  <a:pt x="36255" y="399582"/>
                </a:lnTo>
                <a:lnTo>
                  <a:pt x="16613" y="358212"/>
                </a:lnTo>
                <a:lnTo>
                  <a:pt x="4278" y="313286"/>
                </a:lnTo>
                <a:lnTo>
                  <a:pt x="0" y="265552"/>
                </a:lnTo>
                <a:lnTo>
                  <a:pt x="4278" y="217819"/>
                </a:lnTo>
                <a:lnTo>
                  <a:pt x="16613" y="172892"/>
                </a:lnTo>
                <a:lnTo>
                  <a:pt x="36255" y="131523"/>
                </a:lnTo>
                <a:lnTo>
                  <a:pt x="62454" y="94460"/>
                </a:lnTo>
                <a:lnTo>
                  <a:pt x="94460" y="62454"/>
                </a:lnTo>
                <a:lnTo>
                  <a:pt x="131523" y="36255"/>
                </a:lnTo>
                <a:lnTo>
                  <a:pt x="172892" y="16613"/>
                </a:lnTo>
                <a:lnTo>
                  <a:pt x="217819" y="4278"/>
                </a:lnTo>
                <a:lnTo>
                  <a:pt x="265552" y="0"/>
                </a:lnTo>
                <a:lnTo>
                  <a:pt x="3109643" y="0"/>
                </a:lnTo>
                <a:lnTo>
                  <a:pt x="3157377" y="4278"/>
                </a:lnTo>
                <a:lnTo>
                  <a:pt x="3202303" y="16613"/>
                </a:lnTo>
                <a:lnTo>
                  <a:pt x="3243673" y="36255"/>
                </a:lnTo>
                <a:lnTo>
                  <a:pt x="3280735" y="62454"/>
                </a:lnTo>
                <a:lnTo>
                  <a:pt x="3312741" y="94460"/>
                </a:lnTo>
                <a:lnTo>
                  <a:pt x="3338940" y="131523"/>
                </a:lnTo>
                <a:lnTo>
                  <a:pt x="3358582" y="172892"/>
                </a:lnTo>
                <a:lnTo>
                  <a:pt x="3370917" y="217819"/>
                </a:lnTo>
                <a:lnTo>
                  <a:pt x="3375196" y="265552"/>
                </a:lnTo>
                <a:lnTo>
                  <a:pt x="3370917" y="313286"/>
                </a:lnTo>
                <a:lnTo>
                  <a:pt x="3358582" y="358212"/>
                </a:lnTo>
                <a:lnTo>
                  <a:pt x="3338940" y="399582"/>
                </a:lnTo>
                <a:lnTo>
                  <a:pt x="3312741" y="436645"/>
                </a:lnTo>
                <a:lnTo>
                  <a:pt x="3280735" y="468650"/>
                </a:lnTo>
                <a:lnTo>
                  <a:pt x="3243673" y="494849"/>
                </a:lnTo>
                <a:lnTo>
                  <a:pt x="3202303" y="514491"/>
                </a:lnTo>
                <a:lnTo>
                  <a:pt x="3157377" y="526827"/>
                </a:lnTo>
                <a:lnTo>
                  <a:pt x="3109646" y="531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1987" y="1991831"/>
            <a:ext cx="147129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omic Sans MS"/>
                <a:cs typeface="Comic Sans MS"/>
              </a:rPr>
              <a:t>VALUE(&lt;text&gt;)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4361" y="4732639"/>
            <a:ext cx="4933949" cy="3428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4822" y="280901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253" y="198858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4361" y="2676656"/>
            <a:ext cx="3375025" cy="329565"/>
          </a:xfrm>
          <a:custGeom>
            <a:avLst/>
            <a:gdLst/>
            <a:ahLst/>
            <a:cxnLst/>
            <a:rect l="l" t="t" r="r" b="b"/>
            <a:pathLst>
              <a:path w="3375025" h="329564">
                <a:moveTo>
                  <a:pt x="3210626" y="329142"/>
                </a:moveTo>
                <a:lnTo>
                  <a:pt x="164570" y="329142"/>
                </a:lnTo>
                <a:lnTo>
                  <a:pt x="132314" y="325950"/>
                </a:lnTo>
                <a:lnTo>
                  <a:pt x="73266" y="301492"/>
                </a:lnTo>
                <a:lnTo>
                  <a:pt x="27649" y="255875"/>
                </a:lnTo>
                <a:lnTo>
                  <a:pt x="3191" y="196827"/>
                </a:lnTo>
                <a:lnTo>
                  <a:pt x="0" y="164570"/>
                </a:lnTo>
                <a:lnTo>
                  <a:pt x="3191" y="132314"/>
                </a:lnTo>
                <a:lnTo>
                  <a:pt x="27649" y="73266"/>
                </a:lnTo>
                <a:lnTo>
                  <a:pt x="73266" y="27649"/>
                </a:lnTo>
                <a:lnTo>
                  <a:pt x="132314" y="3191"/>
                </a:lnTo>
                <a:lnTo>
                  <a:pt x="3210625" y="0"/>
                </a:lnTo>
                <a:lnTo>
                  <a:pt x="3242881" y="3191"/>
                </a:lnTo>
                <a:lnTo>
                  <a:pt x="3301929" y="27649"/>
                </a:lnTo>
                <a:lnTo>
                  <a:pt x="3347546" y="73266"/>
                </a:lnTo>
                <a:lnTo>
                  <a:pt x="3372004" y="132314"/>
                </a:lnTo>
                <a:lnTo>
                  <a:pt x="3374991" y="162503"/>
                </a:lnTo>
                <a:lnTo>
                  <a:pt x="3374991" y="166638"/>
                </a:lnTo>
                <a:lnTo>
                  <a:pt x="3362668" y="227549"/>
                </a:lnTo>
                <a:lnTo>
                  <a:pt x="3326994" y="280940"/>
                </a:lnTo>
                <a:lnTo>
                  <a:pt x="3273603" y="316614"/>
                </a:lnTo>
                <a:lnTo>
                  <a:pt x="3210626" y="329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84049" y="2734345"/>
            <a:ext cx="5917565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Comic Sans MS"/>
                <a:cs typeface="Comic Sans MS"/>
              </a:rPr>
              <a:t>Just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took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for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example</a:t>
            </a:r>
            <a:endParaRPr sz="1250">
              <a:latin typeface="Comic Sans MS"/>
              <a:cs typeface="Comic Sans MS"/>
            </a:endParaRPr>
          </a:p>
          <a:p>
            <a:pPr marL="12065" marR="5080" algn="ctr">
              <a:lnSpc>
                <a:spcPct val="112900"/>
              </a:lnSpc>
              <a:spcBef>
                <a:spcPts val="1450"/>
              </a:spcBef>
            </a:pPr>
            <a:r>
              <a:rPr sz="1550" spc="-5" dirty="0">
                <a:latin typeface="Comic Sans MS"/>
                <a:cs typeface="Comic Sans MS"/>
              </a:rPr>
              <a:t>In 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"Orders" table,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there's 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 named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"Postal Code"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that contains postal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codes as text.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Some postal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codes are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represented as numbers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stored in text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format. We need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convert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these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text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representations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postal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codes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into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numeric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values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for further analysis.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626063" y="5492372"/>
            <a:ext cx="815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z="1200" b="1" dirty="0">
                <a:latin typeface="Comic Sans MS"/>
                <a:cs typeface="Comic Sans MS"/>
              </a:rPr>
              <a:t>This formula	convert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text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"Postal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Code"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"Orders"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into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numeric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values.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-31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374650" y="36196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597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IamSiddhika</vt:lpstr>
      <vt:lpstr>Today Content</vt:lpstr>
      <vt:lpstr>REPLACE</vt:lpstr>
      <vt:lpstr>  SUBSTITUTE</vt:lpstr>
      <vt:lpstr>  TRIM</vt:lpstr>
      <vt:lpstr> 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2024-09-15T17:29:13Z</dcterms:created>
  <dcterms:modified xsi:type="dcterms:W3CDTF">2024-09-25T14:45:40Z</dcterms:modified>
</cp:coreProperties>
</file>