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A4F6-F1EC-49F2-B4F5-900C82E8CBA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93B15-76D2-47D7-9A7C-6AF8972B3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6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3B31-144F-4387-9820-6847FB78C6C3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FAC7-6E0D-47CE-B150-A9BB0D0D8FDD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06" y="2575987"/>
            <a:ext cx="1503117" cy="28670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A663-A403-4708-8594-B3E21B2FD6C0}" type="datetime1">
              <a:rPr lang="en-US" smtClean="0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6412-27C9-44F6-8C60-C2A37F68CF04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8743-3DAB-42E9-9D7A-0F3B3DCCC733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8715" y="372225"/>
            <a:ext cx="866775" cy="30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389064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675266"/>
            <a:ext cx="204533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8B54-B009-4B2D-92FE-2025A4B2EA3A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3973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-20" dirty="0"/>
              <a:t>Hii, </a:t>
            </a:r>
            <a:r>
              <a:rPr sz="3150" dirty="0" err="1"/>
              <a:t>Iam</a:t>
            </a:r>
            <a:r>
              <a:rPr lang="en-US" sz="3150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21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38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3"/>
                </a:lnTo>
                <a:lnTo>
                  <a:pt x="196313" y="1218364"/>
                </a:lnTo>
                <a:lnTo>
                  <a:pt x="166879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8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9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7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5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3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8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6" y="723034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8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3" y="1218364"/>
                </a:lnTo>
                <a:lnTo>
                  <a:pt x="1218364" y="1249763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5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7" y="1439987"/>
                </a:lnTo>
                <a:lnTo>
                  <a:pt x="770578" y="1444538"/>
                </a:lnTo>
                <a:lnTo>
                  <a:pt x="723038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81" y="2410672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81" y="2886922"/>
            <a:ext cx="85725" cy="8572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spc="-75" dirty="0"/>
              <a:t> </a:t>
            </a:r>
            <a:r>
              <a:rPr spc="-25" dirty="0"/>
              <a:t>DAX</a:t>
            </a:r>
          </a:p>
          <a:p>
            <a:pPr marL="394970" marR="1354455">
              <a:lnSpc>
                <a:spcPct val="164500"/>
              </a:lnSpc>
              <a:spcBef>
                <a:spcPts val="2555"/>
              </a:spcBef>
            </a:pPr>
            <a:r>
              <a:rPr sz="1900" b="0" dirty="0">
                <a:latin typeface="Comic Sans MS"/>
                <a:cs typeface="Comic Sans MS"/>
              </a:rPr>
              <a:t>FILTER</a:t>
            </a:r>
            <a:r>
              <a:rPr sz="1900" b="0" spc="-65" dirty="0">
                <a:latin typeface="Comic Sans MS"/>
                <a:cs typeface="Comic Sans MS"/>
              </a:rPr>
              <a:t> </a:t>
            </a:r>
            <a:r>
              <a:rPr sz="1900" b="0" spc="-10" dirty="0">
                <a:latin typeface="Comic Sans MS"/>
                <a:cs typeface="Comic Sans MS"/>
              </a:rPr>
              <a:t>CONTEXT STEP-</a:t>
            </a:r>
            <a:r>
              <a:rPr sz="1900" b="0" spc="-20" dirty="0">
                <a:latin typeface="Comic Sans MS"/>
                <a:cs typeface="Comic Sans MS"/>
              </a:rPr>
              <a:t>BY-STEP</a:t>
            </a:r>
            <a:endParaRPr sz="1900">
              <a:latin typeface="Comic Sans MS"/>
              <a:cs typeface="Comic Sans MS"/>
            </a:endParaRPr>
          </a:p>
          <a:p>
            <a:pPr marL="850265">
              <a:lnSpc>
                <a:spcPct val="100000"/>
              </a:lnSpc>
              <a:spcBef>
                <a:spcPts val="1470"/>
              </a:spcBef>
            </a:pPr>
            <a:r>
              <a:rPr sz="1900" b="0" dirty="0">
                <a:latin typeface="Comic Sans MS"/>
                <a:cs typeface="Comic Sans MS"/>
              </a:rPr>
              <a:t>MEASURE</a:t>
            </a:r>
            <a:r>
              <a:rPr sz="1900" b="0" spc="-85" dirty="0">
                <a:latin typeface="Comic Sans MS"/>
                <a:cs typeface="Comic Sans MS"/>
              </a:rPr>
              <a:t> </a:t>
            </a:r>
            <a:r>
              <a:rPr sz="1900" b="0" spc="-10" dirty="0">
                <a:latin typeface="Comic Sans MS"/>
                <a:cs typeface="Comic Sans MS"/>
              </a:rPr>
              <a:t>CALCULATION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2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Have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you </a:t>
            </a:r>
            <a:r>
              <a:rPr sz="1450" b="1" dirty="0">
                <a:latin typeface="Comic Sans MS"/>
                <a:cs typeface="Comic Sans MS"/>
              </a:rPr>
              <a:t>got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3088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2819" y="12"/>
            <a:ext cx="5723890" cy="859155"/>
          </a:xfrm>
          <a:custGeom>
            <a:avLst/>
            <a:gdLst/>
            <a:ahLst/>
            <a:cxnLst/>
            <a:rect l="l" t="t" r="r" b="b"/>
            <a:pathLst>
              <a:path w="5723890" h="859155">
                <a:moveTo>
                  <a:pt x="5723318" y="564083"/>
                </a:moveTo>
                <a:lnTo>
                  <a:pt x="5719648" y="517664"/>
                </a:lnTo>
                <a:lnTo>
                  <a:pt x="5708840" y="472795"/>
                </a:lnTo>
                <a:lnTo>
                  <a:pt x="5691238" y="430288"/>
                </a:lnTo>
                <a:lnTo>
                  <a:pt x="5667159" y="390931"/>
                </a:lnTo>
                <a:lnTo>
                  <a:pt x="5636933" y="355511"/>
                </a:lnTo>
                <a:lnTo>
                  <a:pt x="5601500" y="325272"/>
                </a:lnTo>
                <a:lnTo>
                  <a:pt x="5562143" y="301193"/>
                </a:lnTo>
                <a:lnTo>
                  <a:pt x="5519636" y="283591"/>
                </a:lnTo>
                <a:lnTo>
                  <a:pt x="5474767" y="272783"/>
                </a:lnTo>
                <a:lnTo>
                  <a:pt x="5428348" y="269113"/>
                </a:lnTo>
                <a:lnTo>
                  <a:pt x="5098021" y="269113"/>
                </a:lnTo>
                <a:lnTo>
                  <a:pt x="5105705" y="258025"/>
                </a:lnTo>
                <a:lnTo>
                  <a:pt x="5127472" y="219519"/>
                </a:lnTo>
                <a:lnTo>
                  <a:pt x="5145735" y="178955"/>
                </a:lnTo>
                <a:lnTo>
                  <a:pt x="5160302" y="136512"/>
                </a:lnTo>
                <a:lnTo>
                  <a:pt x="5170957" y="92405"/>
                </a:lnTo>
                <a:lnTo>
                  <a:pt x="5177498" y="46824"/>
                </a:lnTo>
                <a:lnTo>
                  <a:pt x="5179720" y="0"/>
                </a:lnTo>
                <a:lnTo>
                  <a:pt x="4207154" y="0"/>
                </a:lnTo>
                <a:lnTo>
                  <a:pt x="4209377" y="46824"/>
                </a:lnTo>
                <a:lnTo>
                  <a:pt x="4215930" y="92405"/>
                </a:lnTo>
                <a:lnTo>
                  <a:pt x="4226585" y="136512"/>
                </a:lnTo>
                <a:lnTo>
                  <a:pt x="4241139" y="178955"/>
                </a:lnTo>
                <a:lnTo>
                  <a:pt x="4259415" y="219519"/>
                </a:lnTo>
                <a:lnTo>
                  <a:pt x="4281182" y="258025"/>
                </a:lnTo>
                <a:lnTo>
                  <a:pt x="4288853" y="269113"/>
                </a:lnTo>
                <a:lnTo>
                  <a:pt x="294982" y="269113"/>
                </a:lnTo>
                <a:lnTo>
                  <a:pt x="248551" y="272783"/>
                </a:lnTo>
                <a:lnTo>
                  <a:pt x="203695" y="283591"/>
                </a:lnTo>
                <a:lnTo>
                  <a:pt x="161188" y="301193"/>
                </a:lnTo>
                <a:lnTo>
                  <a:pt x="121818" y="325272"/>
                </a:lnTo>
                <a:lnTo>
                  <a:pt x="86398" y="355511"/>
                </a:lnTo>
                <a:lnTo>
                  <a:pt x="56172" y="390931"/>
                </a:lnTo>
                <a:lnTo>
                  <a:pt x="32092" y="430288"/>
                </a:lnTo>
                <a:lnTo>
                  <a:pt x="14478" y="472795"/>
                </a:lnTo>
                <a:lnTo>
                  <a:pt x="3670" y="517664"/>
                </a:lnTo>
                <a:lnTo>
                  <a:pt x="0" y="564083"/>
                </a:lnTo>
                <a:lnTo>
                  <a:pt x="3670" y="610514"/>
                </a:lnTo>
                <a:lnTo>
                  <a:pt x="14478" y="655370"/>
                </a:lnTo>
                <a:lnTo>
                  <a:pt x="32092" y="697877"/>
                </a:lnTo>
                <a:lnTo>
                  <a:pt x="56172" y="737247"/>
                </a:lnTo>
                <a:lnTo>
                  <a:pt x="86398" y="772668"/>
                </a:lnTo>
                <a:lnTo>
                  <a:pt x="121818" y="802894"/>
                </a:lnTo>
                <a:lnTo>
                  <a:pt x="161188" y="826973"/>
                </a:lnTo>
                <a:lnTo>
                  <a:pt x="203695" y="844588"/>
                </a:lnTo>
                <a:lnTo>
                  <a:pt x="248551" y="855395"/>
                </a:lnTo>
                <a:lnTo>
                  <a:pt x="294982" y="859066"/>
                </a:lnTo>
                <a:lnTo>
                  <a:pt x="5428348" y="859066"/>
                </a:lnTo>
                <a:lnTo>
                  <a:pt x="5474767" y="855395"/>
                </a:lnTo>
                <a:lnTo>
                  <a:pt x="5519636" y="844588"/>
                </a:lnTo>
                <a:lnTo>
                  <a:pt x="5562143" y="826973"/>
                </a:lnTo>
                <a:lnTo>
                  <a:pt x="5601500" y="802894"/>
                </a:lnTo>
                <a:lnTo>
                  <a:pt x="5636933" y="772668"/>
                </a:lnTo>
                <a:lnTo>
                  <a:pt x="5667159" y="737247"/>
                </a:lnTo>
                <a:lnTo>
                  <a:pt x="5691238" y="697877"/>
                </a:lnTo>
                <a:lnTo>
                  <a:pt x="5708840" y="655370"/>
                </a:lnTo>
                <a:lnTo>
                  <a:pt x="5719648" y="610514"/>
                </a:lnTo>
                <a:lnTo>
                  <a:pt x="5723318" y="564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2477712"/>
            <a:ext cx="8937625" cy="4723765"/>
            <a:chOff x="0" y="2477712"/>
            <a:chExt cx="8937625" cy="4723765"/>
          </a:xfrm>
        </p:grpSpPr>
        <p:sp>
          <p:nvSpPr>
            <p:cNvPr id="9" name="object 9"/>
            <p:cNvSpPr/>
            <p:nvPr/>
          </p:nvSpPr>
          <p:spPr>
            <a:xfrm>
              <a:off x="0" y="6300037"/>
              <a:ext cx="8309609" cy="901065"/>
            </a:xfrm>
            <a:custGeom>
              <a:avLst/>
              <a:gdLst/>
              <a:ahLst/>
              <a:cxnLst/>
              <a:rect l="l" t="t" r="r" b="b"/>
              <a:pathLst>
                <a:path w="8309609" h="901065">
                  <a:moveTo>
                    <a:pt x="900798" y="900874"/>
                  </a:moveTo>
                  <a:lnTo>
                    <a:pt x="888174" y="832307"/>
                  </a:lnTo>
                  <a:lnTo>
                    <a:pt x="877189" y="787336"/>
                  </a:lnTo>
                  <a:lnTo>
                    <a:pt x="864336" y="743127"/>
                  </a:lnTo>
                  <a:lnTo>
                    <a:pt x="849680" y="699706"/>
                  </a:lnTo>
                  <a:lnTo>
                    <a:pt x="833259" y="657136"/>
                  </a:lnTo>
                  <a:lnTo>
                    <a:pt x="815111" y="615467"/>
                  </a:lnTo>
                  <a:lnTo>
                    <a:pt x="795274" y="574725"/>
                  </a:lnTo>
                  <a:lnTo>
                    <a:pt x="773811" y="534949"/>
                  </a:lnTo>
                  <a:lnTo>
                    <a:pt x="750760" y="496214"/>
                  </a:lnTo>
                  <a:lnTo>
                    <a:pt x="726147" y="458533"/>
                  </a:lnTo>
                  <a:lnTo>
                    <a:pt x="700036" y="421970"/>
                  </a:lnTo>
                  <a:lnTo>
                    <a:pt x="672465" y="386549"/>
                  </a:lnTo>
                  <a:lnTo>
                    <a:pt x="643470" y="352336"/>
                  </a:lnTo>
                  <a:lnTo>
                    <a:pt x="613105" y="319354"/>
                  </a:lnTo>
                  <a:lnTo>
                    <a:pt x="581418" y="287667"/>
                  </a:lnTo>
                  <a:lnTo>
                    <a:pt x="548449" y="257302"/>
                  </a:lnTo>
                  <a:lnTo>
                    <a:pt x="514223" y="228307"/>
                  </a:lnTo>
                  <a:lnTo>
                    <a:pt x="478815" y="200736"/>
                  </a:lnTo>
                  <a:lnTo>
                    <a:pt x="442239" y="174625"/>
                  </a:lnTo>
                  <a:lnTo>
                    <a:pt x="404558" y="150025"/>
                  </a:lnTo>
                  <a:lnTo>
                    <a:pt x="365823" y="126961"/>
                  </a:lnTo>
                  <a:lnTo>
                    <a:pt x="326059" y="105498"/>
                  </a:lnTo>
                  <a:lnTo>
                    <a:pt x="285305" y="85661"/>
                  </a:lnTo>
                  <a:lnTo>
                    <a:pt x="243636" y="67513"/>
                  </a:lnTo>
                  <a:lnTo>
                    <a:pt x="201066" y="51092"/>
                  </a:lnTo>
                  <a:lnTo>
                    <a:pt x="157657" y="36436"/>
                  </a:lnTo>
                  <a:lnTo>
                    <a:pt x="113436" y="23583"/>
                  </a:lnTo>
                  <a:lnTo>
                    <a:pt x="68465" y="12598"/>
                  </a:lnTo>
                  <a:lnTo>
                    <a:pt x="22771" y="3505"/>
                  </a:lnTo>
                  <a:lnTo>
                    <a:pt x="0" y="0"/>
                  </a:lnTo>
                  <a:lnTo>
                    <a:pt x="0" y="900874"/>
                  </a:lnTo>
                  <a:lnTo>
                    <a:pt x="900798" y="900874"/>
                  </a:lnTo>
                  <a:close/>
                </a:path>
                <a:path w="8309609" h="901065">
                  <a:moveTo>
                    <a:pt x="8309394" y="625487"/>
                  </a:moveTo>
                  <a:lnTo>
                    <a:pt x="8303171" y="570179"/>
                  </a:lnTo>
                  <a:lnTo>
                    <a:pt x="8283448" y="507199"/>
                  </a:lnTo>
                  <a:lnTo>
                    <a:pt x="8251431" y="446608"/>
                  </a:lnTo>
                  <a:lnTo>
                    <a:pt x="8207832" y="388785"/>
                  </a:lnTo>
                  <a:lnTo>
                    <a:pt x="8153324" y="334073"/>
                  </a:lnTo>
                  <a:lnTo>
                    <a:pt x="8122209" y="308000"/>
                  </a:lnTo>
                  <a:lnTo>
                    <a:pt x="8088630" y="282841"/>
                  </a:lnTo>
                  <a:lnTo>
                    <a:pt x="8052676" y="258648"/>
                  </a:lnTo>
                  <a:lnTo>
                    <a:pt x="8014449" y="235458"/>
                  </a:lnTo>
                  <a:lnTo>
                    <a:pt x="7974012" y="213321"/>
                  </a:lnTo>
                  <a:lnTo>
                    <a:pt x="7931455" y="192290"/>
                  </a:lnTo>
                  <a:lnTo>
                    <a:pt x="7886890" y="172402"/>
                  </a:lnTo>
                  <a:lnTo>
                    <a:pt x="7840383" y="153695"/>
                  </a:lnTo>
                  <a:lnTo>
                    <a:pt x="7792021" y="136232"/>
                  </a:lnTo>
                  <a:lnTo>
                    <a:pt x="7741907" y="120040"/>
                  </a:lnTo>
                  <a:lnTo>
                    <a:pt x="7690117" y="105181"/>
                  </a:lnTo>
                  <a:lnTo>
                    <a:pt x="7636738" y="91694"/>
                  </a:lnTo>
                  <a:lnTo>
                    <a:pt x="7581862" y="79616"/>
                  </a:lnTo>
                  <a:lnTo>
                    <a:pt x="7525563" y="68999"/>
                  </a:lnTo>
                  <a:lnTo>
                    <a:pt x="7467955" y="59905"/>
                  </a:lnTo>
                  <a:lnTo>
                    <a:pt x="7409104" y="52349"/>
                  </a:lnTo>
                  <a:lnTo>
                    <a:pt x="7349096" y="46393"/>
                  </a:lnTo>
                  <a:lnTo>
                    <a:pt x="7288035" y="42087"/>
                  </a:lnTo>
                  <a:lnTo>
                    <a:pt x="7226008" y="39471"/>
                  </a:lnTo>
                  <a:lnTo>
                    <a:pt x="7163079" y="38595"/>
                  </a:lnTo>
                  <a:lnTo>
                    <a:pt x="7100163" y="39471"/>
                  </a:lnTo>
                  <a:lnTo>
                    <a:pt x="7038124" y="42087"/>
                  </a:lnTo>
                  <a:lnTo>
                    <a:pt x="6977062" y="46393"/>
                  </a:lnTo>
                  <a:lnTo>
                    <a:pt x="6917068" y="52349"/>
                  </a:lnTo>
                  <a:lnTo>
                    <a:pt x="6858216" y="59905"/>
                  </a:lnTo>
                  <a:lnTo>
                    <a:pt x="6800596" y="68999"/>
                  </a:lnTo>
                  <a:lnTo>
                    <a:pt x="6744309" y="79616"/>
                  </a:lnTo>
                  <a:lnTo>
                    <a:pt x="6689433" y="91694"/>
                  </a:lnTo>
                  <a:lnTo>
                    <a:pt x="6636055" y="105181"/>
                  </a:lnTo>
                  <a:lnTo>
                    <a:pt x="6584264" y="120040"/>
                  </a:lnTo>
                  <a:lnTo>
                    <a:pt x="6534137" y="136232"/>
                  </a:lnTo>
                  <a:lnTo>
                    <a:pt x="6485788" y="153695"/>
                  </a:lnTo>
                  <a:lnTo>
                    <a:pt x="6439281" y="172402"/>
                  </a:lnTo>
                  <a:lnTo>
                    <a:pt x="6394704" y="192290"/>
                  </a:lnTo>
                  <a:lnTo>
                    <a:pt x="6352159" y="213321"/>
                  </a:lnTo>
                  <a:lnTo>
                    <a:pt x="6311722" y="235458"/>
                  </a:lnTo>
                  <a:lnTo>
                    <a:pt x="6273482" y="258648"/>
                  </a:lnTo>
                  <a:lnTo>
                    <a:pt x="6237529" y="282841"/>
                  </a:lnTo>
                  <a:lnTo>
                    <a:pt x="6203950" y="308000"/>
                  </a:lnTo>
                  <a:lnTo>
                    <a:pt x="6172835" y="334073"/>
                  </a:lnTo>
                  <a:lnTo>
                    <a:pt x="6144272" y="361010"/>
                  </a:lnTo>
                  <a:lnTo>
                    <a:pt x="6095123" y="417334"/>
                  </a:lnTo>
                  <a:lnTo>
                    <a:pt x="6057227" y="476580"/>
                  </a:lnTo>
                  <a:lnTo>
                    <a:pt x="6031268" y="538403"/>
                  </a:lnTo>
                  <a:lnTo>
                    <a:pt x="6017958" y="602449"/>
                  </a:lnTo>
                  <a:lnTo>
                    <a:pt x="6016256" y="635177"/>
                  </a:lnTo>
                  <a:lnTo>
                    <a:pt x="6017958" y="667918"/>
                  </a:lnTo>
                  <a:lnTo>
                    <a:pt x="6031268" y="731951"/>
                  </a:lnTo>
                  <a:lnTo>
                    <a:pt x="6057227" y="793775"/>
                  </a:lnTo>
                  <a:lnTo>
                    <a:pt x="6095123" y="853033"/>
                  </a:lnTo>
                  <a:lnTo>
                    <a:pt x="6136348" y="900874"/>
                  </a:lnTo>
                  <a:lnTo>
                    <a:pt x="8189811" y="900874"/>
                  </a:lnTo>
                  <a:lnTo>
                    <a:pt x="8231035" y="853033"/>
                  </a:lnTo>
                  <a:lnTo>
                    <a:pt x="8268932" y="793775"/>
                  </a:lnTo>
                  <a:lnTo>
                    <a:pt x="8294891" y="731951"/>
                  </a:lnTo>
                  <a:lnTo>
                    <a:pt x="8308200" y="667918"/>
                  </a:lnTo>
                  <a:lnTo>
                    <a:pt x="8309394" y="644880"/>
                  </a:lnTo>
                  <a:lnTo>
                    <a:pt x="8309394" y="625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389092"/>
              <a:ext cx="657224" cy="657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477712"/>
              <a:ext cx="3571874" cy="269557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36817" y="384049"/>
            <a:ext cx="249555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</a:rPr>
              <a:t>FILTER</a:t>
            </a:r>
            <a:r>
              <a:rPr sz="2150"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CONTEXT</a:t>
            </a:r>
            <a:endParaRPr sz="2150"/>
          </a:p>
        </p:txBody>
      </p:sp>
      <p:sp>
        <p:nvSpPr>
          <p:cNvPr id="13" name="object 13"/>
          <p:cNvSpPr/>
          <p:nvPr/>
        </p:nvSpPr>
        <p:spPr>
          <a:xfrm>
            <a:off x="3681764" y="2357805"/>
            <a:ext cx="3481704" cy="2813685"/>
          </a:xfrm>
          <a:custGeom>
            <a:avLst/>
            <a:gdLst/>
            <a:ahLst/>
            <a:cxnLst/>
            <a:rect l="l" t="t" r="r" b="b"/>
            <a:pathLst>
              <a:path w="3481704" h="2813685">
                <a:moveTo>
                  <a:pt x="3147947" y="2813524"/>
                </a:moveTo>
                <a:lnTo>
                  <a:pt x="333374" y="2813524"/>
                </a:lnTo>
                <a:lnTo>
                  <a:pt x="284111" y="2809910"/>
                </a:lnTo>
                <a:lnTo>
                  <a:pt x="237091" y="2799410"/>
                </a:lnTo>
                <a:lnTo>
                  <a:pt x="192832" y="2782540"/>
                </a:lnTo>
                <a:lnTo>
                  <a:pt x="151848" y="2759816"/>
                </a:lnTo>
                <a:lnTo>
                  <a:pt x="114656" y="2731753"/>
                </a:lnTo>
                <a:lnTo>
                  <a:pt x="81771" y="2698868"/>
                </a:lnTo>
                <a:lnTo>
                  <a:pt x="53708" y="2661676"/>
                </a:lnTo>
                <a:lnTo>
                  <a:pt x="30984" y="2620692"/>
                </a:lnTo>
                <a:lnTo>
                  <a:pt x="14114" y="2576433"/>
                </a:lnTo>
                <a:lnTo>
                  <a:pt x="3614" y="2529413"/>
                </a:lnTo>
                <a:lnTo>
                  <a:pt x="0" y="248014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147947" y="0"/>
                </a:lnTo>
                <a:lnTo>
                  <a:pt x="3197211" y="3614"/>
                </a:lnTo>
                <a:lnTo>
                  <a:pt x="3244230" y="14114"/>
                </a:lnTo>
                <a:lnTo>
                  <a:pt x="3288489" y="30984"/>
                </a:lnTo>
                <a:lnTo>
                  <a:pt x="3329473" y="53708"/>
                </a:lnTo>
                <a:lnTo>
                  <a:pt x="3366665" y="81771"/>
                </a:lnTo>
                <a:lnTo>
                  <a:pt x="3399551" y="114656"/>
                </a:lnTo>
                <a:lnTo>
                  <a:pt x="3427613" y="151848"/>
                </a:lnTo>
                <a:lnTo>
                  <a:pt x="3450337" y="192832"/>
                </a:lnTo>
                <a:lnTo>
                  <a:pt x="3467207" y="237091"/>
                </a:lnTo>
                <a:lnTo>
                  <a:pt x="3477707" y="284111"/>
                </a:lnTo>
                <a:lnTo>
                  <a:pt x="3481322" y="333374"/>
                </a:lnTo>
                <a:lnTo>
                  <a:pt x="3481322" y="2480149"/>
                </a:lnTo>
                <a:lnTo>
                  <a:pt x="3477707" y="2529413"/>
                </a:lnTo>
                <a:lnTo>
                  <a:pt x="3467207" y="2576433"/>
                </a:lnTo>
                <a:lnTo>
                  <a:pt x="3450337" y="2620692"/>
                </a:lnTo>
                <a:lnTo>
                  <a:pt x="3427613" y="2661676"/>
                </a:lnTo>
                <a:lnTo>
                  <a:pt x="3399551" y="2698868"/>
                </a:lnTo>
                <a:lnTo>
                  <a:pt x="3366665" y="2731753"/>
                </a:lnTo>
                <a:lnTo>
                  <a:pt x="3329473" y="2759816"/>
                </a:lnTo>
                <a:lnTo>
                  <a:pt x="3288489" y="2782540"/>
                </a:lnTo>
                <a:lnTo>
                  <a:pt x="3244230" y="2799410"/>
                </a:lnTo>
                <a:lnTo>
                  <a:pt x="3197211" y="2809910"/>
                </a:lnTo>
                <a:lnTo>
                  <a:pt x="3147947" y="2813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0218" y="1261166"/>
            <a:ext cx="6627495" cy="948055"/>
          </a:xfrm>
          <a:custGeom>
            <a:avLst/>
            <a:gdLst/>
            <a:ahLst/>
            <a:cxnLst/>
            <a:rect l="l" t="t" r="r" b="b"/>
            <a:pathLst>
              <a:path w="6627495" h="948055">
                <a:moveTo>
                  <a:pt x="6295164" y="947833"/>
                </a:moveTo>
                <a:lnTo>
                  <a:pt x="333374" y="947833"/>
                </a:lnTo>
                <a:lnTo>
                  <a:pt x="284111" y="944219"/>
                </a:lnTo>
                <a:lnTo>
                  <a:pt x="237091" y="933719"/>
                </a:lnTo>
                <a:lnTo>
                  <a:pt x="192832" y="916849"/>
                </a:lnTo>
                <a:lnTo>
                  <a:pt x="151848" y="894125"/>
                </a:lnTo>
                <a:lnTo>
                  <a:pt x="114656" y="866062"/>
                </a:lnTo>
                <a:lnTo>
                  <a:pt x="81771" y="833177"/>
                </a:lnTo>
                <a:lnTo>
                  <a:pt x="53708" y="795985"/>
                </a:lnTo>
                <a:lnTo>
                  <a:pt x="30984" y="755001"/>
                </a:lnTo>
                <a:lnTo>
                  <a:pt x="14114" y="710742"/>
                </a:lnTo>
                <a:lnTo>
                  <a:pt x="3614" y="663722"/>
                </a:lnTo>
                <a:lnTo>
                  <a:pt x="0" y="61445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295163" y="0"/>
                </a:lnTo>
                <a:lnTo>
                  <a:pt x="6344427" y="3614"/>
                </a:lnTo>
                <a:lnTo>
                  <a:pt x="6391447" y="14114"/>
                </a:lnTo>
                <a:lnTo>
                  <a:pt x="6435706" y="30984"/>
                </a:lnTo>
                <a:lnTo>
                  <a:pt x="6476690" y="53708"/>
                </a:lnTo>
                <a:lnTo>
                  <a:pt x="6513882" y="81771"/>
                </a:lnTo>
                <a:lnTo>
                  <a:pt x="6546767" y="114656"/>
                </a:lnTo>
                <a:lnTo>
                  <a:pt x="6574830" y="151848"/>
                </a:lnTo>
                <a:lnTo>
                  <a:pt x="6597554" y="192832"/>
                </a:lnTo>
                <a:lnTo>
                  <a:pt x="6614424" y="237091"/>
                </a:lnTo>
                <a:lnTo>
                  <a:pt x="6624924" y="284111"/>
                </a:lnTo>
                <a:lnTo>
                  <a:pt x="6627432" y="318303"/>
                </a:lnTo>
                <a:lnTo>
                  <a:pt x="6627432" y="629530"/>
                </a:lnTo>
                <a:lnTo>
                  <a:pt x="6614424" y="710742"/>
                </a:lnTo>
                <a:lnTo>
                  <a:pt x="6597554" y="755001"/>
                </a:lnTo>
                <a:lnTo>
                  <a:pt x="6574830" y="795985"/>
                </a:lnTo>
                <a:lnTo>
                  <a:pt x="6546767" y="833177"/>
                </a:lnTo>
                <a:lnTo>
                  <a:pt x="6513882" y="866062"/>
                </a:lnTo>
                <a:lnTo>
                  <a:pt x="6476690" y="894125"/>
                </a:lnTo>
                <a:lnTo>
                  <a:pt x="6435706" y="916849"/>
                </a:lnTo>
                <a:lnTo>
                  <a:pt x="6391447" y="933719"/>
                </a:lnTo>
                <a:lnTo>
                  <a:pt x="6344427" y="944219"/>
                </a:lnTo>
                <a:lnTo>
                  <a:pt x="6295164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86946" y="1282004"/>
            <a:ext cx="519493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Measures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are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evaluated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based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on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filter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context,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which </a:t>
            </a:r>
            <a:r>
              <a:rPr sz="1600" dirty="0">
                <a:latin typeface="Comic Sans MS"/>
                <a:cs typeface="Comic Sans MS"/>
              </a:rPr>
              <a:t>means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that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they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recalculate</a:t>
            </a:r>
            <a:endParaRPr sz="16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latin typeface="Comic Sans MS"/>
                <a:cs typeface="Comic Sans MS"/>
              </a:rPr>
              <a:t>whenever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fields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or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filters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around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them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change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4650" y="2425629"/>
            <a:ext cx="3564254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For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this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value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matrix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(6815),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the </a:t>
            </a:r>
            <a:r>
              <a:rPr sz="1400" dirty="0">
                <a:latin typeface="Comic Sans MS"/>
                <a:cs typeface="Comic Sans MS"/>
              </a:rPr>
              <a:t>Orders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measure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calculated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based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on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the </a:t>
            </a:r>
            <a:r>
              <a:rPr sz="1400" dirty="0">
                <a:latin typeface="Comic Sans MS"/>
                <a:cs typeface="Comic Sans MS"/>
              </a:rPr>
              <a:t>following</a:t>
            </a:r>
            <a:r>
              <a:rPr sz="1400" spc="-7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filter</a:t>
            </a:r>
            <a:r>
              <a:rPr sz="1400" spc="-7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context:</a:t>
            </a:r>
            <a:r>
              <a:rPr sz="1400" spc="-7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Products[Product </a:t>
            </a:r>
            <a:r>
              <a:rPr sz="1400" dirty="0">
                <a:latin typeface="Comic Sans MS"/>
                <a:cs typeface="Comic Sans MS"/>
              </a:rPr>
              <a:t>Name]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=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“Water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Bottle-</a:t>
            </a:r>
            <a:r>
              <a:rPr sz="1400" dirty="0">
                <a:latin typeface="Comic Sans MS"/>
                <a:cs typeface="Comic Sans MS"/>
              </a:rPr>
              <a:t>30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oz”</a:t>
            </a:r>
            <a:endParaRPr sz="1400">
              <a:latin typeface="Comic Sans MS"/>
              <a:cs typeface="Comic Sans MS"/>
            </a:endParaRPr>
          </a:p>
          <a:p>
            <a:pPr marL="227965" marR="117475" indent="-50165">
              <a:lnSpc>
                <a:spcPct val="116100"/>
              </a:lnSpc>
              <a:buChar char="•"/>
              <a:tabLst>
                <a:tab pos="227965" algn="l"/>
                <a:tab pos="297815" algn="l"/>
              </a:tabLst>
            </a:pPr>
            <a:r>
              <a:rPr sz="1400" dirty="0">
                <a:latin typeface="Comic Sans MS"/>
                <a:cs typeface="Comic Sans MS"/>
              </a:rPr>
              <a:t>	This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allows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measure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to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return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the </a:t>
            </a:r>
            <a:r>
              <a:rPr sz="1400" dirty="0">
                <a:latin typeface="Comic Sans MS"/>
                <a:cs typeface="Comic Sans MS"/>
              </a:rPr>
              <a:t>total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order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quantity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for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each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product</a:t>
            </a:r>
            <a:endParaRPr sz="14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latin typeface="Comic Sans MS"/>
                <a:cs typeface="Comic Sans MS"/>
              </a:rPr>
              <a:t>specifically </a:t>
            </a:r>
            <a:r>
              <a:rPr sz="1400" dirty="0">
                <a:latin typeface="Comic Sans MS"/>
                <a:cs typeface="Comic Sans MS"/>
              </a:rPr>
              <a:t>(or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whatever</a:t>
            </a:r>
            <a:endParaRPr sz="1400">
              <a:latin typeface="Comic Sans MS"/>
              <a:cs typeface="Comic Sans MS"/>
            </a:endParaRPr>
          </a:p>
          <a:p>
            <a:pPr marL="44450" marR="36830" algn="ctr">
              <a:lnSpc>
                <a:spcPct val="116100"/>
              </a:lnSpc>
            </a:pPr>
            <a:r>
              <a:rPr sz="1400" dirty="0">
                <a:latin typeface="Comic Sans MS"/>
                <a:cs typeface="Comic Sans MS"/>
              </a:rPr>
              <a:t>context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row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and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column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labels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dictate </a:t>
            </a:r>
            <a:r>
              <a:rPr sz="1400" dirty="0">
                <a:latin typeface="Comic Sans MS"/>
                <a:cs typeface="Comic Sans MS"/>
              </a:rPr>
              <a:t>–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years,</a:t>
            </a:r>
            <a:r>
              <a:rPr sz="1400" spc="-5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countries,</a:t>
            </a:r>
            <a:r>
              <a:rPr sz="1400" spc="-5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categories,</a:t>
            </a:r>
            <a:r>
              <a:rPr sz="1400" spc="-5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customer </a:t>
            </a:r>
            <a:r>
              <a:rPr sz="1400" dirty="0">
                <a:latin typeface="Comic Sans MS"/>
                <a:cs typeface="Comic Sans MS"/>
              </a:rPr>
              <a:t>names,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etc.)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9535" y="5523755"/>
            <a:ext cx="6103620" cy="956310"/>
          </a:xfrm>
          <a:custGeom>
            <a:avLst/>
            <a:gdLst/>
            <a:ahLst/>
            <a:cxnLst/>
            <a:rect l="l" t="t" r="r" b="b"/>
            <a:pathLst>
              <a:path w="6103620" h="956310">
                <a:moveTo>
                  <a:pt x="5770688" y="956244"/>
                </a:moveTo>
                <a:lnTo>
                  <a:pt x="333372" y="956244"/>
                </a:lnTo>
                <a:lnTo>
                  <a:pt x="284111" y="952629"/>
                </a:lnTo>
                <a:lnTo>
                  <a:pt x="237091" y="942129"/>
                </a:lnTo>
                <a:lnTo>
                  <a:pt x="192832" y="925259"/>
                </a:lnTo>
                <a:lnTo>
                  <a:pt x="151848" y="902535"/>
                </a:lnTo>
                <a:lnTo>
                  <a:pt x="114656" y="874473"/>
                </a:lnTo>
                <a:lnTo>
                  <a:pt x="81771" y="841587"/>
                </a:lnTo>
                <a:lnTo>
                  <a:pt x="53708" y="804395"/>
                </a:lnTo>
                <a:lnTo>
                  <a:pt x="30984" y="763411"/>
                </a:lnTo>
                <a:lnTo>
                  <a:pt x="14114" y="719152"/>
                </a:lnTo>
                <a:lnTo>
                  <a:pt x="3614" y="672133"/>
                </a:lnTo>
                <a:lnTo>
                  <a:pt x="0" y="62286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770686" y="0"/>
                </a:lnTo>
                <a:lnTo>
                  <a:pt x="5819949" y="3614"/>
                </a:lnTo>
                <a:lnTo>
                  <a:pt x="5866968" y="14114"/>
                </a:lnTo>
                <a:lnTo>
                  <a:pt x="5911228" y="30984"/>
                </a:lnTo>
                <a:lnTo>
                  <a:pt x="5952212" y="53708"/>
                </a:lnTo>
                <a:lnTo>
                  <a:pt x="5989404" y="81771"/>
                </a:lnTo>
                <a:lnTo>
                  <a:pt x="6022289" y="114656"/>
                </a:lnTo>
                <a:lnTo>
                  <a:pt x="6050352" y="151848"/>
                </a:lnTo>
                <a:lnTo>
                  <a:pt x="6073076" y="192832"/>
                </a:lnTo>
                <a:lnTo>
                  <a:pt x="6089946" y="237091"/>
                </a:lnTo>
                <a:lnTo>
                  <a:pt x="6100446" y="284111"/>
                </a:lnTo>
                <a:lnTo>
                  <a:pt x="6103528" y="326113"/>
                </a:lnTo>
                <a:lnTo>
                  <a:pt x="6103528" y="630130"/>
                </a:lnTo>
                <a:lnTo>
                  <a:pt x="6100446" y="672133"/>
                </a:lnTo>
                <a:lnTo>
                  <a:pt x="6089946" y="719152"/>
                </a:lnTo>
                <a:lnTo>
                  <a:pt x="6073076" y="763411"/>
                </a:lnTo>
                <a:lnTo>
                  <a:pt x="6050352" y="804395"/>
                </a:lnTo>
                <a:lnTo>
                  <a:pt x="6022289" y="841587"/>
                </a:lnTo>
                <a:lnTo>
                  <a:pt x="5989404" y="874473"/>
                </a:lnTo>
                <a:lnTo>
                  <a:pt x="5952212" y="902535"/>
                </a:lnTo>
                <a:lnTo>
                  <a:pt x="5911228" y="925259"/>
                </a:lnTo>
                <a:lnTo>
                  <a:pt x="5866968" y="942129"/>
                </a:lnTo>
                <a:lnTo>
                  <a:pt x="5819949" y="952629"/>
                </a:lnTo>
                <a:lnTo>
                  <a:pt x="5770688" y="956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9003" y="5605022"/>
            <a:ext cx="582168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This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total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(274776)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does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NOT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calculate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by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summing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values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above; </a:t>
            </a:r>
            <a:r>
              <a:rPr sz="1400" dirty="0">
                <a:latin typeface="Comic Sans MS"/>
                <a:cs typeface="Comic Sans MS"/>
              </a:rPr>
              <a:t>it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evaluates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as</a:t>
            </a:r>
            <a:endParaRPr sz="14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Comic Sans MS"/>
                <a:cs typeface="Comic Sans MS"/>
              </a:rPr>
              <a:t>an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independent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measure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with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no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filter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context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applied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67508" y="2519603"/>
            <a:ext cx="1412240" cy="609600"/>
          </a:xfrm>
          <a:custGeom>
            <a:avLst/>
            <a:gdLst/>
            <a:ahLst/>
            <a:cxnLst/>
            <a:rect l="l" t="t" r="r" b="b"/>
            <a:pathLst>
              <a:path w="1412239" h="609600">
                <a:moveTo>
                  <a:pt x="1412011" y="129311"/>
                </a:moveTo>
                <a:lnTo>
                  <a:pt x="1411058" y="121691"/>
                </a:lnTo>
                <a:lnTo>
                  <a:pt x="1410843" y="120243"/>
                </a:lnTo>
                <a:lnTo>
                  <a:pt x="1411058" y="118833"/>
                </a:lnTo>
                <a:lnTo>
                  <a:pt x="1387246" y="92163"/>
                </a:lnTo>
                <a:lnTo>
                  <a:pt x="1385036" y="92532"/>
                </a:lnTo>
                <a:lnTo>
                  <a:pt x="1359623" y="87604"/>
                </a:lnTo>
                <a:lnTo>
                  <a:pt x="1358671" y="87630"/>
                </a:lnTo>
                <a:lnTo>
                  <a:pt x="1358671" y="131216"/>
                </a:lnTo>
                <a:lnTo>
                  <a:pt x="1357718" y="124548"/>
                </a:lnTo>
                <a:lnTo>
                  <a:pt x="1357845" y="118262"/>
                </a:lnTo>
                <a:lnTo>
                  <a:pt x="1357884" y="125679"/>
                </a:lnTo>
                <a:lnTo>
                  <a:pt x="1358671" y="131216"/>
                </a:lnTo>
                <a:lnTo>
                  <a:pt x="1358671" y="87630"/>
                </a:lnTo>
                <a:lnTo>
                  <a:pt x="1309865" y="88823"/>
                </a:lnTo>
                <a:lnTo>
                  <a:pt x="1284262" y="91287"/>
                </a:lnTo>
                <a:lnTo>
                  <a:pt x="1273670" y="78701"/>
                </a:lnTo>
                <a:lnTo>
                  <a:pt x="1243126" y="50050"/>
                </a:lnTo>
                <a:lnTo>
                  <a:pt x="1187221" y="1676"/>
                </a:lnTo>
                <a:lnTo>
                  <a:pt x="1182941" y="1016"/>
                </a:lnTo>
                <a:lnTo>
                  <a:pt x="1172933" y="0"/>
                </a:lnTo>
                <a:lnTo>
                  <a:pt x="1161503" y="63"/>
                </a:lnTo>
                <a:lnTo>
                  <a:pt x="1152931" y="2628"/>
                </a:lnTo>
                <a:lnTo>
                  <a:pt x="1147953" y="7937"/>
                </a:lnTo>
                <a:lnTo>
                  <a:pt x="1143774" y="15836"/>
                </a:lnTo>
                <a:lnTo>
                  <a:pt x="1141552" y="24993"/>
                </a:lnTo>
                <a:lnTo>
                  <a:pt x="1142453" y="34061"/>
                </a:lnTo>
                <a:lnTo>
                  <a:pt x="1158189" y="51904"/>
                </a:lnTo>
                <a:lnTo>
                  <a:pt x="1220012" y="92595"/>
                </a:lnTo>
                <a:lnTo>
                  <a:pt x="1224927" y="97510"/>
                </a:lnTo>
                <a:lnTo>
                  <a:pt x="1147660" y="107746"/>
                </a:lnTo>
                <a:lnTo>
                  <a:pt x="1097343" y="117043"/>
                </a:lnTo>
                <a:lnTo>
                  <a:pt x="1045464" y="128168"/>
                </a:lnTo>
                <a:lnTo>
                  <a:pt x="785329" y="189814"/>
                </a:lnTo>
                <a:lnTo>
                  <a:pt x="731812" y="203479"/>
                </a:lnTo>
                <a:lnTo>
                  <a:pt x="678789" y="217817"/>
                </a:lnTo>
                <a:lnTo>
                  <a:pt x="627557" y="232702"/>
                </a:lnTo>
                <a:lnTo>
                  <a:pt x="579437" y="248005"/>
                </a:lnTo>
                <a:lnTo>
                  <a:pt x="535711" y="263613"/>
                </a:lnTo>
                <a:lnTo>
                  <a:pt x="496633" y="279565"/>
                </a:lnTo>
                <a:lnTo>
                  <a:pt x="452247" y="301142"/>
                </a:lnTo>
                <a:lnTo>
                  <a:pt x="391883" y="334568"/>
                </a:lnTo>
                <a:lnTo>
                  <a:pt x="352374" y="357682"/>
                </a:lnTo>
                <a:lnTo>
                  <a:pt x="304863" y="386092"/>
                </a:lnTo>
                <a:lnTo>
                  <a:pt x="8026" y="568413"/>
                </a:lnTo>
                <a:lnTo>
                  <a:pt x="0" y="590511"/>
                </a:lnTo>
                <a:lnTo>
                  <a:pt x="406" y="597941"/>
                </a:lnTo>
                <a:lnTo>
                  <a:pt x="4470" y="602805"/>
                </a:lnTo>
                <a:lnTo>
                  <a:pt x="10769" y="606869"/>
                </a:lnTo>
                <a:lnTo>
                  <a:pt x="19037" y="609320"/>
                </a:lnTo>
                <a:lnTo>
                  <a:pt x="28981" y="609371"/>
                </a:lnTo>
                <a:lnTo>
                  <a:pt x="53619" y="601256"/>
                </a:lnTo>
                <a:lnTo>
                  <a:pt x="87947" y="582396"/>
                </a:lnTo>
                <a:lnTo>
                  <a:pt x="129476" y="555586"/>
                </a:lnTo>
                <a:lnTo>
                  <a:pt x="175666" y="523646"/>
                </a:lnTo>
                <a:lnTo>
                  <a:pt x="271970" y="455599"/>
                </a:lnTo>
                <a:lnTo>
                  <a:pt x="317017" y="425119"/>
                </a:lnTo>
                <a:lnTo>
                  <a:pt x="356641" y="400773"/>
                </a:lnTo>
                <a:lnTo>
                  <a:pt x="407022" y="372579"/>
                </a:lnTo>
                <a:lnTo>
                  <a:pt x="452488" y="348145"/>
                </a:lnTo>
                <a:lnTo>
                  <a:pt x="499567" y="325488"/>
                </a:lnTo>
                <a:lnTo>
                  <a:pt x="554761" y="302666"/>
                </a:lnTo>
                <a:lnTo>
                  <a:pt x="598233" y="287528"/>
                </a:lnTo>
                <a:lnTo>
                  <a:pt x="647534" y="272173"/>
                </a:lnTo>
                <a:lnTo>
                  <a:pt x="700989" y="256832"/>
                </a:lnTo>
                <a:lnTo>
                  <a:pt x="756970" y="241782"/>
                </a:lnTo>
                <a:lnTo>
                  <a:pt x="813816" y="227266"/>
                </a:lnTo>
                <a:lnTo>
                  <a:pt x="923467" y="200888"/>
                </a:lnTo>
                <a:lnTo>
                  <a:pt x="1068933" y="168148"/>
                </a:lnTo>
                <a:lnTo>
                  <a:pt x="1115072" y="158838"/>
                </a:lnTo>
                <a:lnTo>
                  <a:pt x="1158709" y="151663"/>
                </a:lnTo>
                <a:lnTo>
                  <a:pt x="1203413" y="146456"/>
                </a:lnTo>
                <a:lnTo>
                  <a:pt x="1246619" y="146354"/>
                </a:lnTo>
                <a:lnTo>
                  <a:pt x="1246327" y="153428"/>
                </a:lnTo>
                <a:lnTo>
                  <a:pt x="1245323" y="165506"/>
                </a:lnTo>
                <a:lnTo>
                  <a:pt x="1243965" y="174561"/>
                </a:lnTo>
                <a:lnTo>
                  <a:pt x="1242237" y="183007"/>
                </a:lnTo>
                <a:lnTo>
                  <a:pt x="1240167" y="188582"/>
                </a:lnTo>
                <a:lnTo>
                  <a:pt x="1240167" y="245732"/>
                </a:lnTo>
                <a:lnTo>
                  <a:pt x="1240028" y="244195"/>
                </a:lnTo>
                <a:lnTo>
                  <a:pt x="1240167" y="245732"/>
                </a:lnTo>
                <a:lnTo>
                  <a:pt x="1240167" y="188582"/>
                </a:lnTo>
                <a:lnTo>
                  <a:pt x="1239431" y="190550"/>
                </a:lnTo>
                <a:lnTo>
                  <a:pt x="1234846" y="196938"/>
                </a:lnTo>
                <a:lnTo>
                  <a:pt x="1225727" y="202590"/>
                </a:lnTo>
                <a:lnTo>
                  <a:pt x="1200696" y="210324"/>
                </a:lnTo>
                <a:lnTo>
                  <a:pt x="1191031" y="215988"/>
                </a:lnTo>
                <a:lnTo>
                  <a:pt x="1186307" y="221627"/>
                </a:lnTo>
                <a:lnTo>
                  <a:pt x="1182458" y="228244"/>
                </a:lnTo>
                <a:lnTo>
                  <a:pt x="1180058" y="235407"/>
                </a:lnTo>
                <a:lnTo>
                  <a:pt x="1179893" y="238010"/>
                </a:lnTo>
                <a:lnTo>
                  <a:pt x="1179601" y="238848"/>
                </a:lnTo>
                <a:lnTo>
                  <a:pt x="1179753" y="240258"/>
                </a:lnTo>
                <a:lnTo>
                  <a:pt x="1179601" y="242658"/>
                </a:lnTo>
                <a:lnTo>
                  <a:pt x="1180160" y="244195"/>
                </a:lnTo>
                <a:lnTo>
                  <a:pt x="1203413" y="271233"/>
                </a:lnTo>
                <a:lnTo>
                  <a:pt x="1211033" y="271233"/>
                </a:lnTo>
                <a:lnTo>
                  <a:pt x="1255801" y="255993"/>
                </a:lnTo>
                <a:lnTo>
                  <a:pt x="1288897" y="228663"/>
                </a:lnTo>
                <a:lnTo>
                  <a:pt x="1302435" y="209296"/>
                </a:lnTo>
                <a:lnTo>
                  <a:pt x="1304150" y="205740"/>
                </a:lnTo>
                <a:lnTo>
                  <a:pt x="1306144" y="199021"/>
                </a:lnTo>
                <a:lnTo>
                  <a:pt x="1307236" y="191223"/>
                </a:lnTo>
                <a:lnTo>
                  <a:pt x="1307020" y="172618"/>
                </a:lnTo>
                <a:lnTo>
                  <a:pt x="1304023" y="149542"/>
                </a:lnTo>
                <a:lnTo>
                  <a:pt x="1303921" y="149098"/>
                </a:lnTo>
                <a:lnTo>
                  <a:pt x="1311046" y="149542"/>
                </a:lnTo>
                <a:lnTo>
                  <a:pt x="1360131" y="151269"/>
                </a:lnTo>
                <a:lnTo>
                  <a:pt x="1387551" y="146456"/>
                </a:lnTo>
                <a:lnTo>
                  <a:pt x="1392961" y="145503"/>
                </a:lnTo>
                <a:lnTo>
                  <a:pt x="1393863" y="144856"/>
                </a:lnTo>
                <a:lnTo>
                  <a:pt x="1398676" y="142646"/>
                </a:lnTo>
                <a:lnTo>
                  <a:pt x="1404391" y="138836"/>
                </a:lnTo>
                <a:lnTo>
                  <a:pt x="1412011" y="129311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6868" y="5139461"/>
            <a:ext cx="420370" cy="535305"/>
          </a:xfrm>
          <a:custGeom>
            <a:avLst/>
            <a:gdLst/>
            <a:ahLst/>
            <a:cxnLst/>
            <a:rect l="l" t="t" r="r" b="b"/>
            <a:pathLst>
              <a:path w="420369" h="535304">
                <a:moveTo>
                  <a:pt x="291617" y="524141"/>
                </a:moveTo>
                <a:lnTo>
                  <a:pt x="289864" y="526288"/>
                </a:lnTo>
                <a:lnTo>
                  <a:pt x="290855" y="525297"/>
                </a:lnTo>
                <a:lnTo>
                  <a:pt x="291617" y="524141"/>
                </a:lnTo>
                <a:close/>
              </a:path>
              <a:path w="420369" h="535304">
                <a:moveTo>
                  <a:pt x="293547" y="521208"/>
                </a:moveTo>
                <a:lnTo>
                  <a:pt x="291617" y="524141"/>
                </a:lnTo>
                <a:lnTo>
                  <a:pt x="292823" y="522668"/>
                </a:lnTo>
                <a:lnTo>
                  <a:pt x="293547" y="521208"/>
                </a:lnTo>
                <a:close/>
              </a:path>
              <a:path w="420369" h="535304">
                <a:moveTo>
                  <a:pt x="420154" y="284086"/>
                </a:moveTo>
                <a:lnTo>
                  <a:pt x="420116" y="277050"/>
                </a:lnTo>
                <a:lnTo>
                  <a:pt x="417779" y="269671"/>
                </a:lnTo>
                <a:lnTo>
                  <a:pt x="417499" y="269163"/>
                </a:lnTo>
                <a:lnTo>
                  <a:pt x="417055" y="267576"/>
                </a:lnTo>
                <a:lnTo>
                  <a:pt x="414439" y="262178"/>
                </a:lnTo>
                <a:lnTo>
                  <a:pt x="410629" y="256463"/>
                </a:lnTo>
                <a:lnTo>
                  <a:pt x="404914" y="251701"/>
                </a:lnTo>
                <a:lnTo>
                  <a:pt x="403580" y="251510"/>
                </a:lnTo>
                <a:lnTo>
                  <a:pt x="402056" y="250748"/>
                </a:lnTo>
                <a:lnTo>
                  <a:pt x="398246" y="248843"/>
                </a:lnTo>
                <a:lnTo>
                  <a:pt x="392531" y="248843"/>
                </a:lnTo>
                <a:lnTo>
                  <a:pt x="353161" y="275120"/>
                </a:lnTo>
                <a:lnTo>
                  <a:pt x="327025" y="320548"/>
                </a:lnTo>
                <a:lnTo>
                  <a:pt x="309257" y="360984"/>
                </a:lnTo>
                <a:lnTo>
                  <a:pt x="301574" y="377355"/>
                </a:lnTo>
                <a:lnTo>
                  <a:pt x="294589" y="384149"/>
                </a:lnTo>
                <a:lnTo>
                  <a:pt x="293471" y="377431"/>
                </a:lnTo>
                <a:lnTo>
                  <a:pt x="283806" y="340893"/>
                </a:lnTo>
                <a:lnTo>
                  <a:pt x="268947" y="296583"/>
                </a:lnTo>
                <a:lnTo>
                  <a:pt x="250888" y="250317"/>
                </a:lnTo>
                <a:lnTo>
                  <a:pt x="231559" y="207886"/>
                </a:lnTo>
                <a:lnTo>
                  <a:pt x="201510" y="157048"/>
                </a:lnTo>
                <a:lnTo>
                  <a:pt x="146050" y="92659"/>
                </a:lnTo>
                <a:lnTo>
                  <a:pt x="101854" y="51155"/>
                </a:lnTo>
                <a:lnTo>
                  <a:pt x="42964" y="1193"/>
                </a:lnTo>
                <a:lnTo>
                  <a:pt x="29629" y="0"/>
                </a:lnTo>
                <a:lnTo>
                  <a:pt x="18859" y="381"/>
                </a:lnTo>
                <a:lnTo>
                  <a:pt x="10579" y="3098"/>
                </a:lnTo>
                <a:lnTo>
                  <a:pt x="5753" y="8813"/>
                </a:lnTo>
                <a:lnTo>
                  <a:pt x="1892" y="16662"/>
                </a:lnTo>
                <a:lnTo>
                  <a:pt x="0" y="25590"/>
                </a:lnTo>
                <a:lnTo>
                  <a:pt x="1054" y="34531"/>
                </a:lnTo>
                <a:lnTo>
                  <a:pt x="18567" y="55575"/>
                </a:lnTo>
                <a:lnTo>
                  <a:pt x="51777" y="79298"/>
                </a:lnTo>
                <a:lnTo>
                  <a:pt x="88925" y="104444"/>
                </a:lnTo>
                <a:lnTo>
                  <a:pt x="118211" y="129781"/>
                </a:lnTo>
                <a:lnTo>
                  <a:pt x="145478" y="167398"/>
                </a:lnTo>
                <a:lnTo>
                  <a:pt x="167741" y="210743"/>
                </a:lnTo>
                <a:lnTo>
                  <a:pt x="186778" y="250774"/>
                </a:lnTo>
                <a:lnTo>
                  <a:pt x="207162" y="297421"/>
                </a:lnTo>
                <a:lnTo>
                  <a:pt x="225209" y="345490"/>
                </a:lnTo>
                <a:lnTo>
                  <a:pt x="236194" y="385889"/>
                </a:lnTo>
                <a:lnTo>
                  <a:pt x="233921" y="385305"/>
                </a:lnTo>
                <a:lnTo>
                  <a:pt x="184721" y="359689"/>
                </a:lnTo>
                <a:lnTo>
                  <a:pt x="103924" y="304088"/>
                </a:lnTo>
                <a:lnTo>
                  <a:pt x="97256" y="304088"/>
                </a:lnTo>
                <a:lnTo>
                  <a:pt x="66344" y="326555"/>
                </a:lnTo>
                <a:lnTo>
                  <a:pt x="66344" y="331901"/>
                </a:lnTo>
                <a:lnTo>
                  <a:pt x="66776" y="334568"/>
                </a:lnTo>
                <a:lnTo>
                  <a:pt x="66776" y="341236"/>
                </a:lnTo>
                <a:lnTo>
                  <a:pt x="96570" y="378777"/>
                </a:lnTo>
                <a:lnTo>
                  <a:pt x="132867" y="415290"/>
                </a:lnTo>
                <a:lnTo>
                  <a:pt x="175691" y="454355"/>
                </a:lnTo>
                <a:lnTo>
                  <a:pt x="217474" y="487210"/>
                </a:lnTo>
                <a:lnTo>
                  <a:pt x="239547" y="499110"/>
                </a:lnTo>
                <a:lnTo>
                  <a:pt x="240131" y="506971"/>
                </a:lnTo>
                <a:lnTo>
                  <a:pt x="240385" y="507809"/>
                </a:lnTo>
                <a:lnTo>
                  <a:pt x="240563" y="510527"/>
                </a:lnTo>
                <a:lnTo>
                  <a:pt x="242874" y="517563"/>
                </a:lnTo>
                <a:lnTo>
                  <a:pt x="246430" y="524065"/>
                </a:lnTo>
                <a:lnTo>
                  <a:pt x="248780" y="526757"/>
                </a:lnTo>
                <a:lnTo>
                  <a:pt x="248983" y="527062"/>
                </a:lnTo>
                <a:lnTo>
                  <a:pt x="249186" y="527227"/>
                </a:lnTo>
                <a:lnTo>
                  <a:pt x="250609" y="528878"/>
                </a:lnTo>
                <a:lnTo>
                  <a:pt x="253187" y="530542"/>
                </a:lnTo>
                <a:lnTo>
                  <a:pt x="253466" y="530783"/>
                </a:lnTo>
                <a:lnTo>
                  <a:pt x="253784" y="530923"/>
                </a:lnTo>
                <a:lnTo>
                  <a:pt x="256120" y="532447"/>
                </a:lnTo>
                <a:lnTo>
                  <a:pt x="258241" y="533082"/>
                </a:lnTo>
                <a:lnTo>
                  <a:pt x="259384" y="533641"/>
                </a:lnTo>
                <a:lnTo>
                  <a:pt x="261480" y="534060"/>
                </a:lnTo>
                <a:lnTo>
                  <a:pt x="263232" y="534593"/>
                </a:lnTo>
                <a:lnTo>
                  <a:pt x="264858" y="534746"/>
                </a:lnTo>
                <a:lnTo>
                  <a:pt x="266446" y="535063"/>
                </a:lnTo>
                <a:lnTo>
                  <a:pt x="268173" y="535063"/>
                </a:lnTo>
                <a:lnTo>
                  <a:pt x="270713" y="535305"/>
                </a:lnTo>
                <a:lnTo>
                  <a:pt x="272935" y="535063"/>
                </a:lnTo>
                <a:lnTo>
                  <a:pt x="273697" y="535063"/>
                </a:lnTo>
                <a:lnTo>
                  <a:pt x="274459" y="534898"/>
                </a:lnTo>
                <a:lnTo>
                  <a:pt x="277279" y="534593"/>
                </a:lnTo>
                <a:lnTo>
                  <a:pt x="278993" y="533882"/>
                </a:lnTo>
                <a:lnTo>
                  <a:pt x="280136" y="533641"/>
                </a:lnTo>
                <a:lnTo>
                  <a:pt x="281368" y="532917"/>
                </a:lnTo>
                <a:lnTo>
                  <a:pt x="282943" y="532282"/>
                </a:lnTo>
                <a:lnTo>
                  <a:pt x="284518" y="531088"/>
                </a:lnTo>
                <a:lnTo>
                  <a:pt x="285762" y="530364"/>
                </a:lnTo>
                <a:lnTo>
                  <a:pt x="286677" y="529463"/>
                </a:lnTo>
                <a:lnTo>
                  <a:pt x="288239" y="528281"/>
                </a:lnTo>
                <a:lnTo>
                  <a:pt x="289864" y="526288"/>
                </a:lnTo>
                <a:lnTo>
                  <a:pt x="291604" y="524141"/>
                </a:lnTo>
                <a:lnTo>
                  <a:pt x="293547" y="521208"/>
                </a:lnTo>
                <a:lnTo>
                  <a:pt x="294881" y="519163"/>
                </a:lnTo>
                <a:lnTo>
                  <a:pt x="295897" y="516445"/>
                </a:lnTo>
                <a:lnTo>
                  <a:pt x="296329" y="515543"/>
                </a:lnTo>
                <a:lnTo>
                  <a:pt x="296468" y="514883"/>
                </a:lnTo>
                <a:lnTo>
                  <a:pt x="297281" y="512686"/>
                </a:lnTo>
                <a:lnTo>
                  <a:pt x="297548" y="509638"/>
                </a:lnTo>
                <a:lnTo>
                  <a:pt x="299567" y="499770"/>
                </a:lnTo>
                <a:lnTo>
                  <a:pt x="302044" y="498398"/>
                </a:lnTo>
                <a:lnTo>
                  <a:pt x="328028" y="470585"/>
                </a:lnTo>
                <a:lnTo>
                  <a:pt x="357212" y="425170"/>
                </a:lnTo>
                <a:lnTo>
                  <a:pt x="373862" y="393877"/>
                </a:lnTo>
                <a:lnTo>
                  <a:pt x="385025" y="372897"/>
                </a:lnTo>
                <a:lnTo>
                  <a:pt x="406895" y="324510"/>
                </a:lnTo>
                <a:lnTo>
                  <a:pt x="411848" y="309803"/>
                </a:lnTo>
                <a:lnTo>
                  <a:pt x="418249" y="290753"/>
                </a:lnTo>
                <a:lnTo>
                  <a:pt x="418744" y="286854"/>
                </a:lnTo>
                <a:lnTo>
                  <a:pt x="420154" y="284086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8571" y="141392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</a:t>
            </a:r>
            <a:r>
              <a:rPr sz="2025" b="1" spc="-15" baseline="2057" dirty="0">
                <a:latin typeface="Comic Sans MS"/>
                <a:cs typeface="Comic Sans MS"/>
              </a:rPr>
              <a:t>eck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t</a:t>
            </a:r>
            <a:r>
              <a:rPr sz="1350" b="1" spc="-20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3760" y="551767"/>
            <a:ext cx="5647055" cy="1660525"/>
          </a:xfrm>
          <a:custGeom>
            <a:avLst/>
            <a:gdLst/>
            <a:ahLst/>
            <a:cxnLst/>
            <a:rect l="l" t="t" r="r" b="b"/>
            <a:pathLst>
              <a:path w="5647055" h="1660525">
                <a:moveTo>
                  <a:pt x="5313075" y="1660470"/>
                </a:moveTo>
                <a:lnTo>
                  <a:pt x="333374" y="1660470"/>
                </a:lnTo>
                <a:lnTo>
                  <a:pt x="284111" y="1656856"/>
                </a:lnTo>
                <a:lnTo>
                  <a:pt x="237091" y="1646356"/>
                </a:lnTo>
                <a:lnTo>
                  <a:pt x="192832" y="1629486"/>
                </a:lnTo>
                <a:lnTo>
                  <a:pt x="151848" y="1606762"/>
                </a:lnTo>
                <a:lnTo>
                  <a:pt x="114656" y="1578699"/>
                </a:lnTo>
                <a:lnTo>
                  <a:pt x="81771" y="1545814"/>
                </a:lnTo>
                <a:lnTo>
                  <a:pt x="53708" y="1508621"/>
                </a:lnTo>
                <a:lnTo>
                  <a:pt x="30984" y="1467638"/>
                </a:lnTo>
                <a:lnTo>
                  <a:pt x="14114" y="1423378"/>
                </a:lnTo>
                <a:lnTo>
                  <a:pt x="3614" y="1376359"/>
                </a:lnTo>
                <a:lnTo>
                  <a:pt x="0" y="1327095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313075" y="0"/>
                </a:lnTo>
                <a:lnTo>
                  <a:pt x="5362338" y="3614"/>
                </a:lnTo>
                <a:lnTo>
                  <a:pt x="5409358" y="14114"/>
                </a:lnTo>
                <a:lnTo>
                  <a:pt x="5453617" y="30984"/>
                </a:lnTo>
                <a:lnTo>
                  <a:pt x="5494601" y="53708"/>
                </a:lnTo>
                <a:lnTo>
                  <a:pt x="5531793" y="81771"/>
                </a:lnTo>
                <a:lnTo>
                  <a:pt x="5564678" y="114656"/>
                </a:lnTo>
                <a:lnTo>
                  <a:pt x="5592741" y="151848"/>
                </a:lnTo>
                <a:lnTo>
                  <a:pt x="5615465" y="192832"/>
                </a:lnTo>
                <a:lnTo>
                  <a:pt x="5632335" y="237091"/>
                </a:lnTo>
                <a:lnTo>
                  <a:pt x="5642835" y="284111"/>
                </a:lnTo>
                <a:lnTo>
                  <a:pt x="5646450" y="333375"/>
                </a:lnTo>
                <a:lnTo>
                  <a:pt x="5646450" y="1327095"/>
                </a:lnTo>
                <a:lnTo>
                  <a:pt x="5642835" y="1376359"/>
                </a:lnTo>
                <a:lnTo>
                  <a:pt x="5632335" y="1423378"/>
                </a:lnTo>
                <a:lnTo>
                  <a:pt x="5615465" y="1467638"/>
                </a:lnTo>
                <a:lnTo>
                  <a:pt x="5592741" y="1508621"/>
                </a:lnTo>
                <a:lnTo>
                  <a:pt x="5564678" y="1545814"/>
                </a:lnTo>
                <a:lnTo>
                  <a:pt x="5531793" y="1578699"/>
                </a:lnTo>
                <a:lnTo>
                  <a:pt x="5494601" y="1606762"/>
                </a:lnTo>
                <a:lnTo>
                  <a:pt x="5453617" y="1629486"/>
                </a:lnTo>
                <a:lnTo>
                  <a:pt x="5409358" y="1646356"/>
                </a:lnTo>
                <a:lnTo>
                  <a:pt x="5362338" y="1656856"/>
                </a:lnTo>
                <a:lnTo>
                  <a:pt x="5313075" y="1660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87580"/>
            <a:ext cx="6016625" cy="1613535"/>
          </a:xfrm>
          <a:custGeom>
            <a:avLst/>
            <a:gdLst/>
            <a:ahLst/>
            <a:cxnLst/>
            <a:rect l="l" t="t" r="r" b="b"/>
            <a:pathLst>
              <a:path w="6016625" h="1613534">
                <a:moveTo>
                  <a:pt x="900798" y="1613331"/>
                </a:moveTo>
                <a:lnTo>
                  <a:pt x="888174" y="1544764"/>
                </a:lnTo>
                <a:lnTo>
                  <a:pt x="877189" y="1499793"/>
                </a:lnTo>
                <a:lnTo>
                  <a:pt x="864336" y="1455585"/>
                </a:lnTo>
                <a:lnTo>
                  <a:pt x="849680" y="1412163"/>
                </a:lnTo>
                <a:lnTo>
                  <a:pt x="833259" y="1369593"/>
                </a:lnTo>
                <a:lnTo>
                  <a:pt x="815111" y="1327924"/>
                </a:lnTo>
                <a:lnTo>
                  <a:pt x="795274" y="1287183"/>
                </a:lnTo>
                <a:lnTo>
                  <a:pt x="773811" y="1247406"/>
                </a:lnTo>
                <a:lnTo>
                  <a:pt x="750760" y="1208671"/>
                </a:lnTo>
                <a:lnTo>
                  <a:pt x="726147" y="1170990"/>
                </a:lnTo>
                <a:lnTo>
                  <a:pt x="700036" y="1134427"/>
                </a:lnTo>
                <a:lnTo>
                  <a:pt x="672465" y="1099007"/>
                </a:lnTo>
                <a:lnTo>
                  <a:pt x="643470" y="1064793"/>
                </a:lnTo>
                <a:lnTo>
                  <a:pt x="613105" y="1031811"/>
                </a:lnTo>
                <a:lnTo>
                  <a:pt x="581418" y="1000125"/>
                </a:lnTo>
                <a:lnTo>
                  <a:pt x="548449" y="969759"/>
                </a:lnTo>
                <a:lnTo>
                  <a:pt x="514223" y="940765"/>
                </a:lnTo>
                <a:lnTo>
                  <a:pt x="478815" y="913193"/>
                </a:lnTo>
                <a:lnTo>
                  <a:pt x="442239" y="887082"/>
                </a:lnTo>
                <a:lnTo>
                  <a:pt x="404558" y="862482"/>
                </a:lnTo>
                <a:lnTo>
                  <a:pt x="365823" y="839419"/>
                </a:lnTo>
                <a:lnTo>
                  <a:pt x="326059" y="817956"/>
                </a:lnTo>
                <a:lnTo>
                  <a:pt x="285305" y="798118"/>
                </a:lnTo>
                <a:lnTo>
                  <a:pt x="243636" y="779970"/>
                </a:lnTo>
                <a:lnTo>
                  <a:pt x="201066" y="763549"/>
                </a:lnTo>
                <a:lnTo>
                  <a:pt x="157657" y="748893"/>
                </a:lnTo>
                <a:lnTo>
                  <a:pt x="113436" y="736041"/>
                </a:lnTo>
                <a:lnTo>
                  <a:pt x="68465" y="725055"/>
                </a:lnTo>
                <a:lnTo>
                  <a:pt x="22771" y="715962"/>
                </a:lnTo>
                <a:lnTo>
                  <a:pt x="0" y="712457"/>
                </a:lnTo>
                <a:lnTo>
                  <a:pt x="0" y="1613331"/>
                </a:lnTo>
                <a:lnTo>
                  <a:pt x="900798" y="1613331"/>
                </a:lnTo>
                <a:close/>
              </a:path>
              <a:path w="6016625" h="1613534">
                <a:moveTo>
                  <a:pt x="6016256" y="333375"/>
                </a:moveTo>
                <a:lnTo>
                  <a:pt x="6012650" y="284111"/>
                </a:lnTo>
                <a:lnTo>
                  <a:pt x="6002147" y="237096"/>
                </a:lnTo>
                <a:lnTo>
                  <a:pt x="5985281" y="192836"/>
                </a:lnTo>
                <a:lnTo>
                  <a:pt x="5962548" y="151853"/>
                </a:lnTo>
                <a:lnTo>
                  <a:pt x="5934494" y="114655"/>
                </a:lnTo>
                <a:lnTo>
                  <a:pt x="5901601" y="81775"/>
                </a:lnTo>
                <a:lnTo>
                  <a:pt x="5864415" y="53708"/>
                </a:lnTo>
                <a:lnTo>
                  <a:pt x="5823432" y="30988"/>
                </a:lnTo>
                <a:lnTo>
                  <a:pt x="5779173" y="14109"/>
                </a:lnTo>
                <a:lnTo>
                  <a:pt x="5732145" y="3619"/>
                </a:lnTo>
                <a:lnTo>
                  <a:pt x="5682881" y="0"/>
                </a:lnTo>
                <a:lnTo>
                  <a:pt x="1247127" y="0"/>
                </a:lnTo>
                <a:lnTo>
                  <a:pt x="1197864" y="3619"/>
                </a:lnTo>
                <a:lnTo>
                  <a:pt x="1150848" y="14109"/>
                </a:lnTo>
                <a:lnTo>
                  <a:pt x="1106589" y="30988"/>
                </a:lnTo>
                <a:lnTo>
                  <a:pt x="1065606" y="53708"/>
                </a:lnTo>
                <a:lnTo>
                  <a:pt x="1028407" y="81775"/>
                </a:lnTo>
                <a:lnTo>
                  <a:pt x="995527" y="114655"/>
                </a:lnTo>
                <a:lnTo>
                  <a:pt x="967460" y="151853"/>
                </a:lnTo>
                <a:lnTo>
                  <a:pt x="944740" y="192836"/>
                </a:lnTo>
                <a:lnTo>
                  <a:pt x="927874" y="237096"/>
                </a:lnTo>
                <a:lnTo>
                  <a:pt x="917371" y="284111"/>
                </a:lnTo>
                <a:lnTo>
                  <a:pt x="913752" y="333375"/>
                </a:lnTo>
                <a:lnTo>
                  <a:pt x="913752" y="559054"/>
                </a:lnTo>
                <a:lnTo>
                  <a:pt x="917371" y="608317"/>
                </a:lnTo>
                <a:lnTo>
                  <a:pt x="927874" y="655332"/>
                </a:lnTo>
                <a:lnTo>
                  <a:pt x="944740" y="699592"/>
                </a:lnTo>
                <a:lnTo>
                  <a:pt x="967460" y="740575"/>
                </a:lnTo>
                <a:lnTo>
                  <a:pt x="995527" y="777773"/>
                </a:lnTo>
                <a:lnTo>
                  <a:pt x="1028407" y="810653"/>
                </a:lnTo>
                <a:lnTo>
                  <a:pt x="1065606" y="838720"/>
                </a:lnTo>
                <a:lnTo>
                  <a:pt x="1106589" y="861441"/>
                </a:lnTo>
                <a:lnTo>
                  <a:pt x="1150848" y="878306"/>
                </a:lnTo>
                <a:lnTo>
                  <a:pt x="1197864" y="888809"/>
                </a:lnTo>
                <a:lnTo>
                  <a:pt x="1247127" y="892429"/>
                </a:lnTo>
                <a:lnTo>
                  <a:pt x="5682894" y="892429"/>
                </a:lnTo>
                <a:lnTo>
                  <a:pt x="5732145" y="888809"/>
                </a:lnTo>
                <a:lnTo>
                  <a:pt x="5779173" y="878306"/>
                </a:lnTo>
                <a:lnTo>
                  <a:pt x="5823432" y="861441"/>
                </a:lnTo>
                <a:lnTo>
                  <a:pt x="5864415" y="838720"/>
                </a:lnTo>
                <a:lnTo>
                  <a:pt x="5901601" y="810653"/>
                </a:lnTo>
                <a:lnTo>
                  <a:pt x="5934494" y="777773"/>
                </a:lnTo>
                <a:lnTo>
                  <a:pt x="5962548" y="740575"/>
                </a:lnTo>
                <a:lnTo>
                  <a:pt x="5985281" y="699592"/>
                </a:lnTo>
                <a:lnTo>
                  <a:pt x="6002147" y="655332"/>
                </a:lnTo>
                <a:lnTo>
                  <a:pt x="6012650" y="608317"/>
                </a:lnTo>
                <a:lnTo>
                  <a:pt x="6016256" y="559054"/>
                </a:lnTo>
                <a:lnTo>
                  <a:pt x="6016256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0797" y="800567"/>
            <a:ext cx="559244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 algn="ctr">
              <a:lnSpc>
                <a:spcPct val="115900"/>
              </a:lnSpc>
              <a:spcBef>
                <a:spcPts val="100"/>
              </a:spcBef>
            </a:pPr>
            <a:r>
              <a:rPr sz="2050" spc="-10" dirty="0"/>
              <a:t>IMPORTANT</a:t>
            </a:r>
            <a:r>
              <a:rPr sz="2050" b="0" spc="-10" dirty="0">
                <a:latin typeface="Comic Sans MS"/>
                <a:cs typeface="Comic Sans MS"/>
              </a:rPr>
              <a:t>:</a:t>
            </a:r>
            <a:r>
              <a:rPr sz="2050" b="0" spc="-6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Every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measure</a:t>
            </a:r>
            <a:r>
              <a:rPr sz="2050" b="0" spc="-6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value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in</a:t>
            </a:r>
            <a:r>
              <a:rPr sz="2050" b="0" spc="-60" dirty="0">
                <a:latin typeface="Comic Sans MS"/>
                <a:cs typeface="Comic Sans MS"/>
              </a:rPr>
              <a:t> </a:t>
            </a:r>
            <a:r>
              <a:rPr sz="2050" b="0" spc="-50" dirty="0">
                <a:latin typeface="Comic Sans MS"/>
                <a:cs typeface="Comic Sans MS"/>
              </a:rPr>
              <a:t>a </a:t>
            </a:r>
            <a:r>
              <a:rPr sz="2050" b="0" dirty="0">
                <a:latin typeface="Comic Sans MS"/>
                <a:cs typeface="Comic Sans MS"/>
              </a:rPr>
              <a:t>report</a:t>
            </a:r>
            <a:r>
              <a:rPr sz="2050" b="0" spc="-6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evaluates</a:t>
            </a:r>
            <a:r>
              <a:rPr sz="2050" b="0" spc="-6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independently</a:t>
            </a:r>
            <a:r>
              <a:rPr sz="2050" b="0" spc="-6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(like</a:t>
            </a:r>
            <a:r>
              <a:rPr sz="2050" b="0" spc="-6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an</a:t>
            </a:r>
            <a:r>
              <a:rPr sz="2050" b="0" spc="-6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island) </a:t>
            </a:r>
            <a:r>
              <a:rPr sz="2050" b="0" dirty="0">
                <a:latin typeface="Comic Sans MS"/>
                <a:cs typeface="Comic Sans MS"/>
              </a:rPr>
              <a:t>and</a:t>
            </a:r>
            <a:r>
              <a:rPr sz="2050" b="0" spc="-5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calculates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based</a:t>
            </a:r>
            <a:r>
              <a:rPr sz="2050" b="0" spc="-5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on</a:t>
            </a:r>
            <a:r>
              <a:rPr sz="2050" b="0" spc="-5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its</a:t>
            </a:r>
            <a:r>
              <a:rPr sz="2050" b="0" spc="-5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own</a:t>
            </a:r>
            <a:r>
              <a:rPr sz="2050" b="0" spc="-5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filter</a:t>
            </a:r>
            <a:r>
              <a:rPr sz="2050" b="0" spc="-5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context</a:t>
            </a:r>
            <a:endParaRPr sz="20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027" y="2747218"/>
            <a:ext cx="5219699" cy="21050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44319" y="5734103"/>
            <a:ext cx="428371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 indent="-48260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TIP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Clicking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filter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icon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will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show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you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the </a:t>
            </a:r>
            <a:r>
              <a:rPr sz="1600" dirty="0">
                <a:latin typeface="Comic Sans MS"/>
                <a:cs typeface="Comic Sans MS"/>
              </a:rPr>
              <a:t>filters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currently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applied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to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selected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visual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8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9" y="0"/>
                </a:lnTo>
                <a:lnTo>
                  <a:pt x="1003682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0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4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1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51" y="1710117"/>
            <a:ext cx="71056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latin typeface="Comic Sans MS"/>
                <a:cs typeface="Comic Sans MS"/>
              </a:rPr>
              <a:t>got</a:t>
            </a:r>
            <a:r>
              <a:rPr sz="1650" b="1" spc="-25" dirty="0">
                <a:latin typeface="Comic Sans MS"/>
                <a:cs typeface="Comic Sans MS"/>
              </a:rPr>
              <a:t> it?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969772" y="1402791"/>
                </a:lnTo>
                <a:lnTo>
                  <a:pt x="966647" y="1355229"/>
                </a:lnTo>
                <a:lnTo>
                  <a:pt x="961491" y="1308239"/>
                </a:lnTo>
                <a:lnTo>
                  <a:pt x="954341" y="1261884"/>
                </a:lnTo>
                <a:lnTo>
                  <a:pt x="945248" y="1216190"/>
                </a:lnTo>
                <a:lnTo>
                  <a:pt x="934262" y="1171219"/>
                </a:lnTo>
                <a:lnTo>
                  <a:pt x="921410" y="1126998"/>
                </a:lnTo>
                <a:lnTo>
                  <a:pt x="906754" y="1083589"/>
                </a:lnTo>
                <a:lnTo>
                  <a:pt x="890333" y="1041019"/>
                </a:lnTo>
                <a:lnTo>
                  <a:pt x="872185" y="999337"/>
                </a:lnTo>
                <a:lnTo>
                  <a:pt x="852347" y="958596"/>
                </a:lnTo>
                <a:lnTo>
                  <a:pt x="830884" y="918832"/>
                </a:lnTo>
                <a:lnTo>
                  <a:pt x="807821" y="880084"/>
                </a:lnTo>
                <a:lnTo>
                  <a:pt x="783221" y="842416"/>
                </a:lnTo>
                <a:lnTo>
                  <a:pt x="757110" y="805840"/>
                </a:lnTo>
                <a:lnTo>
                  <a:pt x="729538" y="770432"/>
                </a:lnTo>
                <a:lnTo>
                  <a:pt x="700544" y="736206"/>
                </a:lnTo>
                <a:lnTo>
                  <a:pt x="670179" y="703237"/>
                </a:lnTo>
                <a:lnTo>
                  <a:pt x="638492" y="671537"/>
                </a:lnTo>
                <a:lnTo>
                  <a:pt x="605510" y="641184"/>
                </a:lnTo>
                <a:lnTo>
                  <a:pt x="571296" y="612190"/>
                </a:lnTo>
                <a:lnTo>
                  <a:pt x="535876" y="584619"/>
                </a:lnTo>
                <a:lnTo>
                  <a:pt x="499313" y="558507"/>
                </a:lnTo>
                <a:lnTo>
                  <a:pt x="461632" y="533895"/>
                </a:lnTo>
                <a:lnTo>
                  <a:pt x="422884" y="510844"/>
                </a:lnTo>
                <a:lnTo>
                  <a:pt x="383120" y="489369"/>
                </a:lnTo>
                <a:lnTo>
                  <a:pt x="342379" y="469544"/>
                </a:lnTo>
                <a:lnTo>
                  <a:pt x="300710" y="451396"/>
                </a:lnTo>
                <a:lnTo>
                  <a:pt x="258140" y="434975"/>
                </a:lnTo>
                <a:lnTo>
                  <a:pt x="214718" y="420306"/>
                </a:lnTo>
                <a:lnTo>
                  <a:pt x="170510" y="407466"/>
                </a:lnTo>
                <a:lnTo>
                  <a:pt x="125539" y="396481"/>
                </a:lnTo>
                <a:lnTo>
                  <a:pt x="79844" y="387388"/>
                </a:lnTo>
                <a:lnTo>
                  <a:pt x="33489" y="380238"/>
                </a:ln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0" y="786589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10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6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6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89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0" y="786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17" y="861478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17" y="86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975459" y="240925"/>
            <a:ext cx="4441190" cy="890905"/>
          </a:xfrm>
          <a:custGeom>
            <a:avLst/>
            <a:gdLst/>
            <a:ahLst/>
            <a:cxnLst/>
            <a:rect l="l" t="t" r="r" b="b"/>
            <a:pathLst>
              <a:path w="4441190" h="890905">
                <a:moveTo>
                  <a:pt x="4109112" y="890292"/>
                </a:moveTo>
                <a:lnTo>
                  <a:pt x="333373" y="890292"/>
                </a:lnTo>
                <a:lnTo>
                  <a:pt x="284111" y="886678"/>
                </a:lnTo>
                <a:lnTo>
                  <a:pt x="237091" y="876177"/>
                </a:lnTo>
                <a:lnTo>
                  <a:pt x="192832" y="859307"/>
                </a:lnTo>
                <a:lnTo>
                  <a:pt x="151848" y="836583"/>
                </a:lnTo>
                <a:lnTo>
                  <a:pt x="114656" y="808521"/>
                </a:lnTo>
                <a:lnTo>
                  <a:pt x="81771" y="775636"/>
                </a:lnTo>
                <a:lnTo>
                  <a:pt x="53708" y="738443"/>
                </a:lnTo>
                <a:lnTo>
                  <a:pt x="30984" y="697460"/>
                </a:lnTo>
                <a:lnTo>
                  <a:pt x="14114" y="653200"/>
                </a:lnTo>
                <a:lnTo>
                  <a:pt x="3614" y="606181"/>
                </a:lnTo>
                <a:lnTo>
                  <a:pt x="0" y="556917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4109111" y="0"/>
                </a:lnTo>
                <a:lnTo>
                  <a:pt x="4158374" y="3614"/>
                </a:lnTo>
                <a:lnTo>
                  <a:pt x="4205394" y="14114"/>
                </a:lnTo>
                <a:lnTo>
                  <a:pt x="4249653" y="30984"/>
                </a:lnTo>
                <a:lnTo>
                  <a:pt x="4290637" y="53708"/>
                </a:lnTo>
                <a:lnTo>
                  <a:pt x="4327829" y="81771"/>
                </a:lnTo>
                <a:lnTo>
                  <a:pt x="4360714" y="114656"/>
                </a:lnTo>
                <a:lnTo>
                  <a:pt x="4388777" y="151848"/>
                </a:lnTo>
                <a:lnTo>
                  <a:pt x="4411501" y="192832"/>
                </a:lnTo>
                <a:lnTo>
                  <a:pt x="4428371" y="237091"/>
                </a:lnTo>
                <a:lnTo>
                  <a:pt x="4438871" y="284111"/>
                </a:lnTo>
                <a:lnTo>
                  <a:pt x="4441029" y="313529"/>
                </a:lnTo>
                <a:lnTo>
                  <a:pt x="4441029" y="576762"/>
                </a:lnTo>
                <a:lnTo>
                  <a:pt x="4428371" y="653200"/>
                </a:lnTo>
                <a:lnTo>
                  <a:pt x="4411501" y="697460"/>
                </a:lnTo>
                <a:lnTo>
                  <a:pt x="4388777" y="738443"/>
                </a:lnTo>
                <a:lnTo>
                  <a:pt x="4360714" y="775636"/>
                </a:lnTo>
                <a:lnTo>
                  <a:pt x="4327829" y="808521"/>
                </a:lnTo>
                <a:lnTo>
                  <a:pt x="4290637" y="836583"/>
                </a:lnTo>
                <a:lnTo>
                  <a:pt x="4249653" y="859307"/>
                </a:lnTo>
                <a:lnTo>
                  <a:pt x="4205394" y="876177"/>
                </a:lnTo>
                <a:lnTo>
                  <a:pt x="4158374" y="886678"/>
                </a:lnTo>
                <a:lnTo>
                  <a:pt x="4109112" y="890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1329403"/>
            <a:ext cx="8058150" cy="3902075"/>
            <a:chOff x="0" y="1329403"/>
            <a:chExt cx="8058150" cy="390207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97673"/>
              <a:ext cx="1428749" cy="2733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93" y="1329403"/>
              <a:ext cx="2257424" cy="15811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47116" y="3112192"/>
              <a:ext cx="4810760" cy="1090930"/>
            </a:xfrm>
            <a:custGeom>
              <a:avLst/>
              <a:gdLst/>
              <a:ahLst/>
              <a:cxnLst/>
              <a:rect l="l" t="t" r="r" b="b"/>
              <a:pathLst>
                <a:path w="4810759" h="1090929">
                  <a:moveTo>
                    <a:pt x="4478511" y="1090756"/>
                  </a:moveTo>
                  <a:lnTo>
                    <a:pt x="333374" y="1090756"/>
                  </a:lnTo>
                  <a:lnTo>
                    <a:pt x="284111" y="1087141"/>
                  </a:lnTo>
                  <a:lnTo>
                    <a:pt x="237091" y="1076641"/>
                  </a:lnTo>
                  <a:lnTo>
                    <a:pt x="192832" y="1059771"/>
                  </a:lnTo>
                  <a:lnTo>
                    <a:pt x="151848" y="1037047"/>
                  </a:lnTo>
                  <a:lnTo>
                    <a:pt x="114656" y="1008985"/>
                  </a:lnTo>
                  <a:lnTo>
                    <a:pt x="81771" y="976099"/>
                  </a:lnTo>
                  <a:lnTo>
                    <a:pt x="53708" y="938907"/>
                  </a:lnTo>
                  <a:lnTo>
                    <a:pt x="30984" y="897923"/>
                  </a:lnTo>
                  <a:lnTo>
                    <a:pt x="14114" y="853664"/>
                  </a:lnTo>
                  <a:lnTo>
                    <a:pt x="3614" y="806645"/>
                  </a:lnTo>
                  <a:lnTo>
                    <a:pt x="0" y="75738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4478511" y="0"/>
                  </a:lnTo>
                  <a:lnTo>
                    <a:pt x="4527775" y="3614"/>
                  </a:lnTo>
                  <a:lnTo>
                    <a:pt x="4574794" y="14114"/>
                  </a:lnTo>
                  <a:lnTo>
                    <a:pt x="4619053" y="30984"/>
                  </a:lnTo>
                  <a:lnTo>
                    <a:pt x="4660037" y="53708"/>
                  </a:lnTo>
                  <a:lnTo>
                    <a:pt x="4697229" y="81771"/>
                  </a:lnTo>
                  <a:lnTo>
                    <a:pt x="4730114" y="114656"/>
                  </a:lnTo>
                  <a:lnTo>
                    <a:pt x="4758177" y="151848"/>
                  </a:lnTo>
                  <a:lnTo>
                    <a:pt x="4780901" y="192832"/>
                  </a:lnTo>
                  <a:lnTo>
                    <a:pt x="4797771" y="237091"/>
                  </a:lnTo>
                  <a:lnTo>
                    <a:pt x="4808271" y="284111"/>
                  </a:lnTo>
                  <a:lnTo>
                    <a:pt x="4810406" y="313208"/>
                  </a:lnTo>
                  <a:lnTo>
                    <a:pt x="4810406" y="777547"/>
                  </a:lnTo>
                  <a:lnTo>
                    <a:pt x="4797771" y="853664"/>
                  </a:lnTo>
                  <a:lnTo>
                    <a:pt x="4780901" y="897923"/>
                  </a:lnTo>
                  <a:lnTo>
                    <a:pt x="4758177" y="938907"/>
                  </a:lnTo>
                  <a:lnTo>
                    <a:pt x="4730114" y="976099"/>
                  </a:lnTo>
                  <a:lnTo>
                    <a:pt x="4697229" y="1008985"/>
                  </a:lnTo>
                  <a:lnTo>
                    <a:pt x="4660037" y="1037047"/>
                  </a:lnTo>
                  <a:lnTo>
                    <a:pt x="4619053" y="1059771"/>
                  </a:lnTo>
                  <a:lnTo>
                    <a:pt x="4574794" y="1076641"/>
                  </a:lnTo>
                  <a:lnTo>
                    <a:pt x="4527775" y="1087141"/>
                  </a:lnTo>
                  <a:lnTo>
                    <a:pt x="4478511" y="10907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77717" y="354589"/>
            <a:ext cx="2819400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1505" marR="5080" indent="-599440">
              <a:lnSpc>
                <a:spcPct val="113999"/>
              </a:lnSpc>
              <a:spcBef>
                <a:spcPts val="100"/>
              </a:spcBef>
            </a:pPr>
            <a:r>
              <a:rPr sz="1700" b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STEP-BY-</a:t>
            </a:r>
            <a:r>
              <a:rPr sz="170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STEP</a:t>
            </a:r>
            <a:r>
              <a:rPr sz="1700" b="1" u="sng" spc="-4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700" b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MEASURE</a:t>
            </a:r>
            <a:r>
              <a:rPr sz="1700" b="1" spc="-10" dirty="0">
                <a:latin typeface="Comic Sans MS"/>
                <a:cs typeface="Comic Sans MS"/>
              </a:rPr>
              <a:t> </a:t>
            </a:r>
            <a:r>
              <a:rPr sz="1700" b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CALCULATION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41719" y="2961818"/>
            <a:ext cx="4384040" cy="11398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105"/>
              </a:spcBef>
            </a:pPr>
            <a:r>
              <a:rPr sz="1600" dirty="0">
                <a:latin typeface="Comic Sans MS"/>
                <a:cs typeface="Comic Sans MS"/>
              </a:rPr>
              <a:t>How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exactly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this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measure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value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calculated?</a:t>
            </a:r>
            <a:endParaRPr sz="1600">
              <a:latin typeface="Comic Sans MS"/>
              <a:cs typeface="Comic Sans MS"/>
            </a:endParaRPr>
          </a:p>
          <a:p>
            <a:pPr marL="12700" marR="5080" indent="173355">
              <a:lnSpc>
                <a:spcPct val="152300"/>
              </a:lnSpc>
              <a:buFont typeface="Comic Sans MS"/>
              <a:buChar char="•"/>
              <a:tabLst>
                <a:tab pos="186055" algn="l"/>
              </a:tabLst>
            </a:pPr>
            <a:r>
              <a:rPr sz="1600" b="1" dirty="0">
                <a:latin typeface="Comic Sans MS"/>
                <a:cs typeface="Comic Sans MS"/>
              </a:rPr>
              <a:t>NOTE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This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all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happens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instantly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behind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the </a:t>
            </a:r>
            <a:r>
              <a:rPr sz="1600" dirty="0">
                <a:latin typeface="Comic Sans MS"/>
                <a:cs typeface="Comic Sans MS"/>
              </a:rPr>
              <a:t>scenes,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every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time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filter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context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changes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1384" y="1728469"/>
            <a:ext cx="2085975" cy="1355725"/>
          </a:xfrm>
          <a:custGeom>
            <a:avLst/>
            <a:gdLst/>
            <a:ahLst/>
            <a:cxnLst/>
            <a:rect l="l" t="t" r="r" b="b"/>
            <a:pathLst>
              <a:path w="2085975" h="1355725">
                <a:moveTo>
                  <a:pt x="2085848" y="1064171"/>
                </a:moveTo>
                <a:lnTo>
                  <a:pt x="2085035" y="1057592"/>
                </a:lnTo>
                <a:lnTo>
                  <a:pt x="2081225" y="1050925"/>
                </a:lnTo>
                <a:lnTo>
                  <a:pt x="2075522" y="1047140"/>
                </a:lnTo>
                <a:lnTo>
                  <a:pt x="2071865" y="1045565"/>
                </a:lnTo>
                <a:lnTo>
                  <a:pt x="2074722" y="1047115"/>
                </a:lnTo>
                <a:lnTo>
                  <a:pt x="2052650" y="1039495"/>
                </a:lnTo>
                <a:lnTo>
                  <a:pt x="2045982" y="1039495"/>
                </a:lnTo>
                <a:lnTo>
                  <a:pt x="2039315" y="1042352"/>
                </a:lnTo>
                <a:lnTo>
                  <a:pt x="2036457" y="1045210"/>
                </a:lnTo>
                <a:lnTo>
                  <a:pt x="2029853" y="1050251"/>
                </a:lnTo>
                <a:lnTo>
                  <a:pt x="2028837" y="1050925"/>
                </a:lnTo>
                <a:lnTo>
                  <a:pt x="2028672" y="1051140"/>
                </a:lnTo>
                <a:lnTo>
                  <a:pt x="2011591" y="1064171"/>
                </a:lnTo>
                <a:lnTo>
                  <a:pt x="1983346" y="1096886"/>
                </a:lnTo>
                <a:lnTo>
                  <a:pt x="1954745" y="1134960"/>
                </a:lnTo>
                <a:lnTo>
                  <a:pt x="1928825" y="1169987"/>
                </a:lnTo>
                <a:lnTo>
                  <a:pt x="1886915" y="1231785"/>
                </a:lnTo>
                <a:lnTo>
                  <a:pt x="1872043" y="1254290"/>
                </a:lnTo>
                <a:lnTo>
                  <a:pt x="1871433" y="1172489"/>
                </a:lnTo>
                <a:lnTo>
                  <a:pt x="1869478" y="1109497"/>
                </a:lnTo>
                <a:lnTo>
                  <a:pt x="1866633" y="1050353"/>
                </a:lnTo>
                <a:lnTo>
                  <a:pt x="1863102" y="1002360"/>
                </a:lnTo>
                <a:lnTo>
                  <a:pt x="1854644" y="933894"/>
                </a:lnTo>
                <a:lnTo>
                  <a:pt x="1841195" y="874725"/>
                </a:lnTo>
                <a:lnTo>
                  <a:pt x="1818271" y="816051"/>
                </a:lnTo>
                <a:lnTo>
                  <a:pt x="1788807" y="758520"/>
                </a:lnTo>
                <a:lnTo>
                  <a:pt x="1750580" y="694220"/>
                </a:lnTo>
                <a:lnTo>
                  <a:pt x="1728927" y="662076"/>
                </a:lnTo>
                <a:lnTo>
                  <a:pt x="1705940" y="629932"/>
                </a:lnTo>
                <a:lnTo>
                  <a:pt x="1680197" y="596519"/>
                </a:lnTo>
                <a:lnTo>
                  <a:pt x="1652955" y="563372"/>
                </a:lnTo>
                <a:lnTo>
                  <a:pt x="1624088" y="530402"/>
                </a:lnTo>
                <a:lnTo>
                  <a:pt x="1593545" y="497522"/>
                </a:lnTo>
                <a:lnTo>
                  <a:pt x="1556689" y="459333"/>
                </a:lnTo>
                <a:lnTo>
                  <a:pt x="1517345" y="420611"/>
                </a:lnTo>
                <a:lnTo>
                  <a:pt x="1477276" y="383679"/>
                </a:lnTo>
                <a:lnTo>
                  <a:pt x="1438287" y="350837"/>
                </a:lnTo>
                <a:lnTo>
                  <a:pt x="1406525" y="327304"/>
                </a:lnTo>
                <a:lnTo>
                  <a:pt x="1343710" y="287350"/>
                </a:lnTo>
                <a:lnTo>
                  <a:pt x="1308747" y="267017"/>
                </a:lnTo>
                <a:lnTo>
                  <a:pt x="1270762" y="245986"/>
                </a:lnTo>
                <a:lnTo>
                  <a:pt x="1229626" y="224447"/>
                </a:lnTo>
                <a:lnTo>
                  <a:pt x="1186535" y="203034"/>
                </a:lnTo>
                <a:lnTo>
                  <a:pt x="1142657" y="182410"/>
                </a:lnTo>
                <a:lnTo>
                  <a:pt x="1099197" y="163195"/>
                </a:lnTo>
                <a:lnTo>
                  <a:pt x="1055814" y="144907"/>
                </a:lnTo>
                <a:lnTo>
                  <a:pt x="1012355" y="127711"/>
                </a:lnTo>
                <a:lnTo>
                  <a:pt x="968476" y="111556"/>
                </a:lnTo>
                <a:lnTo>
                  <a:pt x="923874" y="96418"/>
                </a:lnTo>
                <a:lnTo>
                  <a:pt x="878217" y="82232"/>
                </a:lnTo>
                <a:lnTo>
                  <a:pt x="826909" y="67564"/>
                </a:lnTo>
                <a:lnTo>
                  <a:pt x="773468" y="53530"/>
                </a:lnTo>
                <a:lnTo>
                  <a:pt x="719378" y="40538"/>
                </a:lnTo>
                <a:lnTo>
                  <a:pt x="666165" y="29019"/>
                </a:lnTo>
                <a:lnTo>
                  <a:pt x="615327" y="19367"/>
                </a:lnTo>
                <a:lnTo>
                  <a:pt x="563841" y="11849"/>
                </a:lnTo>
                <a:lnTo>
                  <a:pt x="514235" y="6273"/>
                </a:lnTo>
                <a:lnTo>
                  <a:pt x="465162" y="2501"/>
                </a:lnTo>
                <a:lnTo>
                  <a:pt x="415290" y="317"/>
                </a:lnTo>
                <a:lnTo>
                  <a:pt x="388975" y="0"/>
                </a:lnTo>
                <a:lnTo>
                  <a:pt x="360095" y="558"/>
                </a:lnTo>
                <a:lnTo>
                  <a:pt x="286588" y="5080"/>
                </a:lnTo>
                <a:lnTo>
                  <a:pt x="237921" y="9398"/>
                </a:lnTo>
                <a:lnTo>
                  <a:pt x="20002" y="32702"/>
                </a:lnTo>
                <a:lnTo>
                  <a:pt x="0" y="55562"/>
                </a:lnTo>
                <a:lnTo>
                  <a:pt x="1524" y="61823"/>
                </a:lnTo>
                <a:lnTo>
                  <a:pt x="53530" y="80479"/>
                </a:lnTo>
                <a:lnTo>
                  <a:pt x="102400" y="73431"/>
                </a:lnTo>
                <a:lnTo>
                  <a:pt x="157708" y="63157"/>
                </a:lnTo>
                <a:lnTo>
                  <a:pt x="210502" y="55562"/>
                </a:lnTo>
                <a:lnTo>
                  <a:pt x="261823" y="51257"/>
                </a:lnTo>
                <a:lnTo>
                  <a:pt x="313855" y="47472"/>
                </a:lnTo>
                <a:lnTo>
                  <a:pt x="365887" y="45123"/>
                </a:lnTo>
                <a:lnTo>
                  <a:pt x="417766" y="45123"/>
                </a:lnTo>
                <a:lnTo>
                  <a:pt x="465493" y="47269"/>
                </a:lnTo>
                <a:lnTo>
                  <a:pt x="512813" y="51041"/>
                </a:lnTo>
                <a:lnTo>
                  <a:pt x="560654" y="56616"/>
                </a:lnTo>
                <a:lnTo>
                  <a:pt x="610565" y="64135"/>
                </a:lnTo>
                <a:lnTo>
                  <a:pt x="660260" y="73228"/>
                </a:lnTo>
                <a:lnTo>
                  <a:pt x="712330" y="84226"/>
                </a:lnTo>
                <a:lnTo>
                  <a:pt x="765276" y="96786"/>
                </a:lnTo>
                <a:lnTo>
                  <a:pt x="817575" y="110528"/>
                </a:lnTo>
                <a:lnTo>
                  <a:pt x="867740" y="125095"/>
                </a:lnTo>
                <a:lnTo>
                  <a:pt x="912710" y="139179"/>
                </a:lnTo>
                <a:lnTo>
                  <a:pt x="956462" y="154025"/>
                </a:lnTo>
                <a:lnTo>
                  <a:pt x="999337" y="169748"/>
                </a:lnTo>
                <a:lnTo>
                  <a:pt x="1041717" y="186423"/>
                </a:lnTo>
                <a:lnTo>
                  <a:pt x="1083957" y="204152"/>
                </a:lnTo>
                <a:lnTo>
                  <a:pt x="1126744" y="223266"/>
                </a:lnTo>
                <a:lnTo>
                  <a:pt x="1169809" y="243598"/>
                </a:lnTo>
                <a:lnTo>
                  <a:pt x="1212062" y="264579"/>
                </a:lnTo>
                <a:lnTo>
                  <a:pt x="1252385" y="285597"/>
                </a:lnTo>
                <a:lnTo>
                  <a:pt x="1289697" y="306070"/>
                </a:lnTo>
                <a:lnTo>
                  <a:pt x="1323390" y="325831"/>
                </a:lnTo>
                <a:lnTo>
                  <a:pt x="1383995" y="364604"/>
                </a:lnTo>
                <a:lnTo>
                  <a:pt x="1451737" y="418693"/>
                </a:lnTo>
                <a:lnTo>
                  <a:pt x="1489722" y="453834"/>
                </a:lnTo>
                <a:lnTo>
                  <a:pt x="1526984" y="490575"/>
                </a:lnTo>
                <a:lnTo>
                  <a:pt x="1562112" y="527050"/>
                </a:lnTo>
                <a:lnTo>
                  <a:pt x="1592097" y="559371"/>
                </a:lnTo>
                <a:lnTo>
                  <a:pt x="1620570" y="591947"/>
                </a:lnTo>
                <a:lnTo>
                  <a:pt x="1647431" y="624700"/>
                </a:lnTo>
                <a:lnTo>
                  <a:pt x="1672602" y="657555"/>
                </a:lnTo>
                <a:lnTo>
                  <a:pt x="1715465" y="718032"/>
                </a:lnTo>
                <a:lnTo>
                  <a:pt x="1752612" y="781380"/>
                </a:lnTo>
                <a:lnTo>
                  <a:pt x="1770049" y="815898"/>
                </a:lnTo>
                <a:lnTo>
                  <a:pt x="1786305" y="851623"/>
                </a:lnTo>
                <a:lnTo>
                  <a:pt x="1800161" y="890409"/>
                </a:lnTo>
                <a:lnTo>
                  <a:pt x="1810715" y="934732"/>
                </a:lnTo>
                <a:lnTo>
                  <a:pt x="1815439" y="976757"/>
                </a:lnTo>
                <a:lnTo>
                  <a:pt x="1816747" y="1027544"/>
                </a:lnTo>
                <a:lnTo>
                  <a:pt x="1815693" y="1083449"/>
                </a:lnTo>
                <a:lnTo>
                  <a:pt x="1813331" y="1140828"/>
                </a:lnTo>
                <a:lnTo>
                  <a:pt x="1810689" y="1196009"/>
                </a:lnTo>
                <a:lnTo>
                  <a:pt x="1808835" y="1245349"/>
                </a:lnTo>
                <a:lnTo>
                  <a:pt x="1808810" y="1285201"/>
                </a:lnTo>
                <a:lnTo>
                  <a:pt x="1810181" y="1298092"/>
                </a:lnTo>
                <a:lnTo>
                  <a:pt x="1806422" y="1296314"/>
                </a:lnTo>
                <a:lnTo>
                  <a:pt x="1762607" y="1253807"/>
                </a:lnTo>
                <a:lnTo>
                  <a:pt x="1734362" y="1214018"/>
                </a:lnTo>
                <a:lnTo>
                  <a:pt x="1691652" y="1149032"/>
                </a:lnTo>
                <a:lnTo>
                  <a:pt x="1680222" y="1138555"/>
                </a:lnTo>
                <a:lnTo>
                  <a:pt x="1674507" y="1136650"/>
                </a:lnTo>
                <a:lnTo>
                  <a:pt x="1667840" y="1134745"/>
                </a:lnTo>
                <a:lnTo>
                  <a:pt x="1659267" y="1134745"/>
                </a:lnTo>
                <a:lnTo>
                  <a:pt x="1638312" y="1168082"/>
                </a:lnTo>
                <a:lnTo>
                  <a:pt x="1644777" y="1191196"/>
                </a:lnTo>
                <a:lnTo>
                  <a:pt x="1681302" y="1249934"/>
                </a:lnTo>
                <a:lnTo>
                  <a:pt x="1716811" y="1293812"/>
                </a:lnTo>
                <a:lnTo>
                  <a:pt x="1750593" y="1325016"/>
                </a:lnTo>
                <a:lnTo>
                  <a:pt x="1783283" y="1344612"/>
                </a:lnTo>
                <a:lnTo>
                  <a:pt x="1829765" y="1355725"/>
                </a:lnTo>
                <a:lnTo>
                  <a:pt x="1841842" y="1353426"/>
                </a:lnTo>
                <a:lnTo>
                  <a:pt x="1881517" y="1331188"/>
                </a:lnTo>
                <a:lnTo>
                  <a:pt x="1910092" y="1300480"/>
                </a:lnTo>
                <a:lnTo>
                  <a:pt x="1928139" y="1276692"/>
                </a:lnTo>
                <a:lnTo>
                  <a:pt x="1961438" y="1228928"/>
                </a:lnTo>
                <a:lnTo>
                  <a:pt x="1995106" y="1181709"/>
                </a:lnTo>
                <a:lnTo>
                  <a:pt x="2022170" y="1149032"/>
                </a:lnTo>
                <a:lnTo>
                  <a:pt x="2046414" y="1133640"/>
                </a:lnTo>
                <a:lnTo>
                  <a:pt x="2053602" y="1128077"/>
                </a:lnTo>
                <a:lnTo>
                  <a:pt x="2062797" y="1117981"/>
                </a:lnTo>
                <a:lnTo>
                  <a:pt x="2072170" y="1105814"/>
                </a:lnTo>
                <a:lnTo>
                  <a:pt x="2074329" y="1102360"/>
                </a:lnTo>
                <a:lnTo>
                  <a:pt x="2080120" y="1093127"/>
                </a:lnTo>
                <a:lnTo>
                  <a:pt x="2085035" y="1081405"/>
                </a:lnTo>
                <a:lnTo>
                  <a:pt x="2085759" y="1073454"/>
                </a:lnTo>
                <a:lnTo>
                  <a:pt x="2085695" y="1072680"/>
                </a:lnTo>
                <a:lnTo>
                  <a:pt x="2085848" y="1071956"/>
                </a:lnTo>
                <a:lnTo>
                  <a:pt x="2085848" y="1064171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503" y="2437830"/>
            <a:ext cx="1695449" cy="3114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14105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Have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you </a:t>
            </a:r>
            <a:r>
              <a:rPr sz="1450" b="1" dirty="0">
                <a:latin typeface="Comic Sans MS"/>
                <a:cs typeface="Comic Sans MS"/>
              </a:rPr>
              <a:t>got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27" y="291587"/>
            <a:ext cx="1555115" cy="545465"/>
          </a:xfrm>
          <a:custGeom>
            <a:avLst/>
            <a:gdLst/>
            <a:ahLst/>
            <a:cxnLst/>
            <a:rect l="l" t="t" r="r" b="b"/>
            <a:pathLst>
              <a:path w="1555114" h="545465">
                <a:moveTo>
                  <a:pt x="1282945" y="545350"/>
                </a:moveTo>
                <a:lnTo>
                  <a:pt x="272674" y="545350"/>
                </a:lnTo>
                <a:lnTo>
                  <a:pt x="223661" y="540957"/>
                </a:lnTo>
                <a:lnTo>
                  <a:pt x="177530" y="528291"/>
                </a:lnTo>
                <a:lnTo>
                  <a:pt x="135050" y="508122"/>
                </a:lnTo>
                <a:lnTo>
                  <a:pt x="96994" y="481221"/>
                </a:lnTo>
                <a:lnTo>
                  <a:pt x="64129" y="448356"/>
                </a:lnTo>
                <a:lnTo>
                  <a:pt x="37228" y="410299"/>
                </a:lnTo>
                <a:lnTo>
                  <a:pt x="17059" y="367820"/>
                </a:lnTo>
                <a:lnTo>
                  <a:pt x="4393" y="321689"/>
                </a:lnTo>
                <a:lnTo>
                  <a:pt x="0" y="272675"/>
                </a:lnTo>
                <a:lnTo>
                  <a:pt x="4393" y="223661"/>
                </a:lnTo>
                <a:lnTo>
                  <a:pt x="17059" y="177530"/>
                </a:lnTo>
                <a:lnTo>
                  <a:pt x="37228" y="135050"/>
                </a:lnTo>
                <a:lnTo>
                  <a:pt x="64129" y="96994"/>
                </a:lnTo>
                <a:lnTo>
                  <a:pt x="96994" y="64129"/>
                </a:lnTo>
                <a:lnTo>
                  <a:pt x="135050" y="37228"/>
                </a:lnTo>
                <a:lnTo>
                  <a:pt x="177530" y="17059"/>
                </a:lnTo>
                <a:lnTo>
                  <a:pt x="223661" y="4393"/>
                </a:lnTo>
                <a:lnTo>
                  <a:pt x="272675" y="0"/>
                </a:lnTo>
                <a:lnTo>
                  <a:pt x="1282945" y="0"/>
                </a:lnTo>
                <a:lnTo>
                  <a:pt x="1331959" y="4393"/>
                </a:lnTo>
                <a:lnTo>
                  <a:pt x="1378090" y="17059"/>
                </a:lnTo>
                <a:lnTo>
                  <a:pt x="1420569" y="37228"/>
                </a:lnTo>
                <a:lnTo>
                  <a:pt x="1458626" y="64129"/>
                </a:lnTo>
                <a:lnTo>
                  <a:pt x="1491490" y="96994"/>
                </a:lnTo>
                <a:lnTo>
                  <a:pt x="1518392" y="135050"/>
                </a:lnTo>
                <a:lnTo>
                  <a:pt x="1538561" y="177530"/>
                </a:lnTo>
                <a:lnTo>
                  <a:pt x="1551227" y="223661"/>
                </a:lnTo>
                <a:lnTo>
                  <a:pt x="1555101" y="266888"/>
                </a:lnTo>
                <a:lnTo>
                  <a:pt x="1555101" y="278462"/>
                </a:lnTo>
                <a:lnTo>
                  <a:pt x="1551227" y="321689"/>
                </a:lnTo>
                <a:lnTo>
                  <a:pt x="1538561" y="367820"/>
                </a:lnTo>
                <a:lnTo>
                  <a:pt x="1518392" y="410299"/>
                </a:lnTo>
                <a:lnTo>
                  <a:pt x="1491490" y="448356"/>
                </a:lnTo>
                <a:lnTo>
                  <a:pt x="1458626" y="481221"/>
                </a:lnTo>
                <a:lnTo>
                  <a:pt x="1420569" y="508122"/>
                </a:lnTo>
                <a:lnTo>
                  <a:pt x="1378090" y="528291"/>
                </a:lnTo>
                <a:lnTo>
                  <a:pt x="1331959" y="540957"/>
                </a:lnTo>
                <a:lnTo>
                  <a:pt x="1282945" y="545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1333" y="3349882"/>
            <a:ext cx="53975" cy="45720"/>
          </a:xfrm>
          <a:custGeom>
            <a:avLst/>
            <a:gdLst/>
            <a:ahLst/>
            <a:cxnLst/>
            <a:rect l="l" t="t" r="r" b="b"/>
            <a:pathLst>
              <a:path w="53975" h="45720">
                <a:moveTo>
                  <a:pt x="21014" y="45184"/>
                </a:moveTo>
                <a:lnTo>
                  <a:pt x="9138" y="44514"/>
                </a:lnTo>
                <a:lnTo>
                  <a:pt x="2440" y="39112"/>
                </a:lnTo>
                <a:lnTo>
                  <a:pt x="0" y="30896"/>
                </a:lnTo>
                <a:lnTo>
                  <a:pt x="773" y="19823"/>
                </a:lnTo>
                <a:lnTo>
                  <a:pt x="4048" y="9108"/>
                </a:lnTo>
                <a:lnTo>
                  <a:pt x="9108" y="1964"/>
                </a:lnTo>
                <a:lnTo>
                  <a:pt x="18127" y="0"/>
                </a:lnTo>
                <a:lnTo>
                  <a:pt x="30539" y="1250"/>
                </a:lnTo>
                <a:lnTo>
                  <a:pt x="41523" y="3571"/>
                </a:lnTo>
                <a:lnTo>
                  <a:pt x="46255" y="4822"/>
                </a:lnTo>
                <a:lnTo>
                  <a:pt x="53875" y="16252"/>
                </a:lnTo>
                <a:lnTo>
                  <a:pt x="36462" y="37102"/>
                </a:lnTo>
                <a:lnTo>
                  <a:pt x="21014" y="45184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50" y="3704272"/>
            <a:ext cx="5362574" cy="26384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1573" y="1314126"/>
            <a:ext cx="2800350" cy="1929764"/>
            <a:chOff x="171573" y="1314126"/>
            <a:chExt cx="2800350" cy="192976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573" y="1564060"/>
              <a:ext cx="2266949" cy="15811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528" y="1314126"/>
              <a:ext cx="66302" cy="2327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6309" y="1418995"/>
              <a:ext cx="1915795" cy="1824989"/>
            </a:xfrm>
            <a:custGeom>
              <a:avLst/>
              <a:gdLst/>
              <a:ahLst/>
              <a:cxnLst/>
              <a:rect l="l" t="t" r="r" b="b"/>
              <a:pathLst>
                <a:path w="1915795" h="1824989">
                  <a:moveTo>
                    <a:pt x="366776" y="36868"/>
                  </a:moveTo>
                  <a:lnTo>
                    <a:pt x="366433" y="38290"/>
                  </a:lnTo>
                  <a:lnTo>
                    <a:pt x="366661" y="37680"/>
                  </a:lnTo>
                  <a:lnTo>
                    <a:pt x="366776" y="36868"/>
                  </a:lnTo>
                  <a:close/>
                </a:path>
                <a:path w="1915795" h="1824989">
                  <a:moveTo>
                    <a:pt x="367665" y="26898"/>
                  </a:moveTo>
                  <a:lnTo>
                    <a:pt x="365658" y="20104"/>
                  </a:lnTo>
                  <a:lnTo>
                    <a:pt x="361594" y="13208"/>
                  </a:lnTo>
                  <a:lnTo>
                    <a:pt x="359664" y="11023"/>
                  </a:lnTo>
                  <a:lnTo>
                    <a:pt x="358825" y="9817"/>
                  </a:lnTo>
                  <a:lnTo>
                    <a:pt x="357733" y="8839"/>
                  </a:lnTo>
                  <a:lnTo>
                    <a:pt x="356285" y="7213"/>
                  </a:lnTo>
                  <a:lnTo>
                    <a:pt x="354215" y="5727"/>
                  </a:lnTo>
                  <a:lnTo>
                    <a:pt x="353377" y="4991"/>
                  </a:lnTo>
                  <a:lnTo>
                    <a:pt x="352679" y="4635"/>
                  </a:lnTo>
                  <a:lnTo>
                    <a:pt x="350520" y="3086"/>
                  </a:lnTo>
                  <a:lnTo>
                    <a:pt x="348157" y="2298"/>
                  </a:lnTo>
                  <a:lnTo>
                    <a:pt x="347853" y="2133"/>
                  </a:lnTo>
                  <a:lnTo>
                    <a:pt x="347421" y="2057"/>
                  </a:lnTo>
                  <a:lnTo>
                    <a:pt x="341236" y="711"/>
                  </a:lnTo>
                  <a:lnTo>
                    <a:pt x="347383" y="2044"/>
                  </a:lnTo>
                  <a:lnTo>
                    <a:pt x="343763" y="825"/>
                  </a:lnTo>
                  <a:lnTo>
                    <a:pt x="342620" y="711"/>
                  </a:lnTo>
                  <a:lnTo>
                    <a:pt x="335762" y="0"/>
                  </a:lnTo>
                  <a:lnTo>
                    <a:pt x="327761" y="952"/>
                  </a:lnTo>
                  <a:lnTo>
                    <a:pt x="325348" y="2057"/>
                  </a:lnTo>
                  <a:lnTo>
                    <a:pt x="324802" y="2133"/>
                  </a:lnTo>
                  <a:lnTo>
                    <a:pt x="296545" y="15722"/>
                  </a:lnTo>
                  <a:lnTo>
                    <a:pt x="260870" y="40119"/>
                  </a:lnTo>
                  <a:lnTo>
                    <a:pt x="225018" y="67906"/>
                  </a:lnTo>
                  <a:lnTo>
                    <a:pt x="196215" y="91668"/>
                  </a:lnTo>
                  <a:lnTo>
                    <a:pt x="181686" y="103962"/>
                  </a:lnTo>
                  <a:lnTo>
                    <a:pt x="159905" y="108585"/>
                  </a:lnTo>
                  <a:lnTo>
                    <a:pt x="118668" y="93548"/>
                  </a:lnTo>
                  <a:lnTo>
                    <a:pt x="45720" y="46901"/>
                  </a:lnTo>
                  <a:lnTo>
                    <a:pt x="31432" y="41186"/>
                  </a:lnTo>
                  <a:lnTo>
                    <a:pt x="0" y="64998"/>
                  </a:lnTo>
                  <a:lnTo>
                    <a:pt x="0" y="78333"/>
                  </a:lnTo>
                  <a:lnTo>
                    <a:pt x="28676" y="113957"/>
                  </a:lnTo>
                  <a:lnTo>
                    <a:pt x="61683" y="144424"/>
                  </a:lnTo>
                  <a:lnTo>
                    <a:pt x="97904" y="172567"/>
                  </a:lnTo>
                  <a:lnTo>
                    <a:pt x="142265" y="191554"/>
                  </a:lnTo>
                  <a:lnTo>
                    <a:pt x="154432" y="191325"/>
                  </a:lnTo>
                  <a:lnTo>
                    <a:pt x="223380" y="160350"/>
                  </a:lnTo>
                  <a:lnTo>
                    <a:pt x="276593" y="123825"/>
                  </a:lnTo>
                  <a:lnTo>
                    <a:pt x="295897" y="108585"/>
                  </a:lnTo>
                  <a:lnTo>
                    <a:pt x="326047" y="84797"/>
                  </a:lnTo>
                  <a:lnTo>
                    <a:pt x="349999" y="61518"/>
                  </a:lnTo>
                  <a:lnTo>
                    <a:pt x="357187" y="54521"/>
                  </a:lnTo>
                  <a:lnTo>
                    <a:pt x="358622" y="52527"/>
                  </a:lnTo>
                  <a:lnTo>
                    <a:pt x="359638" y="51612"/>
                  </a:lnTo>
                  <a:lnTo>
                    <a:pt x="362572" y="47015"/>
                  </a:lnTo>
                  <a:lnTo>
                    <a:pt x="363855" y="44996"/>
                  </a:lnTo>
                  <a:lnTo>
                    <a:pt x="364947" y="42164"/>
                  </a:lnTo>
                  <a:lnTo>
                    <a:pt x="366001" y="40005"/>
                  </a:lnTo>
                  <a:lnTo>
                    <a:pt x="366433" y="38290"/>
                  </a:lnTo>
                  <a:lnTo>
                    <a:pt x="366776" y="36868"/>
                  </a:lnTo>
                  <a:lnTo>
                    <a:pt x="367639" y="33362"/>
                  </a:lnTo>
                  <a:lnTo>
                    <a:pt x="367652" y="30835"/>
                  </a:lnTo>
                  <a:lnTo>
                    <a:pt x="367652" y="30607"/>
                  </a:lnTo>
                  <a:lnTo>
                    <a:pt x="367665" y="26898"/>
                  </a:lnTo>
                  <a:close/>
                </a:path>
                <a:path w="1915795" h="1824989">
                  <a:moveTo>
                    <a:pt x="1915477" y="1598523"/>
                  </a:moveTo>
                  <a:lnTo>
                    <a:pt x="1914906" y="1593088"/>
                  </a:lnTo>
                  <a:lnTo>
                    <a:pt x="1914855" y="1593761"/>
                  </a:lnTo>
                  <a:lnTo>
                    <a:pt x="1914791" y="1592059"/>
                  </a:lnTo>
                  <a:lnTo>
                    <a:pt x="1914906" y="1593088"/>
                  </a:lnTo>
                  <a:lnTo>
                    <a:pt x="1914867" y="1590611"/>
                  </a:lnTo>
                  <a:lnTo>
                    <a:pt x="1914525" y="1586141"/>
                  </a:lnTo>
                  <a:lnTo>
                    <a:pt x="1912620" y="1580426"/>
                  </a:lnTo>
                  <a:lnTo>
                    <a:pt x="1908810" y="1573758"/>
                  </a:lnTo>
                  <a:lnTo>
                    <a:pt x="1903095" y="1570901"/>
                  </a:lnTo>
                  <a:lnTo>
                    <a:pt x="1902548" y="1570748"/>
                  </a:lnTo>
                  <a:lnTo>
                    <a:pt x="1900720" y="1569643"/>
                  </a:lnTo>
                  <a:lnTo>
                    <a:pt x="1896224" y="1568170"/>
                  </a:lnTo>
                  <a:lnTo>
                    <a:pt x="1894052" y="1567459"/>
                  </a:lnTo>
                  <a:lnTo>
                    <a:pt x="1886673" y="1566519"/>
                  </a:lnTo>
                  <a:lnTo>
                    <a:pt x="1879282" y="1567091"/>
                  </a:lnTo>
                  <a:lnTo>
                    <a:pt x="1839277" y="1593761"/>
                  </a:lnTo>
                  <a:lnTo>
                    <a:pt x="1807718" y="1622869"/>
                  </a:lnTo>
                  <a:lnTo>
                    <a:pt x="1765947" y="1665693"/>
                  </a:lnTo>
                  <a:lnTo>
                    <a:pt x="1721396" y="1710347"/>
                  </a:lnTo>
                  <a:lnTo>
                    <a:pt x="1681454" y="1744941"/>
                  </a:lnTo>
                  <a:lnTo>
                    <a:pt x="1679575" y="1745792"/>
                  </a:lnTo>
                  <a:lnTo>
                    <a:pt x="1681835" y="1736674"/>
                  </a:lnTo>
                  <a:lnTo>
                    <a:pt x="1691284" y="1685683"/>
                  </a:lnTo>
                  <a:lnTo>
                    <a:pt x="1699552" y="1628978"/>
                  </a:lnTo>
                  <a:lnTo>
                    <a:pt x="1706168" y="1570621"/>
                  </a:lnTo>
                  <a:lnTo>
                    <a:pt x="1710690" y="1514716"/>
                  </a:lnTo>
                  <a:lnTo>
                    <a:pt x="1712963" y="1469402"/>
                  </a:lnTo>
                  <a:lnTo>
                    <a:pt x="1714093" y="1420152"/>
                  </a:lnTo>
                  <a:lnTo>
                    <a:pt x="1714042" y="1362583"/>
                  </a:lnTo>
                  <a:lnTo>
                    <a:pt x="1713204" y="1315504"/>
                  </a:lnTo>
                  <a:lnTo>
                    <a:pt x="1711299" y="1262926"/>
                  </a:lnTo>
                  <a:lnTo>
                    <a:pt x="1708505" y="1212100"/>
                  </a:lnTo>
                  <a:lnTo>
                    <a:pt x="1704898" y="1164412"/>
                  </a:lnTo>
                  <a:lnTo>
                    <a:pt x="1700530" y="1121308"/>
                  </a:lnTo>
                  <a:lnTo>
                    <a:pt x="1687893" y="1046695"/>
                  </a:lnTo>
                  <a:lnTo>
                    <a:pt x="1669199" y="986002"/>
                  </a:lnTo>
                  <a:lnTo>
                    <a:pt x="1644319" y="926782"/>
                  </a:lnTo>
                  <a:lnTo>
                    <a:pt x="1612887" y="869746"/>
                  </a:lnTo>
                  <a:lnTo>
                    <a:pt x="1577428" y="821944"/>
                  </a:lnTo>
                  <a:lnTo>
                    <a:pt x="1518577" y="766597"/>
                  </a:lnTo>
                  <a:lnTo>
                    <a:pt x="1466811" y="724357"/>
                  </a:lnTo>
                  <a:lnTo>
                    <a:pt x="1393507" y="666991"/>
                  </a:lnTo>
                  <a:lnTo>
                    <a:pt x="1373022" y="664171"/>
                  </a:lnTo>
                  <a:lnTo>
                    <a:pt x="1365885" y="666038"/>
                  </a:lnTo>
                  <a:lnTo>
                    <a:pt x="1361198" y="671195"/>
                  </a:lnTo>
                  <a:lnTo>
                    <a:pt x="1357680" y="678776"/>
                  </a:lnTo>
                  <a:lnTo>
                    <a:pt x="1356118" y="687603"/>
                  </a:lnTo>
                  <a:lnTo>
                    <a:pt x="1357312" y="696518"/>
                  </a:lnTo>
                  <a:lnTo>
                    <a:pt x="1374584" y="716114"/>
                  </a:lnTo>
                  <a:lnTo>
                    <a:pt x="1406842" y="738301"/>
                  </a:lnTo>
                  <a:lnTo>
                    <a:pt x="1444117" y="761746"/>
                  </a:lnTo>
                  <a:lnTo>
                    <a:pt x="1476375" y="785101"/>
                  </a:lnTo>
                  <a:lnTo>
                    <a:pt x="1522463" y="827963"/>
                  </a:lnTo>
                  <a:lnTo>
                    <a:pt x="1562100" y="873683"/>
                  </a:lnTo>
                  <a:lnTo>
                    <a:pt x="1593900" y="923328"/>
                  </a:lnTo>
                  <a:lnTo>
                    <a:pt x="1619250" y="976553"/>
                  </a:lnTo>
                  <a:lnTo>
                    <a:pt x="1639252" y="1031798"/>
                  </a:lnTo>
                  <a:lnTo>
                    <a:pt x="1653540" y="1098473"/>
                  </a:lnTo>
                  <a:lnTo>
                    <a:pt x="1658366" y="1139952"/>
                  </a:lnTo>
                  <a:lnTo>
                    <a:pt x="1662112" y="1189761"/>
                  </a:lnTo>
                  <a:lnTo>
                    <a:pt x="1664792" y="1245235"/>
                  </a:lnTo>
                  <a:lnTo>
                    <a:pt x="1666405" y="1303731"/>
                  </a:lnTo>
                  <a:lnTo>
                    <a:pt x="1666938" y="1362583"/>
                  </a:lnTo>
                  <a:lnTo>
                    <a:pt x="1666405" y="1419136"/>
                  </a:lnTo>
                  <a:lnTo>
                    <a:pt x="1664792" y="1470723"/>
                  </a:lnTo>
                  <a:lnTo>
                    <a:pt x="1662112" y="1514716"/>
                  </a:lnTo>
                  <a:lnTo>
                    <a:pt x="1656702" y="1561223"/>
                  </a:lnTo>
                  <a:lnTo>
                    <a:pt x="1649501" y="1602460"/>
                  </a:lnTo>
                  <a:lnTo>
                    <a:pt x="1632585" y="1670926"/>
                  </a:lnTo>
                  <a:lnTo>
                    <a:pt x="1618297" y="1706397"/>
                  </a:lnTo>
                  <a:lnTo>
                    <a:pt x="1614766" y="1714639"/>
                  </a:lnTo>
                  <a:lnTo>
                    <a:pt x="1594853" y="1700085"/>
                  </a:lnTo>
                  <a:lnTo>
                    <a:pt x="1564081" y="1673110"/>
                  </a:lnTo>
                  <a:lnTo>
                    <a:pt x="1520190" y="1627098"/>
                  </a:lnTo>
                  <a:lnTo>
                    <a:pt x="1507807" y="1619478"/>
                  </a:lnTo>
                  <a:lnTo>
                    <a:pt x="1501140" y="1618526"/>
                  </a:lnTo>
                  <a:lnTo>
                    <a:pt x="1494472" y="1618526"/>
                  </a:lnTo>
                  <a:lnTo>
                    <a:pt x="1485900" y="1621383"/>
                  </a:lnTo>
                  <a:lnTo>
                    <a:pt x="1476375" y="1629003"/>
                  </a:lnTo>
                  <a:lnTo>
                    <a:pt x="1471612" y="1636623"/>
                  </a:lnTo>
                  <a:lnTo>
                    <a:pt x="1470660" y="1643291"/>
                  </a:lnTo>
                  <a:lnTo>
                    <a:pt x="1468932" y="1648510"/>
                  </a:lnTo>
                  <a:lnTo>
                    <a:pt x="1468932" y="1650022"/>
                  </a:lnTo>
                  <a:lnTo>
                    <a:pt x="1469707" y="1654721"/>
                  </a:lnTo>
                  <a:lnTo>
                    <a:pt x="1509712" y="1705800"/>
                  </a:lnTo>
                  <a:lnTo>
                    <a:pt x="1559242" y="1751876"/>
                  </a:lnTo>
                  <a:lnTo>
                    <a:pt x="1602409" y="1787563"/>
                  </a:lnTo>
                  <a:lnTo>
                    <a:pt x="1603057" y="1794751"/>
                  </a:lnTo>
                  <a:lnTo>
                    <a:pt x="1603260" y="1795589"/>
                  </a:lnTo>
                  <a:lnTo>
                    <a:pt x="1603362" y="1797913"/>
                  </a:lnTo>
                  <a:lnTo>
                    <a:pt x="1605445" y="1805343"/>
                  </a:lnTo>
                  <a:lnTo>
                    <a:pt x="1608963" y="1812239"/>
                  </a:lnTo>
                  <a:lnTo>
                    <a:pt x="1609928" y="1813369"/>
                  </a:lnTo>
                  <a:lnTo>
                    <a:pt x="1610969" y="1815109"/>
                  </a:lnTo>
                  <a:lnTo>
                    <a:pt x="1615440" y="1819516"/>
                  </a:lnTo>
                  <a:lnTo>
                    <a:pt x="1621497" y="1822513"/>
                  </a:lnTo>
                  <a:lnTo>
                    <a:pt x="1628902" y="1824278"/>
                  </a:lnTo>
                  <a:lnTo>
                    <a:pt x="1631835" y="1824405"/>
                  </a:lnTo>
                  <a:lnTo>
                    <a:pt x="1633639" y="1824710"/>
                  </a:lnTo>
                  <a:lnTo>
                    <a:pt x="1635721" y="1824570"/>
                  </a:lnTo>
                  <a:lnTo>
                    <a:pt x="1636471" y="1824596"/>
                  </a:lnTo>
                  <a:lnTo>
                    <a:pt x="1637118" y="1824482"/>
                  </a:lnTo>
                  <a:lnTo>
                    <a:pt x="1640205" y="1824278"/>
                  </a:lnTo>
                  <a:lnTo>
                    <a:pt x="1641690" y="1823593"/>
                  </a:lnTo>
                  <a:lnTo>
                    <a:pt x="1643062" y="1823326"/>
                  </a:lnTo>
                  <a:lnTo>
                    <a:pt x="1644103" y="1822462"/>
                  </a:lnTo>
                  <a:lnTo>
                    <a:pt x="1645767" y="1821700"/>
                  </a:lnTo>
                  <a:lnTo>
                    <a:pt x="1651050" y="1817966"/>
                  </a:lnTo>
                  <a:lnTo>
                    <a:pt x="1656156" y="1812620"/>
                  </a:lnTo>
                  <a:lnTo>
                    <a:pt x="1656981" y="1811388"/>
                  </a:lnTo>
                  <a:lnTo>
                    <a:pt x="1658289" y="1811439"/>
                  </a:lnTo>
                  <a:lnTo>
                    <a:pt x="1703311" y="1794459"/>
                  </a:lnTo>
                  <a:lnTo>
                    <a:pt x="1735455" y="1768068"/>
                  </a:lnTo>
                  <a:lnTo>
                    <a:pt x="1746186" y="1757591"/>
                  </a:lnTo>
                  <a:lnTo>
                    <a:pt x="1749933" y="1753946"/>
                  </a:lnTo>
                  <a:lnTo>
                    <a:pt x="1778863" y="1721065"/>
                  </a:lnTo>
                  <a:lnTo>
                    <a:pt x="1795462" y="1704251"/>
                  </a:lnTo>
                  <a:lnTo>
                    <a:pt x="1824164" y="1681264"/>
                  </a:lnTo>
                  <a:lnTo>
                    <a:pt x="1858568" y="1656753"/>
                  </a:lnTo>
                  <a:lnTo>
                    <a:pt x="1889760" y="1633131"/>
                  </a:lnTo>
                  <a:lnTo>
                    <a:pt x="1898992" y="1623288"/>
                  </a:lnTo>
                  <a:lnTo>
                    <a:pt x="1907387" y="1614347"/>
                  </a:lnTo>
                  <a:lnTo>
                    <a:pt x="1911667" y="1610906"/>
                  </a:lnTo>
                  <a:lnTo>
                    <a:pt x="1914525" y="1604238"/>
                  </a:lnTo>
                  <a:lnTo>
                    <a:pt x="1915477" y="1598523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3654" y="432594"/>
            <a:ext cx="142113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STEP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spc="-50" dirty="0">
                <a:latin typeface="Comic Sans MS"/>
                <a:cs typeface="Comic Sans MS"/>
              </a:rPr>
              <a:t>1</a:t>
            </a:r>
            <a:endParaRPr sz="1500">
              <a:latin typeface="Comic Sans MS"/>
              <a:cs typeface="Comic Sans MS"/>
            </a:endParaRPr>
          </a:p>
          <a:p>
            <a:pPr marL="12700" marR="5080" indent="123825">
              <a:lnSpc>
                <a:spcPct val="114599"/>
              </a:lnSpc>
              <a:spcBef>
                <a:spcPts val="1714"/>
              </a:spcBef>
            </a:pPr>
            <a:r>
              <a:rPr sz="1200" b="1" dirty="0">
                <a:latin typeface="Comic Sans MS"/>
                <a:cs typeface="Comic Sans MS"/>
              </a:rPr>
              <a:t>Filter context </a:t>
            </a:r>
            <a:r>
              <a:rPr sz="1200" b="1" spc="-25" dirty="0">
                <a:latin typeface="Comic Sans MS"/>
                <a:cs typeface="Comic Sans MS"/>
              </a:rPr>
              <a:t>is </a:t>
            </a:r>
            <a:r>
              <a:rPr sz="1200" b="1" dirty="0">
                <a:latin typeface="Comic Sans MS"/>
                <a:cs typeface="Comic Sans MS"/>
              </a:rPr>
              <a:t>detected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&amp;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applied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96" y="3291617"/>
            <a:ext cx="3797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’Product</a:t>
            </a:r>
            <a:r>
              <a:rPr sz="1500" b="1" spc="-6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Lookup’[Product</a:t>
            </a:r>
            <a:r>
              <a:rPr sz="1500" b="1" spc="-5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Color]</a:t>
            </a:r>
            <a:r>
              <a:rPr sz="1500" b="1" spc="-6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=</a:t>
            </a:r>
            <a:r>
              <a:rPr sz="1500" b="1" spc="-55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“Black”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3102" y="1565324"/>
            <a:ext cx="953769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dirty="0">
                <a:latin typeface="Comic Sans MS"/>
                <a:cs typeface="Comic Sans MS"/>
              </a:rPr>
              <a:t>Check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this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072" y="200140"/>
            <a:ext cx="1730375" cy="667385"/>
          </a:xfrm>
          <a:custGeom>
            <a:avLst/>
            <a:gdLst/>
            <a:ahLst/>
            <a:cxnLst/>
            <a:rect l="l" t="t" r="r" b="b"/>
            <a:pathLst>
              <a:path w="1730375" h="667385">
                <a:moveTo>
                  <a:pt x="1397062" y="667156"/>
                </a:moveTo>
                <a:lnTo>
                  <a:pt x="333268" y="667156"/>
                </a:lnTo>
                <a:lnTo>
                  <a:pt x="284005" y="663541"/>
                </a:lnTo>
                <a:lnTo>
                  <a:pt x="236985" y="653041"/>
                </a:lnTo>
                <a:lnTo>
                  <a:pt x="192726" y="636171"/>
                </a:lnTo>
                <a:lnTo>
                  <a:pt x="151742" y="613447"/>
                </a:lnTo>
                <a:lnTo>
                  <a:pt x="114550" y="585385"/>
                </a:lnTo>
                <a:lnTo>
                  <a:pt x="81665" y="552500"/>
                </a:lnTo>
                <a:lnTo>
                  <a:pt x="53602" y="515307"/>
                </a:lnTo>
                <a:lnTo>
                  <a:pt x="30878" y="474324"/>
                </a:lnTo>
                <a:lnTo>
                  <a:pt x="14008" y="430064"/>
                </a:lnTo>
                <a:lnTo>
                  <a:pt x="3508" y="383045"/>
                </a:lnTo>
                <a:lnTo>
                  <a:pt x="0" y="335227"/>
                </a:lnTo>
                <a:lnTo>
                  <a:pt x="0" y="331929"/>
                </a:lnTo>
                <a:lnTo>
                  <a:pt x="3508" y="284111"/>
                </a:lnTo>
                <a:lnTo>
                  <a:pt x="14008" y="237091"/>
                </a:lnTo>
                <a:lnTo>
                  <a:pt x="30878" y="192832"/>
                </a:lnTo>
                <a:lnTo>
                  <a:pt x="53602" y="151848"/>
                </a:lnTo>
                <a:lnTo>
                  <a:pt x="81665" y="114656"/>
                </a:lnTo>
                <a:lnTo>
                  <a:pt x="114550" y="81771"/>
                </a:lnTo>
                <a:lnTo>
                  <a:pt x="151742" y="53708"/>
                </a:lnTo>
                <a:lnTo>
                  <a:pt x="192726" y="30984"/>
                </a:lnTo>
                <a:lnTo>
                  <a:pt x="236985" y="14114"/>
                </a:lnTo>
                <a:lnTo>
                  <a:pt x="284005" y="3614"/>
                </a:lnTo>
                <a:lnTo>
                  <a:pt x="333268" y="0"/>
                </a:lnTo>
                <a:lnTo>
                  <a:pt x="1397062" y="0"/>
                </a:lnTo>
                <a:lnTo>
                  <a:pt x="1446326" y="3614"/>
                </a:lnTo>
                <a:lnTo>
                  <a:pt x="1493345" y="14114"/>
                </a:lnTo>
                <a:lnTo>
                  <a:pt x="1537604" y="30984"/>
                </a:lnTo>
                <a:lnTo>
                  <a:pt x="1578588" y="53708"/>
                </a:lnTo>
                <a:lnTo>
                  <a:pt x="1615780" y="81771"/>
                </a:lnTo>
                <a:lnTo>
                  <a:pt x="1648666" y="114656"/>
                </a:lnTo>
                <a:lnTo>
                  <a:pt x="1676728" y="151848"/>
                </a:lnTo>
                <a:lnTo>
                  <a:pt x="1699452" y="192832"/>
                </a:lnTo>
                <a:lnTo>
                  <a:pt x="1716322" y="237091"/>
                </a:lnTo>
                <a:lnTo>
                  <a:pt x="1726822" y="284111"/>
                </a:lnTo>
                <a:lnTo>
                  <a:pt x="1730331" y="331929"/>
                </a:lnTo>
                <a:lnTo>
                  <a:pt x="1730331" y="335227"/>
                </a:lnTo>
                <a:lnTo>
                  <a:pt x="1726822" y="383045"/>
                </a:lnTo>
                <a:lnTo>
                  <a:pt x="1716322" y="430064"/>
                </a:lnTo>
                <a:lnTo>
                  <a:pt x="1699452" y="474324"/>
                </a:lnTo>
                <a:lnTo>
                  <a:pt x="1676728" y="515307"/>
                </a:lnTo>
                <a:lnTo>
                  <a:pt x="1648666" y="552500"/>
                </a:lnTo>
                <a:lnTo>
                  <a:pt x="1615780" y="585385"/>
                </a:lnTo>
                <a:lnTo>
                  <a:pt x="1578588" y="613447"/>
                </a:lnTo>
                <a:lnTo>
                  <a:pt x="1537604" y="636171"/>
                </a:lnTo>
                <a:lnTo>
                  <a:pt x="1493345" y="653041"/>
                </a:lnTo>
                <a:lnTo>
                  <a:pt x="1446326" y="663541"/>
                </a:lnTo>
                <a:lnTo>
                  <a:pt x="1397062" y="667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STEP</a:t>
            </a:r>
            <a:r>
              <a:rPr spc="-60" dirty="0"/>
              <a:t> </a:t>
            </a:r>
            <a:r>
              <a:rPr spc="-50" dirty="0"/>
              <a:t>2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966" y="1831235"/>
            <a:ext cx="4086225" cy="3086100"/>
            <a:chOff x="165966" y="1831235"/>
            <a:chExt cx="4086225" cy="3086100"/>
          </a:xfrm>
        </p:grpSpPr>
        <p:sp>
          <p:nvSpPr>
            <p:cNvPr id="6" name="object 6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66" y="1831235"/>
              <a:ext cx="4086224" cy="3086099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500105" y="200140"/>
            <a:ext cx="1730375" cy="667385"/>
          </a:xfrm>
          <a:custGeom>
            <a:avLst/>
            <a:gdLst/>
            <a:ahLst/>
            <a:cxnLst/>
            <a:rect l="l" t="t" r="r" b="b"/>
            <a:pathLst>
              <a:path w="1730375" h="667385">
                <a:moveTo>
                  <a:pt x="1397062" y="667156"/>
                </a:moveTo>
                <a:lnTo>
                  <a:pt x="333268" y="667156"/>
                </a:lnTo>
                <a:lnTo>
                  <a:pt x="284005" y="663541"/>
                </a:lnTo>
                <a:lnTo>
                  <a:pt x="236985" y="653041"/>
                </a:lnTo>
                <a:lnTo>
                  <a:pt x="192726" y="636171"/>
                </a:lnTo>
                <a:lnTo>
                  <a:pt x="151742" y="613447"/>
                </a:lnTo>
                <a:lnTo>
                  <a:pt x="114550" y="585385"/>
                </a:lnTo>
                <a:lnTo>
                  <a:pt x="81665" y="552500"/>
                </a:lnTo>
                <a:lnTo>
                  <a:pt x="53602" y="515307"/>
                </a:lnTo>
                <a:lnTo>
                  <a:pt x="30878" y="474324"/>
                </a:lnTo>
                <a:lnTo>
                  <a:pt x="14008" y="430064"/>
                </a:lnTo>
                <a:lnTo>
                  <a:pt x="3508" y="383045"/>
                </a:lnTo>
                <a:lnTo>
                  <a:pt x="0" y="335228"/>
                </a:lnTo>
                <a:lnTo>
                  <a:pt x="0" y="331928"/>
                </a:lnTo>
                <a:lnTo>
                  <a:pt x="3508" y="284111"/>
                </a:lnTo>
                <a:lnTo>
                  <a:pt x="14008" y="237091"/>
                </a:lnTo>
                <a:lnTo>
                  <a:pt x="30878" y="192832"/>
                </a:lnTo>
                <a:lnTo>
                  <a:pt x="53602" y="151848"/>
                </a:lnTo>
                <a:lnTo>
                  <a:pt x="81665" y="114656"/>
                </a:lnTo>
                <a:lnTo>
                  <a:pt x="114550" y="81771"/>
                </a:lnTo>
                <a:lnTo>
                  <a:pt x="151742" y="53708"/>
                </a:lnTo>
                <a:lnTo>
                  <a:pt x="192726" y="30984"/>
                </a:lnTo>
                <a:lnTo>
                  <a:pt x="236985" y="14114"/>
                </a:lnTo>
                <a:lnTo>
                  <a:pt x="284005" y="3614"/>
                </a:lnTo>
                <a:lnTo>
                  <a:pt x="333268" y="0"/>
                </a:lnTo>
                <a:lnTo>
                  <a:pt x="1397062" y="0"/>
                </a:lnTo>
                <a:lnTo>
                  <a:pt x="1446326" y="3614"/>
                </a:lnTo>
                <a:lnTo>
                  <a:pt x="1493345" y="14114"/>
                </a:lnTo>
                <a:lnTo>
                  <a:pt x="1537604" y="30984"/>
                </a:lnTo>
                <a:lnTo>
                  <a:pt x="1578588" y="53708"/>
                </a:lnTo>
                <a:lnTo>
                  <a:pt x="1615780" y="81771"/>
                </a:lnTo>
                <a:lnTo>
                  <a:pt x="1648666" y="114656"/>
                </a:lnTo>
                <a:lnTo>
                  <a:pt x="1676728" y="151848"/>
                </a:lnTo>
                <a:lnTo>
                  <a:pt x="1699452" y="192832"/>
                </a:lnTo>
                <a:lnTo>
                  <a:pt x="1716322" y="237091"/>
                </a:lnTo>
                <a:lnTo>
                  <a:pt x="1726822" y="284111"/>
                </a:lnTo>
                <a:lnTo>
                  <a:pt x="1730331" y="331928"/>
                </a:lnTo>
                <a:lnTo>
                  <a:pt x="1730331" y="335228"/>
                </a:lnTo>
                <a:lnTo>
                  <a:pt x="1726822" y="383045"/>
                </a:lnTo>
                <a:lnTo>
                  <a:pt x="1716322" y="430064"/>
                </a:lnTo>
                <a:lnTo>
                  <a:pt x="1699452" y="474324"/>
                </a:lnTo>
                <a:lnTo>
                  <a:pt x="1676728" y="515307"/>
                </a:lnTo>
                <a:lnTo>
                  <a:pt x="1648666" y="552500"/>
                </a:lnTo>
                <a:lnTo>
                  <a:pt x="1615780" y="585385"/>
                </a:lnTo>
                <a:lnTo>
                  <a:pt x="1578588" y="613447"/>
                </a:lnTo>
                <a:lnTo>
                  <a:pt x="1537604" y="636171"/>
                </a:lnTo>
                <a:lnTo>
                  <a:pt x="1493345" y="653041"/>
                </a:lnTo>
                <a:lnTo>
                  <a:pt x="1446326" y="663541"/>
                </a:lnTo>
                <a:lnTo>
                  <a:pt x="1397062" y="667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82748" y="372225"/>
            <a:ext cx="86677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STEP</a:t>
            </a:r>
            <a:r>
              <a:rPr sz="1850" b="1" spc="-60" dirty="0">
                <a:latin typeface="Comic Sans MS"/>
                <a:cs typeface="Comic Sans MS"/>
              </a:rPr>
              <a:t> </a:t>
            </a:r>
            <a:r>
              <a:rPr sz="1850" b="1" spc="-50" dirty="0">
                <a:latin typeface="Comic Sans MS"/>
                <a:cs typeface="Comic Sans MS"/>
              </a:rPr>
              <a:t>3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9719" y="1831235"/>
            <a:ext cx="2981324" cy="9620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4817" y="1101793"/>
            <a:ext cx="250761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3890" marR="5080" indent="-631825">
              <a:lnSpc>
                <a:spcPct val="1161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Filters</a:t>
            </a:r>
            <a:r>
              <a:rPr sz="1400" b="1" spc="-9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flow</a:t>
            </a:r>
            <a:r>
              <a:rPr sz="1400" b="1" spc="-8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“downstream”</a:t>
            </a:r>
            <a:r>
              <a:rPr sz="1400" b="1" spc="-90" dirty="0">
                <a:latin typeface="Comic Sans MS"/>
                <a:cs typeface="Comic Sans MS"/>
              </a:rPr>
              <a:t> </a:t>
            </a:r>
            <a:r>
              <a:rPr sz="1400" b="1" spc="-25" dirty="0">
                <a:latin typeface="Comic Sans MS"/>
                <a:cs typeface="Comic Sans MS"/>
              </a:rPr>
              <a:t>to </a:t>
            </a:r>
            <a:r>
              <a:rPr sz="1400" b="1" dirty="0">
                <a:latin typeface="Comic Sans MS"/>
                <a:cs typeface="Comic Sans MS"/>
              </a:rPr>
              <a:t>related</a:t>
            </a:r>
            <a:r>
              <a:rPr sz="1400" b="1" spc="-8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tables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1146" y="1093551"/>
            <a:ext cx="228473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830" marR="5080" indent="-659765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Measure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evaluates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against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the </a:t>
            </a:r>
            <a:r>
              <a:rPr sz="1200" b="1" dirty="0">
                <a:latin typeface="Comic Sans MS"/>
                <a:cs typeface="Comic Sans MS"/>
              </a:rPr>
              <a:t>filtered</a:t>
            </a:r>
            <a:r>
              <a:rPr sz="1200" b="1" spc="-10" dirty="0">
                <a:latin typeface="Comic Sans MS"/>
                <a:cs typeface="Comic Sans MS"/>
              </a:rPr>
              <a:t> table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72112" y="1480197"/>
            <a:ext cx="338455" cy="316230"/>
          </a:xfrm>
          <a:custGeom>
            <a:avLst/>
            <a:gdLst/>
            <a:ahLst/>
            <a:cxnLst/>
            <a:rect l="l" t="t" r="r" b="b"/>
            <a:pathLst>
              <a:path w="338454" h="316230">
                <a:moveTo>
                  <a:pt x="338137" y="119049"/>
                </a:moveTo>
                <a:lnTo>
                  <a:pt x="337388" y="115519"/>
                </a:lnTo>
                <a:lnTo>
                  <a:pt x="337273" y="110007"/>
                </a:lnTo>
                <a:lnTo>
                  <a:pt x="336232" y="103809"/>
                </a:lnTo>
                <a:lnTo>
                  <a:pt x="334327" y="97142"/>
                </a:lnTo>
                <a:lnTo>
                  <a:pt x="329565" y="91427"/>
                </a:lnTo>
                <a:lnTo>
                  <a:pt x="322897" y="89522"/>
                </a:lnTo>
                <a:lnTo>
                  <a:pt x="322160" y="89357"/>
                </a:lnTo>
                <a:lnTo>
                  <a:pt x="326351" y="92798"/>
                </a:lnTo>
                <a:lnTo>
                  <a:pt x="322160" y="89357"/>
                </a:lnTo>
                <a:lnTo>
                  <a:pt x="320040" y="87617"/>
                </a:lnTo>
                <a:lnTo>
                  <a:pt x="313855" y="85788"/>
                </a:lnTo>
                <a:lnTo>
                  <a:pt x="306235" y="85839"/>
                </a:lnTo>
                <a:lnTo>
                  <a:pt x="298615" y="87490"/>
                </a:lnTo>
                <a:lnTo>
                  <a:pt x="292417" y="90474"/>
                </a:lnTo>
                <a:lnTo>
                  <a:pt x="290423" y="92798"/>
                </a:lnTo>
                <a:lnTo>
                  <a:pt x="287655" y="94284"/>
                </a:lnTo>
                <a:lnTo>
                  <a:pt x="280035" y="107111"/>
                </a:lnTo>
                <a:lnTo>
                  <a:pt x="280035" y="124764"/>
                </a:lnTo>
                <a:lnTo>
                  <a:pt x="279704" y="116192"/>
                </a:lnTo>
                <a:lnTo>
                  <a:pt x="279869" y="115570"/>
                </a:lnTo>
                <a:lnTo>
                  <a:pt x="279882" y="120751"/>
                </a:lnTo>
                <a:lnTo>
                  <a:pt x="280035" y="124764"/>
                </a:lnTo>
                <a:lnTo>
                  <a:pt x="280035" y="107111"/>
                </a:lnTo>
                <a:lnTo>
                  <a:pt x="271919" y="120751"/>
                </a:lnTo>
                <a:lnTo>
                  <a:pt x="258127" y="163106"/>
                </a:lnTo>
                <a:lnTo>
                  <a:pt x="245071" y="206540"/>
                </a:lnTo>
                <a:lnTo>
                  <a:pt x="231457" y="236207"/>
                </a:lnTo>
                <a:lnTo>
                  <a:pt x="222313" y="242608"/>
                </a:lnTo>
                <a:lnTo>
                  <a:pt x="198247" y="239547"/>
                </a:lnTo>
                <a:lnTo>
                  <a:pt x="184264" y="234454"/>
                </a:lnTo>
                <a:lnTo>
                  <a:pt x="180213" y="226580"/>
                </a:lnTo>
                <a:lnTo>
                  <a:pt x="172720" y="193878"/>
                </a:lnTo>
                <a:lnTo>
                  <a:pt x="167246" y="133096"/>
                </a:lnTo>
                <a:lnTo>
                  <a:pt x="165747" y="34290"/>
                </a:lnTo>
                <a:lnTo>
                  <a:pt x="164795" y="19050"/>
                </a:lnTo>
                <a:lnTo>
                  <a:pt x="161937" y="14287"/>
                </a:lnTo>
                <a:lnTo>
                  <a:pt x="158127" y="8572"/>
                </a:lnTo>
                <a:lnTo>
                  <a:pt x="151460" y="3810"/>
                </a:lnTo>
                <a:lnTo>
                  <a:pt x="144792" y="1905"/>
                </a:lnTo>
                <a:lnTo>
                  <a:pt x="139077" y="0"/>
                </a:lnTo>
                <a:lnTo>
                  <a:pt x="130505" y="0"/>
                </a:lnTo>
                <a:lnTo>
                  <a:pt x="124790" y="2857"/>
                </a:lnTo>
                <a:lnTo>
                  <a:pt x="118122" y="5715"/>
                </a:lnTo>
                <a:lnTo>
                  <a:pt x="100812" y="59347"/>
                </a:lnTo>
                <a:lnTo>
                  <a:pt x="94665" y="124536"/>
                </a:lnTo>
                <a:lnTo>
                  <a:pt x="93332" y="192214"/>
                </a:lnTo>
                <a:lnTo>
                  <a:pt x="93992" y="197942"/>
                </a:lnTo>
                <a:lnTo>
                  <a:pt x="40005" y="174294"/>
                </a:lnTo>
                <a:lnTo>
                  <a:pt x="25717" y="171437"/>
                </a:lnTo>
                <a:lnTo>
                  <a:pt x="19050" y="174294"/>
                </a:lnTo>
                <a:lnTo>
                  <a:pt x="13335" y="176199"/>
                </a:lnTo>
                <a:lnTo>
                  <a:pt x="6667" y="181914"/>
                </a:lnTo>
                <a:lnTo>
                  <a:pt x="952" y="193344"/>
                </a:lnTo>
                <a:lnTo>
                  <a:pt x="0" y="201917"/>
                </a:lnTo>
                <a:lnTo>
                  <a:pt x="952" y="207632"/>
                </a:lnTo>
                <a:lnTo>
                  <a:pt x="43230" y="237883"/>
                </a:lnTo>
                <a:lnTo>
                  <a:pt x="63157" y="244335"/>
                </a:lnTo>
                <a:lnTo>
                  <a:pt x="81915" y="252399"/>
                </a:lnTo>
                <a:lnTo>
                  <a:pt x="102044" y="263601"/>
                </a:lnTo>
                <a:lnTo>
                  <a:pt x="143002" y="289915"/>
                </a:lnTo>
                <a:lnTo>
                  <a:pt x="160972" y="300024"/>
                </a:lnTo>
                <a:lnTo>
                  <a:pt x="204419" y="315506"/>
                </a:lnTo>
                <a:lnTo>
                  <a:pt x="214198" y="315988"/>
                </a:lnTo>
                <a:lnTo>
                  <a:pt x="223799" y="315391"/>
                </a:lnTo>
                <a:lnTo>
                  <a:pt x="259080" y="295262"/>
                </a:lnTo>
                <a:lnTo>
                  <a:pt x="289928" y="245618"/>
                </a:lnTo>
                <a:lnTo>
                  <a:pt x="291376" y="242608"/>
                </a:lnTo>
                <a:lnTo>
                  <a:pt x="305117" y="214299"/>
                </a:lnTo>
                <a:lnTo>
                  <a:pt x="325145" y="168211"/>
                </a:lnTo>
                <a:lnTo>
                  <a:pt x="337146" y="133769"/>
                </a:lnTo>
                <a:lnTo>
                  <a:pt x="338137" y="119049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92554" y="1588650"/>
            <a:ext cx="6101715" cy="3629660"/>
            <a:chOff x="1392554" y="1588650"/>
            <a:chExt cx="6101715" cy="36296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838" y="1588650"/>
              <a:ext cx="84921" cy="2531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92554" y="1705331"/>
              <a:ext cx="381000" cy="179070"/>
            </a:xfrm>
            <a:custGeom>
              <a:avLst/>
              <a:gdLst/>
              <a:ahLst/>
              <a:cxnLst/>
              <a:rect l="l" t="t" r="r" b="b"/>
              <a:pathLst>
                <a:path w="381000" h="179069">
                  <a:moveTo>
                    <a:pt x="343395" y="933"/>
                  </a:moveTo>
                  <a:lnTo>
                    <a:pt x="345147" y="491"/>
                  </a:lnTo>
                  <a:lnTo>
                    <a:pt x="353020" y="0"/>
                  </a:lnTo>
                  <a:lnTo>
                    <a:pt x="358774" y="595"/>
                  </a:lnTo>
                  <a:lnTo>
                    <a:pt x="353615" y="595"/>
                  </a:lnTo>
                  <a:lnTo>
                    <a:pt x="343395" y="933"/>
                  </a:lnTo>
                  <a:close/>
                </a:path>
                <a:path w="381000" h="179069">
                  <a:moveTo>
                    <a:pt x="349641" y="61302"/>
                  </a:moveTo>
                  <a:lnTo>
                    <a:pt x="320075" y="29289"/>
                  </a:lnTo>
                  <a:lnTo>
                    <a:pt x="320143" y="28217"/>
                  </a:lnTo>
                  <a:lnTo>
                    <a:pt x="353615" y="595"/>
                  </a:lnTo>
                  <a:lnTo>
                    <a:pt x="364063" y="2381"/>
                  </a:lnTo>
                  <a:lnTo>
                    <a:pt x="380283" y="27250"/>
                  </a:lnTo>
                  <a:lnTo>
                    <a:pt x="378975" y="36552"/>
                  </a:lnTo>
                  <a:lnTo>
                    <a:pt x="349641" y="61302"/>
                  </a:lnTo>
                  <a:close/>
                </a:path>
                <a:path w="381000" h="179069">
                  <a:moveTo>
                    <a:pt x="380316" y="27018"/>
                  </a:moveTo>
                  <a:lnTo>
                    <a:pt x="353615" y="595"/>
                  </a:lnTo>
                  <a:lnTo>
                    <a:pt x="358774" y="595"/>
                  </a:lnTo>
                  <a:lnTo>
                    <a:pt x="380384" y="25479"/>
                  </a:lnTo>
                  <a:lnTo>
                    <a:pt x="380316" y="27018"/>
                  </a:lnTo>
                  <a:close/>
                </a:path>
                <a:path w="381000" h="179069">
                  <a:moveTo>
                    <a:pt x="339786" y="1843"/>
                  </a:moveTo>
                  <a:lnTo>
                    <a:pt x="342810" y="952"/>
                  </a:lnTo>
                  <a:lnTo>
                    <a:pt x="343395" y="933"/>
                  </a:lnTo>
                  <a:lnTo>
                    <a:pt x="339786" y="1843"/>
                  </a:lnTo>
                  <a:close/>
                </a:path>
                <a:path w="381000" h="179069">
                  <a:moveTo>
                    <a:pt x="336592" y="2785"/>
                  </a:moveTo>
                  <a:lnTo>
                    <a:pt x="337184" y="2500"/>
                  </a:lnTo>
                  <a:lnTo>
                    <a:pt x="339786" y="1843"/>
                  </a:lnTo>
                  <a:lnTo>
                    <a:pt x="336592" y="2785"/>
                  </a:lnTo>
                  <a:close/>
                </a:path>
                <a:path w="381000" h="179069">
                  <a:moveTo>
                    <a:pt x="333225" y="4404"/>
                  </a:moveTo>
                  <a:lnTo>
                    <a:pt x="334327" y="3452"/>
                  </a:lnTo>
                  <a:lnTo>
                    <a:pt x="336592" y="2785"/>
                  </a:lnTo>
                  <a:lnTo>
                    <a:pt x="333225" y="4404"/>
                  </a:lnTo>
                  <a:close/>
                </a:path>
                <a:path w="381000" h="179069">
                  <a:moveTo>
                    <a:pt x="317979" y="116800"/>
                  </a:moveTo>
                  <a:lnTo>
                    <a:pt x="226694" y="116800"/>
                  </a:lnTo>
                  <a:lnTo>
                    <a:pt x="237842" y="114195"/>
                  </a:lnTo>
                  <a:lnTo>
                    <a:pt x="247292" y="109537"/>
                  </a:lnTo>
                  <a:lnTo>
                    <a:pt x="276224" y="69770"/>
                  </a:lnTo>
                  <a:lnTo>
                    <a:pt x="281910" y="54724"/>
                  </a:lnTo>
                  <a:lnTo>
                    <a:pt x="289559" y="41552"/>
                  </a:lnTo>
                  <a:lnTo>
                    <a:pt x="300082" y="29289"/>
                  </a:lnTo>
                  <a:lnTo>
                    <a:pt x="312300" y="17740"/>
                  </a:lnTo>
                  <a:lnTo>
                    <a:pt x="325055" y="8334"/>
                  </a:lnTo>
                  <a:lnTo>
                    <a:pt x="333225" y="4404"/>
                  </a:lnTo>
                  <a:lnTo>
                    <a:pt x="328746" y="8274"/>
                  </a:lnTo>
                  <a:lnTo>
                    <a:pt x="323969" y="14882"/>
                  </a:lnTo>
                  <a:lnTo>
                    <a:pt x="320798" y="22205"/>
                  </a:lnTo>
                  <a:lnTo>
                    <a:pt x="320143" y="28217"/>
                  </a:lnTo>
                  <a:lnTo>
                    <a:pt x="320075" y="29289"/>
                  </a:lnTo>
                  <a:lnTo>
                    <a:pt x="322674" y="37951"/>
                  </a:lnTo>
                  <a:lnTo>
                    <a:pt x="328255" y="47267"/>
                  </a:lnTo>
                  <a:lnTo>
                    <a:pt x="335443" y="55155"/>
                  </a:lnTo>
                  <a:lnTo>
                    <a:pt x="342899" y="59650"/>
                  </a:lnTo>
                  <a:lnTo>
                    <a:pt x="349641" y="61302"/>
                  </a:lnTo>
                  <a:lnTo>
                    <a:pt x="360379" y="61302"/>
                  </a:lnTo>
                  <a:lnTo>
                    <a:pt x="359687" y="61793"/>
                  </a:lnTo>
                  <a:lnTo>
                    <a:pt x="346278" y="70782"/>
                  </a:lnTo>
                  <a:lnTo>
                    <a:pt x="335279" y="81557"/>
                  </a:lnTo>
                  <a:lnTo>
                    <a:pt x="326930" y="94773"/>
                  </a:lnTo>
                  <a:lnTo>
                    <a:pt x="320635" y="110132"/>
                  </a:lnTo>
                  <a:lnTo>
                    <a:pt x="317979" y="116800"/>
                  </a:lnTo>
                  <a:close/>
                </a:path>
                <a:path w="381000" h="179069">
                  <a:moveTo>
                    <a:pt x="233362" y="178712"/>
                  </a:moveTo>
                  <a:lnTo>
                    <a:pt x="150494" y="157281"/>
                  </a:lnTo>
                  <a:lnTo>
                    <a:pt x="103167" y="138261"/>
                  </a:lnTo>
                  <a:lnTo>
                    <a:pt x="64769" y="118705"/>
                  </a:lnTo>
                  <a:lnTo>
                    <a:pt x="23098" y="88225"/>
                  </a:lnTo>
                  <a:lnTo>
                    <a:pt x="0" y="57745"/>
                  </a:lnTo>
                  <a:lnTo>
                    <a:pt x="208" y="48815"/>
                  </a:lnTo>
                  <a:lnTo>
                    <a:pt x="3095" y="39885"/>
                  </a:lnTo>
                  <a:lnTo>
                    <a:pt x="7768" y="32027"/>
                  </a:lnTo>
                  <a:lnTo>
                    <a:pt x="13334" y="26312"/>
                  </a:lnTo>
                  <a:lnTo>
                    <a:pt x="21758" y="24601"/>
                  </a:lnTo>
                  <a:lnTo>
                    <a:pt x="32861" y="25479"/>
                  </a:lnTo>
                  <a:lnTo>
                    <a:pt x="42535" y="27250"/>
                  </a:lnTo>
                  <a:lnTo>
                    <a:pt x="46672" y="28217"/>
                  </a:lnTo>
                  <a:lnTo>
                    <a:pt x="107751" y="69383"/>
                  </a:lnTo>
                  <a:lnTo>
                    <a:pt x="158829" y="97512"/>
                  </a:lnTo>
                  <a:lnTo>
                    <a:pt x="198834" y="113139"/>
                  </a:lnTo>
                  <a:lnTo>
                    <a:pt x="226694" y="116800"/>
                  </a:lnTo>
                  <a:lnTo>
                    <a:pt x="317979" y="116800"/>
                  </a:lnTo>
                  <a:lnTo>
                    <a:pt x="314518" y="125491"/>
                  </a:lnTo>
                  <a:lnTo>
                    <a:pt x="290631" y="156090"/>
                  </a:lnTo>
                  <a:lnTo>
                    <a:pt x="254674" y="176450"/>
                  </a:lnTo>
                  <a:lnTo>
                    <a:pt x="244956" y="178430"/>
                  </a:lnTo>
                  <a:lnTo>
                    <a:pt x="233362" y="178712"/>
                  </a:lnTo>
                  <a:close/>
                </a:path>
                <a:path w="381000" h="179069">
                  <a:moveTo>
                    <a:pt x="372381" y="52446"/>
                  </a:moveTo>
                  <a:lnTo>
                    <a:pt x="375895" y="46672"/>
                  </a:lnTo>
                  <a:lnTo>
                    <a:pt x="378975" y="36552"/>
                  </a:lnTo>
                  <a:lnTo>
                    <a:pt x="380316" y="27018"/>
                  </a:lnTo>
                  <a:lnTo>
                    <a:pt x="380985" y="33769"/>
                  </a:lnTo>
                  <a:lnTo>
                    <a:pt x="379094" y="43457"/>
                  </a:lnTo>
                  <a:lnTo>
                    <a:pt x="372381" y="52446"/>
                  </a:lnTo>
                  <a:close/>
                </a:path>
                <a:path w="381000" h="179069">
                  <a:moveTo>
                    <a:pt x="364360" y="58476"/>
                  </a:moveTo>
                  <a:lnTo>
                    <a:pt x="371847" y="53161"/>
                  </a:lnTo>
                  <a:lnTo>
                    <a:pt x="372381" y="52446"/>
                  </a:lnTo>
                  <a:lnTo>
                    <a:pt x="371474" y="53935"/>
                  </a:lnTo>
                  <a:lnTo>
                    <a:pt x="365268" y="58176"/>
                  </a:lnTo>
                  <a:lnTo>
                    <a:pt x="364360" y="58476"/>
                  </a:lnTo>
                  <a:close/>
                </a:path>
                <a:path w="381000" h="179069">
                  <a:moveTo>
                    <a:pt x="360379" y="61302"/>
                  </a:moveTo>
                  <a:lnTo>
                    <a:pt x="349641" y="61302"/>
                  </a:lnTo>
                  <a:lnTo>
                    <a:pt x="357544" y="60721"/>
                  </a:lnTo>
                  <a:lnTo>
                    <a:pt x="364360" y="58476"/>
                  </a:lnTo>
                  <a:lnTo>
                    <a:pt x="360379" y="61302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7276" y="3096357"/>
              <a:ext cx="2437130" cy="2122170"/>
            </a:xfrm>
            <a:custGeom>
              <a:avLst/>
              <a:gdLst/>
              <a:ahLst/>
              <a:cxnLst/>
              <a:rect l="l" t="t" r="r" b="b"/>
              <a:pathLst>
                <a:path w="2437129" h="2122170">
                  <a:moveTo>
                    <a:pt x="2107357" y="2121843"/>
                  </a:moveTo>
                  <a:lnTo>
                    <a:pt x="333372" y="2121843"/>
                  </a:lnTo>
                  <a:lnTo>
                    <a:pt x="284111" y="2118229"/>
                  </a:lnTo>
                  <a:lnTo>
                    <a:pt x="237091" y="2107729"/>
                  </a:lnTo>
                  <a:lnTo>
                    <a:pt x="192832" y="2090859"/>
                  </a:lnTo>
                  <a:lnTo>
                    <a:pt x="151848" y="2068135"/>
                  </a:lnTo>
                  <a:lnTo>
                    <a:pt x="114656" y="2040072"/>
                  </a:lnTo>
                  <a:lnTo>
                    <a:pt x="81771" y="2007187"/>
                  </a:lnTo>
                  <a:lnTo>
                    <a:pt x="53708" y="1969995"/>
                  </a:lnTo>
                  <a:lnTo>
                    <a:pt x="30984" y="1929011"/>
                  </a:lnTo>
                  <a:lnTo>
                    <a:pt x="14114" y="1884752"/>
                  </a:lnTo>
                  <a:lnTo>
                    <a:pt x="3614" y="1837732"/>
                  </a:lnTo>
                  <a:lnTo>
                    <a:pt x="0" y="178846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2107354" y="0"/>
                  </a:lnTo>
                  <a:lnTo>
                    <a:pt x="2156618" y="3614"/>
                  </a:lnTo>
                  <a:lnTo>
                    <a:pt x="2203637" y="14114"/>
                  </a:lnTo>
                  <a:lnTo>
                    <a:pt x="2247897" y="30984"/>
                  </a:lnTo>
                  <a:lnTo>
                    <a:pt x="2288880" y="53708"/>
                  </a:lnTo>
                  <a:lnTo>
                    <a:pt x="2326073" y="81771"/>
                  </a:lnTo>
                  <a:lnTo>
                    <a:pt x="2358958" y="114656"/>
                  </a:lnTo>
                  <a:lnTo>
                    <a:pt x="2387020" y="151848"/>
                  </a:lnTo>
                  <a:lnTo>
                    <a:pt x="2409745" y="192832"/>
                  </a:lnTo>
                  <a:lnTo>
                    <a:pt x="2426615" y="237091"/>
                  </a:lnTo>
                  <a:lnTo>
                    <a:pt x="2436805" y="282723"/>
                  </a:lnTo>
                  <a:lnTo>
                    <a:pt x="2436805" y="1839121"/>
                  </a:lnTo>
                  <a:lnTo>
                    <a:pt x="2426615" y="1884752"/>
                  </a:lnTo>
                  <a:lnTo>
                    <a:pt x="2409745" y="1929011"/>
                  </a:lnTo>
                  <a:lnTo>
                    <a:pt x="2387020" y="1969995"/>
                  </a:lnTo>
                  <a:lnTo>
                    <a:pt x="2358958" y="2007187"/>
                  </a:lnTo>
                  <a:lnTo>
                    <a:pt x="2326073" y="2040072"/>
                  </a:lnTo>
                  <a:lnTo>
                    <a:pt x="2288880" y="2068135"/>
                  </a:lnTo>
                  <a:lnTo>
                    <a:pt x="2247897" y="2090859"/>
                  </a:lnTo>
                  <a:lnTo>
                    <a:pt x="2203637" y="2107729"/>
                  </a:lnTo>
                  <a:lnTo>
                    <a:pt x="2156618" y="2118229"/>
                  </a:lnTo>
                  <a:lnTo>
                    <a:pt x="2107357" y="21218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3855" y="3460444"/>
              <a:ext cx="855344" cy="386715"/>
            </a:xfrm>
            <a:custGeom>
              <a:avLst/>
              <a:gdLst/>
              <a:ahLst/>
              <a:cxnLst/>
              <a:rect l="l" t="t" r="r" b="b"/>
              <a:pathLst>
                <a:path w="855345" h="386714">
                  <a:moveTo>
                    <a:pt x="580072" y="154305"/>
                  </a:moveTo>
                  <a:lnTo>
                    <a:pt x="569595" y="154305"/>
                  </a:lnTo>
                  <a:lnTo>
                    <a:pt x="577215" y="155257"/>
                  </a:lnTo>
                  <a:lnTo>
                    <a:pt x="580072" y="154305"/>
                  </a:lnTo>
                  <a:close/>
                </a:path>
                <a:path w="855345" h="386714">
                  <a:moveTo>
                    <a:pt x="605904" y="127812"/>
                  </a:moveTo>
                  <a:lnTo>
                    <a:pt x="605828" y="128219"/>
                  </a:lnTo>
                  <a:lnTo>
                    <a:pt x="605853" y="122237"/>
                  </a:lnTo>
                  <a:lnTo>
                    <a:pt x="605675" y="119062"/>
                  </a:lnTo>
                  <a:lnTo>
                    <a:pt x="603643" y="111379"/>
                  </a:lnTo>
                  <a:lnTo>
                    <a:pt x="600075" y="104775"/>
                  </a:lnTo>
                  <a:lnTo>
                    <a:pt x="599554" y="104330"/>
                  </a:lnTo>
                  <a:lnTo>
                    <a:pt x="598170" y="101917"/>
                  </a:lnTo>
                  <a:lnTo>
                    <a:pt x="594360" y="97155"/>
                  </a:lnTo>
                  <a:lnTo>
                    <a:pt x="587692" y="93345"/>
                  </a:lnTo>
                  <a:lnTo>
                    <a:pt x="581025" y="92392"/>
                  </a:lnTo>
                  <a:lnTo>
                    <a:pt x="580745" y="92405"/>
                  </a:lnTo>
                  <a:lnTo>
                    <a:pt x="577342" y="90843"/>
                  </a:lnTo>
                  <a:lnTo>
                    <a:pt x="561911" y="85877"/>
                  </a:lnTo>
                  <a:lnTo>
                    <a:pt x="545007" y="81457"/>
                  </a:lnTo>
                  <a:lnTo>
                    <a:pt x="545007" y="122237"/>
                  </a:lnTo>
                  <a:lnTo>
                    <a:pt x="544880" y="129641"/>
                  </a:lnTo>
                  <a:lnTo>
                    <a:pt x="544906" y="125958"/>
                  </a:lnTo>
                  <a:lnTo>
                    <a:pt x="545007" y="122237"/>
                  </a:lnTo>
                  <a:lnTo>
                    <a:pt x="545007" y="81457"/>
                  </a:lnTo>
                  <a:lnTo>
                    <a:pt x="501738" y="73469"/>
                  </a:lnTo>
                  <a:lnTo>
                    <a:pt x="456476" y="71488"/>
                  </a:lnTo>
                  <a:lnTo>
                    <a:pt x="423964" y="71437"/>
                  </a:lnTo>
                  <a:lnTo>
                    <a:pt x="384708" y="72390"/>
                  </a:lnTo>
                  <a:lnTo>
                    <a:pt x="338963" y="74447"/>
                  </a:lnTo>
                  <a:lnTo>
                    <a:pt x="286981" y="77787"/>
                  </a:lnTo>
                  <a:lnTo>
                    <a:pt x="229031" y="82550"/>
                  </a:lnTo>
                  <a:lnTo>
                    <a:pt x="165366" y="88849"/>
                  </a:lnTo>
                  <a:lnTo>
                    <a:pt x="96240" y="96837"/>
                  </a:lnTo>
                  <a:lnTo>
                    <a:pt x="21907" y="106680"/>
                  </a:lnTo>
                  <a:lnTo>
                    <a:pt x="0" y="136207"/>
                  </a:lnTo>
                  <a:lnTo>
                    <a:pt x="2565" y="143154"/>
                  </a:lnTo>
                  <a:lnTo>
                    <a:pt x="8343" y="150368"/>
                  </a:lnTo>
                  <a:lnTo>
                    <a:pt x="16611" y="156692"/>
                  </a:lnTo>
                  <a:lnTo>
                    <a:pt x="26670" y="160972"/>
                  </a:lnTo>
                  <a:lnTo>
                    <a:pt x="55524" y="160782"/>
                  </a:lnTo>
                  <a:lnTo>
                    <a:pt x="95250" y="151676"/>
                  </a:lnTo>
                  <a:lnTo>
                    <a:pt x="137845" y="140068"/>
                  </a:lnTo>
                  <a:lnTo>
                    <a:pt x="175260" y="132397"/>
                  </a:lnTo>
                  <a:lnTo>
                    <a:pt x="198069" y="129641"/>
                  </a:lnTo>
                  <a:lnTo>
                    <a:pt x="218363" y="128219"/>
                  </a:lnTo>
                  <a:lnTo>
                    <a:pt x="239026" y="127698"/>
                  </a:lnTo>
                  <a:lnTo>
                    <a:pt x="262890" y="127635"/>
                  </a:lnTo>
                  <a:lnTo>
                    <a:pt x="313067" y="126352"/>
                  </a:lnTo>
                  <a:lnTo>
                    <a:pt x="383476" y="126225"/>
                  </a:lnTo>
                  <a:lnTo>
                    <a:pt x="431266" y="127355"/>
                  </a:lnTo>
                  <a:lnTo>
                    <a:pt x="481965" y="131445"/>
                  </a:lnTo>
                  <a:lnTo>
                    <a:pt x="535546" y="146443"/>
                  </a:lnTo>
                  <a:lnTo>
                    <a:pt x="558050" y="153403"/>
                  </a:lnTo>
                  <a:lnTo>
                    <a:pt x="568871" y="153936"/>
                  </a:lnTo>
                  <a:lnTo>
                    <a:pt x="577151" y="153936"/>
                  </a:lnTo>
                  <a:lnTo>
                    <a:pt x="581164" y="153936"/>
                  </a:lnTo>
                  <a:lnTo>
                    <a:pt x="605205" y="131470"/>
                  </a:lnTo>
                  <a:lnTo>
                    <a:pt x="601446" y="137693"/>
                  </a:lnTo>
                  <a:lnTo>
                    <a:pt x="605205" y="131445"/>
                  </a:lnTo>
                  <a:lnTo>
                    <a:pt x="605790" y="130492"/>
                  </a:lnTo>
                  <a:lnTo>
                    <a:pt x="605904" y="127812"/>
                  </a:lnTo>
                  <a:close/>
                </a:path>
                <a:path w="855345" h="386714">
                  <a:moveTo>
                    <a:pt x="606082" y="123342"/>
                  </a:moveTo>
                  <a:lnTo>
                    <a:pt x="605853" y="122237"/>
                  </a:lnTo>
                  <a:lnTo>
                    <a:pt x="606005" y="125018"/>
                  </a:lnTo>
                  <a:lnTo>
                    <a:pt x="606082" y="123342"/>
                  </a:lnTo>
                  <a:close/>
                </a:path>
                <a:path w="855345" h="386714">
                  <a:moveTo>
                    <a:pt x="855218" y="161061"/>
                  </a:moveTo>
                  <a:lnTo>
                    <a:pt x="834301" y="125564"/>
                  </a:lnTo>
                  <a:lnTo>
                    <a:pt x="780694" y="94297"/>
                  </a:lnTo>
                  <a:lnTo>
                    <a:pt x="729615" y="70485"/>
                  </a:lnTo>
                  <a:lnTo>
                    <a:pt x="658304" y="40957"/>
                  </a:lnTo>
                  <a:lnTo>
                    <a:pt x="603313" y="22263"/>
                  </a:lnTo>
                  <a:lnTo>
                    <a:pt x="527685" y="0"/>
                  </a:lnTo>
                  <a:lnTo>
                    <a:pt x="523176" y="1473"/>
                  </a:lnTo>
                  <a:lnTo>
                    <a:pt x="513041" y="5346"/>
                  </a:lnTo>
                  <a:lnTo>
                    <a:pt x="502373" y="10845"/>
                  </a:lnTo>
                  <a:lnTo>
                    <a:pt x="496252" y="17145"/>
                  </a:lnTo>
                  <a:lnTo>
                    <a:pt x="495668" y="24625"/>
                  </a:lnTo>
                  <a:lnTo>
                    <a:pt x="497928" y="33451"/>
                  </a:lnTo>
                  <a:lnTo>
                    <a:pt x="533285" y="61912"/>
                  </a:lnTo>
                  <a:lnTo>
                    <a:pt x="608177" y="77266"/>
                  </a:lnTo>
                  <a:lnTo>
                    <a:pt x="645795" y="87630"/>
                  </a:lnTo>
                  <a:lnTo>
                    <a:pt x="691629" y="104343"/>
                  </a:lnTo>
                  <a:lnTo>
                    <a:pt x="742365" y="124180"/>
                  </a:lnTo>
                  <a:lnTo>
                    <a:pt x="783628" y="144551"/>
                  </a:lnTo>
                  <a:lnTo>
                    <a:pt x="801052" y="162877"/>
                  </a:lnTo>
                  <a:lnTo>
                    <a:pt x="794105" y="174421"/>
                  </a:lnTo>
                  <a:lnTo>
                    <a:pt x="775462" y="185254"/>
                  </a:lnTo>
                  <a:lnTo>
                    <a:pt x="750557" y="196088"/>
                  </a:lnTo>
                  <a:lnTo>
                    <a:pt x="724852" y="207645"/>
                  </a:lnTo>
                  <a:lnTo>
                    <a:pt x="686638" y="223977"/>
                  </a:lnTo>
                  <a:lnTo>
                    <a:pt x="590778" y="259892"/>
                  </a:lnTo>
                  <a:lnTo>
                    <a:pt x="545020" y="278015"/>
                  </a:lnTo>
                  <a:lnTo>
                    <a:pt x="508635" y="295275"/>
                  </a:lnTo>
                  <a:lnTo>
                    <a:pt x="469709" y="320268"/>
                  </a:lnTo>
                  <a:lnTo>
                    <a:pt x="450329" y="338239"/>
                  </a:lnTo>
                  <a:lnTo>
                    <a:pt x="448627" y="339090"/>
                  </a:lnTo>
                  <a:lnTo>
                    <a:pt x="444817" y="343852"/>
                  </a:lnTo>
                  <a:lnTo>
                    <a:pt x="442912" y="349567"/>
                  </a:lnTo>
                  <a:lnTo>
                    <a:pt x="441921" y="355282"/>
                  </a:lnTo>
                  <a:lnTo>
                    <a:pt x="441883" y="355866"/>
                  </a:lnTo>
                  <a:lnTo>
                    <a:pt x="441490" y="357771"/>
                  </a:lnTo>
                  <a:lnTo>
                    <a:pt x="441490" y="364070"/>
                  </a:lnTo>
                  <a:lnTo>
                    <a:pt x="442912" y="369570"/>
                  </a:lnTo>
                  <a:lnTo>
                    <a:pt x="445770" y="376237"/>
                  </a:lnTo>
                  <a:lnTo>
                    <a:pt x="454342" y="383857"/>
                  </a:lnTo>
                  <a:lnTo>
                    <a:pt x="461962" y="385762"/>
                  </a:lnTo>
                  <a:lnTo>
                    <a:pt x="468249" y="386181"/>
                  </a:lnTo>
                  <a:lnTo>
                    <a:pt x="475107" y="384911"/>
                  </a:lnTo>
                  <a:lnTo>
                    <a:pt x="475335" y="384822"/>
                  </a:lnTo>
                  <a:lnTo>
                    <a:pt x="476250" y="384810"/>
                  </a:lnTo>
                  <a:lnTo>
                    <a:pt x="496544" y="376123"/>
                  </a:lnTo>
                  <a:lnTo>
                    <a:pt x="519950" y="358254"/>
                  </a:lnTo>
                  <a:lnTo>
                    <a:pt x="546036" y="336981"/>
                  </a:lnTo>
                  <a:lnTo>
                    <a:pt x="551649" y="333248"/>
                  </a:lnTo>
                  <a:lnTo>
                    <a:pt x="574357" y="318135"/>
                  </a:lnTo>
                  <a:lnTo>
                    <a:pt x="616394" y="299783"/>
                  </a:lnTo>
                  <a:lnTo>
                    <a:pt x="711517" y="266293"/>
                  </a:lnTo>
                  <a:lnTo>
                    <a:pt x="752475" y="249555"/>
                  </a:lnTo>
                  <a:lnTo>
                    <a:pt x="802132" y="226695"/>
                  </a:lnTo>
                  <a:lnTo>
                    <a:pt x="838200" y="200977"/>
                  </a:lnTo>
                  <a:lnTo>
                    <a:pt x="852373" y="174536"/>
                  </a:lnTo>
                  <a:lnTo>
                    <a:pt x="855218" y="161061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04355" y="3319235"/>
            <a:ext cx="239141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 marR="46355" algn="ctr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latin typeface="Comic Sans MS"/>
                <a:cs typeface="Comic Sans MS"/>
              </a:rPr>
              <a:t>Sum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of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values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in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spc="-20" dirty="0">
                <a:latin typeface="Comic Sans MS"/>
                <a:cs typeface="Comic Sans MS"/>
              </a:rPr>
              <a:t>Order </a:t>
            </a:r>
            <a:r>
              <a:rPr sz="1300" b="1" spc="-10" dirty="0">
                <a:latin typeface="Comic Sans MS"/>
                <a:cs typeface="Comic Sans MS"/>
              </a:rPr>
              <a:t>Quantity</a:t>
            </a:r>
            <a:endParaRPr sz="1300">
              <a:latin typeface="Comic Sans MS"/>
              <a:cs typeface="Comic Sans MS"/>
            </a:endParaRPr>
          </a:p>
          <a:p>
            <a:pPr marL="208915" marR="129539" algn="ctr">
              <a:lnSpc>
                <a:spcPct val="115399"/>
              </a:lnSpc>
            </a:pPr>
            <a:r>
              <a:rPr sz="1300" b="1" dirty="0">
                <a:latin typeface="Comic Sans MS"/>
                <a:cs typeface="Comic Sans MS"/>
              </a:rPr>
              <a:t>column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of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Sales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spc="-20" dirty="0">
                <a:latin typeface="Comic Sans MS"/>
                <a:cs typeface="Comic Sans MS"/>
              </a:rPr>
              <a:t>Data </a:t>
            </a:r>
            <a:r>
              <a:rPr sz="1300" b="1" dirty="0">
                <a:latin typeface="Comic Sans MS"/>
                <a:cs typeface="Comic Sans MS"/>
              </a:rPr>
              <a:t>table,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filtered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spc="-25" dirty="0">
                <a:latin typeface="Comic Sans MS"/>
                <a:cs typeface="Comic Sans MS"/>
              </a:rPr>
              <a:t>to</a:t>
            </a:r>
            <a:endParaRPr sz="1300">
              <a:latin typeface="Comic Sans MS"/>
              <a:cs typeface="Comic Sans MS"/>
            </a:endParaRPr>
          </a:p>
          <a:p>
            <a:pPr marL="12700" marR="5080" algn="ctr">
              <a:lnSpc>
                <a:spcPct val="115399"/>
              </a:lnSpc>
            </a:pPr>
            <a:r>
              <a:rPr sz="1300" b="1" dirty="0">
                <a:latin typeface="Comic Sans MS"/>
                <a:cs typeface="Comic Sans MS"/>
              </a:rPr>
              <a:t>rows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where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product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spc="-20" dirty="0">
                <a:latin typeface="Comic Sans MS"/>
                <a:cs typeface="Comic Sans MS"/>
              </a:rPr>
              <a:t>color </a:t>
            </a:r>
            <a:r>
              <a:rPr sz="1300" b="1" dirty="0">
                <a:latin typeface="Comic Sans MS"/>
                <a:cs typeface="Comic Sans MS"/>
              </a:rPr>
              <a:t>is</a:t>
            </a:r>
            <a:r>
              <a:rPr sz="1300" b="1" spc="-15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“Black”</a:t>
            </a:r>
            <a:endParaRPr sz="1300">
              <a:latin typeface="Comic Sans MS"/>
              <a:cs typeface="Comic Sans MS"/>
            </a:endParaRPr>
          </a:p>
          <a:p>
            <a:pPr marL="704850" algn="ctr">
              <a:lnSpc>
                <a:spcPct val="100000"/>
              </a:lnSpc>
              <a:spcBef>
                <a:spcPts val="240"/>
              </a:spcBef>
            </a:pPr>
            <a:r>
              <a:rPr sz="1300" b="1" dirty="0">
                <a:latin typeface="Comic Sans MS"/>
                <a:cs typeface="Comic Sans MS"/>
              </a:rPr>
              <a:t>=</a:t>
            </a:r>
            <a:r>
              <a:rPr sz="1300" b="1" spc="25" dirty="0">
                <a:latin typeface="Comic Sans MS"/>
                <a:cs typeface="Comic Sans MS"/>
              </a:rPr>
              <a:t> </a:t>
            </a:r>
            <a:r>
              <a:rPr sz="1800" b="1" spc="-15" baseline="4629" dirty="0">
                <a:latin typeface="Comic Sans MS"/>
                <a:cs typeface="Comic Sans MS"/>
              </a:rPr>
              <a:t>274776</a:t>
            </a:r>
            <a:endParaRPr sz="1800" baseline="4629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19" y="6434914"/>
            <a:ext cx="311023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7875" marR="5080" indent="-765810">
              <a:lnSpc>
                <a:spcPct val="114599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200" b="1" spc="-25" dirty="0">
                <a:latin typeface="Comic Sans MS"/>
                <a:cs typeface="Comic Sans MS"/>
              </a:rPr>
              <a:t>Hey</a:t>
            </a:r>
            <a:r>
              <a:rPr sz="1200" b="1" dirty="0">
                <a:latin typeface="Comic Sans MS"/>
                <a:cs typeface="Comic Sans MS"/>
              </a:rPr>
              <a:t>	I took this Visual from internet </a:t>
            </a:r>
            <a:r>
              <a:rPr sz="1200" b="1" spc="-25" dirty="0">
                <a:latin typeface="Comic Sans MS"/>
                <a:cs typeface="Comic Sans MS"/>
              </a:rPr>
              <a:t>for </a:t>
            </a:r>
            <a:r>
              <a:rPr sz="1200" b="1" dirty="0">
                <a:latin typeface="Comic Sans MS"/>
                <a:cs typeface="Comic Sans MS"/>
              </a:rPr>
              <a:t>better</a:t>
            </a:r>
            <a:r>
              <a:rPr sz="1200" b="1" spc="-40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understanding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21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371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Calibri</vt:lpstr>
      <vt:lpstr>Comic Sans MS</vt:lpstr>
      <vt:lpstr>Office Theme</vt:lpstr>
      <vt:lpstr>Hii, Iam Siddhika</vt:lpstr>
      <vt:lpstr>Today Content</vt:lpstr>
      <vt:lpstr>FILTER CONTEXT</vt:lpstr>
      <vt:lpstr>IMPORTANT: Every measure value in a report evaluates independently (like an island) and calculates based on its own filter context</vt:lpstr>
      <vt:lpstr>PowerPoint Presentation</vt:lpstr>
      <vt:lpstr>PowerPoint Presentation</vt:lpstr>
      <vt:lpstr>STEP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3</cp:revision>
  <dcterms:created xsi:type="dcterms:W3CDTF">2024-09-14T07:00:17Z</dcterms:created>
  <dcterms:modified xsi:type="dcterms:W3CDTF">2024-09-23T14:59:22Z</dcterms:modified>
</cp:coreProperties>
</file>