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5CEE-4DBE-41B0-8666-3CCD441E813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FE37F-9138-4341-827B-A9F284756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67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825E-6984-4D45-827C-28B907CFAAE4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39F2-E1B7-4DA5-8D83-1159985006E4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DC51-4474-439D-B047-8D92C3B64C69}" type="datetime1">
              <a:rPr lang="en-US" smtClean="0"/>
              <a:t>10/5/2024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5E0A5-2808-496F-9E9E-FB286C5EE16B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831D-0A21-49D4-8618-505C17080716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879" y="300350"/>
            <a:ext cx="6136005" cy="5295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783B-13BB-4957-926C-04877C8531FD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635376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61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2484" y="2674436"/>
            <a:ext cx="3535045" cy="2181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Comic Sans MS"/>
                <a:cs typeface="Comic Sans MS"/>
              </a:rPr>
              <a:t>VISUALS</a:t>
            </a:r>
            <a:r>
              <a:rPr sz="1800" b="1" spc="10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-</a:t>
            </a:r>
            <a:r>
              <a:rPr sz="1800" b="1" spc="10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COMPARISON</a:t>
            </a:r>
            <a:endParaRPr sz="1800">
              <a:latin typeface="Comic Sans MS"/>
              <a:cs typeface="Comic Sans MS"/>
            </a:endParaRPr>
          </a:p>
          <a:p>
            <a:pPr marL="12700" marR="1579880">
              <a:lnSpc>
                <a:spcPct val="166700"/>
              </a:lnSpc>
              <a:spcBef>
                <a:spcPts val="375"/>
              </a:spcBef>
            </a:pPr>
            <a:r>
              <a:rPr sz="1800" b="1" dirty="0">
                <a:latin typeface="Comic Sans MS"/>
                <a:cs typeface="Comic Sans MS"/>
              </a:rPr>
              <a:t>COLUMN</a:t>
            </a:r>
            <a:r>
              <a:rPr sz="1800" b="1" spc="170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CHART </a:t>
            </a:r>
            <a:r>
              <a:rPr sz="1800" b="1" dirty="0">
                <a:latin typeface="Comic Sans MS"/>
                <a:cs typeface="Comic Sans MS"/>
              </a:rPr>
              <a:t>BAR</a:t>
            </a:r>
            <a:r>
              <a:rPr sz="1800" b="1" spc="8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CHART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latin typeface="Comic Sans MS"/>
                <a:cs typeface="Comic Sans MS"/>
              </a:rPr>
              <a:t>DIFFERENCE</a:t>
            </a:r>
            <a:r>
              <a:rPr sz="1800" b="1" spc="24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BETWEEN</a:t>
            </a:r>
            <a:endParaRPr sz="1800">
              <a:latin typeface="Comic Sans MS"/>
              <a:cs typeface="Comic Sans MS"/>
            </a:endParaRPr>
          </a:p>
          <a:p>
            <a:pPr marL="316230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latin typeface="Comic Sans MS"/>
                <a:cs typeface="Comic Sans MS"/>
              </a:rPr>
              <a:t>STACKED</a:t>
            </a:r>
            <a:r>
              <a:rPr sz="1800" b="1" spc="14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AND</a:t>
            </a:r>
            <a:r>
              <a:rPr sz="1800" b="1" spc="140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CLUSTERED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196" y="3265261"/>
            <a:ext cx="241316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196" y="3693414"/>
            <a:ext cx="241316" cy="24131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6196" y="4125223"/>
            <a:ext cx="241316" cy="24131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5335" y="2442828"/>
            <a:ext cx="1855790" cy="24574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573857" y="682962"/>
            <a:ext cx="1198245" cy="1695450"/>
          </a:xfrm>
          <a:custGeom>
            <a:avLst/>
            <a:gdLst/>
            <a:ahLst/>
            <a:cxnLst/>
            <a:rect l="l" t="t" r="r" b="b"/>
            <a:pathLst>
              <a:path w="1198245" h="1695450">
                <a:moveTo>
                  <a:pt x="239385" y="1695166"/>
                </a:moveTo>
                <a:lnTo>
                  <a:pt x="255875" y="1367241"/>
                </a:lnTo>
                <a:lnTo>
                  <a:pt x="225591" y="1349978"/>
                </a:lnTo>
                <a:lnTo>
                  <a:pt x="196739" y="1330463"/>
                </a:lnTo>
                <a:lnTo>
                  <a:pt x="143753" y="1283868"/>
                </a:lnTo>
                <a:lnTo>
                  <a:pt x="97760" y="1225834"/>
                </a:lnTo>
                <a:lnTo>
                  <a:pt x="77651" y="1192021"/>
                </a:lnTo>
                <a:lnTo>
                  <a:pt x="59606" y="1154740"/>
                </a:lnTo>
                <a:lnTo>
                  <a:pt x="43733" y="1113789"/>
                </a:lnTo>
                <a:lnTo>
                  <a:pt x="30136" y="1068965"/>
                </a:lnTo>
                <a:lnTo>
                  <a:pt x="18922" y="1020065"/>
                </a:lnTo>
                <a:lnTo>
                  <a:pt x="10195" y="966887"/>
                </a:lnTo>
                <a:lnTo>
                  <a:pt x="4062" y="909228"/>
                </a:lnTo>
                <a:lnTo>
                  <a:pt x="628" y="846885"/>
                </a:lnTo>
                <a:lnTo>
                  <a:pt x="0" y="779655"/>
                </a:lnTo>
                <a:lnTo>
                  <a:pt x="2271" y="707647"/>
                </a:lnTo>
                <a:lnTo>
                  <a:pt x="7086" y="639084"/>
                </a:lnTo>
                <a:lnTo>
                  <a:pt x="14373" y="574677"/>
                </a:lnTo>
                <a:lnTo>
                  <a:pt x="24054" y="513978"/>
                </a:lnTo>
                <a:lnTo>
                  <a:pt x="36035" y="456938"/>
                </a:lnTo>
                <a:lnTo>
                  <a:pt x="50221" y="403509"/>
                </a:lnTo>
                <a:lnTo>
                  <a:pt x="66520" y="353641"/>
                </a:lnTo>
                <a:lnTo>
                  <a:pt x="84835" y="307287"/>
                </a:lnTo>
                <a:lnTo>
                  <a:pt x="105074" y="264397"/>
                </a:lnTo>
                <a:lnTo>
                  <a:pt x="127142" y="224923"/>
                </a:lnTo>
                <a:lnTo>
                  <a:pt x="150945" y="188817"/>
                </a:lnTo>
                <a:lnTo>
                  <a:pt x="176389" y="156029"/>
                </a:lnTo>
                <a:lnTo>
                  <a:pt x="203379" y="126512"/>
                </a:lnTo>
                <a:lnTo>
                  <a:pt x="231822" y="100217"/>
                </a:lnTo>
                <a:lnTo>
                  <a:pt x="292688" y="57096"/>
                </a:lnTo>
                <a:lnTo>
                  <a:pt x="358234" y="26279"/>
                </a:lnTo>
                <a:lnTo>
                  <a:pt x="427707" y="7376"/>
                </a:lnTo>
                <a:lnTo>
                  <a:pt x="500354" y="0"/>
                </a:lnTo>
                <a:lnTo>
                  <a:pt x="537609" y="511"/>
                </a:lnTo>
                <a:lnTo>
                  <a:pt x="738504" y="10614"/>
                </a:lnTo>
                <a:lnTo>
                  <a:pt x="810881" y="19731"/>
                </a:lnTo>
                <a:lnTo>
                  <a:pt x="879533" y="39852"/>
                </a:lnTo>
                <a:lnTo>
                  <a:pt x="943647" y="71288"/>
                </a:lnTo>
                <a:lnTo>
                  <a:pt x="1002412" y="114349"/>
                </a:lnTo>
                <a:lnTo>
                  <a:pt x="1055022" y="169346"/>
                </a:lnTo>
                <a:lnTo>
                  <a:pt x="1078766" y="201417"/>
                </a:lnTo>
                <a:lnTo>
                  <a:pt x="1100668" y="236588"/>
                </a:lnTo>
                <a:lnTo>
                  <a:pt x="1120627" y="274899"/>
                </a:lnTo>
                <a:lnTo>
                  <a:pt x="1138543" y="316388"/>
                </a:lnTo>
                <a:lnTo>
                  <a:pt x="1154314" y="361094"/>
                </a:lnTo>
                <a:lnTo>
                  <a:pt x="1167839" y="409056"/>
                </a:lnTo>
                <a:lnTo>
                  <a:pt x="1179018" y="460312"/>
                </a:lnTo>
                <a:lnTo>
                  <a:pt x="1187749" y="514902"/>
                </a:lnTo>
                <a:lnTo>
                  <a:pt x="1193931" y="572864"/>
                </a:lnTo>
                <a:lnTo>
                  <a:pt x="1197464" y="634237"/>
                </a:lnTo>
                <a:lnTo>
                  <a:pt x="1198246" y="699060"/>
                </a:lnTo>
                <a:lnTo>
                  <a:pt x="1196196" y="766827"/>
                </a:lnTo>
                <a:lnTo>
                  <a:pt x="1191365" y="833178"/>
                </a:lnTo>
                <a:lnTo>
                  <a:pt x="1183798" y="895470"/>
                </a:lnTo>
                <a:lnTo>
                  <a:pt x="1173594" y="954188"/>
                </a:lnTo>
                <a:lnTo>
                  <a:pt x="1160865" y="1009362"/>
                </a:lnTo>
                <a:lnTo>
                  <a:pt x="1145723" y="1061023"/>
                </a:lnTo>
                <a:lnTo>
                  <a:pt x="1128281" y="1109200"/>
                </a:lnTo>
                <a:lnTo>
                  <a:pt x="1108650" y="1153925"/>
                </a:lnTo>
                <a:lnTo>
                  <a:pt x="1086943" y="1195226"/>
                </a:lnTo>
                <a:lnTo>
                  <a:pt x="1063272" y="1233135"/>
                </a:lnTo>
                <a:lnTo>
                  <a:pt x="1037749" y="1267682"/>
                </a:lnTo>
                <a:lnTo>
                  <a:pt x="1010487" y="1298896"/>
                </a:lnTo>
                <a:lnTo>
                  <a:pt x="981598" y="1326809"/>
                </a:lnTo>
                <a:lnTo>
                  <a:pt x="951194" y="1351450"/>
                </a:lnTo>
                <a:lnTo>
                  <a:pt x="919388" y="1372849"/>
                </a:lnTo>
                <a:lnTo>
                  <a:pt x="852016" y="1406045"/>
                </a:lnTo>
                <a:lnTo>
                  <a:pt x="780381" y="1426638"/>
                </a:lnTo>
                <a:lnTo>
                  <a:pt x="592160" y="1430667"/>
                </a:lnTo>
                <a:lnTo>
                  <a:pt x="239385" y="1695166"/>
                </a:lnTo>
                <a:close/>
              </a:path>
              <a:path w="1198245" h="1695450">
                <a:moveTo>
                  <a:pt x="666897" y="1434425"/>
                </a:moveTo>
                <a:lnTo>
                  <a:pt x="592160" y="1430667"/>
                </a:lnTo>
                <a:lnTo>
                  <a:pt x="753878" y="1430667"/>
                </a:lnTo>
                <a:lnTo>
                  <a:pt x="743245" y="1432283"/>
                </a:lnTo>
                <a:lnTo>
                  <a:pt x="705379" y="1434869"/>
                </a:lnTo>
                <a:lnTo>
                  <a:pt x="666897" y="1434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74496" y="860910"/>
            <a:ext cx="59423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2057" dirty="0">
                <a:latin typeface="Comic Sans MS"/>
                <a:cs typeface="Comic Sans MS"/>
              </a:rPr>
              <a:t>Go</a:t>
            </a:r>
            <a:r>
              <a:rPr sz="2025" b="1" spc="-112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870645" y="1095155"/>
            <a:ext cx="6295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expl</a:t>
            </a:r>
            <a:r>
              <a:rPr sz="1350" b="1" spc="-10" dirty="0">
                <a:latin typeface="Comic Sans MS"/>
                <a:cs typeface="Comic Sans MS"/>
              </a:rPr>
              <a:t>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641692" y="1334678"/>
            <a:ext cx="106356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form</a:t>
            </a:r>
            <a:r>
              <a:rPr sz="2025" b="1" spc="-44" baseline="2057" dirty="0">
                <a:latin typeface="Comic Sans MS"/>
                <a:cs typeface="Comic Sans MS"/>
              </a:rPr>
              <a:t>ating</a:t>
            </a:r>
            <a:r>
              <a:rPr sz="2025" b="1" spc="-9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870004" y="1570615"/>
            <a:ext cx="583296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Colu</a:t>
            </a:r>
            <a:r>
              <a:rPr sz="1350" b="1" spc="-10" dirty="0">
                <a:latin typeface="Comic Sans MS"/>
                <a:cs typeface="Comic Sans MS"/>
              </a:rPr>
              <a:t>mn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854908" y="1808471"/>
            <a:ext cx="58936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Visu</a:t>
            </a:r>
            <a:r>
              <a:rPr sz="1350" b="1" spc="-10" dirty="0">
                <a:latin typeface="Comic Sans MS"/>
                <a:cs typeface="Comic Sans MS"/>
              </a:rPr>
              <a:t>als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2" name="object 12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9855" y="12"/>
            <a:ext cx="6769100" cy="916305"/>
          </a:xfrm>
          <a:custGeom>
            <a:avLst/>
            <a:gdLst/>
            <a:ahLst/>
            <a:cxnLst/>
            <a:rect l="l" t="t" r="r" b="b"/>
            <a:pathLst>
              <a:path w="6769100" h="916305">
                <a:moveTo>
                  <a:pt x="6768732" y="0"/>
                </a:moveTo>
                <a:lnTo>
                  <a:pt x="5796178" y="0"/>
                </a:lnTo>
                <a:lnTo>
                  <a:pt x="6196812" y="400634"/>
                </a:lnTo>
                <a:lnTo>
                  <a:pt x="6007633" y="400634"/>
                </a:lnTo>
                <a:lnTo>
                  <a:pt x="5954471" y="359029"/>
                </a:lnTo>
                <a:lnTo>
                  <a:pt x="5923419" y="327977"/>
                </a:lnTo>
                <a:lnTo>
                  <a:pt x="5895264" y="294233"/>
                </a:lnTo>
                <a:lnTo>
                  <a:pt x="5870194" y="258025"/>
                </a:lnTo>
                <a:lnTo>
                  <a:pt x="5848426" y="219519"/>
                </a:lnTo>
                <a:lnTo>
                  <a:pt x="5830163" y="178955"/>
                </a:lnTo>
                <a:lnTo>
                  <a:pt x="5815596" y="136512"/>
                </a:lnTo>
                <a:lnTo>
                  <a:pt x="5804941" y="92405"/>
                </a:lnTo>
                <a:lnTo>
                  <a:pt x="5798401" y="46824"/>
                </a:lnTo>
                <a:lnTo>
                  <a:pt x="5796178" y="0"/>
                </a:lnTo>
                <a:lnTo>
                  <a:pt x="5796178" y="400634"/>
                </a:lnTo>
                <a:lnTo>
                  <a:pt x="257759" y="400634"/>
                </a:lnTo>
                <a:lnTo>
                  <a:pt x="211429" y="404787"/>
                </a:lnTo>
                <a:lnTo>
                  <a:pt x="167817" y="416763"/>
                </a:lnTo>
                <a:lnTo>
                  <a:pt x="127660" y="435825"/>
                </a:lnTo>
                <a:lnTo>
                  <a:pt x="91681" y="461251"/>
                </a:lnTo>
                <a:lnTo>
                  <a:pt x="60617" y="492328"/>
                </a:lnTo>
                <a:lnTo>
                  <a:pt x="35191" y="528294"/>
                </a:lnTo>
                <a:lnTo>
                  <a:pt x="16116" y="568452"/>
                </a:lnTo>
                <a:lnTo>
                  <a:pt x="4152" y="612063"/>
                </a:lnTo>
                <a:lnTo>
                  <a:pt x="0" y="658393"/>
                </a:lnTo>
                <a:lnTo>
                  <a:pt x="4152" y="704735"/>
                </a:lnTo>
                <a:lnTo>
                  <a:pt x="16116" y="748334"/>
                </a:lnTo>
                <a:lnTo>
                  <a:pt x="35191" y="788492"/>
                </a:lnTo>
                <a:lnTo>
                  <a:pt x="60617" y="824471"/>
                </a:lnTo>
                <a:lnTo>
                  <a:pt x="91681" y="855535"/>
                </a:lnTo>
                <a:lnTo>
                  <a:pt x="127660" y="880973"/>
                </a:lnTo>
                <a:lnTo>
                  <a:pt x="167817" y="900036"/>
                </a:lnTo>
                <a:lnTo>
                  <a:pt x="211429" y="912012"/>
                </a:lnTo>
                <a:lnTo>
                  <a:pt x="257759" y="916165"/>
                </a:lnTo>
                <a:lnTo>
                  <a:pt x="6206528" y="916165"/>
                </a:lnTo>
                <a:lnTo>
                  <a:pt x="6252857" y="912012"/>
                </a:lnTo>
                <a:lnTo>
                  <a:pt x="6296469" y="900036"/>
                </a:lnTo>
                <a:lnTo>
                  <a:pt x="6336627" y="880973"/>
                </a:lnTo>
                <a:lnTo>
                  <a:pt x="6372593" y="855535"/>
                </a:lnTo>
                <a:lnTo>
                  <a:pt x="6403670" y="824471"/>
                </a:lnTo>
                <a:lnTo>
                  <a:pt x="6429095" y="788492"/>
                </a:lnTo>
                <a:lnTo>
                  <a:pt x="6448171" y="748334"/>
                </a:lnTo>
                <a:lnTo>
                  <a:pt x="6460147" y="704735"/>
                </a:lnTo>
                <a:lnTo>
                  <a:pt x="6464300" y="658393"/>
                </a:lnTo>
                <a:lnTo>
                  <a:pt x="6460147" y="612063"/>
                </a:lnTo>
                <a:lnTo>
                  <a:pt x="6448171" y="568452"/>
                </a:lnTo>
                <a:lnTo>
                  <a:pt x="6429095" y="528294"/>
                </a:lnTo>
                <a:lnTo>
                  <a:pt x="6403670" y="492328"/>
                </a:lnTo>
                <a:lnTo>
                  <a:pt x="6386119" y="474789"/>
                </a:lnTo>
                <a:lnTo>
                  <a:pt x="6418961" y="466852"/>
                </a:lnTo>
                <a:lnTo>
                  <a:pt x="6461404" y="452285"/>
                </a:lnTo>
                <a:lnTo>
                  <a:pt x="6501981" y="434022"/>
                </a:lnTo>
                <a:lnTo>
                  <a:pt x="6540474" y="412254"/>
                </a:lnTo>
                <a:lnTo>
                  <a:pt x="6576695" y="387184"/>
                </a:lnTo>
                <a:lnTo>
                  <a:pt x="6610426" y="359029"/>
                </a:lnTo>
                <a:lnTo>
                  <a:pt x="6641478" y="327977"/>
                </a:lnTo>
                <a:lnTo>
                  <a:pt x="6669646" y="294233"/>
                </a:lnTo>
                <a:lnTo>
                  <a:pt x="6694703" y="258025"/>
                </a:lnTo>
                <a:lnTo>
                  <a:pt x="6716471" y="219519"/>
                </a:lnTo>
                <a:lnTo>
                  <a:pt x="6734746" y="178955"/>
                </a:lnTo>
                <a:lnTo>
                  <a:pt x="6749313" y="136512"/>
                </a:lnTo>
                <a:lnTo>
                  <a:pt x="6759969" y="92405"/>
                </a:lnTo>
                <a:lnTo>
                  <a:pt x="6766509" y="46824"/>
                </a:lnTo>
                <a:lnTo>
                  <a:pt x="6768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3920550"/>
            <a:ext cx="3731895" cy="3280410"/>
            <a:chOff x="0" y="3920550"/>
            <a:chExt cx="3731895" cy="3280410"/>
          </a:xfrm>
        </p:grpSpPr>
        <p:sp>
          <p:nvSpPr>
            <p:cNvPr id="18" name="object 18"/>
            <p:cNvSpPr/>
            <p:nvPr/>
          </p:nvSpPr>
          <p:spPr>
            <a:xfrm>
              <a:off x="0" y="3920553"/>
              <a:ext cx="3731895" cy="3280410"/>
            </a:xfrm>
            <a:custGeom>
              <a:avLst/>
              <a:gdLst/>
              <a:ahLst/>
              <a:cxnLst/>
              <a:rect l="l" t="t" r="r" b="b"/>
              <a:pathLst>
                <a:path w="3731895" h="3280409">
                  <a:moveTo>
                    <a:pt x="900798" y="3280346"/>
                  </a:moveTo>
                  <a:lnTo>
                    <a:pt x="888174" y="3211792"/>
                  </a:lnTo>
                  <a:lnTo>
                    <a:pt x="877189" y="3166821"/>
                  </a:lnTo>
                  <a:lnTo>
                    <a:pt x="864336" y="3122599"/>
                  </a:lnTo>
                  <a:lnTo>
                    <a:pt x="849680" y="3079191"/>
                  </a:lnTo>
                  <a:lnTo>
                    <a:pt x="833259" y="3036620"/>
                  </a:lnTo>
                  <a:lnTo>
                    <a:pt x="815111" y="2994939"/>
                  </a:lnTo>
                  <a:lnTo>
                    <a:pt x="795274" y="2954197"/>
                  </a:lnTo>
                  <a:lnTo>
                    <a:pt x="773811" y="2914434"/>
                  </a:lnTo>
                  <a:lnTo>
                    <a:pt x="750760" y="2875686"/>
                  </a:lnTo>
                  <a:lnTo>
                    <a:pt x="726147" y="2838018"/>
                  </a:lnTo>
                  <a:lnTo>
                    <a:pt x="700036" y="2801442"/>
                  </a:lnTo>
                  <a:lnTo>
                    <a:pt x="672465" y="2766034"/>
                  </a:lnTo>
                  <a:lnTo>
                    <a:pt x="643470" y="2731808"/>
                  </a:lnTo>
                  <a:lnTo>
                    <a:pt x="613117" y="2698839"/>
                  </a:lnTo>
                  <a:lnTo>
                    <a:pt x="581418" y="2667139"/>
                  </a:lnTo>
                  <a:lnTo>
                    <a:pt x="548449" y="2636786"/>
                  </a:lnTo>
                  <a:lnTo>
                    <a:pt x="514223" y="2607792"/>
                  </a:lnTo>
                  <a:lnTo>
                    <a:pt x="478815" y="2580221"/>
                  </a:lnTo>
                  <a:lnTo>
                    <a:pt x="442239" y="2554109"/>
                  </a:lnTo>
                  <a:lnTo>
                    <a:pt x="404558" y="2529497"/>
                  </a:lnTo>
                  <a:lnTo>
                    <a:pt x="365823" y="2506446"/>
                  </a:lnTo>
                  <a:lnTo>
                    <a:pt x="326059" y="2484971"/>
                  </a:lnTo>
                  <a:lnTo>
                    <a:pt x="285305" y="2465146"/>
                  </a:lnTo>
                  <a:lnTo>
                    <a:pt x="243636" y="2446998"/>
                  </a:lnTo>
                  <a:lnTo>
                    <a:pt x="201066" y="2430564"/>
                  </a:lnTo>
                  <a:lnTo>
                    <a:pt x="157657" y="2415908"/>
                  </a:lnTo>
                  <a:lnTo>
                    <a:pt x="113436" y="2403068"/>
                  </a:lnTo>
                  <a:lnTo>
                    <a:pt x="68465" y="2392083"/>
                  </a:lnTo>
                  <a:lnTo>
                    <a:pt x="22771" y="2382990"/>
                  </a:lnTo>
                  <a:lnTo>
                    <a:pt x="0" y="2379472"/>
                  </a:lnTo>
                  <a:lnTo>
                    <a:pt x="0" y="3280346"/>
                  </a:lnTo>
                  <a:lnTo>
                    <a:pt x="900798" y="3280346"/>
                  </a:lnTo>
                  <a:close/>
                </a:path>
                <a:path w="3731895" h="3280409">
                  <a:moveTo>
                    <a:pt x="3731564" y="333362"/>
                  </a:moveTo>
                  <a:lnTo>
                    <a:pt x="3727958" y="284099"/>
                  </a:lnTo>
                  <a:lnTo>
                    <a:pt x="3717455" y="237083"/>
                  </a:lnTo>
                  <a:lnTo>
                    <a:pt x="3700589" y="192836"/>
                  </a:lnTo>
                  <a:lnTo>
                    <a:pt x="3677856" y="151853"/>
                  </a:lnTo>
                  <a:lnTo>
                    <a:pt x="3649802" y="114655"/>
                  </a:lnTo>
                  <a:lnTo>
                    <a:pt x="3616909" y="81775"/>
                  </a:lnTo>
                  <a:lnTo>
                    <a:pt x="3579723" y="53708"/>
                  </a:lnTo>
                  <a:lnTo>
                    <a:pt x="3538740" y="30988"/>
                  </a:lnTo>
                  <a:lnTo>
                    <a:pt x="3494481" y="14122"/>
                  </a:lnTo>
                  <a:lnTo>
                    <a:pt x="3447465" y="3619"/>
                  </a:lnTo>
                  <a:lnTo>
                    <a:pt x="3398215" y="0"/>
                  </a:lnTo>
                  <a:lnTo>
                    <a:pt x="370547" y="0"/>
                  </a:lnTo>
                  <a:lnTo>
                    <a:pt x="321284" y="3619"/>
                  </a:lnTo>
                  <a:lnTo>
                    <a:pt x="274269" y="14122"/>
                  </a:lnTo>
                  <a:lnTo>
                    <a:pt x="230009" y="30988"/>
                  </a:lnTo>
                  <a:lnTo>
                    <a:pt x="189026" y="53708"/>
                  </a:lnTo>
                  <a:lnTo>
                    <a:pt x="151828" y="81775"/>
                  </a:lnTo>
                  <a:lnTo>
                    <a:pt x="118948" y="114655"/>
                  </a:lnTo>
                  <a:lnTo>
                    <a:pt x="90881" y="151853"/>
                  </a:lnTo>
                  <a:lnTo>
                    <a:pt x="68160" y="192836"/>
                  </a:lnTo>
                  <a:lnTo>
                    <a:pt x="51282" y="237083"/>
                  </a:lnTo>
                  <a:lnTo>
                    <a:pt x="40792" y="284099"/>
                  </a:lnTo>
                  <a:lnTo>
                    <a:pt x="37172" y="333362"/>
                  </a:lnTo>
                  <a:lnTo>
                    <a:pt x="37172" y="2033143"/>
                  </a:lnTo>
                  <a:lnTo>
                    <a:pt x="40792" y="2082406"/>
                  </a:lnTo>
                  <a:lnTo>
                    <a:pt x="51282" y="2129421"/>
                  </a:lnTo>
                  <a:lnTo>
                    <a:pt x="68160" y="2173668"/>
                  </a:lnTo>
                  <a:lnTo>
                    <a:pt x="90881" y="2214651"/>
                  </a:lnTo>
                  <a:lnTo>
                    <a:pt x="118948" y="2251849"/>
                  </a:lnTo>
                  <a:lnTo>
                    <a:pt x="151828" y="2284730"/>
                  </a:lnTo>
                  <a:lnTo>
                    <a:pt x="189026" y="2312797"/>
                  </a:lnTo>
                  <a:lnTo>
                    <a:pt x="230009" y="2335517"/>
                  </a:lnTo>
                  <a:lnTo>
                    <a:pt x="274269" y="2352383"/>
                  </a:lnTo>
                  <a:lnTo>
                    <a:pt x="321284" y="2362885"/>
                  </a:lnTo>
                  <a:lnTo>
                    <a:pt x="370547" y="2366505"/>
                  </a:lnTo>
                  <a:lnTo>
                    <a:pt x="3398215" y="2366505"/>
                  </a:lnTo>
                  <a:lnTo>
                    <a:pt x="3447465" y="2362885"/>
                  </a:lnTo>
                  <a:lnTo>
                    <a:pt x="3494481" y="2352383"/>
                  </a:lnTo>
                  <a:lnTo>
                    <a:pt x="3538740" y="2335517"/>
                  </a:lnTo>
                  <a:lnTo>
                    <a:pt x="3579723" y="2312797"/>
                  </a:lnTo>
                  <a:lnTo>
                    <a:pt x="3616909" y="2284730"/>
                  </a:lnTo>
                  <a:lnTo>
                    <a:pt x="3649802" y="2251849"/>
                  </a:lnTo>
                  <a:lnTo>
                    <a:pt x="3677856" y="2214651"/>
                  </a:lnTo>
                  <a:lnTo>
                    <a:pt x="3700589" y="2173668"/>
                  </a:lnTo>
                  <a:lnTo>
                    <a:pt x="3717455" y="2129421"/>
                  </a:lnTo>
                  <a:lnTo>
                    <a:pt x="3727958" y="2082406"/>
                  </a:lnTo>
                  <a:lnTo>
                    <a:pt x="3731564" y="2033143"/>
                  </a:lnTo>
                  <a:lnTo>
                    <a:pt x="3731564" y="3333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78" y="4072950"/>
              <a:ext cx="66674" cy="666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78" y="4739700"/>
              <a:ext cx="66674" cy="666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578" y="5739825"/>
              <a:ext cx="66674" cy="666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87" rIns="0" bIns="0" rtlCol="0">
            <a:spAutoFit/>
          </a:bodyPr>
          <a:lstStyle/>
          <a:p>
            <a:pPr marL="1821180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COLUMN</a:t>
            </a:r>
            <a:r>
              <a:rPr sz="2150" spc="-114" dirty="0"/>
              <a:t> </a:t>
            </a:r>
            <a:r>
              <a:rPr sz="2150" spc="-20" dirty="0"/>
              <a:t>CHART</a:t>
            </a:r>
            <a:endParaRPr sz="2150"/>
          </a:p>
        </p:txBody>
      </p:sp>
      <p:sp>
        <p:nvSpPr>
          <p:cNvPr id="23" name="object 23"/>
          <p:cNvSpPr txBox="1"/>
          <p:nvPr/>
        </p:nvSpPr>
        <p:spPr>
          <a:xfrm>
            <a:off x="374670" y="3868360"/>
            <a:ext cx="3331845" cy="23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9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When</a:t>
            </a:r>
            <a:r>
              <a:rPr sz="1450" b="1" spc="114" dirty="0">
                <a:latin typeface="Comic Sans MS"/>
                <a:cs typeface="Comic Sans MS"/>
              </a:rPr>
              <a:t>  </a:t>
            </a:r>
            <a:r>
              <a:rPr sz="1450" b="1" dirty="0">
                <a:latin typeface="Comic Sans MS"/>
                <a:cs typeface="Comic Sans MS"/>
              </a:rPr>
              <a:t>to</a:t>
            </a:r>
            <a:r>
              <a:rPr sz="1450" b="1" spc="114" dirty="0">
                <a:latin typeface="Comic Sans MS"/>
                <a:cs typeface="Comic Sans MS"/>
              </a:rPr>
              <a:t>  </a:t>
            </a:r>
            <a:r>
              <a:rPr sz="1450" b="1" dirty="0">
                <a:latin typeface="Comic Sans MS"/>
                <a:cs typeface="Comic Sans MS"/>
              </a:rPr>
              <a:t>Use:</a:t>
            </a:r>
            <a:r>
              <a:rPr sz="1450" b="1" spc="2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21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compare</a:t>
            </a:r>
            <a:r>
              <a:rPr sz="1450" spc="220" dirty="0">
                <a:latin typeface="Comic Sans MS"/>
                <a:cs typeface="Comic Sans MS"/>
              </a:rPr>
              <a:t>  </a:t>
            </a:r>
            <a:r>
              <a:rPr sz="1450" spc="-20" dirty="0">
                <a:latin typeface="Comic Sans MS"/>
                <a:cs typeface="Comic Sans MS"/>
              </a:rPr>
              <a:t>data </a:t>
            </a:r>
            <a:r>
              <a:rPr sz="1450" dirty="0">
                <a:latin typeface="Comic Sans MS"/>
                <a:cs typeface="Comic Sans MS"/>
              </a:rPr>
              <a:t>across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discrete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categories.</a:t>
            </a:r>
            <a:endParaRPr sz="1450">
              <a:latin typeface="Comic Sans MS"/>
              <a:cs typeface="Comic Sans MS"/>
            </a:endParaRPr>
          </a:p>
          <a:p>
            <a:pPr marL="12700" marR="5080" algn="just">
              <a:lnSpc>
                <a:spcPct val="150900"/>
              </a:lnSpc>
            </a:pP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3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show</a:t>
            </a:r>
            <a:r>
              <a:rPr sz="1450" spc="3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changes</a:t>
            </a:r>
            <a:r>
              <a:rPr sz="1450" spc="3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3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3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over</a:t>
            </a:r>
            <a:r>
              <a:rPr sz="1450" spc="38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time, </a:t>
            </a:r>
            <a:r>
              <a:rPr sz="1450" dirty="0">
                <a:latin typeface="Comic Sans MS"/>
                <a:cs typeface="Comic Sans MS"/>
              </a:rPr>
              <a:t>particularly</a:t>
            </a:r>
            <a:r>
              <a:rPr sz="1450" spc="9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9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9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small</a:t>
            </a:r>
            <a:r>
              <a:rPr sz="1450" spc="9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number</a:t>
            </a:r>
            <a:r>
              <a:rPr sz="1450" spc="90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of </a:t>
            </a:r>
            <a:r>
              <a:rPr sz="1450" dirty="0">
                <a:latin typeface="Comic Sans MS"/>
                <a:cs typeface="Comic Sans MS"/>
              </a:rPr>
              <a:t>time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periods.</a:t>
            </a:r>
            <a:endParaRPr sz="1450">
              <a:latin typeface="Comic Sans MS"/>
              <a:cs typeface="Comic Sans MS"/>
            </a:endParaRPr>
          </a:p>
          <a:p>
            <a:pPr marL="12700" marR="5080" algn="just">
              <a:lnSpc>
                <a:spcPct val="150900"/>
              </a:lnSpc>
            </a:pP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6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highlight</a:t>
            </a:r>
            <a:r>
              <a:rPr sz="1450" spc="6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significant</a:t>
            </a:r>
            <a:r>
              <a:rPr sz="1450" spc="65" dirty="0">
                <a:latin typeface="Comic Sans MS"/>
                <a:cs typeface="Comic Sans MS"/>
              </a:rPr>
              <a:t>  </a:t>
            </a:r>
            <a:r>
              <a:rPr sz="1450" spc="-10" dirty="0">
                <a:latin typeface="Comic Sans MS"/>
                <a:cs typeface="Comic Sans MS"/>
              </a:rPr>
              <a:t>differences </a:t>
            </a:r>
            <a:r>
              <a:rPr sz="1450" dirty="0">
                <a:latin typeface="Comic Sans MS"/>
                <a:cs typeface="Comic Sans MS"/>
              </a:rPr>
              <a:t>between</a:t>
            </a:r>
            <a:r>
              <a:rPr sz="1450" spc="-11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categories.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06309" y="1127774"/>
            <a:ext cx="2157095" cy="2592070"/>
          </a:xfrm>
          <a:custGeom>
            <a:avLst/>
            <a:gdLst/>
            <a:ahLst/>
            <a:cxnLst/>
            <a:rect l="l" t="t" r="r" b="b"/>
            <a:pathLst>
              <a:path w="2157095" h="2592070">
                <a:moveTo>
                  <a:pt x="1823404" y="2592003"/>
                </a:moveTo>
                <a:lnTo>
                  <a:pt x="333390" y="2592003"/>
                </a:lnTo>
                <a:lnTo>
                  <a:pt x="284123" y="2588389"/>
                </a:lnTo>
                <a:lnTo>
                  <a:pt x="237101" y="2577888"/>
                </a:lnTo>
                <a:lnTo>
                  <a:pt x="192839" y="2561018"/>
                </a:lnTo>
                <a:lnTo>
                  <a:pt x="151854" y="2538294"/>
                </a:lnTo>
                <a:lnTo>
                  <a:pt x="114660" y="2510232"/>
                </a:lnTo>
                <a:lnTo>
                  <a:pt x="81773" y="2477348"/>
                </a:lnTo>
                <a:lnTo>
                  <a:pt x="53710" y="2440157"/>
                </a:lnTo>
                <a:lnTo>
                  <a:pt x="30985" y="2399175"/>
                </a:lnTo>
                <a:lnTo>
                  <a:pt x="14115" y="2354919"/>
                </a:lnTo>
                <a:lnTo>
                  <a:pt x="3614" y="2307903"/>
                </a:lnTo>
                <a:lnTo>
                  <a:pt x="0" y="2258645"/>
                </a:lnTo>
                <a:lnTo>
                  <a:pt x="0" y="333373"/>
                </a:lnTo>
                <a:lnTo>
                  <a:pt x="3614" y="284111"/>
                </a:lnTo>
                <a:lnTo>
                  <a:pt x="14115" y="237092"/>
                </a:lnTo>
                <a:lnTo>
                  <a:pt x="30985" y="192832"/>
                </a:lnTo>
                <a:lnTo>
                  <a:pt x="53710" y="151848"/>
                </a:lnTo>
                <a:lnTo>
                  <a:pt x="81773" y="114656"/>
                </a:lnTo>
                <a:lnTo>
                  <a:pt x="114660" y="81771"/>
                </a:lnTo>
                <a:lnTo>
                  <a:pt x="151854" y="53708"/>
                </a:lnTo>
                <a:lnTo>
                  <a:pt x="192839" y="30984"/>
                </a:lnTo>
                <a:lnTo>
                  <a:pt x="237101" y="14114"/>
                </a:lnTo>
                <a:lnTo>
                  <a:pt x="284123" y="3614"/>
                </a:lnTo>
                <a:lnTo>
                  <a:pt x="333389" y="0"/>
                </a:lnTo>
                <a:lnTo>
                  <a:pt x="1823405" y="0"/>
                </a:lnTo>
                <a:lnTo>
                  <a:pt x="1872670" y="3614"/>
                </a:lnTo>
                <a:lnTo>
                  <a:pt x="1919690" y="14114"/>
                </a:lnTo>
                <a:lnTo>
                  <a:pt x="1963949" y="30984"/>
                </a:lnTo>
                <a:lnTo>
                  <a:pt x="2004931" y="53708"/>
                </a:lnTo>
                <a:lnTo>
                  <a:pt x="2042121" y="81771"/>
                </a:lnTo>
                <a:lnTo>
                  <a:pt x="2075003" y="114656"/>
                </a:lnTo>
                <a:lnTo>
                  <a:pt x="2103063" y="151848"/>
                </a:lnTo>
                <a:lnTo>
                  <a:pt x="2125784" y="192832"/>
                </a:lnTo>
                <a:lnTo>
                  <a:pt x="2142652" y="237092"/>
                </a:lnTo>
                <a:lnTo>
                  <a:pt x="2153150" y="284111"/>
                </a:lnTo>
                <a:lnTo>
                  <a:pt x="2156764" y="333373"/>
                </a:lnTo>
                <a:lnTo>
                  <a:pt x="2156764" y="2258645"/>
                </a:lnTo>
                <a:lnTo>
                  <a:pt x="2153150" y="2307903"/>
                </a:lnTo>
                <a:lnTo>
                  <a:pt x="2142652" y="2354919"/>
                </a:lnTo>
                <a:lnTo>
                  <a:pt x="2125784" y="2399175"/>
                </a:lnTo>
                <a:lnTo>
                  <a:pt x="2103063" y="2440157"/>
                </a:lnTo>
                <a:lnTo>
                  <a:pt x="2075003" y="2477348"/>
                </a:lnTo>
                <a:lnTo>
                  <a:pt x="2042121" y="2510232"/>
                </a:lnTo>
                <a:lnTo>
                  <a:pt x="2004931" y="2538294"/>
                </a:lnTo>
                <a:lnTo>
                  <a:pt x="1963949" y="2561018"/>
                </a:lnTo>
                <a:lnTo>
                  <a:pt x="1919690" y="2577888"/>
                </a:lnTo>
                <a:lnTo>
                  <a:pt x="1872670" y="2588389"/>
                </a:lnTo>
                <a:lnTo>
                  <a:pt x="1823404" y="2592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31709" y="1275609"/>
            <a:ext cx="2106295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445" dirty="0">
                <a:latin typeface="Comic Sans MS"/>
                <a:cs typeface="Comic Sans MS"/>
              </a:rPr>
              <a:t>  </a:t>
            </a:r>
            <a:r>
              <a:rPr sz="1450" b="1" dirty="0">
                <a:latin typeface="Comic Sans MS"/>
                <a:cs typeface="Comic Sans MS"/>
              </a:rPr>
              <a:t>Column</a:t>
            </a:r>
            <a:r>
              <a:rPr sz="1450" b="1" spc="335" dirty="0">
                <a:latin typeface="Comic Sans MS"/>
                <a:cs typeface="Comic Sans MS"/>
              </a:rPr>
              <a:t>  </a:t>
            </a:r>
            <a:r>
              <a:rPr sz="1450" b="1" dirty="0">
                <a:latin typeface="Comic Sans MS"/>
                <a:cs typeface="Comic Sans MS"/>
              </a:rPr>
              <a:t>Chart</a:t>
            </a:r>
            <a:r>
              <a:rPr sz="1450" b="1" spc="245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in </a:t>
            </a:r>
            <a:r>
              <a:rPr sz="1450" dirty="0">
                <a:latin typeface="Comic Sans MS"/>
                <a:cs typeface="Comic Sans MS"/>
              </a:rPr>
              <a:t>Power</a:t>
            </a:r>
            <a:r>
              <a:rPr sz="1450" spc="3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BI</a:t>
            </a:r>
            <a:r>
              <a:rPr sz="1450" spc="3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displays</a:t>
            </a:r>
            <a:r>
              <a:rPr sz="1450" spc="31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data </a:t>
            </a:r>
            <a:r>
              <a:rPr sz="1450" dirty="0">
                <a:latin typeface="Comic Sans MS"/>
                <a:cs typeface="Comic Sans MS"/>
              </a:rPr>
              <a:t>using</a:t>
            </a:r>
            <a:r>
              <a:rPr sz="1450" spc="350" dirty="0">
                <a:latin typeface="Comic Sans MS"/>
                <a:cs typeface="Comic Sans MS"/>
              </a:rPr>
              <a:t>   </a:t>
            </a:r>
            <a:r>
              <a:rPr sz="1450" dirty="0">
                <a:latin typeface="Comic Sans MS"/>
                <a:cs typeface="Comic Sans MS"/>
              </a:rPr>
              <a:t>vertical</a:t>
            </a:r>
            <a:r>
              <a:rPr sz="1450" spc="355" dirty="0">
                <a:latin typeface="Comic Sans MS"/>
                <a:cs typeface="Comic Sans MS"/>
              </a:rPr>
              <a:t>   </a:t>
            </a:r>
            <a:r>
              <a:rPr sz="1450" spc="-20" dirty="0">
                <a:latin typeface="Comic Sans MS"/>
                <a:cs typeface="Comic Sans MS"/>
              </a:rPr>
              <a:t>bars </a:t>
            </a:r>
            <a:r>
              <a:rPr sz="1450" dirty="0">
                <a:latin typeface="Comic Sans MS"/>
                <a:cs typeface="Comic Sans MS"/>
              </a:rPr>
              <a:t>where</a:t>
            </a:r>
            <a:r>
              <a:rPr sz="1450" spc="24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24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length</a:t>
            </a:r>
            <a:r>
              <a:rPr sz="1450" spc="245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of </a:t>
            </a:r>
            <a:r>
              <a:rPr sz="1450" dirty="0">
                <a:latin typeface="Comic Sans MS"/>
                <a:cs typeface="Comic Sans MS"/>
              </a:rPr>
              <a:t>each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bar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represents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the </a:t>
            </a:r>
            <a:r>
              <a:rPr sz="1450" dirty="0">
                <a:latin typeface="Comic Sans MS"/>
                <a:cs typeface="Comic Sans MS"/>
              </a:rPr>
              <a:t>value</a:t>
            </a:r>
            <a:r>
              <a:rPr sz="1450" spc="229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229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each</a:t>
            </a:r>
            <a:r>
              <a:rPr sz="1450" spc="229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category. </a:t>
            </a:r>
            <a:r>
              <a:rPr sz="1450" dirty="0">
                <a:latin typeface="Comic Sans MS"/>
                <a:cs typeface="Comic Sans MS"/>
              </a:rPr>
              <a:t>This</a:t>
            </a:r>
            <a:r>
              <a:rPr sz="1450" spc="3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chart</a:t>
            </a:r>
            <a:r>
              <a:rPr sz="1450" spc="3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3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ideal</a:t>
            </a:r>
            <a:r>
              <a:rPr sz="1450" spc="34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for </a:t>
            </a:r>
            <a:r>
              <a:rPr sz="1450" dirty="0">
                <a:latin typeface="Comic Sans MS"/>
                <a:cs typeface="Comic Sans MS"/>
              </a:rPr>
              <a:t>comparing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values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across different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categories.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55572" y="3790218"/>
            <a:ext cx="3307079" cy="2080895"/>
          </a:xfrm>
          <a:custGeom>
            <a:avLst/>
            <a:gdLst/>
            <a:ahLst/>
            <a:cxnLst/>
            <a:rect l="l" t="t" r="r" b="b"/>
            <a:pathLst>
              <a:path w="3307079" h="2080895">
                <a:moveTo>
                  <a:pt x="2973425" y="2080864"/>
                </a:moveTo>
                <a:lnTo>
                  <a:pt x="333288" y="2080864"/>
                </a:lnTo>
                <a:lnTo>
                  <a:pt x="284093" y="2077254"/>
                </a:lnTo>
                <a:lnTo>
                  <a:pt x="237073" y="2066754"/>
                </a:lnTo>
                <a:lnTo>
                  <a:pt x="192814" y="2049883"/>
                </a:lnTo>
                <a:lnTo>
                  <a:pt x="151832" y="2027159"/>
                </a:lnTo>
                <a:lnTo>
                  <a:pt x="114643" y="1999095"/>
                </a:lnTo>
                <a:lnTo>
                  <a:pt x="81760" y="1966209"/>
                </a:lnTo>
                <a:lnTo>
                  <a:pt x="53701" y="1929015"/>
                </a:lnTo>
                <a:lnTo>
                  <a:pt x="30979" y="1888029"/>
                </a:lnTo>
                <a:lnTo>
                  <a:pt x="14112" y="1843768"/>
                </a:lnTo>
                <a:lnTo>
                  <a:pt x="3613" y="1796746"/>
                </a:lnTo>
                <a:lnTo>
                  <a:pt x="0" y="1747480"/>
                </a:lnTo>
                <a:lnTo>
                  <a:pt x="0" y="333358"/>
                </a:lnTo>
                <a:lnTo>
                  <a:pt x="3613" y="284100"/>
                </a:lnTo>
                <a:lnTo>
                  <a:pt x="14112" y="237084"/>
                </a:lnTo>
                <a:lnTo>
                  <a:pt x="30979" y="192828"/>
                </a:lnTo>
                <a:lnTo>
                  <a:pt x="53701" y="151846"/>
                </a:lnTo>
                <a:lnTo>
                  <a:pt x="81760" y="114655"/>
                </a:lnTo>
                <a:lnTo>
                  <a:pt x="114643" y="81770"/>
                </a:lnTo>
                <a:lnTo>
                  <a:pt x="151832" y="53708"/>
                </a:lnTo>
                <a:lnTo>
                  <a:pt x="192814" y="30984"/>
                </a:lnTo>
                <a:lnTo>
                  <a:pt x="237073" y="14114"/>
                </a:lnTo>
                <a:lnTo>
                  <a:pt x="284093" y="3614"/>
                </a:lnTo>
                <a:lnTo>
                  <a:pt x="333358" y="0"/>
                </a:lnTo>
                <a:lnTo>
                  <a:pt x="2973355" y="0"/>
                </a:lnTo>
                <a:lnTo>
                  <a:pt x="3022621" y="3614"/>
                </a:lnTo>
                <a:lnTo>
                  <a:pt x="3069643" y="14114"/>
                </a:lnTo>
                <a:lnTo>
                  <a:pt x="3113904" y="30984"/>
                </a:lnTo>
                <a:lnTo>
                  <a:pt x="3154890" y="53708"/>
                </a:lnTo>
                <a:lnTo>
                  <a:pt x="3192084" y="81770"/>
                </a:lnTo>
                <a:lnTo>
                  <a:pt x="3224970" y="114655"/>
                </a:lnTo>
                <a:lnTo>
                  <a:pt x="3253034" y="151846"/>
                </a:lnTo>
                <a:lnTo>
                  <a:pt x="3275759" y="192828"/>
                </a:lnTo>
                <a:lnTo>
                  <a:pt x="3292629" y="237084"/>
                </a:lnTo>
                <a:lnTo>
                  <a:pt x="3303130" y="284100"/>
                </a:lnTo>
                <a:lnTo>
                  <a:pt x="3306744" y="333358"/>
                </a:lnTo>
                <a:lnTo>
                  <a:pt x="3306744" y="1747480"/>
                </a:lnTo>
                <a:lnTo>
                  <a:pt x="3303130" y="1796746"/>
                </a:lnTo>
                <a:lnTo>
                  <a:pt x="3292629" y="1843768"/>
                </a:lnTo>
                <a:lnTo>
                  <a:pt x="3275759" y="1888029"/>
                </a:lnTo>
                <a:lnTo>
                  <a:pt x="3253034" y="1929015"/>
                </a:lnTo>
                <a:lnTo>
                  <a:pt x="3224970" y="1966209"/>
                </a:lnTo>
                <a:lnTo>
                  <a:pt x="3192084" y="1999095"/>
                </a:lnTo>
                <a:lnTo>
                  <a:pt x="3154890" y="2027159"/>
                </a:lnTo>
                <a:lnTo>
                  <a:pt x="3113904" y="2049883"/>
                </a:lnTo>
                <a:lnTo>
                  <a:pt x="3069643" y="2066754"/>
                </a:lnTo>
                <a:lnTo>
                  <a:pt x="3022621" y="2077254"/>
                </a:lnTo>
                <a:lnTo>
                  <a:pt x="2973425" y="2080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0972" y="3776127"/>
            <a:ext cx="3256279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Purpose</a:t>
            </a:r>
            <a:r>
              <a:rPr sz="1450" dirty="0">
                <a:latin typeface="Comic Sans MS"/>
                <a:cs typeface="Comic Sans MS"/>
              </a:rPr>
              <a:t>:</a:t>
            </a:r>
            <a:r>
              <a:rPr sz="1450" spc="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</a:t>
            </a:r>
            <a:r>
              <a:rPr sz="1450" spc="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charts</a:t>
            </a:r>
            <a:r>
              <a:rPr sz="1450" spc="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help</a:t>
            </a:r>
            <a:r>
              <a:rPr sz="1450" spc="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visualize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22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2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2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way</a:t>
            </a:r>
            <a:r>
              <a:rPr sz="1450" spc="2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2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makes</a:t>
            </a:r>
            <a:r>
              <a:rPr sz="1450" spc="2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2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easy</a:t>
            </a:r>
            <a:r>
              <a:rPr sz="1450" spc="22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to </a:t>
            </a:r>
            <a:r>
              <a:rPr sz="1450" dirty="0">
                <a:latin typeface="Comic Sans MS"/>
                <a:cs typeface="Comic Sans MS"/>
              </a:rPr>
              <a:t>compare</a:t>
            </a:r>
            <a:r>
              <a:rPr sz="1450" spc="3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different</a:t>
            </a:r>
            <a:r>
              <a:rPr sz="1450" spc="3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categories</a:t>
            </a:r>
            <a:r>
              <a:rPr sz="1450" spc="3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at</a:t>
            </a:r>
            <a:r>
              <a:rPr sz="1450" spc="35" dirty="0">
                <a:latin typeface="Comic Sans MS"/>
                <a:cs typeface="Comic Sans MS"/>
              </a:rPr>
              <a:t>  </a:t>
            </a:r>
            <a:r>
              <a:rPr sz="1450" spc="-60" dirty="0">
                <a:latin typeface="Comic Sans MS"/>
                <a:cs typeface="Comic Sans MS"/>
              </a:rPr>
              <a:t>a </a:t>
            </a:r>
            <a:r>
              <a:rPr sz="1450" dirty="0">
                <a:latin typeface="Comic Sans MS"/>
                <a:cs typeface="Comic Sans MS"/>
              </a:rPr>
              <a:t>glance.</a:t>
            </a:r>
            <a:r>
              <a:rPr sz="1450" spc="3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They</a:t>
            </a:r>
            <a:r>
              <a:rPr sz="1450" spc="3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are</a:t>
            </a:r>
            <a:r>
              <a:rPr sz="1450" spc="3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particularly</a:t>
            </a:r>
            <a:r>
              <a:rPr sz="1450" spc="3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useful </a:t>
            </a:r>
            <a:r>
              <a:rPr sz="1450" dirty="0">
                <a:latin typeface="Comic Sans MS"/>
                <a:cs typeface="Comic Sans MS"/>
              </a:rPr>
              <a:t>when</a:t>
            </a:r>
            <a:r>
              <a:rPr sz="1450" spc="1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1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want</a:t>
            </a:r>
            <a:r>
              <a:rPr sz="1450" spc="1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compare</a:t>
            </a:r>
            <a:r>
              <a:rPr sz="1450" spc="16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numerical </a:t>
            </a:r>
            <a:r>
              <a:rPr sz="1450" dirty="0">
                <a:latin typeface="Comic Sans MS"/>
                <a:cs typeface="Comic Sans MS"/>
              </a:rPr>
              <a:t>values</a:t>
            </a:r>
            <a:r>
              <a:rPr sz="1450" spc="2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across</a:t>
            </a:r>
            <a:r>
              <a:rPr sz="1450" spc="2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distinct</a:t>
            </a:r>
            <a:r>
              <a:rPr sz="1450" spc="2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categories</a:t>
            </a:r>
            <a:r>
              <a:rPr sz="1450" spc="295" dirty="0">
                <a:latin typeface="Comic Sans MS"/>
                <a:cs typeface="Comic Sans MS"/>
              </a:rPr>
              <a:t> </a:t>
            </a:r>
            <a:r>
              <a:rPr sz="1450" spc="-35" dirty="0">
                <a:latin typeface="Comic Sans MS"/>
                <a:cs typeface="Comic Sans MS"/>
              </a:rPr>
              <a:t>or </a:t>
            </a:r>
            <a:r>
              <a:rPr sz="1450" dirty="0">
                <a:latin typeface="Comic Sans MS"/>
                <a:cs typeface="Comic Sans MS"/>
              </a:rPr>
              <a:t>show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trends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over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time.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5749" y="1026627"/>
            <a:ext cx="4610099" cy="2571734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7" y="530044"/>
            <a:ext cx="1345565" cy="1398270"/>
          </a:xfrm>
          <a:custGeom>
            <a:avLst/>
            <a:gdLst/>
            <a:ahLst/>
            <a:cxnLst/>
            <a:rect l="l" t="t" r="r" b="b"/>
            <a:pathLst>
              <a:path w="1345565" h="1398270">
                <a:moveTo>
                  <a:pt x="239141" y="1398145"/>
                </a:moveTo>
                <a:lnTo>
                  <a:pt x="237132" y="1398145"/>
                </a:lnTo>
                <a:lnTo>
                  <a:pt x="237132" y="1127994"/>
                </a:lnTo>
                <a:lnTo>
                  <a:pt x="205581" y="1111712"/>
                </a:lnTo>
                <a:lnTo>
                  <a:pt x="147664" y="1069985"/>
                </a:lnTo>
                <a:lnTo>
                  <a:pt x="97640" y="1014017"/>
                </a:lnTo>
                <a:lnTo>
                  <a:pt x="75956" y="979934"/>
                </a:lnTo>
                <a:lnTo>
                  <a:pt x="56686" y="941381"/>
                </a:lnTo>
                <a:lnTo>
                  <a:pt x="39977" y="898054"/>
                </a:lnTo>
                <a:lnTo>
                  <a:pt x="25976" y="849648"/>
                </a:lnTo>
                <a:lnTo>
                  <a:pt x="14831" y="795862"/>
                </a:lnTo>
                <a:lnTo>
                  <a:pt x="6688" y="736391"/>
                </a:lnTo>
                <a:lnTo>
                  <a:pt x="1695" y="670932"/>
                </a:lnTo>
                <a:lnTo>
                  <a:pt x="0" y="599111"/>
                </a:lnTo>
                <a:lnTo>
                  <a:pt x="1691" y="531574"/>
                </a:lnTo>
                <a:lnTo>
                  <a:pt x="6662" y="468379"/>
                </a:lnTo>
                <a:lnTo>
                  <a:pt x="14767" y="409467"/>
                </a:lnTo>
                <a:lnTo>
                  <a:pt x="25861" y="354780"/>
                </a:lnTo>
                <a:lnTo>
                  <a:pt x="39796" y="304259"/>
                </a:lnTo>
                <a:lnTo>
                  <a:pt x="56428" y="257846"/>
                </a:lnTo>
                <a:lnTo>
                  <a:pt x="75611" y="215482"/>
                </a:lnTo>
                <a:lnTo>
                  <a:pt x="97198" y="177109"/>
                </a:lnTo>
                <a:lnTo>
                  <a:pt x="121045" y="142668"/>
                </a:lnTo>
                <a:lnTo>
                  <a:pt x="147005" y="112101"/>
                </a:lnTo>
                <a:lnTo>
                  <a:pt x="174933" y="85350"/>
                </a:lnTo>
                <a:lnTo>
                  <a:pt x="236109" y="43058"/>
                </a:lnTo>
                <a:lnTo>
                  <a:pt x="303406" y="15325"/>
                </a:lnTo>
                <a:lnTo>
                  <a:pt x="375657" y="1683"/>
                </a:lnTo>
                <a:lnTo>
                  <a:pt x="413276" y="0"/>
                </a:lnTo>
                <a:lnTo>
                  <a:pt x="929608" y="0"/>
                </a:lnTo>
                <a:lnTo>
                  <a:pt x="1004699" y="6772"/>
                </a:lnTo>
                <a:lnTo>
                  <a:pt x="1075246" y="27402"/>
                </a:lnTo>
                <a:lnTo>
                  <a:pt x="1140102" y="62357"/>
                </a:lnTo>
                <a:lnTo>
                  <a:pt x="1198122" y="112108"/>
                </a:lnTo>
                <a:lnTo>
                  <a:pt x="1224210" y="142677"/>
                </a:lnTo>
                <a:lnTo>
                  <a:pt x="1248160" y="177121"/>
                </a:lnTo>
                <a:lnTo>
                  <a:pt x="1269827" y="215498"/>
                </a:lnTo>
                <a:lnTo>
                  <a:pt x="1289069" y="257867"/>
                </a:lnTo>
                <a:lnTo>
                  <a:pt x="1305742" y="304285"/>
                </a:lnTo>
                <a:lnTo>
                  <a:pt x="1319704" y="354813"/>
                </a:lnTo>
                <a:lnTo>
                  <a:pt x="1330810" y="409507"/>
                </a:lnTo>
                <a:lnTo>
                  <a:pt x="1338918" y="468428"/>
                </a:lnTo>
                <a:lnTo>
                  <a:pt x="1343885" y="531633"/>
                </a:lnTo>
                <a:lnTo>
                  <a:pt x="1345566" y="599189"/>
                </a:lnTo>
                <a:lnTo>
                  <a:pt x="1343676" y="665202"/>
                </a:lnTo>
                <a:lnTo>
                  <a:pt x="1338112" y="727051"/>
                </a:lnTo>
                <a:lnTo>
                  <a:pt x="1329047" y="784686"/>
                </a:lnTo>
                <a:lnTo>
                  <a:pt x="1316651" y="838140"/>
                </a:lnTo>
                <a:lnTo>
                  <a:pt x="1301093" y="887443"/>
                </a:lnTo>
                <a:lnTo>
                  <a:pt x="1282543" y="932626"/>
                </a:lnTo>
                <a:lnTo>
                  <a:pt x="1261170" y="973718"/>
                </a:lnTo>
                <a:lnTo>
                  <a:pt x="1237146" y="1010752"/>
                </a:lnTo>
                <a:lnTo>
                  <a:pt x="1210640" y="1043757"/>
                </a:lnTo>
                <a:lnTo>
                  <a:pt x="1181821" y="1072765"/>
                </a:lnTo>
                <a:lnTo>
                  <a:pt x="1150859" y="1097805"/>
                </a:lnTo>
                <a:lnTo>
                  <a:pt x="1117925" y="1118909"/>
                </a:lnTo>
                <a:lnTo>
                  <a:pt x="1083188" y="1136107"/>
                </a:lnTo>
                <a:lnTo>
                  <a:pt x="1046818" y="1149430"/>
                </a:lnTo>
                <a:lnTo>
                  <a:pt x="1008984" y="1158908"/>
                </a:lnTo>
                <a:lnTo>
                  <a:pt x="969858" y="1164573"/>
                </a:lnTo>
                <a:lnTo>
                  <a:pt x="929607" y="1166454"/>
                </a:lnTo>
                <a:lnTo>
                  <a:pt x="517822" y="1166454"/>
                </a:lnTo>
                <a:lnTo>
                  <a:pt x="239141" y="1398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32145" y="608669"/>
            <a:ext cx="107124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73660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explore </a:t>
            </a:r>
            <a:r>
              <a:rPr sz="1350" b="1" dirty="0">
                <a:latin typeface="Comic Sans MS"/>
                <a:cs typeface="Comic Sans MS"/>
              </a:rPr>
              <a:t>formating</a:t>
            </a:r>
            <a:r>
              <a:rPr sz="1350" b="1" spc="-10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 </a:t>
            </a:r>
            <a:r>
              <a:rPr sz="1350" b="1" dirty="0">
                <a:latin typeface="Comic Sans MS"/>
                <a:cs typeface="Comic Sans MS"/>
              </a:rPr>
              <a:t>Bar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Visuals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62372" y="272278"/>
            <a:ext cx="5693410" cy="515620"/>
          </a:xfrm>
          <a:custGeom>
            <a:avLst/>
            <a:gdLst/>
            <a:ahLst/>
            <a:cxnLst/>
            <a:rect l="l" t="t" r="r" b="b"/>
            <a:pathLst>
              <a:path w="5693409" h="515620">
                <a:moveTo>
                  <a:pt x="5435132" y="515532"/>
                </a:moveTo>
                <a:lnTo>
                  <a:pt x="257742" y="515532"/>
                </a:lnTo>
                <a:lnTo>
                  <a:pt x="211434" y="511382"/>
                </a:lnTo>
                <a:lnTo>
                  <a:pt x="167824" y="499408"/>
                </a:lnTo>
                <a:lnTo>
                  <a:pt x="127667" y="480342"/>
                </a:lnTo>
                <a:lnTo>
                  <a:pt x="91691" y="454911"/>
                </a:lnTo>
                <a:lnTo>
                  <a:pt x="60623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5"/>
                </a:lnTo>
                <a:lnTo>
                  <a:pt x="4152" y="211432"/>
                </a:lnTo>
                <a:lnTo>
                  <a:pt x="16126" y="167822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1" y="60623"/>
                </a:lnTo>
                <a:lnTo>
                  <a:pt x="127667" y="35192"/>
                </a:lnTo>
                <a:lnTo>
                  <a:pt x="167824" y="16126"/>
                </a:lnTo>
                <a:lnTo>
                  <a:pt x="211434" y="4152"/>
                </a:lnTo>
                <a:lnTo>
                  <a:pt x="257769" y="0"/>
                </a:lnTo>
                <a:lnTo>
                  <a:pt x="5435105" y="0"/>
                </a:lnTo>
                <a:lnTo>
                  <a:pt x="5481434" y="4152"/>
                </a:lnTo>
                <a:lnTo>
                  <a:pt x="5525040" y="16126"/>
                </a:lnTo>
                <a:lnTo>
                  <a:pt x="5565197" y="35192"/>
                </a:lnTo>
                <a:lnTo>
                  <a:pt x="5601174" y="60623"/>
                </a:lnTo>
                <a:lnTo>
                  <a:pt x="5632243" y="91690"/>
                </a:lnTo>
                <a:lnTo>
                  <a:pt x="5657676" y="127666"/>
                </a:lnTo>
                <a:lnTo>
                  <a:pt x="5676745" y="167822"/>
                </a:lnTo>
                <a:lnTo>
                  <a:pt x="5688720" y="211432"/>
                </a:lnTo>
                <a:lnTo>
                  <a:pt x="5692874" y="257765"/>
                </a:lnTo>
                <a:lnTo>
                  <a:pt x="5688720" y="304100"/>
                </a:lnTo>
                <a:lnTo>
                  <a:pt x="5676745" y="347710"/>
                </a:lnTo>
                <a:lnTo>
                  <a:pt x="5657676" y="387867"/>
                </a:lnTo>
                <a:lnTo>
                  <a:pt x="5632243" y="423843"/>
                </a:lnTo>
                <a:lnTo>
                  <a:pt x="5601174" y="454911"/>
                </a:lnTo>
                <a:lnTo>
                  <a:pt x="5565197" y="480342"/>
                </a:lnTo>
                <a:lnTo>
                  <a:pt x="5525040" y="499408"/>
                </a:lnTo>
                <a:lnTo>
                  <a:pt x="5481434" y="511382"/>
                </a:lnTo>
                <a:lnTo>
                  <a:pt x="5435132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329653" y="1141024"/>
            <a:ext cx="4669155" cy="4331335"/>
            <a:chOff x="4329653" y="1141024"/>
            <a:chExt cx="4669155" cy="43313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3345" y="2118950"/>
              <a:ext cx="1704974" cy="33527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29653" y="1141024"/>
              <a:ext cx="2961640" cy="2159635"/>
            </a:xfrm>
            <a:custGeom>
              <a:avLst/>
              <a:gdLst/>
              <a:ahLst/>
              <a:cxnLst/>
              <a:rect l="l" t="t" r="r" b="b"/>
              <a:pathLst>
                <a:path w="2961640" h="2159635">
                  <a:moveTo>
                    <a:pt x="2630301" y="2159623"/>
                  </a:moveTo>
                  <a:lnTo>
                    <a:pt x="333390" y="2159623"/>
                  </a:lnTo>
                  <a:lnTo>
                    <a:pt x="284123" y="2156008"/>
                  </a:lnTo>
                  <a:lnTo>
                    <a:pt x="237101" y="2145508"/>
                  </a:lnTo>
                  <a:lnTo>
                    <a:pt x="192839" y="2128638"/>
                  </a:lnTo>
                  <a:lnTo>
                    <a:pt x="151854" y="2105914"/>
                  </a:lnTo>
                  <a:lnTo>
                    <a:pt x="114660" y="2077851"/>
                  </a:lnTo>
                  <a:lnTo>
                    <a:pt x="81773" y="2044966"/>
                  </a:lnTo>
                  <a:lnTo>
                    <a:pt x="53710" y="2007774"/>
                  </a:lnTo>
                  <a:lnTo>
                    <a:pt x="30985" y="1966790"/>
                  </a:lnTo>
                  <a:lnTo>
                    <a:pt x="14115" y="1922532"/>
                  </a:lnTo>
                  <a:lnTo>
                    <a:pt x="3614" y="1875513"/>
                  </a:lnTo>
                  <a:lnTo>
                    <a:pt x="0" y="1826253"/>
                  </a:lnTo>
                  <a:lnTo>
                    <a:pt x="0" y="333373"/>
                  </a:lnTo>
                  <a:lnTo>
                    <a:pt x="3614" y="284111"/>
                  </a:lnTo>
                  <a:lnTo>
                    <a:pt x="14115" y="237092"/>
                  </a:lnTo>
                  <a:lnTo>
                    <a:pt x="30985" y="192832"/>
                  </a:lnTo>
                  <a:lnTo>
                    <a:pt x="53710" y="151848"/>
                  </a:lnTo>
                  <a:lnTo>
                    <a:pt x="81773" y="114656"/>
                  </a:lnTo>
                  <a:lnTo>
                    <a:pt x="114660" y="81771"/>
                  </a:lnTo>
                  <a:lnTo>
                    <a:pt x="151854" y="53708"/>
                  </a:lnTo>
                  <a:lnTo>
                    <a:pt x="192839" y="30984"/>
                  </a:lnTo>
                  <a:lnTo>
                    <a:pt x="237101" y="14114"/>
                  </a:lnTo>
                  <a:lnTo>
                    <a:pt x="284123" y="3614"/>
                  </a:lnTo>
                  <a:lnTo>
                    <a:pt x="333389" y="0"/>
                  </a:lnTo>
                  <a:lnTo>
                    <a:pt x="2630302" y="0"/>
                  </a:lnTo>
                  <a:lnTo>
                    <a:pt x="2679568" y="3614"/>
                  </a:lnTo>
                  <a:lnTo>
                    <a:pt x="2726590" y="14114"/>
                  </a:lnTo>
                  <a:lnTo>
                    <a:pt x="2770852" y="30984"/>
                  </a:lnTo>
                  <a:lnTo>
                    <a:pt x="2811837" y="53708"/>
                  </a:lnTo>
                  <a:lnTo>
                    <a:pt x="2849031" y="81771"/>
                  </a:lnTo>
                  <a:lnTo>
                    <a:pt x="2881918" y="114656"/>
                  </a:lnTo>
                  <a:lnTo>
                    <a:pt x="2909981" y="151848"/>
                  </a:lnTo>
                  <a:lnTo>
                    <a:pt x="2932706" y="192832"/>
                  </a:lnTo>
                  <a:lnTo>
                    <a:pt x="2949576" y="237092"/>
                  </a:lnTo>
                  <a:lnTo>
                    <a:pt x="2960077" y="284111"/>
                  </a:lnTo>
                  <a:lnTo>
                    <a:pt x="2961050" y="297371"/>
                  </a:lnTo>
                  <a:lnTo>
                    <a:pt x="2961050" y="1862253"/>
                  </a:lnTo>
                  <a:lnTo>
                    <a:pt x="2949576" y="1922532"/>
                  </a:lnTo>
                  <a:lnTo>
                    <a:pt x="2932706" y="1966790"/>
                  </a:lnTo>
                  <a:lnTo>
                    <a:pt x="2909981" y="2007774"/>
                  </a:lnTo>
                  <a:lnTo>
                    <a:pt x="2881918" y="2044966"/>
                  </a:lnTo>
                  <a:lnTo>
                    <a:pt x="2849031" y="2077851"/>
                  </a:lnTo>
                  <a:lnTo>
                    <a:pt x="2811837" y="2105914"/>
                  </a:lnTo>
                  <a:lnTo>
                    <a:pt x="2770852" y="2128638"/>
                  </a:lnTo>
                  <a:lnTo>
                    <a:pt x="2726590" y="2145508"/>
                  </a:lnTo>
                  <a:lnTo>
                    <a:pt x="2679568" y="2156008"/>
                  </a:lnTo>
                  <a:lnTo>
                    <a:pt x="2630301" y="21596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827" rIns="0" bIns="0" rtlCol="0">
            <a:spAutoFit/>
          </a:bodyPr>
          <a:lstStyle/>
          <a:p>
            <a:pPr marL="1744345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BAR</a:t>
            </a:r>
            <a:r>
              <a:rPr sz="2150" spc="-45" dirty="0"/>
              <a:t> </a:t>
            </a:r>
            <a:r>
              <a:rPr sz="2150" spc="-20" dirty="0"/>
              <a:t>CHART</a:t>
            </a:r>
            <a:endParaRPr sz="2150"/>
          </a:p>
        </p:txBody>
      </p:sp>
      <p:sp>
        <p:nvSpPr>
          <p:cNvPr id="11" name="object 11"/>
          <p:cNvSpPr txBox="1"/>
          <p:nvPr/>
        </p:nvSpPr>
        <p:spPr>
          <a:xfrm>
            <a:off x="4355053" y="1139011"/>
            <a:ext cx="2913380" cy="209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250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Bar</a:t>
            </a:r>
            <a:r>
              <a:rPr sz="1550" b="1" spc="150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Chart</a:t>
            </a:r>
            <a:r>
              <a:rPr sz="1550" b="1" spc="4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254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Power</a:t>
            </a:r>
            <a:r>
              <a:rPr sz="1550" spc="254" dirty="0">
                <a:latin typeface="Comic Sans MS"/>
                <a:cs typeface="Comic Sans MS"/>
              </a:rPr>
              <a:t>  </a:t>
            </a:r>
            <a:r>
              <a:rPr sz="1550" spc="-25" dirty="0">
                <a:latin typeface="Comic Sans MS"/>
                <a:cs typeface="Comic Sans MS"/>
              </a:rPr>
              <a:t>BI </a:t>
            </a:r>
            <a:r>
              <a:rPr sz="1550" dirty="0">
                <a:latin typeface="Comic Sans MS"/>
                <a:cs typeface="Comic Sans MS"/>
              </a:rPr>
              <a:t>displays</a:t>
            </a:r>
            <a:r>
              <a:rPr sz="1550" spc="48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48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using</a:t>
            </a:r>
            <a:r>
              <a:rPr sz="1550" spc="484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horizontal </a:t>
            </a:r>
            <a:r>
              <a:rPr sz="1550" dirty="0">
                <a:latin typeface="Comic Sans MS"/>
                <a:cs typeface="Comic Sans MS"/>
              </a:rPr>
              <a:t>bars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where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length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each </a:t>
            </a:r>
            <a:r>
              <a:rPr sz="1550" dirty="0">
                <a:latin typeface="Comic Sans MS"/>
                <a:cs typeface="Comic Sans MS"/>
              </a:rPr>
              <a:t>bar</a:t>
            </a:r>
            <a:r>
              <a:rPr sz="1550" spc="11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represents</a:t>
            </a:r>
            <a:r>
              <a:rPr sz="1550" spc="11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114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value</a:t>
            </a:r>
            <a:r>
              <a:rPr sz="1550" spc="110" dirty="0">
                <a:latin typeface="Comic Sans MS"/>
                <a:cs typeface="Comic Sans MS"/>
              </a:rPr>
              <a:t>  </a:t>
            </a:r>
            <a:r>
              <a:rPr sz="1550" spc="-25" dirty="0">
                <a:latin typeface="Comic Sans MS"/>
                <a:cs typeface="Comic Sans MS"/>
              </a:rPr>
              <a:t>of </a:t>
            </a:r>
            <a:r>
              <a:rPr sz="1550" dirty="0">
                <a:latin typeface="Comic Sans MS"/>
                <a:cs typeface="Comic Sans MS"/>
              </a:rPr>
              <a:t>each</a:t>
            </a:r>
            <a:r>
              <a:rPr sz="1550" spc="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category.</a:t>
            </a:r>
            <a:r>
              <a:rPr sz="1550" spc="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It</a:t>
            </a:r>
            <a:r>
              <a:rPr sz="1550" spc="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9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essentially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229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column</a:t>
            </a:r>
            <a:r>
              <a:rPr sz="1550" spc="24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chart</a:t>
            </a:r>
            <a:r>
              <a:rPr sz="1550" spc="24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rotated</a:t>
            </a:r>
            <a:r>
              <a:rPr sz="1550" spc="240" dirty="0">
                <a:latin typeface="Comic Sans MS"/>
                <a:cs typeface="Comic Sans MS"/>
              </a:rPr>
              <a:t>  </a:t>
            </a:r>
            <a:r>
              <a:rPr sz="1550" spc="-25" dirty="0">
                <a:latin typeface="Comic Sans MS"/>
                <a:cs typeface="Comic Sans MS"/>
              </a:rPr>
              <a:t>90 </a:t>
            </a:r>
            <a:r>
              <a:rPr sz="1550" spc="-10" dirty="0">
                <a:latin typeface="Comic Sans MS"/>
                <a:cs typeface="Comic Sans MS"/>
              </a:rPr>
              <a:t>degrees.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1002" y="4888626"/>
            <a:ext cx="3307079" cy="1795145"/>
            <a:chOff x="231002" y="4888626"/>
            <a:chExt cx="3307079" cy="1795145"/>
          </a:xfrm>
        </p:grpSpPr>
        <p:sp>
          <p:nvSpPr>
            <p:cNvPr id="13" name="object 13"/>
            <p:cNvSpPr/>
            <p:nvPr/>
          </p:nvSpPr>
          <p:spPr>
            <a:xfrm>
              <a:off x="231002" y="4888626"/>
              <a:ext cx="3307079" cy="1795145"/>
            </a:xfrm>
            <a:custGeom>
              <a:avLst/>
              <a:gdLst/>
              <a:ahLst/>
              <a:cxnLst/>
              <a:rect l="l" t="t" r="r" b="b"/>
              <a:pathLst>
                <a:path w="3307079" h="1795145">
                  <a:moveTo>
                    <a:pt x="2973450" y="1795114"/>
                  </a:moveTo>
                  <a:lnTo>
                    <a:pt x="333314" y="1795114"/>
                  </a:lnTo>
                  <a:lnTo>
                    <a:pt x="284110" y="1791504"/>
                  </a:lnTo>
                  <a:lnTo>
                    <a:pt x="237091" y="1781004"/>
                  </a:lnTo>
                  <a:lnTo>
                    <a:pt x="192832" y="1764133"/>
                  </a:lnTo>
                  <a:lnTo>
                    <a:pt x="151848" y="1741409"/>
                  </a:lnTo>
                  <a:lnTo>
                    <a:pt x="114656" y="1713345"/>
                  </a:lnTo>
                  <a:lnTo>
                    <a:pt x="81771" y="1680458"/>
                  </a:lnTo>
                  <a:lnTo>
                    <a:pt x="53708" y="1643265"/>
                  </a:lnTo>
                  <a:lnTo>
                    <a:pt x="30984" y="1602279"/>
                  </a:lnTo>
                  <a:lnTo>
                    <a:pt x="14114" y="1558017"/>
                  </a:lnTo>
                  <a:lnTo>
                    <a:pt x="3614" y="1510995"/>
                  </a:lnTo>
                  <a:lnTo>
                    <a:pt x="0" y="1461729"/>
                  </a:lnTo>
                  <a:lnTo>
                    <a:pt x="0" y="333359"/>
                  </a:lnTo>
                  <a:lnTo>
                    <a:pt x="3614" y="284100"/>
                  </a:lnTo>
                  <a:lnTo>
                    <a:pt x="14114" y="237084"/>
                  </a:lnTo>
                  <a:lnTo>
                    <a:pt x="30984" y="192828"/>
                  </a:lnTo>
                  <a:lnTo>
                    <a:pt x="53708" y="151846"/>
                  </a:lnTo>
                  <a:lnTo>
                    <a:pt x="81771" y="114655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0" y="3614"/>
                  </a:lnTo>
                  <a:lnTo>
                    <a:pt x="333372" y="0"/>
                  </a:lnTo>
                  <a:lnTo>
                    <a:pt x="2973391" y="0"/>
                  </a:lnTo>
                  <a:lnTo>
                    <a:pt x="3022649" y="3614"/>
                  </a:lnTo>
                  <a:lnTo>
                    <a:pt x="3069665" y="14114"/>
                  </a:lnTo>
                  <a:lnTo>
                    <a:pt x="3113921" y="30984"/>
                  </a:lnTo>
                  <a:lnTo>
                    <a:pt x="3154903" y="53708"/>
                  </a:lnTo>
                  <a:lnTo>
                    <a:pt x="3192094" y="81770"/>
                  </a:lnTo>
                  <a:lnTo>
                    <a:pt x="3224979" y="114655"/>
                  </a:lnTo>
                  <a:lnTo>
                    <a:pt x="3253041" y="151846"/>
                  </a:lnTo>
                  <a:lnTo>
                    <a:pt x="3275765" y="192828"/>
                  </a:lnTo>
                  <a:lnTo>
                    <a:pt x="3292635" y="237084"/>
                  </a:lnTo>
                  <a:lnTo>
                    <a:pt x="3303135" y="284100"/>
                  </a:lnTo>
                  <a:lnTo>
                    <a:pt x="3306750" y="333359"/>
                  </a:lnTo>
                  <a:lnTo>
                    <a:pt x="3306750" y="1461729"/>
                  </a:lnTo>
                  <a:lnTo>
                    <a:pt x="3303135" y="1510995"/>
                  </a:lnTo>
                  <a:lnTo>
                    <a:pt x="3292635" y="1558017"/>
                  </a:lnTo>
                  <a:lnTo>
                    <a:pt x="3275765" y="1602279"/>
                  </a:lnTo>
                  <a:lnTo>
                    <a:pt x="3253041" y="1643265"/>
                  </a:lnTo>
                  <a:lnTo>
                    <a:pt x="3224979" y="1680458"/>
                  </a:lnTo>
                  <a:lnTo>
                    <a:pt x="3192094" y="1713345"/>
                  </a:lnTo>
                  <a:lnTo>
                    <a:pt x="3154903" y="1741409"/>
                  </a:lnTo>
                  <a:lnTo>
                    <a:pt x="3113921" y="1764133"/>
                  </a:lnTo>
                  <a:lnTo>
                    <a:pt x="3069665" y="1781004"/>
                  </a:lnTo>
                  <a:lnTo>
                    <a:pt x="3022649" y="1791504"/>
                  </a:lnTo>
                  <a:lnTo>
                    <a:pt x="2973450" y="17951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402" y="5031501"/>
              <a:ext cx="66674" cy="666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402" y="5603001"/>
              <a:ext cx="66674" cy="666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402" y="6174501"/>
              <a:ext cx="66674" cy="666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68494" y="4874535"/>
            <a:ext cx="294386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When</a:t>
            </a:r>
            <a:r>
              <a:rPr sz="1450" b="1" spc="2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to</a:t>
            </a:r>
            <a:r>
              <a:rPr sz="1450" b="1" spc="2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Use:</a:t>
            </a:r>
            <a:r>
              <a:rPr sz="1450" b="1" spc="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2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compare</a:t>
            </a:r>
            <a:r>
              <a:rPr sz="1450" spc="26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data </a:t>
            </a:r>
            <a:r>
              <a:rPr sz="1450" dirty="0">
                <a:latin typeface="Comic Sans MS"/>
                <a:cs typeface="Comic Sans MS"/>
              </a:rPr>
              <a:t>across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discrete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categories.</a:t>
            </a:r>
            <a:endParaRPr sz="1450">
              <a:latin typeface="Comic Sans MS"/>
              <a:cs typeface="Comic Sans MS"/>
            </a:endParaRPr>
          </a:p>
          <a:p>
            <a:pPr marL="12700" marR="5080">
              <a:lnSpc>
                <a:spcPct val="129299"/>
              </a:lnSpc>
              <a:tabLst>
                <a:tab pos="637540" algn="l"/>
                <a:tab pos="1522095" algn="l"/>
                <a:tab pos="2176145" algn="l"/>
                <a:tab pos="2590165" algn="l"/>
              </a:tabLst>
            </a:pPr>
            <a:r>
              <a:rPr sz="1450" spc="-20" dirty="0">
                <a:latin typeface="Comic Sans MS"/>
                <a:cs typeface="Comic Sans MS"/>
              </a:rPr>
              <a:t>When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category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0" dirty="0">
                <a:latin typeface="Comic Sans MS"/>
                <a:cs typeface="Comic Sans MS"/>
              </a:rPr>
              <a:t>names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are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0" dirty="0">
                <a:latin typeface="Comic Sans MS"/>
                <a:cs typeface="Comic Sans MS"/>
              </a:rPr>
              <a:t>long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require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more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space.</a:t>
            </a:r>
            <a:endParaRPr sz="1450">
              <a:latin typeface="Comic Sans MS"/>
              <a:cs typeface="Comic Sans MS"/>
            </a:endParaRPr>
          </a:p>
          <a:p>
            <a:pPr marL="12700" marR="5080">
              <a:lnSpc>
                <a:spcPct val="129299"/>
              </a:lnSpc>
            </a:pP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highlight differences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 </a:t>
            </a:r>
            <a:r>
              <a:rPr sz="1450" spc="-10" dirty="0">
                <a:latin typeface="Comic Sans MS"/>
                <a:cs typeface="Comic Sans MS"/>
              </a:rPr>
              <a:t>values </a:t>
            </a:r>
            <a:r>
              <a:rPr sz="1450" dirty="0">
                <a:latin typeface="Comic Sans MS"/>
                <a:cs typeface="Comic Sans MS"/>
              </a:rPr>
              <a:t>across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categories.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55572" y="3866600"/>
            <a:ext cx="3307079" cy="2366645"/>
          </a:xfrm>
          <a:custGeom>
            <a:avLst/>
            <a:gdLst/>
            <a:ahLst/>
            <a:cxnLst/>
            <a:rect l="l" t="t" r="r" b="b"/>
            <a:pathLst>
              <a:path w="3307079" h="2366645">
                <a:moveTo>
                  <a:pt x="2973354" y="2366589"/>
                </a:moveTo>
                <a:lnTo>
                  <a:pt x="333359" y="2366589"/>
                </a:lnTo>
                <a:lnTo>
                  <a:pt x="284093" y="2362975"/>
                </a:lnTo>
                <a:lnTo>
                  <a:pt x="237073" y="2352476"/>
                </a:lnTo>
                <a:lnTo>
                  <a:pt x="192814" y="2335609"/>
                </a:lnTo>
                <a:lnTo>
                  <a:pt x="151832" y="2312887"/>
                </a:lnTo>
                <a:lnTo>
                  <a:pt x="114643" y="2284828"/>
                </a:lnTo>
                <a:lnTo>
                  <a:pt x="81760" y="2251945"/>
                </a:lnTo>
                <a:lnTo>
                  <a:pt x="53701" y="2214756"/>
                </a:lnTo>
                <a:lnTo>
                  <a:pt x="30979" y="2173774"/>
                </a:lnTo>
                <a:lnTo>
                  <a:pt x="14112" y="2129515"/>
                </a:lnTo>
                <a:lnTo>
                  <a:pt x="3613" y="2082495"/>
                </a:lnTo>
                <a:lnTo>
                  <a:pt x="0" y="2033230"/>
                </a:lnTo>
                <a:lnTo>
                  <a:pt x="0" y="333358"/>
                </a:lnTo>
                <a:lnTo>
                  <a:pt x="3613" y="284093"/>
                </a:lnTo>
                <a:lnTo>
                  <a:pt x="14112" y="237073"/>
                </a:lnTo>
                <a:lnTo>
                  <a:pt x="30979" y="192814"/>
                </a:lnTo>
                <a:lnTo>
                  <a:pt x="53701" y="151832"/>
                </a:lnTo>
                <a:lnTo>
                  <a:pt x="81760" y="114643"/>
                </a:lnTo>
                <a:lnTo>
                  <a:pt x="114643" y="81760"/>
                </a:lnTo>
                <a:lnTo>
                  <a:pt x="151832" y="53701"/>
                </a:lnTo>
                <a:lnTo>
                  <a:pt x="192814" y="30979"/>
                </a:lnTo>
                <a:lnTo>
                  <a:pt x="237073" y="14112"/>
                </a:lnTo>
                <a:lnTo>
                  <a:pt x="284093" y="3613"/>
                </a:lnTo>
                <a:lnTo>
                  <a:pt x="333358" y="0"/>
                </a:lnTo>
                <a:lnTo>
                  <a:pt x="2973355" y="0"/>
                </a:lnTo>
                <a:lnTo>
                  <a:pt x="3022621" y="3613"/>
                </a:lnTo>
                <a:lnTo>
                  <a:pt x="3069643" y="14112"/>
                </a:lnTo>
                <a:lnTo>
                  <a:pt x="3113904" y="30979"/>
                </a:lnTo>
                <a:lnTo>
                  <a:pt x="3154890" y="53701"/>
                </a:lnTo>
                <a:lnTo>
                  <a:pt x="3192084" y="81760"/>
                </a:lnTo>
                <a:lnTo>
                  <a:pt x="3224970" y="114643"/>
                </a:lnTo>
                <a:lnTo>
                  <a:pt x="3253034" y="151832"/>
                </a:lnTo>
                <a:lnTo>
                  <a:pt x="3275759" y="192814"/>
                </a:lnTo>
                <a:lnTo>
                  <a:pt x="3292629" y="237073"/>
                </a:lnTo>
                <a:lnTo>
                  <a:pt x="3303129" y="284093"/>
                </a:lnTo>
                <a:lnTo>
                  <a:pt x="3306744" y="333358"/>
                </a:lnTo>
                <a:lnTo>
                  <a:pt x="3306744" y="2033230"/>
                </a:lnTo>
                <a:lnTo>
                  <a:pt x="3303129" y="2082495"/>
                </a:lnTo>
                <a:lnTo>
                  <a:pt x="3292629" y="2129515"/>
                </a:lnTo>
                <a:lnTo>
                  <a:pt x="3275759" y="2173774"/>
                </a:lnTo>
                <a:lnTo>
                  <a:pt x="3253034" y="2214756"/>
                </a:lnTo>
                <a:lnTo>
                  <a:pt x="3224970" y="2251945"/>
                </a:lnTo>
                <a:lnTo>
                  <a:pt x="3192084" y="2284828"/>
                </a:lnTo>
                <a:lnTo>
                  <a:pt x="3154890" y="2312887"/>
                </a:lnTo>
                <a:lnTo>
                  <a:pt x="3113904" y="2335609"/>
                </a:lnTo>
                <a:lnTo>
                  <a:pt x="3069643" y="2352476"/>
                </a:lnTo>
                <a:lnTo>
                  <a:pt x="3022621" y="2362975"/>
                </a:lnTo>
                <a:lnTo>
                  <a:pt x="2973354" y="2366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80972" y="3852510"/>
            <a:ext cx="3256279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Purpose</a:t>
            </a:r>
            <a:r>
              <a:rPr sz="1450" dirty="0">
                <a:latin typeface="Comic Sans MS"/>
                <a:cs typeface="Comic Sans MS"/>
              </a:rPr>
              <a:t>:</a:t>
            </a:r>
            <a:r>
              <a:rPr sz="1450" spc="1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Bar</a:t>
            </a:r>
            <a:r>
              <a:rPr sz="1450" spc="1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charts</a:t>
            </a:r>
            <a:r>
              <a:rPr sz="1450" spc="1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make</a:t>
            </a:r>
            <a:r>
              <a:rPr sz="1450" spc="1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1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easy</a:t>
            </a:r>
            <a:r>
              <a:rPr sz="1450" spc="195" dirty="0">
                <a:latin typeface="Comic Sans MS"/>
                <a:cs typeface="Comic Sans MS"/>
              </a:rPr>
              <a:t> </a:t>
            </a:r>
            <a:r>
              <a:rPr sz="1450" spc="-35" dirty="0">
                <a:latin typeface="Comic Sans MS"/>
                <a:cs typeface="Comic Sans MS"/>
              </a:rPr>
              <a:t>to </a:t>
            </a:r>
            <a:r>
              <a:rPr sz="1450" dirty="0">
                <a:latin typeface="Comic Sans MS"/>
                <a:cs typeface="Comic Sans MS"/>
              </a:rPr>
              <a:t>compare</a:t>
            </a:r>
            <a:r>
              <a:rPr sz="1450" spc="36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values</a:t>
            </a:r>
            <a:r>
              <a:rPr sz="1450" spc="36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across</a:t>
            </a:r>
            <a:r>
              <a:rPr sz="1450" spc="360" dirty="0">
                <a:latin typeface="Comic Sans MS"/>
                <a:cs typeface="Comic Sans MS"/>
              </a:rPr>
              <a:t>  </a:t>
            </a:r>
            <a:r>
              <a:rPr sz="1450" spc="-10" dirty="0">
                <a:latin typeface="Comic Sans MS"/>
                <a:cs typeface="Comic Sans MS"/>
              </a:rPr>
              <a:t>different </a:t>
            </a:r>
            <a:r>
              <a:rPr sz="1450" dirty="0">
                <a:latin typeface="Comic Sans MS"/>
                <a:cs typeface="Comic Sans MS"/>
              </a:rPr>
              <a:t>categories,</a:t>
            </a:r>
            <a:r>
              <a:rPr sz="1450" spc="-1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especially</a:t>
            </a:r>
            <a:r>
              <a:rPr sz="1450" spc="-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when</a:t>
            </a:r>
            <a:r>
              <a:rPr sz="1450" spc="-1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there</a:t>
            </a:r>
            <a:r>
              <a:rPr sz="1450" spc="-1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are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80972" y="4709760"/>
            <a:ext cx="3256279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many</a:t>
            </a:r>
            <a:r>
              <a:rPr sz="1450" spc="20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categories</a:t>
            </a:r>
            <a:r>
              <a:rPr sz="1450" spc="20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or</a:t>
            </a:r>
            <a:r>
              <a:rPr sz="1450" spc="204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200" dirty="0">
                <a:latin typeface="Comic Sans MS"/>
                <a:cs typeface="Comic Sans MS"/>
              </a:rPr>
              <a:t>  </a:t>
            </a:r>
            <a:r>
              <a:rPr sz="1450" spc="-10" dirty="0">
                <a:latin typeface="Comic Sans MS"/>
                <a:cs typeface="Comic Sans MS"/>
              </a:rPr>
              <a:t>category </a:t>
            </a:r>
            <a:r>
              <a:rPr sz="1450" dirty="0">
                <a:latin typeface="Comic Sans MS"/>
                <a:cs typeface="Comic Sans MS"/>
              </a:rPr>
              <a:t>names</a:t>
            </a:r>
            <a:r>
              <a:rPr sz="1450" spc="4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are</a:t>
            </a:r>
            <a:r>
              <a:rPr sz="1450" spc="4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lengthy.</a:t>
            </a:r>
            <a:r>
              <a:rPr sz="1450" spc="4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They</a:t>
            </a:r>
            <a:r>
              <a:rPr sz="1450" spc="4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provide</a:t>
            </a:r>
            <a:r>
              <a:rPr sz="1450" spc="440" dirty="0">
                <a:latin typeface="Comic Sans MS"/>
                <a:cs typeface="Comic Sans MS"/>
              </a:rPr>
              <a:t> </a:t>
            </a:r>
            <a:r>
              <a:rPr sz="1450" spc="-50" dirty="0">
                <a:latin typeface="Comic Sans MS"/>
                <a:cs typeface="Comic Sans MS"/>
              </a:rPr>
              <a:t>a </a:t>
            </a:r>
            <a:r>
              <a:rPr sz="1450" dirty="0">
                <a:latin typeface="Comic Sans MS"/>
                <a:cs typeface="Comic Sans MS"/>
              </a:rPr>
              <a:t>clear</a:t>
            </a:r>
            <a:r>
              <a:rPr sz="1450" spc="3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</a:t>
            </a:r>
            <a:r>
              <a:rPr sz="1450" spc="3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representation</a:t>
            </a:r>
            <a:r>
              <a:rPr sz="1450" spc="3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3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data, </a:t>
            </a:r>
            <a:r>
              <a:rPr sz="1450" dirty="0">
                <a:latin typeface="Comic Sans MS"/>
                <a:cs typeface="Comic Sans MS"/>
              </a:rPr>
              <a:t>making</a:t>
            </a:r>
            <a:r>
              <a:rPr sz="1450" spc="3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3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easier</a:t>
            </a:r>
            <a:r>
              <a:rPr sz="1450" spc="3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3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identify</a:t>
            </a:r>
            <a:r>
              <a:rPr sz="1450" spc="38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trends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differences.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300025"/>
            <a:ext cx="1884680" cy="901065"/>
          </a:xfrm>
          <a:custGeom>
            <a:avLst/>
            <a:gdLst/>
            <a:ahLst/>
            <a:cxnLst/>
            <a:rect l="l" t="t" r="r" b="b"/>
            <a:pathLst>
              <a:path w="1884680" h="901065">
                <a:moveTo>
                  <a:pt x="900798" y="900874"/>
                </a:moveTo>
                <a:lnTo>
                  <a:pt x="888174" y="832319"/>
                </a:lnTo>
                <a:lnTo>
                  <a:pt x="877189" y="787349"/>
                </a:lnTo>
                <a:lnTo>
                  <a:pt x="864336" y="743127"/>
                </a:lnTo>
                <a:lnTo>
                  <a:pt x="849680" y="699719"/>
                </a:lnTo>
                <a:lnTo>
                  <a:pt x="833259" y="657148"/>
                </a:lnTo>
                <a:lnTo>
                  <a:pt x="815111" y="615467"/>
                </a:lnTo>
                <a:lnTo>
                  <a:pt x="795274" y="574725"/>
                </a:lnTo>
                <a:lnTo>
                  <a:pt x="773811" y="534962"/>
                </a:lnTo>
                <a:lnTo>
                  <a:pt x="750760" y="496214"/>
                </a:lnTo>
                <a:lnTo>
                  <a:pt x="726147" y="458546"/>
                </a:lnTo>
                <a:lnTo>
                  <a:pt x="700036" y="421970"/>
                </a:lnTo>
                <a:lnTo>
                  <a:pt x="672465" y="386562"/>
                </a:lnTo>
                <a:lnTo>
                  <a:pt x="643470" y="352336"/>
                </a:lnTo>
                <a:lnTo>
                  <a:pt x="613117" y="319366"/>
                </a:lnTo>
                <a:lnTo>
                  <a:pt x="581418" y="287667"/>
                </a:lnTo>
                <a:lnTo>
                  <a:pt x="548449" y="257314"/>
                </a:lnTo>
                <a:lnTo>
                  <a:pt x="514223" y="228320"/>
                </a:lnTo>
                <a:lnTo>
                  <a:pt x="478815" y="200748"/>
                </a:lnTo>
                <a:lnTo>
                  <a:pt x="442239" y="174637"/>
                </a:lnTo>
                <a:lnTo>
                  <a:pt x="404558" y="150025"/>
                </a:lnTo>
                <a:lnTo>
                  <a:pt x="365823" y="126974"/>
                </a:lnTo>
                <a:lnTo>
                  <a:pt x="326059" y="105498"/>
                </a:lnTo>
                <a:lnTo>
                  <a:pt x="285305" y="85674"/>
                </a:lnTo>
                <a:lnTo>
                  <a:pt x="243636" y="67525"/>
                </a:lnTo>
                <a:lnTo>
                  <a:pt x="201066" y="51092"/>
                </a:lnTo>
                <a:lnTo>
                  <a:pt x="157657" y="36436"/>
                </a:lnTo>
                <a:lnTo>
                  <a:pt x="113436" y="23596"/>
                </a:lnTo>
                <a:lnTo>
                  <a:pt x="68465" y="12611"/>
                </a:lnTo>
                <a:lnTo>
                  <a:pt x="22771" y="3517"/>
                </a:lnTo>
                <a:lnTo>
                  <a:pt x="0" y="0"/>
                </a:lnTo>
                <a:lnTo>
                  <a:pt x="0" y="900874"/>
                </a:lnTo>
                <a:lnTo>
                  <a:pt x="900798" y="900874"/>
                </a:lnTo>
                <a:close/>
              </a:path>
              <a:path w="1884680" h="901065">
                <a:moveTo>
                  <a:pt x="1884375" y="569163"/>
                </a:moveTo>
                <a:lnTo>
                  <a:pt x="1877745" y="519874"/>
                </a:lnTo>
                <a:lnTo>
                  <a:pt x="1859051" y="475576"/>
                </a:lnTo>
                <a:lnTo>
                  <a:pt x="1830057" y="438035"/>
                </a:lnTo>
                <a:lnTo>
                  <a:pt x="1792516" y="409041"/>
                </a:lnTo>
                <a:lnTo>
                  <a:pt x="1748218" y="390347"/>
                </a:lnTo>
                <a:lnTo>
                  <a:pt x="1698917" y="383730"/>
                </a:lnTo>
                <a:lnTo>
                  <a:pt x="1649615" y="390347"/>
                </a:lnTo>
                <a:lnTo>
                  <a:pt x="1605318" y="409041"/>
                </a:lnTo>
                <a:lnTo>
                  <a:pt x="1567789" y="438035"/>
                </a:lnTo>
                <a:lnTo>
                  <a:pt x="1538782" y="475576"/>
                </a:lnTo>
                <a:lnTo>
                  <a:pt x="1520088" y="519874"/>
                </a:lnTo>
                <a:lnTo>
                  <a:pt x="1513471" y="569163"/>
                </a:lnTo>
                <a:lnTo>
                  <a:pt x="1520088" y="618477"/>
                </a:lnTo>
                <a:lnTo>
                  <a:pt x="1538782" y="662787"/>
                </a:lnTo>
                <a:lnTo>
                  <a:pt x="1567789" y="700316"/>
                </a:lnTo>
                <a:lnTo>
                  <a:pt x="1605318" y="729322"/>
                </a:lnTo>
                <a:lnTo>
                  <a:pt x="1649615" y="748017"/>
                </a:lnTo>
                <a:lnTo>
                  <a:pt x="1698853" y="754634"/>
                </a:lnTo>
                <a:lnTo>
                  <a:pt x="1698993" y="754634"/>
                </a:lnTo>
                <a:lnTo>
                  <a:pt x="1748218" y="748017"/>
                </a:lnTo>
                <a:lnTo>
                  <a:pt x="1792516" y="729322"/>
                </a:lnTo>
                <a:lnTo>
                  <a:pt x="1830057" y="700316"/>
                </a:lnTo>
                <a:lnTo>
                  <a:pt x="1859051" y="662787"/>
                </a:lnTo>
                <a:lnTo>
                  <a:pt x="1877745" y="618477"/>
                </a:lnTo>
                <a:lnTo>
                  <a:pt x="1884375" y="5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76034" y="12"/>
            <a:ext cx="2225675" cy="636905"/>
          </a:xfrm>
          <a:custGeom>
            <a:avLst/>
            <a:gdLst/>
            <a:ahLst/>
            <a:cxnLst/>
            <a:rect l="l" t="t" r="r" b="b"/>
            <a:pathLst>
              <a:path w="2225675" h="636905">
                <a:moveTo>
                  <a:pt x="486244" y="486270"/>
                </a:moveTo>
                <a:lnTo>
                  <a:pt x="439445" y="484047"/>
                </a:lnTo>
                <a:lnTo>
                  <a:pt x="393865" y="477507"/>
                </a:lnTo>
                <a:lnTo>
                  <a:pt x="349758" y="466852"/>
                </a:lnTo>
                <a:lnTo>
                  <a:pt x="307314" y="452285"/>
                </a:lnTo>
                <a:lnTo>
                  <a:pt x="266738" y="434022"/>
                </a:lnTo>
                <a:lnTo>
                  <a:pt x="228244" y="412254"/>
                </a:lnTo>
                <a:lnTo>
                  <a:pt x="192024" y="387184"/>
                </a:lnTo>
                <a:lnTo>
                  <a:pt x="158292" y="359029"/>
                </a:lnTo>
                <a:lnTo>
                  <a:pt x="127241" y="327977"/>
                </a:lnTo>
                <a:lnTo>
                  <a:pt x="99085" y="294233"/>
                </a:lnTo>
                <a:lnTo>
                  <a:pt x="74015" y="258025"/>
                </a:lnTo>
                <a:lnTo>
                  <a:pt x="52247" y="219519"/>
                </a:lnTo>
                <a:lnTo>
                  <a:pt x="33985" y="178955"/>
                </a:lnTo>
                <a:lnTo>
                  <a:pt x="19418" y="136512"/>
                </a:lnTo>
                <a:lnTo>
                  <a:pt x="8763" y="92405"/>
                </a:lnTo>
                <a:lnTo>
                  <a:pt x="2222" y="46824"/>
                </a:lnTo>
                <a:lnTo>
                  <a:pt x="0" y="0"/>
                </a:lnTo>
                <a:lnTo>
                  <a:pt x="0" y="486270"/>
                </a:lnTo>
                <a:lnTo>
                  <a:pt x="486244" y="486270"/>
                </a:lnTo>
                <a:close/>
              </a:path>
              <a:path w="2225675" h="636905">
                <a:moveTo>
                  <a:pt x="972553" y="0"/>
                </a:moveTo>
                <a:lnTo>
                  <a:pt x="0" y="0"/>
                </a:lnTo>
                <a:lnTo>
                  <a:pt x="486270" y="486270"/>
                </a:lnTo>
                <a:lnTo>
                  <a:pt x="533107" y="484047"/>
                </a:lnTo>
                <a:lnTo>
                  <a:pt x="578675" y="477507"/>
                </a:lnTo>
                <a:lnTo>
                  <a:pt x="622782" y="466852"/>
                </a:lnTo>
                <a:lnTo>
                  <a:pt x="665226" y="452285"/>
                </a:lnTo>
                <a:lnTo>
                  <a:pt x="705802" y="434022"/>
                </a:lnTo>
                <a:lnTo>
                  <a:pt x="744296" y="412254"/>
                </a:lnTo>
                <a:lnTo>
                  <a:pt x="780516" y="387184"/>
                </a:lnTo>
                <a:lnTo>
                  <a:pt x="814247" y="359029"/>
                </a:lnTo>
                <a:lnTo>
                  <a:pt x="845299" y="327977"/>
                </a:lnTo>
                <a:lnTo>
                  <a:pt x="873467" y="294233"/>
                </a:lnTo>
                <a:lnTo>
                  <a:pt x="898525" y="258025"/>
                </a:lnTo>
                <a:lnTo>
                  <a:pt x="920292" y="219519"/>
                </a:lnTo>
                <a:lnTo>
                  <a:pt x="938568" y="178955"/>
                </a:lnTo>
                <a:lnTo>
                  <a:pt x="953135" y="136512"/>
                </a:lnTo>
                <a:lnTo>
                  <a:pt x="963790" y="92405"/>
                </a:lnTo>
                <a:lnTo>
                  <a:pt x="970330" y="46824"/>
                </a:lnTo>
                <a:lnTo>
                  <a:pt x="972553" y="0"/>
                </a:lnTo>
                <a:close/>
              </a:path>
              <a:path w="2225675" h="636905">
                <a:moveTo>
                  <a:pt x="2225065" y="0"/>
                </a:moveTo>
                <a:lnTo>
                  <a:pt x="1304759" y="0"/>
                </a:lnTo>
                <a:lnTo>
                  <a:pt x="1305763" y="10287"/>
                </a:lnTo>
                <a:lnTo>
                  <a:pt x="1313192" y="55892"/>
                </a:lnTo>
                <a:lnTo>
                  <a:pt x="1323441" y="100495"/>
                </a:lnTo>
                <a:lnTo>
                  <a:pt x="1336408" y="144005"/>
                </a:lnTo>
                <a:lnTo>
                  <a:pt x="1351978" y="186309"/>
                </a:lnTo>
                <a:lnTo>
                  <a:pt x="1370088" y="227317"/>
                </a:lnTo>
                <a:lnTo>
                  <a:pt x="1390624" y="266941"/>
                </a:lnTo>
                <a:lnTo>
                  <a:pt x="1413497" y="305079"/>
                </a:lnTo>
                <a:lnTo>
                  <a:pt x="1438617" y="341642"/>
                </a:lnTo>
                <a:lnTo>
                  <a:pt x="1465872" y="376542"/>
                </a:lnTo>
                <a:lnTo>
                  <a:pt x="1495183" y="409663"/>
                </a:lnTo>
                <a:lnTo>
                  <a:pt x="1526451" y="440931"/>
                </a:lnTo>
                <a:lnTo>
                  <a:pt x="1559585" y="470242"/>
                </a:lnTo>
                <a:lnTo>
                  <a:pt x="1594472" y="497509"/>
                </a:lnTo>
                <a:lnTo>
                  <a:pt x="1631035" y="522617"/>
                </a:lnTo>
                <a:lnTo>
                  <a:pt x="1669186" y="545490"/>
                </a:lnTo>
                <a:lnTo>
                  <a:pt x="1708810" y="566026"/>
                </a:lnTo>
                <a:lnTo>
                  <a:pt x="1749818" y="584136"/>
                </a:lnTo>
                <a:lnTo>
                  <a:pt x="1792122" y="599719"/>
                </a:lnTo>
                <a:lnTo>
                  <a:pt x="1835619" y="612686"/>
                </a:lnTo>
                <a:lnTo>
                  <a:pt x="1880222" y="622922"/>
                </a:lnTo>
                <a:lnTo>
                  <a:pt x="1925828" y="630364"/>
                </a:lnTo>
                <a:lnTo>
                  <a:pt x="1972360" y="634898"/>
                </a:lnTo>
                <a:lnTo>
                  <a:pt x="2019757" y="636422"/>
                </a:lnTo>
                <a:lnTo>
                  <a:pt x="2067039" y="634898"/>
                </a:lnTo>
                <a:lnTo>
                  <a:pt x="2113559" y="630364"/>
                </a:lnTo>
                <a:lnTo>
                  <a:pt x="2159165" y="622922"/>
                </a:lnTo>
                <a:lnTo>
                  <a:pt x="2203767" y="612686"/>
                </a:lnTo>
                <a:lnTo>
                  <a:pt x="2225065" y="606336"/>
                </a:lnTo>
                <a:lnTo>
                  <a:pt x="2225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0" y="187364"/>
            <a:ext cx="3925570" cy="4596130"/>
            <a:chOff x="0" y="187364"/>
            <a:chExt cx="3925570" cy="4596130"/>
          </a:xfrm>
        </p:grpSpPr>
        <p:sp>
          <p:nvSpPr>
            <p:cNvPr id="24" name="object 24"/>
            <p:cNvSpPr/>
            <p:nvPr/>
          </p:nvSpPr>
          <p:spPr>
            <a:xfrm>
              <a:off x="0" y="187364"/>
              <a:ext cx="674370" cy="728980"/>
            </a:xfrm>
            <a:custGeom>
              <a:avLst/>
              <a:gdLst/>
              <a:ahLst/>
              <a:cxnLst/>
              <a:rect l="l" t="t" r="r" b="b"/>
              <a:pathLst>
                <a:path w="674370" h="728980">
                  <a:moveTo>
                    <a:pt x="50" y="728804"/>
                  </a:moveTo>
                  <a:lnTo>
                    <a:pt x="0" y="0"/>
                  </a:lnTo>
                  <a:lnTo>
                    <a:pt x="61475" y="1489"/>
                  </a:lnTo>
                  <a:lnTo>
                    <a:pt x="121405" y="5871"/>
                  </a:lnTo>
                  <a:lnTo>
                    <a:pt x="179550" y="13016"/>
                  </a:lnTo>
                  <a:lnTo>
                    <a:pt x="235671" y="22797"/>
                  </a:lnTo>
                  <a:lnTo>
                    <a:pt x="289531" y="35085"/>
                  </a:lnTo>
                  <a:lnTo>
                    <a:pt x="340891" y="49751"/>
                  </a:lnTo>
                  <a:lnTo>
                    <a:pt x="389512" y="66666"/>
                  </a:lnTo>
                  <a:lnTo>
                    <a:pt x="435157" y="85702"/>
                  </a:lnTo>
                  <a:lnTo>
                    <a:pt x="477586" y="106730"/>
                  </a:lnTo>
                  <a:lnTo>
                    <a:pt x="516561" y="129622"/>
                  </a:lnTo>
                  <a:lnTo>
                    <a:pt x="551843" y="154248"/>
                  </a:lnTo>
                  <a:lnTo>
                    <a:pt x="583195" y="180481"/>
                  </a:lnTo>
                  <a:lnTo>
                    <a:pt x="610378" y="208191"/>
                  </a:lnTo>
                  <a:lnTo>
                    <a:pt x="651283" y="267529"/>
                  </a:lnTo>
                  <a:lnTo>
                    <a:pt x="672649" y="331233"/>
                  </a:lnTo>
                  <a:lnTo>
                    <a:pt x="674019" y="347698"/>
                  </a:lnTo>
                  <a:lnTo>
                    <a:pt x="674019" y="381105"/>
                  </a:lnTo>
                  <a:lnTo>
                    <a:pt x="664527" y="429904"/>
                  </a:lnTo>
                  <a:lnTo>
                    <a:pt x="633153" y="491554"/>
                  </a:lnTo>
                  <a:lnTo>
                    <a:pt x="583195" y="548324"/>
                  </a:lnTo>
                  <a:lnTo>
                    <a:pt x="551843" y="574556"/>
                  </a:lnTo>
                  <a:lnTo>
                    <a:pt x="516561" y="599183"/>
                  </a:lnTo>
                  <a:lnTo>
                    <a:pt x="477586" y="622074"/>
                  </a:lnTo>
                  <a:lnTo>
                    <a:pt x="435157" y="643102"/>
                  </a:lnTo>
                  <a:lnTo>
                    <a:pt x="389512" y="662138"/>
                  </a:lnTo>
                  <a:lnTo>
                    <a:pt x="340891" y="679054"/>
                  </a:lnTo>
                  <a:lnTo>
                    <a:pt x="289531" y="693719"/>
                  </a:lnTo>
                  <a:lnTo>
                    <a:pt x="235671" y="706007"/>
                  </a:lnTo>
                  <a:lnTo>
                    <a:pt x="179550" y="715788"/>
                  </a:lnTo>
                  <a:lnTo>
                    <a:pt x="121405" y="722934"/>
                  </a:lnTo>
                  <a:lnTo>
                    <a:pt x="61475" y="727316"/>
                  </a:lnTo>
                  <a:lnTo>
                    <a:pt x="50" y="728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22" y="916170"/>
              <a:ext cx="3829049" cy="3867146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389305"/>
            <a:ext cx="1390649" cy="255269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7" y="1130518"/>
            <a:ext cx="1189355" cy="1162050"/>
          </a:xfrm>
          <a:custGeom>
            <a:avLst/>
            <a:gdLst/>
            <a:ahLst/>
            <a:cxnLst/>
            <a:rect l="l" t="t" r="r" b="b"/>
            <a:pathLst>
              <a:path w="1189354" h="1162050">
                <a:moveTo>
                  <a:pt x="237103" y="1161690"/>
                </a:moveTo>
                <a:lnTo>
                  <a:pt x="237103" y="889869"/>
                </a:lnTo>
                <a:lnTo>
                  <a:pt x="199999" y="870400"/>
                </a:lnTo>
                <a:lnTo>
                  <a:pt x="165277" y="847217"/>
                </a:lnTo>
                <a:lnTo>
                  <a:pt x="133179" y="820311"/>
                </a:lnTo>
                <a:lnTo>
                  <a:pt x="103948" y="789668"/>
                </a:lnTo>
                <a:lnTo>
                  <a:pt x="77826" y="755276"/>
                </a:lnTo>
                <a:lnTo>
                  <a:pt x="55057" y="717125"/>
                </a:lnTo>
                <a:lnTo>
                  <a:pt x="35884" y="675201"/>
                </a:lnTo>
                <a:lnTo>
                  <a:pt x="20549" y="629492"/>
                </a:lnTo>
                <a:lnTo>
                  <a:pt x="9294" y="579988"/>
                </a:lnTo>
                <a:lnTo>
                  <a:pt x="2364" y="526676"/>
                </a:lnTo>
                <a:lnTo>
                  <a:pt x="0" y="469548"/>
                </a:lnTo>
                <a:lnTo>
                  <a:pt x="2428" y="413219"/>
                </a:lnTo>
                <a:lnTo>
                  <a:pt x="9536" y="359938"/>
                </a:lnTo>
                <a:lnTo>
                  <a:pt x="21072" y="309796"/>
                </a:lnTo>
                <a:lnTo>
                  <a:pt x="36786" y="262922"/>
                </a:lnTo>
                <a:lnTo>
                  <a:pt x="56425" y="219446"/>
                </a:lnTo>
                <a:lnTo>
                  <a:pt x="79736" y="179496"/>
                </a:lnTo>
                <a:lnTo>
                  <a:pt x="106469" y="143203"/>
                </a:lnTo>
                <a:lnTo>
                  <a:pt x="136371" y="110696"/>
                </a:lnTo>
                <a:lnTo>
                  <a:pt x="169190" y="82103"/>
                </a:lnTo>
                <a:lnTo>
                  <a:pt x="204674" y="57555"/>
                </a:lnTo>
                <a:lnTo>
                  <a:pt x="242571" y="37180"/>
                </a:lnTo>
                <a:lnTo>
                  <a:pt x="282628" y="21107"/>
                </a:lnTo>
                <a:lnTo>
                  <a:pt x="324595" y="9467"/>
                </a:lnTo>
                <a:lnTo>
                  <a:pt x="368219" y="2388"/>
                </a:lnTo>
                <a:lnTo>
                  <a:pt x="413247" y="0"/>
                </a:lnTo>
                <a:lnTo>
                  <a:pt x="776142" y="0"/>
                </a:lnTo>
                <a:lnTo>
                  <a:pt x="821177" y="2388"/>
                </a:lnTo>
                <a:lnTo>
                  <a:pt x="864807" y="9467"/>
                </a:lnTo>
                <a:lnTo>
                  <a:pt x="906780" y="21107"/>
                </a:lnTo>
                <a:lnTo>
                  <a:pt x="946845" y="37180"/>
                </a:lnTo>
                <a:lnTo>
                  <a:pt x="984748" y="57556"/>
                </a:lnTo>
                <a:lnTo>
                  <a:pt x="1020237" y="82105"/>
                </a:lnTo>
                <a:lnTo>
                  <a:pt x="1053062" y="110699"/>
                </a:lnTo>
                <a:lnTo>
                  <a:pt x="1082968" y="143208"/>
                </a:lnTo>
                <a:lnTo>
                  <a:pt x="1109704" y="179503"/>
                </a:lnTo>
                <a:lnTo>
                  <a:pt x="1133018" y="219455"/>
                </a:lnTo>
                <a:lnTo>
                  <a:pt x="1152656" y="262935"/>
                </a:lnTo>
                <a:lnTo>
                  <a:pt x="1168368" y="309813"/>
                </a:lnTo>
                <a:lnTo>
                  <a:pt x="1179901" y="359960"/>
                </a:lnTo>
                <a:lnTo>
                  <a:pt x="1187002" y="413246"/>
                </a:lnTo>
                <a:lnTo>
                  <a:pt x="1188919" y="457856"/>
                </a:lnTo>
                <a:lnTo>
                  <a:pt x="1188919" y="480726"/>
                </a:lnTo>
                <a:lnTo>
                  <a:pt x="1186995" y="523802"/>
                </a:lnTo>
                <a:lnTo>
                  <a:pt x="1179889" y="575351"/>
                </a:lnTo>
                <a:lnTo>
                  <a:pt x="1168353" y="624007"/>
                </a:lnTo>
                <a:lnTo>
                  <a:pt x="1152639" y="669623"/>
                </a:lnTo>
                <a:lnTo>
                  <a:pt x="1132999" y="712051"/>
                </a:lnTo>
                <a:lnTo>
                  <a:pt x="1109687" y="751142"/>
                </a:lnTo>
                <a:lnTo>
                  <a:pt x="1082952" y="786747"/>
                </a:lnTo>
                <a:lnTo>
                  <a:pt x="1053048" y="818719"/>
                </a:lnTo>
                <a:lnTo>
                  <a:pt x="1020226" y="846909"/>
                </a:lnTo>
                <a:lnTo>
                  <a:pt x="984739" y="871170"/>
                </a:lnTo>
                <a:lnTo>
                  <a:pt x="946839" y="891351"/>
                </a:lnTo>
                <a:lnTo>
                  <a:pt x="906777" y="907307"/>
                </a:lnTo>
                <a:lnTo>
                  <a:pt x="864805" y="918887"/>
                </a:lnTo>
                <a:lnTo>
                  <a:pt x="821176" y="925943"/>
                </a:lnTo>
                <a:lnTo>
                  <a:pt x="776142" y="928329"/>
                </a:lnTo>
                <a:lnTo>
                  <a:pt x="517794" y="928329"/>
                </a:lnTo>
                <a:lnTo>
                  <a:pt x="237103" y="1161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56914" y="1209143"/>
            <a:ext cx="103886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 algn="just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Why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waiting </a:t>
            </a:r>
            <a:r>
              <a:rPr sz="1350" b="1" dirty="0">
                <a:latin typeface="Comic Sans MS"/>
                <a:cs typeface="Comic Sans MS"/>
              </a:rPr>
              <a:t>just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dirty="0">
                <a:latin typeface="Comic Sans MS"/>
                <a:cs typeface="Comic Sans MS"/>
              </a:rPr>
              <a:t>explore</a:t>
            </a:r>
            <a:r>
              <a:rPr sz="1350" b="1" spc="-7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42307" y="204466"/>
            <a:ext cx="8174355" cy="515620"/>
          </a:xfrm>
          <a:custGeom>
            <a:avLst/>
            <a:gdLst/>
            <a:ahLst/>
            <a:cxnLst/>
            <a:rect l="l" t="t" r="r" b="b"/>
            <a:pathLst>
              <a:path w="8174355" h="515620">
                <a:moveTo>
                  <a:pt x="7916944" y="515532"/>
                </a:moveTo>
                <a:lnTo>
                  <a:pt x="257765" y="515532"/>
                </a:lnTo>
                <a:lnTo>
                  <a:pt x="211431" y="511379"/>
                </a:lnTo>
                <a:lnTo>
                  <a:pt x="167822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5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5" y="0"/>
                </a:lnTo>
                <a:lnTo>
                  <a:pt x="7916944" y="0"/>
                </a:lnTo>
                <a:lnTo>
                  <a:pt x="7963281" y="4152"/>
                </a:lnTo>
                <a:lnTo>
                  <a:pt x="8006892" y="16126"/>
                </a:lnTo>
                <a:lnTo>
                  <a:pt x="8047049" y="35192"/>
                </a:lnTo>
                <a:lnTo>
                  <a:pt x="8083025" y="60623"/>
                </a:lnTo>
                <a:lnTo>
                  <a:pt x="8114092" y="91690"/>
                </a:lnTo>
                <a:lnTo>
                  <a:pt x="8139522" y="127666"/>
                </a:lnTo>
                <a:lnTo>
                  <a:pt x="8158588" y="167823"/>
                </a:lnTo>
                <a:lnTo>
                  <a:pt x="8170560" y="211432"/>
                </a:lnTo>
                <a:lnTo>
                  <a:pt x="8174032" y="250164"/>
                </a:lnTo>
                <a:lnTo>
                  <a:pt x="8174032" y="265367"/>
                </a:lnTo>
                <a:lnTo>
                  <a:pt x="8170560" y="304100"/>
                </a:lnTo>
                <a:lnTo>
                  <a:pt x="8158588" y="347710"/>
                </a:lnTo>
                <a:lnTo>
                  <a:pt x="8139522" y="387866"/>
                </a:lnTo>
                <a:lnTo>
                  <a:pt x="8114092" y="423842"/>
                </a:lnTo>
                <a:lnTo>
                  <a:pt x="8083025" y="454909"/>
                </a:lnTo>
                <a:lnTo>
                  <a:pt x="8047049" y="480340"/>
                </a:lnTo>
                <a:lnTo>
                  <a:pt x="8006892" y="499406"/>
                </a:lnTo>
                <a:lnTo>
                  <a:pt x="7963281" y="511379"/>
                </a:lnTo>
                <a:lnTo>
                  <a:pt x="7916944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DIFFERENCE</a:t>
            </a:r>
            <a:r>
              <a:rPr spc="-95" dirty="0"/>
              <a:t> </a:t>
            </a:r>
            <a:r>
              <a:rPr dirty="0"/>
              <a:t>BETWEEN</a:t>
            </a:r>
            <a:r>
              <a:rPr spc="-100" dirty="0"/>
              <a:t> </a:t>
            </a:r>
            <a:r>
              <a:rPr dirty="0"/>
              <a:t>STACKED</a:t>
            </a:r>
            <a:r>
              <a:rPr spc="-9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10" dirty="0"/>
              <a:t>CLUSTERED</a:t>
            </a:r>
          </a:p>
        </p:txBody>
      </p:sp>
      <p:sp>
        <p:nvSpPr>
          <p:cNvPr id="9" name="object 9"/>
          <p:cNvSpPr/>
          <p:nvPr/>
        </p:nvSpPr>
        <p:spPr>
          <a:xfrm>
            <a:off x="295760" y="5066720"/>
            <a:ext cx="7254875" cy="1273810"/>
          </a:xfrm>
          <a:custGeom>
            <a:avLst/>
            <a:gdLst/>
            <a:ahLst/>
            <a:cxnLst/>
            <a:rect l="l" t="t" r="r" b="b"/>
            <a:pathLst>
              <a:path w="7254875" h="1273810">
                <a:moveTo>
                  <a:pt x="6921324" y="1273789"/>
                </a:moveTo>
                <a:lnTo>
                  <a:pt x="333350" y="1273789"/>
                </a:lnTo>
                <a:lnTo>
                  <a:pt x="284086" y="1270174"/>
                </a:lnTo>
                <a:lnTo>
                  <a:pt x="237067" y="1259674"/>
                </a:lnTo>
                <a:lnTo>
                  <a:pt x="192807" y="1242804"/>
                </a:lnTo>
                <a:lnTo>
                  <a:pt x="151824" y="1220080"/>
                </a:lnTo>
                <a:lnTo>
                  <a:pt x="114632" y="1192018"/>
                </a:lnTo>
                <a:lnTo>
                  <a:pt x="81746" y="1159134"/>
                </a:lnTo>
                <a:lnTo>
                  <a:pt x="53684" y="1121943"/>
                </a:lnTo>
                <a:lnTo>
                  <a:pt x="30960" y="1080961"/>
                </a:lnTo>
                <a:lnTo>
                  <a:pt x="14090" y="1036704"/>
                </a:lnTo>
                <a:lnTo>
                  <a:pt x="3590" y="989688"/>
                </a:lnTo>
                <a:lnTo>
                  <a:pt x="0" y="940761"/>
                </a:lnTo>
                <a:lnTo>
                  <a:pt x="0" y="333028"/>
                </a:lnTo>
                <a:lnTo>
                  <a:pt x="3590" y="284093"/>
                </a:lnTo>
                <a:lnTo>
                  <a:pt x="14090" y="237073"/>
                </a:lnTo>
                <a:lnTo>
                  <a:pt x="30960" y="192814"/>
                </a:lnTo>
                <a:lnTo>
                  <a:pt x="53684" y="151832"/>
                </a:lnTo>
                <a:lnTo>
                  <a:pt x="81746" y="114642"/>
                </a:lnTo>
                <a:lnTo>
                  <a:pt x="114632" y="81760"/>
                </a:lnTo>
                <a:lnTo>
                  <a:pt x="151824" y="53701"/>
                </a:lnTo>
                <a:lnTo>
                  <a:pt x="192807" y="30979"/>
                </a:lnTo>
                <a:lnTo>
                  <a:pt x="237067" y="14112"/>
                </a:lnTo>
                <a:lnTo>
                  <a:pt x="284086" y="3613"/>
                </a:lnTo>
                <a:lnTo>
                  <a:pt x="333348" y="0"/>
                </a:lnTo>
                <a:lnTo>
                  <a:pt x="6921326" y="0"/>
                </a:lnTo>
                <a:lnTo>
                  <a:pt x="6970591" y="3613"/>
                </a:lnTo>
                <a:lnTo>
                  <a:pt x="7017613" y="14112"/>
                </a:lnTo>
                <a:lnTo>
                  <a:pt x="7061875" y="30979"/>
                </a:lnTo>
                <a:lnTo>
                  <a:pt x="7102860" y="53701"/>
                </a:lnTo>
                <a:lnTo>
                  <a:pt x="7140054" y="81760"/>
                </a:lnTo>
                <a:lnTo>
                  <a:pt x="7172941" y="114642"/>
                </a:lnTo>
                <a:lnTo>
                  <a:pt x="7201004" y="151832"/>
                </a:lnTo>
                <a:lnTo>
                  <a:pt x="7223729" y="192814"/>
                </a:lnTo>
                <a:lnTo>
                  <a:pt x="7240599" y="237073"/>
                </a:lnTo>
                <a:lnTo>
                  <a:pt x="7251100" y="284093"/>
                </a:lnTo>
                <a:lnTo>
                  <a:pt x="7254690" y="333028"/>
                </a:lnTo>
                <a:lnTo>
                  <a:pt x="7254690" y="940761"/>
                </a:lnTo>
                <a:lnTo>
                  <a:pt x="7251100" y="989688"/>
                </a:lnTo>
                <a:lnTo>
                  <a:pt x="7240599" y="1036704"/>
                </a:lnTo>
                <a:lnTo>
                  <a:pt x="7223729" y="1080961"/>
                </a:lnTo>
                <a:lnTo>
                  <a:pt x="7201004" y="1121943"/>
                </a:lnTo>
                <a:lnTo>
                  <a:pt x="7172941" y="1159134"/>
                </a:lnTo>
                <a:lnTo>
                  <a:pt x="7140054" y="1192018"/>
                </a:lnTo>
                <a:lnTo>
                  <a:pt x="7102860" y="1220080"/>
                </a:lnTo>
                <a:lnTo>
                  <a:pt x="7061875" y="1242804"/>
                </a:lnTo>
                <a:lnTo>
                  <a:pt x="7017613" y="1259674"/>
                </a:lnTo>
                <a:lnTo>
                  <a:pt x="6970591" y="1270174"/>
                </a:lnTo>
                <a:lnTo>
                  <a:pt x="6921324" y="1273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135" y="5064707"/>
            <a:ext cx="7204075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65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Stacked</a:t>
            </a:r>
            <a:r>
              <a:rPr sz="1550" b="1" spc="-40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Column</a:t>
            </a:r>
            <a:r>
              <a:rPr sz="1550" b="1" spc="-35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or</a:t>
            </a:r>
            <a:r>
              <a:rPr sz="1550" b="1" spc="-40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Bar</a:t>
            </a:r>
            <a:r>
              <a:rPr sz="1550" b="1" spc="-40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Chart</a:t>
            </a:r>
            <a:r>
              <a:rPr sz="1550" b="1" spc="4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displays</a:t>
            </a:r>
            <a:r>
              <a:rPr sz="1550" spc="6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7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with</a:t>
            </a:r>
            <a:r>
              <a:rPr sz="1550" spc="6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bars</a:t>
            </a:r>
            <a:r>
              <a:rPr sz="1550" spc="7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divided</a:t>
            </a:r>
            <a:r>
              <a:rPr sz="1550" spc="65" dirty="0">
                <a:latin typeface="Comic Sans MS"/>
                <a:cs typeface="Comic Sans MS"/>
              </a:rPr>
              <a:t>  </a:t>
            </a:r>
            <a:r>
              <a:rPr sz="1550" spc="-20" dirty="0">
                <a:latin typeface="Comic Sans MS"/>
                <a:cs typeface="Comic Sans MS"/>
              </a:rPr>
              <a:t>into </a:t>
            </a:r>
            <a:r>
              <a:rPr sz="1550" dirty="0">
                <a:latin typeface="Comic Sans MS"/>
                <a:cs typeface="Comic Sans MS"/>
              </a:rPr>
              <a:t>segments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that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represent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subcategories,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stacking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them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top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each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other. </a:t>
            </a:r>
            <a:r>
              <a:rPr sz="1550" dirty="0">
                <a:latin typeface="Comic Sans MS"/>
                <a:cs typeface="Comic Sans MS"/>
              </a:rPr>
              <a:t>This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helps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comparing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total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value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across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categories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as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well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as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contribution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each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subcategory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total.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2307" y="872751"/>
            <a:ext cx="3503929" cy="515620"/>
          </a:xfrm>
          <a:custGeom>
            <a:avLst/>
            <a:gdLst/>
            <a:ahLst/>
            <a:cxnLst/>
            <a:rect l="l" t="t" r="r" b="b"/>
            <a:pathLst>
              <a:path w="3503929" h="515619">
                <a:moveTo>
                  <a:pt x="3245826" y="515532"/>
                </a:moveTo>
                <a:lnTo>
                  <a:pt x="257731" y="515532"/>
                </a:lnTo>
                <a:lnTo>
                  <a:pt x="211431" y="511382"/>
                </a:lnTo>
                <a:lnTo>
                  <a:pt x="167822" y="499409"/>
                </a:lnTo>
                <a:lnTo>
                  <a:pt x="127666" y="480342"/>
                </a:lnTo>
                <a:lnTo>
                  <a:pt x="91690" y="454912"/>
                </a:lnTo>
                <a:lnTo>
                  <a:pt x="60623" y="423844"/>
                </a:lnTo>
                <a:lnTo>
                  <a:pt x="35192" y="387868"/>
                </a:lnTo>
                <a:lnTo>
                  <a:pt x="16126" y="347712"/>
                </a:lnTo>
                <a:lnTo>
                  <a:pt x="4152" y="304103"/>
                </a:lnTo>
                <a:lnTo>
                  <a:pt x="0" y="257769"/>
                </a:lnTo>
                <a:lnTo>
                  <a:pt x="4152" y="211434"/>
                </a:lnTo>
                <a:lnTo>
                  <a:pt x="16126" y="167824"/>
                </a:lnTo>
                <a:lnTo>
                  <a:pt x="35192" y="127667"/>
                </a:lnTo>
                <a:lnTo>
                  <a:pt x="60623" y="91691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5" y="0"/>
                </a:lnTo>
                <a:lnTo>
                  <a:pt x="3245793" y="0"/>
                </a:lnTo>
                <a:lnTo>
                  <a:pt x="3292129" y="4152"/>
                </a:lnTo>
                <a:lnTo>
                  <a:pt x="3335741" y="16126"/>
                </a:lnTo>
                <a:lnTo>
                  <a:pt x="3375898" y="35192"/>
                </a:lnTo>
                <a:lnTo>
                  <a:pt x="3411874" y="60623"/>
                </a:lnTo>
                <a:lnTo>
                  <a:pt x="3442941" y="91691"/>
                </a:lnTo>
                <a:lnTo>
                  <a:pt x="3468371" y="127667"/>
                </a:lnTo>
                <a:lnTo>
                  <a:pt x="3487436" y="167824"/>
                </a:lnTo>
                <a:lnTo>
                  <a:pt x="3499409" y="211434"/>
                </a:lnTo>
                <a:lnTo>
                  <a:pt x="3503562" y="257769"/>
                </a:lnTo>
                <a:lnTo>
                  <a:pt x="3499409" y="304103"/>
                </a:lnTo>
                <a:lnTo>
                  <a:pt x="3487436" y="347712"/>
                </a:lnTo>
                <a:lnTo>
                  <a:pt x="3468371" y="387868"/>
                </a:lnTo>
                <a:lnTo>
                  <a:pt x="3442941" y="423844"/>
                </a:lnTo>
                <a:lnTo>
                  <a:pt x="3411874" y="454912"/>
                </a:lnTo>
                <a:lnTo>
                  <a:pt x="3375898" y="480342"/>
                </a:lnTo>
                <a:lnTo>
                  <a:pt x="3335741" y="499409"/>
                </a:lnTo>
                <a:lnTo>
                  <a:pt x="3292129" y="511382"/>
                </a:lnTo>
                <a:lnTo>
                  <a:pt x="3245826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9370" y="968636"/>
            <a:ext cx="304927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Comic Sans MS"/>
                <a:cs typeface="Comic Sans MS"/>
              </a:rPr>
              <a:t>Stacked</a:t>
            </a:r>
            <a:r>
              <a:rPr sz="1850" b="1" spc="-114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Column/Bar</a:t>
            </a:r>
            <a:r>
              <a:rPr sz="1850" b="1" spc="-110" dirty="0">
                <a:latin typeface="Comic Sans MS"/>
                <a:cs typeface="Comic Sans MS"/>
              </a:rPr>
              <a:t> </a:t>
            </a:r>
            <a:r>
              <a:rPr sz="1850" b="1" spc="-20" dirty="0">
                <a:latin typeface="Comic Sans MS"/>
                <a:cs typeface="Comic Sans MS"/>
              </a:rPr>
              <a:t>Chart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5" y="1793415"/>
            <a:ext cx="4257690" cy="245744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8436" y="1388287"/>
            <a:ext cx="3095640" cy="288607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19998" y="4406249"/>
            <a:ext cx="2410460" cy="385445"/>
          </a:xfrm>
          <a:custGeom>
            <a:avLst/>
            <a:gdLst/>
            <a:ahLst/>
            <a:cxnLst/>
            <a:rect l="l" t="t" r="r" b="b"/>
            <a:pathLst>
              <a:path w="2410460" h="385445">
                <a:moveTo>
                  <a:pt x="2218337" y="384922"/>
                </a:moveTo>
                <a:lnTo>
                  <a:pt x="192380" y="384922"/>
                </a:lnTo>
                <a:lnTo>
                  <a:pt x="148333" y="379848"/>
                </a:lnTo>
                <a:lnTo>
                  <a:pt x="107823" y="365370"/>
                </a:lnTo>
                <a:lnTo>
                  <a:pt x="72087" y="342651"/>
                </a:lnTo>
                <a:lnTo>
                  <a:pt x="42282" y="312847"/>
                </a:lnTo>
                <a:lnTo>
                  <a:pt x="19562" y="277114"/>
                </a:lnTo>
                <a:lnTo>
                  <a:pt x="5083" y="236607"/>
                </a:lnTo>
                <a:lnTo>
                  <a:pt x="0" y="192481"/>
                </a:lnTo>
                <a:lnTo>
                  <a:pt x="5083" y="148343"/>
                </a:lnTo>
                <a:lnTo>
                  <a:pt x="19562" y="107828"/>
                </a:lnTo>
                <a:lnTo>
                  <a:pt x="42282" y="72089"/>
                </a:lnTo>
                <a:lnTo>
                  <a:pt x="72087" y="42282"/>
                </a:lnTo>
                <a:lnTo>
                  <a:pt x="107823" y="19562"/>
                </a:lnTo>
                <a:lnTo>
                  <a:pt x="148333" y="5082"/>
                </a:lnTo>
                <a:lnTo>
                  <a:pt x="192462" y="0"/>
                </a:lnTo>
                <a:lnTo>
                  <a:pt x="2218255" y="0"/>
                </a:lnTo>
                <a:lnTo>
                  <a:pt x="2262384" y="5082"/>
                </a:lnTo>
                <a:lnTo>
                  <a:pt x="2302895" y="19562"/>
                </a:lnTo>
                <a:lnTo>
                  <a:pt x="2338632" y="42282"/>
                </a:lnTo>
                <a:lnTo>
                  <a:pt x="2368439" y="72089"/>
                </a:lnTo>
                <a:lnTo>
                  <a:pt x="2391160" y="107828"/>
                </a:lnTo>
                <a:lnTo>
                  <a:pt x="2405640" y="148343"/>
                </a:lnTo>
                <a:lnTo>
                  <a:pt x="2410275" y="188584"/>
                </a:lnTo>
                <a:lnTo>
                  <a:pt x="2410275" y="196376"/>
                </a:lnTo>
                <a:lnTo>
                  <a:pt x="2405640" y="236607"/>
                </a:lnTo>
                <a:lnTo>
                  <a:pt x="2391160" y="277114"/>
                </a:lnTo>
                <a:lnTo>
                  <a:pt x="2368439" y="312847"/>
                </a:lnTo>
                <a:lnTo>
                  <a:pt x="2338632" y="342651"/>
                </a:lnTo>
                <a:lnTo>
                  <a:pt x="2302895" y="365370"/>
                </a:lnTo>
                <a:lnTo>
                  <a:pt x="2262384" y="379848"/>
                </a:lnTo>
                <a:lnTo>
                  <a:pt x="2218337" y="384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8691" y="4454414"/>
            <a:ext cx="205358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Stacked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Column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Chart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2449" y="4422830"/>
            <a:ext cx="2410460" cy="385445"/>
          </a:xfrm>
          <a:custGeom>
            <a:avLst/>
            <a:gdLst/>
            <a:ahLst/>
            <a:cxnLst/>
            <a:rect l="l" t="t" r="r" b="b"/>
            <a:pathLst>
              <a:path w="2410459" h="385445">
                <a:moveTo>
                  <a:pt x="2218273" y="384901"/>
                </a:moveTo>
                <a:lnTo>
                  <a:pt x="192481" y="384901"/>
                </a:lnTo>
                <a:lnTo>
                  <a:pt x="148353" y="379818"/>
                </a:lnTo>
                <a:lnTo>
                  <a:pt x="107841" y="365339"/>
                </a:lnTo>
                <a:lnTo>
                  <a:pt x="72102" y="342620"/>
                </a:lnTo>
                <a:lnTo>
                  <a:pt x="42292" y="312817"/>
                </a:lnTo>
                <a:lnTo>
                  <a:pt x="19567" y="277083"/>
                </a:lnTo>
                <a:lnTo>
                  <a:pt x="5084" y="236576"/>
                </a:lnTo>
                <a:lnTo>
                  <a:pt x="0" y="192451"/>
                </a:lnTo>
                <a:lnTo>
                  <a:pt x="5084" y="148324"/>
                </a:lnTo>
                <a:lnTo>
                  <a:pt x="19567" y="107817"/>
                </a:lnTo>
                <a:lnTo>
                  <a:pt x="42292" y="72084"/>
                </a:lnTo>
                <a:lnTo>
                  <a:pt x="72102" y="42280"/>
                </a:lnTo>
                <a:lnTo>
                  <a:pt x="107841" y="19561"/>
                </a:lnTo>
                <a:lnTo>
                  <a:pt x="148353" y="5082"/>
                </a:lnTo>
                <a:lnTo>
                  <a:pt x="192480" y="0"/>
                </a:lnTo>
                <a:lnTo>
                  <a:pt x="2218274" y="0"/>
                </a:lnTo>
                <a:lnTo>
                  <a:pt x="2262399" y="5082"/>
                </a:lnTo>
                <a:lnTo>
                  <a:pt x="2302906" y="19561"/>
                </a:lnTo>
                <a:lnTo>
                  <a:pt x="2338639" y="42280"/>
                </a:lnTo>
                <a:lnTo>
                  <a:pt x="2368443" y="72084"/>
                </a:lnTo>
                <a:lnTo>
                  <a:pt x="2391162" y="107817"/>
                </a:lnTo>
                <a:lnTo>
                  <a:pt x="2405641" y="148324"/>
                </a:lnTo>
                <a:lnTo>
                  <a:pt x="2410275" y="188555"/>
                </a:lnTo>
                <a:lnTo>
                  <a:pt x="2410275" y="196346"/>
                </a:lnTo>
                <a:lnTo>
                  <a:pt x="2405641" y="236576"/>
                </a:lnTo>
                <a:lnTo>
                  <a:pt x="2391162" y="277083"/>
                </a:lnTo>
                <a:lnTo>
                  <a:pt x="2368443" y="312817"/>
                </a:lnTo>
                <a:lnTo>
                  <a:pt x="2338639" y="342620"/>
                </a:lnTo>
                <a:lnTo>
                  <a:pt x="2302906" y="365339"/>
                </a:lnTo>
                <a:lnTo>
                  <a:pt x="2262399" y="379818"/>
                </a:lnTo>
                <a:lnTo>
                  <a:pt x="2218273" y="384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58155" y="4470995"/>
            <a:ext cx="1739264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Stacked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Bar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Chart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389305"/>
            <a:ext cx="1390649" cy="255269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7" y="1130518"/>
            <a:ext cx="1189355" cy="1162050"/>
          </a:xfrm>
          <a:custGeom>
            <a:avLst/>
            <a:gdLst/>
            <a:ahLst/>
            <a:cxnLst/>
            <a:rect l="l" t="t" r="r" b="b"/>
            <a:pathLst>
              <a:path w="1189354" h="1162050">
                <a:moveTo>
                  <a:pt x="237103" y="1161690"/>
                </a:moveTo>
                <a:lnTo>
                  <a:pt x="237103" y="889869"/>
                </a:lnTo>
                <a:lnTo>
                  <a:pt x="199999" y="870400"/>
                </a:lnTo>
                <a:lnTo>
                  <a:pt x="165277" y="847217"/>
                </a:lnTo>
                <a:lnTo>
                  <a:pt x="133179" y="820311"/>
                </a:lnTo>
                <a:lnTo>
                  <a:pt x="103948" y="789668"/>
                </a:lnTo>
                <a:lnTo>
                  <a:pt x="77826" y="755276"/>
                </a:lnTo>
                <a:lnTo>
                  <a:pt x="55057" y="717125"/>
                </a:lnTo>
                <a:lnTo>
                  <a:pt x="35884" y="675201"/>
                </a:lnTo>
                <a:lnTo>
                  <a:pt x="20549" y="629492"/>
                </a:lnTo>
                <a:lnTo>
                  <a:pt x="9294" y="579988"/>
                </a:lnTo>
                <a:lnTo>
                  <a:pt x="2364" y="526676"/>
                </a:lnTo>
                <a:lnTo>
                  <a:pt x="0" y="469548"/>
                </a:lnTo>
                <a:lnTo>
                  <a:pt x="2428" y="413219"/>
                </a:lnTo>
                <a:lnTo>
                  <a:pt x="9536" y="359938"/>
                </a:lnTo>
                <a:lnTo>
                  <a:pt x="21072" y="309796"/>
                </a:lnTo>
                <a:lnTo>
                  <a:pt x="36786" y="262922"/>
                </a:lnTo>
                <a:lnTo>
                  <a:pt x="56425" y="219446"/>
                </a:lnTo>
                <a:lnTo>
                  <a:pt x="79736" y="179496"/>
                </a:lnTo>
                <a:lnTo>
                  <a:pt x="106469" y="143203"/>
                </a:lnTo>
                <a:lnTo>
                  <a:pt x="136371" y="110696"/>
                </a:lnTo>
                <a:lnTo>
                  <a:pt x="169190" y="82103"/>
                </a:lnTo>
                <a:lnTo>
                  <a:pt x="204674" y="57555"/>
                </a:lnTo>
                <a:lnTo>
                  <a:pt x="242571" y="37180"/>
                </a:lnTo>
                <a:lnTo>
                  <a:pt x="282628" y="21107"/>
                </a:lnTo>
                <a:lnTo>
                  <a:pt x="324595" y="9467"/>
                </a:lnTo>
                <a:lnTo>
                  <a:pt x="368219" y="2388"/>
                </a:lnTo>
                <a:lnTo>
                  <a:pt x="413247" y="0"/>
                </a:lnTo>
                <a:lnTo>
                  <a:pt x="776142" y="0"/>
                </a:lnTo>
                <a:lnTo>
                  <a:pt x="821177" y="2388"/>
                </a:lnTo>
                <a:lnTo>
                  <a:pt x="864807" y="9467"/>
                </a:lnTo>
                <a:lnTo>
                  <a:pt x="906780" y="21107"/>
                </a:lnTo>
                <a:lnTo>
                  <a:pt x="946845" y="37180"/>
                </a:lnTo>
                <a:lnTo>
                  <a:pt x="984748" y="57556"/>
                </a:lnTo>
                <a:lnTo>
                  <a:pt x="1020237" y="82105"/>
                </a:lnTo>
                <a:lnTo>
                  <a:pt x="1053062" y="110699"/>
                </a:lnTo>
                <a:lnTo>
                  <a:pt x="1082968" y="143208"/>
                </a:lnTo>
                <a:lnTo>
                  <a:pt x="1109704" y="179503"/>
                </a:lnTo>
                <a:lnTo>
                  <a:pt x="1133018" y="219455"/>
                </a:lnTo>
                <a:lnTo>
                  <a:pt x="1152656" y="262935"/>
                </a:lnTo>
                <a:lnTo>
                  <a:pt x="1168368" y="309813"/>
                </a:lnTo>
                <a:lnTo>
                  <a:pt x="1179901" y="359960"/>
                </a:lnTo>
                <a:lnTo>
                  <a:pt x="1187002" y="413246"/>
                </a:lnTo>
                <a:lnTo>
                  <a:pt x="1188919" y="457856"/>
                </a:lnTo>
                <a:lnTo>
                  <a:pt x="1188919" y="480726"/>
                </a:lnTo>
                <a:lnTo>
                  <a:pt x="1186995" y="523802"/>
                </a:lnTo>
                <a:lnTo>
                  <a:pt x="1179889" y="575351"/>
                </a:lnTo>
                <a:lnTo>
                  <a:pt x="1168353" y="624007"/>
                </a:lnTo>
                <a:lnTo>
                  <a:pt x="1152639" y="669623"/>
                </a:lnTo>
                <a:lnTo>
                  <a:pt x="1132999" y="712051"/>
                </a:lnTo>
                <a:lnTo>
                  <a:pt x="1109687" y="751142"/>
                </a:lnTo>
                <a:lnTo>
                  <a:pt x="1082952" y="786747"/>
                </a:lnTo>
                <a:lnTo>
                  <a:pt x="1053048" y="818719"/>
                </a:lnTo>
                <a:lnTo>
                  <a:pt x="1020226" y="846909"/>
                </a:lnTo>
                <a:lnTo>
                  <a:pt x="984739" y="871170"/>
                </a:lnTo>
                <a:lnTo>
                  <a:pt x="946839" y="891351"/>
                </a:lnTo>
                <a:lnTo>
                  <a:pt x="906777" y="907307"/>
                </a:lnTo>
                <a:lnTo>
                  <a:pt x="864805" y="918887"/>
                </a:lnTo>
                <a:lnTo>
                  <a:pt x="821176" y="925943"/>
                </a:lnTo>
                <a:lnTo>
                  <a:pt x="776142" y="928329"/>
                </a:lnTo>
                <a:lnTo>
                  <a:pt x="517794" y="928329"/>
                </a:lnTo>
                <a:lnTo>
                  <a:pt x="237103" y="1161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56914" y="1209143"/>
            <a:ext cx="103886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 algn="just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Why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waiting </a:t>
            </a:r>
            <a:r>
              <a:rPr sz="1350" b="1" dirty="0">
                <a:latin typeface="Comic Sans MS"/>
                <a:cs typeface="Comic Sans MS"/>
              </a:rPr>
              <a:t>just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dirty="0">
                <a:latin typeface="Comic Sans MS"/>
                <a:cs typeface="Comic Sans MS"/>
              </a:rPr>
              <a:t>explore</a:t>
            </a:r>
            <a:r>
              <a:rPr sz="1350" b="1" spc="-7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42307" y="204466"/>
            <a:ext cx="8174355" cy="515620"/>
          </a:xfrm>
          <a:custGeom>
            <a:avLst/>
            <a:gdLst/>
            <a:ahLst/>
            <a:cxnLst/>
            <a:rect l="l" t="t" r="r" b="b"/>
            <a:pathLst>
              <a:path w="8174355" h="515620">
                <a:moveTo>
                  <a:pt x="7916944" y="515532"/>
                </a:moveTo>
                <a:lnTo>
                  <a:pt x="257765" y="515532"/>
                </a:lnTo>
                <a:lnTo>
                  <a:pt x="211431" y="511379"/>
                </a:lnTo>
                <a:lnTo>
                  <a:pt x="167822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5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5" y="0"/>
                </a:lnTo>
                <a:lnTo>
                  <a:pt x="7916944" y="0"/>
                </a:lnTo>
                <a:lnTo>
                  <a:pt x="7963281" y="4152"/>
                </a:lnTo>
                <a:lnTo>
                  <a:pt x="8006892" y="16126"/>
                </a:lnTo>
                <a:lnTo>
                  <a:pt x="8047049" y="35192"/>
                </a:lnTo>
                <a:lnTo>
                  <a:pt x="8083025" y="60623"/>
                </a:lnTo>
                <a:lnTo>
                  <a:pt x="8114092" y="91690"/>
                </a:lnTo>
                <a:lnTo>
                  <a:pt x="8139522" y="127666"/>
                </a:lnTo>
                <a:lnTo>
                  <a:pt x="8158588" y="167823"/>
                </a:lnTo>
                <a:lnTo>
                  <a:pt x="8170560" y="211432"/>
                </a:lnTo>
                <a:lnTo>
                  <a:pt x="8174032" y="250164"/>
                </a:lnTo>
                <a:lnTo>
                  <a:pt x="8174032" y="265367"/>
                </a:lnTo>
                <a:lnTo>
                  <a:pt x="8170560" y="304100"/>
                </a:lnTo>
                <a:lnTo>
                  <a:pt x="8158588" y="347710"/>
                </a:lnTo>
                <a:lnTo>
                  <a:pt x="8139522" y="387866"/>
                </a:lnTo>
                <a:lnTo>
                  <a:pt x="8114092" y="423842"/>
                </a:lnTo>
                <a:lnTo>
                  <a:pt x="8083025" y="454909"/>
                </a:lnTo>
                <a:lnTo>
                  <a:pt x="8047049" y="480340"/>
                </a:lnTo>
                <a:lnTo>
                  <a:pt x="8006892" y="499406"/>
                </a:lnTo>
                <a:lnTo>
                  <a:pt x="7963281" y="511379"/>
                </a:lnTo>
                <a:lnTo>
                  <a:pt x="7916944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DIFFERENCE</a:t>
            </a:r>
            <a:r>
              <a:rPr spc="-95" dirty="0"/>
              <a:t> </a:t>
            </a:r>
            <a:r>
              <a:rPr dirty="0"/>
              <a:t>BETWEEN</a:t>
            </a:r>
            <a:r>
              <a:rPr spc="-100" dirty="0"/>
              <a:t> </a:t>
            </a:r>
            <a:r>
              <a:rPr dirty="0"/>
              <a:t>STACKED</a:t>
            </a:r>
            <a:r>
              <a:rPr spc="-9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10" dirty="0"/>
              <a:t>CLUSTERED</a:t>
            </a:r>
          </a:p>
        </p:txBody>
      </p:sp>
      <p:sp>
        <p:nvSpPr>
          <p:cNvPr id="9" name="object 9"/>
          <p:cNvSpPr/>
          <p:nvPr/>
        </p:nvSpPr>
        <p:spPr>
          <a:xfrm>
            <a:off x="426762" y="5090769"/>
            <a:ext cx="7254875" cy="1009015"/>
          </a:xfrm>
          <a:custGeom>
            <a:avLst/>
            <a:gdLst/>
            <a:ahLst/>
            <a:cxnLst/>
            <a:rect l="l" t="t" r="r" b="b"/>
            <a:pathLst>
              <a:path w="7254875" h="1009014">
                <a:moveTo>
                  <a:pt x="6921355" y="1008948"/>
                </a:moveTo>
                <a:lnTo>
                  <a:pt x="333374" y="1008948"/>
                </a:lnTo>
                <a:lnTo>
                  <a:pt x="284111" y="1005334"/>
                </a:lnTo>
                <a:lnTo>
                  <a:pt x="237092" y="994833"/>
                </a:lnTo>
                <a:lnTo>
                  <a:pt x="192832" y="977963"/>
                </a:lnTo>
                <a:lnTo>
                  <a:pt x="151848" y="955239"/>
                </a:lnTo>
                <a:lnTo>
                  <a:pt x="114656" y="927177"/>
                </a:lnTo>
                <a:lnTo>
                  <a:pt x="81771" y="894293"/>
                </a:lnTo>
                <a:lnTo>
                  <a:pt x="53708" y="857102"/>
                </a:lnTo>
                <a:lnTo>
                  <a:pt x="30984" y="816120"/>
                </a:lnTo>
                <a:lnTo>
                  <a:pt x="14114" y="771863"/>
                </a:lnTo>
                <a:lnTo>
                  <a:pt x="3614" y="724848"/>
                </a:lnTo>
                <a:lnTo>
                  <a:pt x="0" y="675589"/>
                </a:lnTo>
                <a:lnTo>
                  <a:pt x="0" y="333359"/>
                </a:lnTo>
                <a:lnTo>
                  <a:pt x="3614" y="284100"/>
                </a:lnTo>
                <a:lnTo>
                  <a:pt x="14114" y="237084"/>
                </a:lnTo>
                <a:lnTo>
                  <a:pt x="30984" y="192828"/>
                </a:lnTo>
                <a:lnTo>
                  <a:pt x="53708" y="151846"/>
                </a:lnTo>
                <a:lnTo>
                  <a:pt x="81771" y="114655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2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6921356" y="0"/>
                </a:lnTo>
                <a:lnTo>
                  <a:pt x="6970622" y="3614"/>
                </a:lnTo>
                <a:lnTo>
                  <a:pt x="7017644" y="14114"/>
                </a:lnTo>
                <a:lnTo>
                  <a:pt x="7061905" y="30984"/>
                </a:lnTo>
                <a:lnTo>
                  <a:pt x="7102891" y="53708"/>
                </a:lnTo>
                <a:lnTo>
                  <a:pt x="7140085" y="81770"/>
                </a:lnTo>
                <a:lnTo>
                  <a:pt x="7172971" y="114655"/>
                </a:lnTo>
                <a:lnTo>
                  <a:pt x="7201035" y="151846"/>
                </a:lnTo>
                <a:lnTo>
                  <a:pt x="7223759" y="192828"/>
                </a:lnTo>
                <a:lnTo>
                  <a:pt x="7240630" y="237084"/>
                </a:lnTo>
                <a:lnTo>
                  <a:pt x="7251130" y="284100"/>
                </a:lnTo>
                <a:lnTo>
                  <a:pt x="7254745" y="333359"/>
                </a:lnTo>
                <a:lnTo>
                  <a:pt x="7254745" y="675589"/>
                </a:lnTo>
                <a:lnTo>
                  <a:pt x="7251130" y="724848"/>
                </a:lnTo>
                <a:lnTo>
                  <a:pt x="7240630" y="771863"/>
                </a:lnTo>
                <a:lnTo>
                  <a:pt x="7223759" y="816120"/>
                </a:lnTo>
                <a:lnTo>
                  <a:pt x="7201035" y="857102"/>
                </a:lnTo>
                <a:lnTo>
                  <a:pt x="7172971" y="894293"/>
                </a:lnTo>
                <a:lnTo>
                  <a:pt x="7140085" y="927177"/>
                </a:lnTo>
                <a:lnTo>
                  <a:pt x="7102891" y="955239"/>
                </a:lnTo>
                <a:lnTo>
                  <a:pt x="7061905" y="977963"/>
                </a:lnTo>
                <a:lnTo>
                  <a:pt x="7017644" y="994833"/>
                </a:lnTo>
                <a:lnTo>
                  <a:pt x="6970622" y="1005334"/>
                </a:lnTo>
                <a:lnTo>
                  <a:pt x="6921355" y="1008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2162" y="5098281"/>
            <a:ext cx="7204075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45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Clustered</a:t>
            </a:r>
            <a:r>
              <a:rPr sz="1550" b="1" spc="-60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Column</a:t>
            </a:r>
            <a:r>
              <a:rPr sz="1550" b="1" spc="-60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or</a:t>
            </a:r>
            <a:r>
              <a:rPr sz="1550" b="1" spc="-60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Bar</a:t>
            </a:r>
            <a:r>
              <a:rPr sz="1550" b="1" spc="-60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Chart</a:t>
            </a:r>
            <a:r>
              <a:rPr sz="1550" b="1" spc="3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displays</a:t>
            </a:r>
            <a:r>
              <a:rPr sz="1550" spc="4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4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with</a:t>
            </a:r>
            <a:r>
              <a:rPr sz="1550" spc="4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bars</a:t>
            </a:r>
            <a:r>
              <a:rPr sz="1550" spc="5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grouped</a:t>
            </a:r>
            <a:r>
              <a:rPr sz="1550" spc="45" dirty="0">
                <a:latin typeface="Comic Sans MS"/>
                <a:cs typeface="Comic Sans MS"/>
              </a:rPr>
              <a:t>  </a:t>
            </a:r>
            <a:r>
              <a:rPr sz="1550" spc="-25" dirty="0">
                <a:latin typeface="Comic Sans MS"/>
                <a:cs typeface="Comic Sans MS"/>
              </a:rPr>
              <a:t>by </a:t>
            </a:r>
            <a:r>
              <a:rPr sz="1550" dirty="0">
                <a:latin typeface="Comic Sans MS"/>
                <a:cs typeface="Comic Sans MS"/>
              </a:rPr>
              <a:t>categories,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each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bar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representing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subcategory.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This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helps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in </a:t>
            </a:r>
            <a:r>
              <a:rPr sz="1550" dirty="0">
                <a:latin typeface="Comic Sans MS"/>
                <a:cs typeface="Comic Sans MS"/>
              </a:rPr>
              <a:t>comparing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multiple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subcategories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within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each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main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category.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2307" y="872751"/>
            <a:ext cx="3503929" cy="515620"/>
          </a:xfrm>
          <a:custGeom>
            <a:avLst/>
            <a:gdLst/>
            <a:ahLst/>
            <a:cxnLst/>
            <a:rect l="l" t="t" r="r" b="b"/>
            <a:pathLst>
              <a:path w="3503929" h="515619">
                <a:moveTo>
                  <a:pt x="3245826" y="515532"/>
                </a:moveTo>
                <a:lnTo>
                  <a:pt x="257731" y="515532"/>
                </a:lnTo>
                <a:lnTo>
                  <a:pt x="211431" y="511382"/>
                </a:lnTo>
                <a:lnTo>
                  <a:pt x="167822" y="499409"/>
                </a:lnTo>
                <a:lnTo>
                  <a:pt x="127666" y="480342"/>
                </a:lnTo>
                <a:lnTo>
                  <a:pt x="91690" y="454912"/>
                </a:lnTo>
                <a:lnTo>
                  <a:pt x="60623" y="423844"/>
                </a:lnTo>
                <a:lnTo>
                  <a:pt x="35192" y="387868"/>
                </a:lnTo>
                <a:lnTo>
                  <a:pt x="16126" y="347712"/>
                </a:lnTo>
                <a:lnTo>
                  <a:pt x="4152" y="304103"/>
                </a:lnTo>
                <a:lnTo>
                  <a:pt x="0" y="257769"/>
                </a:lnTo>
                <a:lnTo>
                  <a:pt x="4152" y="211434"/>
                </a:lnTo>
                <a:lnTo>
                  <a:pt x="16126" y="167824"/>
                </a:lnTo>
                <a:lnTo>
                  <a:pt x="35192" y="127667"/>
                </a:lnTo>
                <a:lnTo>
                  <a:pt x="60623" y="91691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5" y="0"/>
                </a:lnTo>
                <a:lnTo>
                  <a:pt x="3245793" y="0"/>
                </a:lnTo>
                <a:lnTo>
                  <a:pt x="3292129" y="4152"/>
                </a:lnTo>
                <a:lnTo>
                  <a:pt x="3335741" y="16126"/>
                </a:lnTo>
                <a:lnTo>
                  <a:pt x="3375898" y="35192"/>
                </a:lnTo>
                <a:lnTo>
                  <a:pt x="3411874" y="60623"/>
                </a:lnTo>
                <a:lnTo>
                  <a:pt x="3442941" y="91691"/>
                </a:lnTo>
                <a:lnTo>
                  <a:pt x="3468371" y="127667"/>
                </a:lnTo>
                <a:lnTo>
                  <a:pt x="3487436" y="167824"/>
                </a:lnTo>
                <a:lnTo>
                  <a:pt x="3499409" y="211434"/>
                </a:lnTo>
                <a:lnTo>
                  <a:pt x="3503562" y="257769"/>
                </a:lnTo>
                <a:lnTo>
                  <a:pt x="3499409" y="304103"/>
                </a:lnTo>
                <a:lnTo>
                  <a:pt x="3487436" y="347712"/>
                </a:lnTo>
                <a:lnTo>
                  <a:pt x="3468371" y="387868"/>
                </a:lnTo>
                <a:lnTo>
                  <a:pt x="3442941" y="423844"/>
                </a:lnTo>
                <a:lnTo>
                  <a:pt x="3411874" y="454912"/>
                </a:lnTo>
                <a:lnTo>
                  <a:pt x="3375898" y="480342"/>
                </a:lnTo>
                <a:lnTo>
                  <a:pt x="3335741" y="499409"/>
                </a:lnTo>
                <a:lnTo>
                  <a:pt x="3292129" y="511382"/>
                </a:lnTo>
                <a:lnTo>
                  <a:pt x="3245826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4956" y="968636"/>
            <a:ext cx="319849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Comic Sans MS"/>
                <a:cs typeface="Comic Sans MS"/>
              </a:rPr>
              <a:t>Clustered</a:t>
            </a:r>
            <a:r>
              <a:rPr sz="1850" b="1" spc="-13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Column/Bar</a:t>
            </a:r>
            <a:r>
              <a:rPr sz="1850" b="1" spc="-13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Chart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9998" y="4422830"/>
            <a:ext cx="2410460" cy="385445"/>
          </a:xfrm>
          <a:custGeom>
            <a:avLst/>
            <a:gdLst/>
            <a:ahLst/>
            <a:cxnLst/>
            <a:rect l="l" t="t" r="r" b="b"/>
            <a:pathLst>
              <a:path w="2410460" h="385445">
                <a:moveTo>
                  <a:pt x="2218255" y="384901"/>
                </a:moveTo>
                <a:lnTo>
                  <a:pt x="192462" y="384901"/>
                </a:lnTo>
                <a:lnTo>
                  <a:pt x="148333" y="379818"/>
                </a:lnTo>
                <a:lnTo>
                  <a:pt x="107823" y="365339"/>
                </a:lnTo>
                <a:lnTo>
                  <a:pt x="72087" y="342620"/>
                </a:lnTo>
                <a:lnTo>
                  <a:pt x="42282" y="312817"/>
                </a:lnTo>
                <a:lnTo>
                  <a:pt x="19562" y="277083"/>
                </a:lnTo>
                <a:lnTo>
                  <a:pt x="5083" y="236576"/>
                </a:lnTo>
                <a:lnTo>
                  <a:pt x="0" y="192450"/>
                </a:lnTo>
                <a:lnTo>
                  <a:pt x="5083" y="148324"/>
                </a:lnTo>
                <a:lnTo>
                  <a:pt x="19562" y="107817"/>
                </a:lnTo>
                <a:lnTo>
                  <a:pt x="42282" y="72084"/>
                </a:lnTo>
                <a:lnTo>
                  <a:pt x="72087" y="42280"/>
                </a:lnTo>
                <a:lnTo>
                  <a:pt x="107823" y="19561"/>
                </a:lnTo>
                <a:lnTo>
                  <a:pt x="148333" y="5082"/>
                </a:lnTo>
                <a:lnTo>
                  <a:pt x="192462" y="0"/>
                </a:lnTo>
                <a:lnTo>
                  <a:pt x="2218255" y="0"/>
                </a:lnTo>
                <a:lnTo>
                  <a:pt x="2262384" y="5082"/>
                </a:lnTo>
                <a:lnTo>
                  <a:pt x="2302895" y="19561"/>
                </a:lnTo>
                <a:lnTo>
                  <a:pt x="2338632" y="42280"/>
                </a:lnTo>
                <a:lnTo>
                  <a:pt x="2368439" y="72084"/>
                </a:lnTo>
                <a:lnTo>
                  <a:pt x="2391160" y="107817"/>
                </a:lnTo>
                <a:lnTo>
                  <a:pt x="2405640" y="148324"/>
                </a:lnTo>
                <a:lnTo>
                  <a:pt x="2410275" y="188554"/>
                </a:lnTo>
                <a:lnTo>
                  <a:pt x="2410275" y="196346"/>
                </a:lnTo>
                <a:lnTo>
                  <a:pt x="2405640" y="236576"/>
                </a:lnTo>
                <a:lnTo>
                  <a:pt x="2391160" y="277083"/>
                </a:lnTo>
                <a:lnTo>
                  <a:pt x="2368439" y="312817"/>
                </a:lnTo>
                <a:lnTo>
                  <a:pt x="2338632" y="342620"/>
                </a:lnTo>
                <a:lnTo>
                  <a:pt x="2302895" y="365339"/>
                </a:lnTo>
                <a:lnTo>
                  <a:pt x="2262384" y="379818"/>
                </a:lnTo>
                <a:lnTo>
                  <a:pt x="2218255" y="384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4546" y="4470995"/>
            <a:ext cx="218122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Clustered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Column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Chart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2449" y="4422830"/>
            <a:ext cx="2410460" cy="385445"/>
          </a:xfrm>
          <a:custGeom>
            <a:avLst/>
            <a:gdLst/>
            <a:ahLst/>
            <a:cxnLst/>
            <a:rect l="l" t="t" r="r" b="b"/>
            <a:pathLst>
              <a:path w="2410459" h="385445">
                <a:moveTo>
                  <a:pt x="2218273" y="384901"/>
                </a:moveTo>
                <a:lnTo>
                  <a:pt x="192481" y="384901"/>
                </a:lnTo>
                <a:lnTo>
                  <a:pt x="148353" y="379818"/>
                </a:lnTo>
                <a:lnTo>
                  <a:pt x="107841" y="365339"/>
                </a:lnTo>
                <a:lnTo>
                  <a:pt x="72102" y="342620"/>
                </a:lnTo>
                <a:lnTo>
                  <a:pt x="42292" y="312817"/>
                </a:lnTo>
                <a:lnTo>
                  <a:pt x="19567" y="277083"/>
                </a:lnTo>
                <a:lnTo>
                  <a:pt x="5084" y="236576"/>
                </a:lnTo>
                <a:lnTo>
                  <a:pt x="0" y="192451"/>
                </a:lnTo>
                <a:lnTo>
                  <a:pt x="5084" y="148324"/>
                </a:lnTo>
                <a:lnTo>
                  <a:pt x="19567" y="107817"/>
                </a:lnTo>
                <a:lnTo>
                  <a:pt x="42292" y="72084"/>
                </a:lnTo>
                <a:lnTo>
                  <a:pt x="72102" y="42280"/>
                </a:lnTo>
                <a:lnTo>
                  <a:pt x="107841" y="19561"/>
                </a:lnTo>
                <a:lnTo>
                  <a:pt x="148353" y="5082"/>
                </a:lnTo>
                <a:lnTo>
                  <a:pt x="192480" y="0"/>
                </a:lnTo>
                <a:lnTo>
                  <a:pt x="2218274" y="0"/>
                </a:lnTo>
                <a:lnTo>
                  <a:pt x="2262399" y="5082"/>
                </a:lnTo>
                <a:lnTo>
                  <a:pt x="2302906" y="19561"/>
                </a:lnTo>
                <a:lnTo>
                  <a:pt x="2338639" y="42280"/>
                </a:lnTo>
                <a:lnTo>
                  <a:pt x="2368443" y="72084"/>
                </a:lnTo>
                <a:lnTo>
                  <a:pt x="2391162" y="107817"/>
                </a:lnTo>
                <a:lnTo>
                  <a:pt x="2405641" y="148324"/>
                </a:lnTo>
                <a:lnTo>
                  <a:pt x="2410275" y="188555"/>
                </a:lnTo>
                <a:lnTo>
                  <a:pt x="2410275" y="196346"/>
                </a:lnTo>
                <a:lnTo>
                  <a:pt x="2405641" y="236576"/>
                </a:lnTo>
                <a:lnTo>
                  <a:pt x="2391162" y="277083"/>
                </a:lnTo>
                <a:lnTo>
                  <a:pt x="2368443" y="312817"/>
                </a:lnTo>
                <a:lnTo>
                  <a:pt x="2338639" y="342620"/>
                </a:lnTo>
                <a:lnTo>
                  <a:pt x="2302906" y="365339"/>
                </a:lnTo>
                <a:lnTo>
                  <a:pt x="2262399" y="379818"/>
                </a:lnTo>
                <a:lnTo>
                  <a:pt x="2218273" y="384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4159" y="4470995"/>
            <a:ext cx="186753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Clustered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Bar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Chart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571" y="1571185"/>
            <a:ext cx="3505199" cy="26669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19585" y="792296"/>
            <a:ext cx="3057509" cy="3448043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973" y="95459"/>
            <a:ext cx="7526020" cy="5697855"/>
            <a:chOff x="842973" y="95459"/>
            <a:chExt cx="7526020" cy="5697855"/>
          </a:xfrm>
        </p:grpSpPr>
        <p:sp>
          <p:nvSpPr>
            <p:cNvPr id="3" name="object 3"/>
            <p:cNvSpPr/>
            <p:nvPr/>
          </p:nvSpPr>
          <p:spPr>
            <a:xfrm>
              <a:off x="2711926" y="95459"/>
              <a:ext cx="3576320" cy="1687195"/>
            </a:xfrm>
            <a:custGeom>
              <a:avLst/>
              <a:gdLst/>
              <a:ahLst/>
              <a:cxnLst/>
              <a:rect l="l" t="t" r="r" b="b"/>
              <a:pathLst>
                <a:path w="3576320" h="1687195">
                  <a:moveTo>
                    <a:pt x="207174" y="1686760"/>
                  </a:moveTo>
                  <a:lnTo>
                    <a:pt x="207173" y="1449266"/>
                  </a:lnTo>
                  <a:lnTo>
                    <a:pt x="183203" y="1437018"/>
                  </a:lnTo>
                  <a:lnTo>
                    <a:pt x="138612" y="1405113"/>
                  </a:lnTo>
                  <a:lnTo>
                    <a:pt x="99046" y="1359673"/>
                  </a:lnTo>
                  <a:lnTo>
                    <a:pt x="65173" y="1296315"/>
                  </a:lnTo>
                  <a:lnTo>
                    <a:pt x="50580" y="1256545"/>
                  </a:lnTo>
                  <a:lnTo>
                    <a:pt x="37662" y="1210651"/>
                  </a:lnTo>
                  <a:lnTo>
                    <a:pt x="26502" y="1158085"/>
                  </a:lnTo>
                  <a:lnTo>
                    <a:pt x="17184" y="1098297"/>
                  </a:lnTo>
                  <a:lnTo>
                    <a:pt x="9790" y="1030741"/>
                  </a:lnTo>
                  <a:lnTo>
                    <a:pt x="4406" y="954867"/>
                  </a:lnTo>
                  <a:lnTo>
                    <a:pt x="1114" y="870128"/>
                  </a:lnTo>
                  <a:lnTo>
                    <a:pt x="0" y="775838"/>
                  </a:lnTo>
                  <a:lnTo>
                    <a:pt x="1089" y="690661"/>
                  </a:lnTo>
                  <a:lnTo>
                    <a:pt x="4297" y="611546"/>
                  </a:lnTo>
                  <a:lnTo>
                    <a:pt x="9542" y="538298"/>
                  </a:lnTo>
                  <a:lnTo>
                    <a:pt x="16746" y="470722"/>
                  </a:lnTo>
                  <a:lnTo>
                    <a:pt x="25828" y="408621"/>
                  </a:lnTo>
                  <a:lnTo>
                    <a:pt x="36707" y="351800"/>
                  </a:lnTo>
                  <a:lnTo>
                    <a:pt x="49304" y="300064"/>
                  </a:lnTo>
                  <a:lnTo>
                    <a:pt x="63538" y="253216"/>
                  </a:lnTo>
                  <a:lnTo>
                    <a:pt x="79329" y="211061"/>
                  </a:lnTo>
                  <a:lnTo>
                    <a:pt x="96596" y="173403"/>
                  </a:lnTo>
                  <a:lnTo>
                    <a:pt x="115260" y="140046"/>
                  </a:lnTo>
                  <a:lnTo>
                    <a:pt x="156457" y="85454"/>
                  </a:lnTo>
                  <a:lnTo>
                    <a:pt x="202278" y="45719"/>
                  </a:lnTo>
                  <a:lnTo>
                    <a:pt x="252081" y="19276"/>
                  </a:lnTo>
                  <a:lnTo>
                    <a:pt x="305224" y="4558"/>
                  </a:lnTo>
                  <a:lnTo>
                    <a:pt x="361067" y="0"/>
                  </a:lnTo>
                  <a:lnTo>
                    <a:pt x="3171841" y="0"/>
                  </a:lnTo>
                  <a:lnTo>
                    <a:pt x="3238897" y="4558"/>
                  </a:lnTo>
                  <a:lnTo>
                    <a:pt x="3301129" y="19276"/>
                  </a:lnTo>
                  <a:lnTo>
                    <a:pt x="3358117" y="45722"/>
                  </a:lnTo>
                  <a:lnTo>
                    <a:pt x="3409444" y="85462"/>
                  </a:lnTo>
                  <a:lnTo>
                    <a:pt x="3454690" y="140061"/>
                  </a:lnTo>
                  <a:lnTo>
                    <a:pt x="3474903" y="173422"/>
                  </a:lnTo>
                  <a:lnTo>
                    <a:pt x="3493438" y="211086"/>
                  </a:lnTo>
                  <a:lnTo>
                    <a:pt x="3510244" y="253248"/>
                  </a:lnTo>
                  <a:lnTo>
                    <a:pt x="3525268" y="300104"/>
                  </a:lnTo>
                  <a:lnTo>
                    <a:pt x="3538458" y="351850"/>
                  </a:lnTo>
                  <a:lnTo>
                    <a:pt x="3549762" y="408682"/>
                  </a:lnTo>
                  <a:lnTo>
                    <a:pt x="3559127" y="470794"/>
                  </a:lnTo>
                  <a:lnTo>
                    <a:pt x="3566502" y="538384"/>
                  </a:lnTo>
                  <a:lnTo>
                    <a:pt x="3571833" y="611647"/>
                  </a:lnTo>
                  <a:lnTo>
                    <a:pt x="3575068" y="690779"/>
                  </a:lnTo>
                  <a:lnTo>
                    <a:pt x="3576156" y="775981"/>
                  </a:lnTo>
                  <a:lnTo>
                    <a:pt x="3574956" y="855300"/>
                  </a:lnTo>
                  <a:lnTo>
                    <a:pt x="3571389" y="929069"/>
                  </a:lnTo>
                  <a:lnTo>
                    <a:pt x="3565518" y="997321"/>
                  </a:lnTo>
                  <a:lnTo>
                    <a:pt x="3557403" y="1060229"/>
                  </a:lnTo>
                  <a:lnTo>
                    <a:pt x="3547106" y="1117969"/>
                  </a:lnTo>
                  <a:lnTo>
                    <a:pt x="3534687" y="1170716"/>
                  </a:lnTo>
                  <a:lnTo>
                    <a:pt x="3520205" y="1218645"/>
                  </a:lnTo>
                  <a:lnTo>
                    <a:pt x="3503722" y="1261930"/>
                  </a:lnTo>
                  <a:lnTo>
                    <a:pt x="3485298" y="1300748"/>
                  </a:lnTo>
                  <a:lnTo>
                    <a:pt x="3464994" y="1335272"/>
                  </a:lnTo>
                  <a:lnTo>
                    <a:pt x="3418986" y="1392140"/>
                  </a:lnTo>
                  <a:lnTo>
                    <a:pt x="3366183" y="1433934"/>
                  </a:lnTo>
                  <a:lnTo>
                    <a:pt x="3307068" y="1462054"/>
                  </a:lnTo>
                  <a:lnTo>
                    <a:pt x="3242126" y="1477900"/>
                  </a:lnTo>
                  <a:lnTo>
                    <a:pt x="3171841" y="1482871"/>
                  </a:lnTo>
                  <a:lnTo>
                    <a:pt x="452415" y="1482871"/>
                  </a:lnTo>
                  <a:lnTo>
                    <a:pt x="207174" y="168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1943" y="1762273"/>
              <a:ext cx="4766945" cy="1838325"/>
            </a:xfrm>
            <a:custGeom>
              <a:avLst/>
              <a:gdLst/>
              <a:ahLst/>
              <a:cxnLst/>
              <a:rect l="l" t="t" r="r" b="b"/>
              <a:pathLst>
                <a:path w="4766945" h="1838325">
                  <a:moveTo>
                    <a:pt x="280659" y="1837718"/>
                  </a:moveTo>
                  <a:lnTo>
                    <a:pt x="280659" y="1516001"/>
                  </a:lnTo>
                  <a:lnTo>
                    <a:pt x="251936" y="1501546"/>
                  </a:lnTo>
                  <a:lnTo>
                    <a:pt x="224349" y="1484995"/>
                  </a:lnTo>
                  <a:lnTo>
                    <a:pt x="172900" y="1444564"/>
                  </a:lnTo>
                  <a:lnTo>
                    <a:pt x="126935" y="1392618"/>
                  </a:lnTo>
                  <a:lnTo>
                    <a:pt x="87076" y="1327067"/>
                  </a:lnTo>
                  <a:lnTo>
                    <a:pt x="69632" y="1288537"/>
                  </a:lnTo>
                  <a:lnTo>
                    <a:pt x="53948" y="1245821"/>
                  </a:lnTo>
                  <a:lnTo>
                    <a:pt x="40103" y="1198659"/>
                  </a:lnTo>
                  <a:lnTo>
                    <a:pt x="28173" y="1146789"/>
                  </a:lnTo>
                  <a:lnTo>
                    <a:pt x="18239" y="1089949"/>
                  </a:lnTo>
                  <a:lnTo>
                    <a:pt x="10376" y="1027880"/>
                  </a:lnTo>
                  <a:lnTo>
                    <a:pt x="4663" y="960319"/>
                  </a:lnTo>
                  <a:lnTo>
                    <a:pt x="1178" y="887005"/>
                  </a:lnTo>
                  <a:lnTo>
                    <a:pt x="0" y="807682"/>
                  </a:lnTo>
                  <a:lnTo>
                    <a:pt x="1228" y="732373"/>
                  </a:lnTo>
                  <a:lnTo>
                    <a:pt x="4857" y="661294"/>
                  </a:lnTo>
                  <a:lnTo>
                    <a:pt x="10805" y="594360"/>
                  </a:lnTo>
                  <a:lnTo>
                    <a:pt x="18988" y="531489"/>
                  </a:lnTo>
                  <a:lnTo>
                    <a:pt x="29324" y="472598"/>
                  </a:lnTo>
                  <a:lnTo>
                    <a:pt x="41731" y="417606"/>
                  </a:lnTo>
                  <a:lnTo>
                    <a:pt x="56124" y="366431"/>
                  </a:lnTo>
                  <a:lnTo>
                    <a:pt x="72423" y="318991"/>
                  </a:lnTo>
                  <a:lnTo>
                    <a:pt x="90543" y="275204"/>
                  </a:lnTo>
                  <a:lnTo>
                    <a:pt x="110402" y="234989"/>
                  </a:lnTo>
                  <a:lnTo>
                    <a:pt x="131918" y="198264"/>
                  </a:lnTo>
                  <a:lnTo>
                    <a:pt x="155007" y="164948"/>
                  </a:lnTo>
                  <a:lnTo>
                    <a:pt x="179587" y="134957"/>
                  </a:lnTo>
                  <a:lnTo>
                    <a:pt x="232888" y="84627"/>
                  </a:lnTo>
                  <a:lnTo>
                    <a:pt x="291159" y="46621"/>
                  </a:lnTo>
                  <a:lnTo>
                    <a:pt x="353739" y="20284"/>
                  </a:lnTo>
                  <a:lnTo>
                    <a:pt x="419964" y="4962"/>
                  </a:lnTo>
                  <a:lnTo>
                    <a:pt x="489172" y="0"/>
                  </a:lnTo>
                  <a:lnTo>
                    <a:pt x="4222365" y="0"/>
                  </a:lnTo>
                  <a:lnTo>
                    <a:pt x="4262721" y="1126"/>
                  </a:lnTo>
                  <a:lnTo>
                    <a:pt x="4301902" y="4552"/>
                  </a:lnTo>
                  <a:lnTo>
                    <a:pt x="4339858" y="10351"/>
                  </a:lnTo>
                  <a:lnTo>
                    <a:pt x="4411900" y="29355"/>
                  </a:lnTo>
                  <a:lnTo>
                    <a:pt x="4478466" y="58710"/>
                  </a:lnTo>
                  <a:lnTo>
                    <a:pt x="4539169" y="98995"/>
                  </a:lnTo>
                  <a:lnTo>
                    <a:pt x="4593627" y="150783"/>
                  </a:lnTo>
                  <a:lnTo>
                    <a:pt x="4618394" y="181171"/>
                  </a:lnTo>
                  <a:lnTo>
                    <a:pt x="4641455" y="214650"/>
                  </a:lnTo>
                  <a:lnTo>
                    <a:pt x="4662763" y="251294"/>
                  </a:lnTo>
                  <a:lnTo>
                    <a:pt x="4682269" y="291173"/>
                  </a:lnTo>
                  <a:lnTo>
                    <a:pt x="4699926" y="334360"/>
                  </a:lnTo>
                  <a:lnTo>
                    <a:pt x="4715686" y="380926"/>
                  </a:lnTo>
                  <a:lnTo>
                    <a:pt x="4729499" y="430944"/>
                  </a:lnTo>
                  <a:lnTo>
                    <a:pt x="4741320" y="484485"/>
                  </a:lnTo>
                  <a:lnTo>
                    <a:pt x="4751099" y="541622"/>
                  </a:lnTo>
                  <a:lnTo>
                    <a:pt x="4758788" y="602426"/>
                  </a:lnTo>
                  <a:lnTo>
                    <a:pt x="4764340" y="666969"/>
                  </a:lnTo>
                  <a:lnTo>
                    <a:pt x="4766603" y="712915"/>
                  </a:lnTo>
                  <a:lnTo>
                    <a:pt x="4766603" y="893948"/>
                  </a:lnTo>
                  <a:lnTo>
                    <a:pt x="4763943" y="941110"/>
                  </a:lnTo>
                  <a:lnTo>
                    <a:pt x="4757905" y="1002475"/>
                  </a:lnTo>
                  <a:lnTo>
                    <a:pt x="4749547" y="1060308"/>
                  </a:lnTo>
                  <a:lnTo>
                    <a:pt x="4738922" y="1114663"/>
                  </a:lnTo>
                  <a:lnTo>
                    <a:pt x="4726086" y="1165597"/>
                  </a:lnTo>
                  <a:lnTo>
                    <a:pt x="4711093" y="1213164"/>
                  </a:lnTo>
                  <a:lnTo>
                    <a:pt x="4693997" y="1257420"/>
                  </a:lnTo>
                  <a:lnTo>
                    <a:pt x="4674854" y="1298420"/>
                  </a:lnTo>
                  <a:lnTo>
                    <a:pt x="4653717" y="1336219"/>
                  </a:lnTo>
                  <a:lnTo>
                    <a:pt x="4630642" y="1370873"/>
                  </a:lnTo>
                  <a:lnTo>
                    <a:pt x="4605682" y="1402437"/>
                  </a:lnTo>
                  <a:lnTo>
                    <a:pt x="4578892" y="1430966"/>
                  </a:lnTo>
                  <a:lnTo>
                    <a:pt x="4550327" y="1456515"/>
                  </a:lnTo>
                  <a:lnTo>
                    <a:pt x="4488091" y="1498897"/>
                  </a:lnTo>
                  <a:lnTo>
                    <a:pt x="4419408" y="1530024"/>
                  </a:lnTo>
                  <a:lnTo>
                    <a:pt x="4382786" y="1541506"/>
                  </a:lnTo>
                  <a:lnTo>
                    <a:pt x="4344715" y="1550340"/>
                  </a:lnTo>
                  <a:lnTo>
                    <a:pt x="4305252" y="1556581"/>
                  </a:lnTo>
                  <a:lnTo>
                    <a:pt x="4264450" y="1560286"/>
                  </a:lnTo>
                  <a:lnTo>
                    <a:pt x="4222363" y="1561508"/>
                  </a:lnTo>
                  <a:lnTo>
                    <a:pt x="612891" y="1561508"/>
                  </a:lnTo>
                  <a:lnTo>
                    <a:pt x="280659" y="1837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8641" y="310597"/>
            <a:ext cx="550799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947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61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1850">
              <a:latin typeface="Comic Sans MS"/>
              <a:cs typeface="Comic Sans MS"/>
            </a:endParaRPr>
          </a:p>
          <a:p>
            <a:pPr marL="94996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01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86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86" y="856513"/>
                  </a:lnTo>
                  <a:lnTo>
                    <a:pt x="492340" y="898944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01" y="1204048"/>
                  </a:lnTo>
                  <a:lnTo>
                    <a:pt x="944638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44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23"/>
                  </a:lnTo>
                  <a:lnTo>
                    <a:pt x="1661312" y="6516649"/>
                  </a:lnTo>
                  <a:lnTo>
                    <a:pt x="1656156" y="6469659"/>
                  </a:lnTo>
                  <a:lnTo>
                    <a:pt x="1649006" y="6423304"/>
                  </a:lnTo>
                  <a:lnTo>
                    <a:pt x="1639912" y="6377622"/>
                  </a:lnTo>
                  <a:lnTo>
                    <a:pt x="1628927" y="6332639"/>
                  </a:lnTo>
                  <a:lnTo>
                    <a:pt x="1616087" y="6288430"/>
                  </a:lnTo>
                  <a:lnTo>
                    <a:pt x="1601419" y="6245009"/>
                  </a:lnTo>
                  <a:lnTo>
                    <a:pt x="1584998" y="6202451"/>
                  </a:lnTo>
                  <a:lnTo>
                    <a:pt x="1566849" y="6160770"/>
                  </a:lnTo>
                  <a:lnTo>
                    <a:pt x="1547025" y="6120028"/>
                  </a:lnTo>
                  <a:lnTo>
                    <a:pt x="1525549" y="6080264"/>
                  </a:lnTo>
                  <a:lnTo>
                    <a:pt x="1502498" y="6041517"/>
                  </a:lnTo>
                  <a:lnTo>
                    <a:pt x="1477886" y="6003836"/>
                  </a:lnTo>
                  <a:lnTo>
                    <a:pt x="1451775" y="5967273"/>
                  </a:lnTo>
                  <a:lnTo>
                    <a:pt x="1424203" y="5931852"/>
                  </a:lnTo>
                  <a:lnTo>
                    <a:pt x="1395209" y="5897638"/>
                  </a:lnTo>
                  <a:lnTo>
                    <a:pt x="1364856" y="5864657"/>
                  </a:lnTo>
                  <a:lnTo>
                    <a:pt x="1333157" y="5832970"/>
                  </a:lnTo>
                  <a:lnTo>
                    <a:pt x="1300187" y="5802604"/>
                  </a:lnTo>
                  <a:lnTo>
                    <a:pt x="1265961" y="5773623"/>
                  </a:lnTo>
                  <a:lnTo>
                    <a:pt x="1230553" y="5746051"/>
                  </a:lnTo>
                  <a:lnTo>
                    <a:pt x="1193977" y="5719927"/>
                  </a:lnTo>
                  <a:lnTo>
                    <a:pt x="1156309" y="5695327"/>
                  </a:lnTo>
                  <a:lnTo>
                    <a:pt x="1117561" y="5672264"/>
                  </a:lnTo>
                  <a:lnTo>
                    <a:pt x="1077798" y="5650801"/>
                  </a:lnTo>
                  <a:lnTo>
                    <a:pt x="1037056" y="5630977"/>
                  </a:lnTo>
                  <a:lnTo>
                    <a:pt x="995375" y="5612816"/>
                  </a:lnTo>
                  <a:lnTo>
                    <a:pt x="952804" y="5596394"/>
                  </a:lnTo>
                  <a:lnTo>
                    <a:pt x="909396" y="5581739"/>
                  </a:lnTo>
                  <a:lnTo>
                    <a:pt x="865174" y="5568886"/>
                  </a:lnTo>
                  <a:lnTo>
                    <a:pt x="820204" y="5557901"/>
                  </a:lnTo>
                  <a:lnTo>
                    <a:pt x="774509" y="5548808"/>
                  </a:lnTo>
                  <a:lnTo>
                    <a:pt x="728154" y="5541670"/>
                  </a:lnTo>
                  <a:lnTo>
                    <a:pt x="681164" y="5536501"/>
                  </a:lnTo>
                  <a:lnTo>
                    <a:pt x="633603" y="5533377"/>
                  </a:lnTo>
                  <a:lnTo>
                    <a:pt x="585482" y="5532323"/>
                  </a:lnTo>
                  <a:lnTo>
                    <a:pt x="537387" y="5533377"/>
                  </a:lnTo>
                  <a:lnTo>
                    <a:pt x="489813" y="5536501"/>
                  </a:lnTo>
                  <a:lnTo>
                    <a:pt x="442836" y="5541670"/>
                  </a:lnTo>
                  <a:lnTo>
                    <a:pt x="396468" y="5548808"/>
                  </a:lnTo>
                  <a:lnTo>
                    <a:pt x="350786" y="5557901"/>
                  </a:lnTo>
                  <a:lnTo>
                    <a:pt x="305816" y="5568886"/>
                  </a:lnTo>
                  <a:lnTo>
                    <a:pt x="261594" y="5581739"/>
                  </a:lnTo>
                  <a:lnTo>
                    <a:pt x="218186" y="5596394"/>
                  </a:lnTo>
                  <a:lnTo>
                    <a:pt x="175615" y="5612816"/>
                  </a:lnTo>
                  <a:lnTo>
                    <a:pt x="133934" y="5630977"/>
                  </a:lnTo>
                  <a:lnTo>
                    <a:pt x="93192" y="5650801"/>
                  </a:lnTo>
                  <a:lnTo>
                    <a:pt x="53428" y="5672264"/>
                  </a:lnTo>
                  <a:lnTo>
                    <a:pt x="14681" y="5695327"/>
                  </a:lnTo>
                  <a:lnTo>
                    <a:pt x="0" y="5704916"/>
                  </a:lnTo>
                  <a:lnTo>
                    <a:pt x="0" y="7200887"/>
                  </a:lnTo>
                  <a:lnTo>
                    <a:pt x="1490891" y="7200887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40"/>
                  </a:lnTo>
                  <a:lnTo>
                    <a:pt x="1616087" y="6936219"/>
                  </a:lnTo>
                  <a:lnTo>
                    <a:pt x="1628927" y="6892010"/>
                  </a:lnTo>
                  <a:lnTo>
                    <a:pt x="1639912" y="6847027"/>
                  </a:lnTo>
                  <a:lnTo>
                    <a:pt x="1649006" y="6801345"/>
                  </a:lnTo>
                  <a:lnTo>
                    <a:pt x="1656156" y="6754990"/>
                  </a:lnTo>
                  <a:lnTo>
                    <a:pt x="1661312" y="6708000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14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61"/>
                  </a:lnTo>
                  <a:lnTo>
                    <a:pt x="3068866" y="6123267"/>
                  </a:lnTo>
                  <a:lnTo>
                    <a:pt x="3024555" y="6104572"/>
                  </a:lnTo>
                  <a:lnTo>
                    <a:pt x="2975267" y="6097943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61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14"/>
                  </a:lnTo>
                  <a:lnTo>
                    <a:pt x="2796438" y="6332715"/>
                  </a:lnTo>
                  <a:lnTo>
                    <a:pt x="2815132" y="6377013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191" y="6468846"/>
                  </a:lnTo>
                  <a:lnTo>
                    <a:pt x="2975330" y="6468846"/>
                  </a:lnTo>
                  <a:lnTo>
                    <a:pt x="3024555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13"/>
                  </a:lnTo>
                  <a:lnTo>
                    <a:pt x="3154083" y="6332715"/>
                  </a:lnTo>
                  <a:lnTo>
                    <a:pt x="3160712" y="6283414"/>
                  </a:lnTo>
                  <a:close/>
                </a:path>
                <a:path w="9001125" h="7200900">
                  <a:moveTo>
                    <a:pt x="9001100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09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09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09" y="358305"/>
                  </a:lnTo>
                  <a:lnTo>
                    <a:pt x="7844358" y="402907"/>
                  </a:lnTo>
                  <a:lnTo>
                    <a:pt x="7857312" y="446405"/>
                  </a:lnTo>
                  <a:lnTo>
                    <a:pt x="7872895" y="488708"/>
                  </a:lnTo>
                  <a:lnTo>
                    <a:pt x="7891005" y="529729"/>
                  </a:lnTo>
                  <a:lnTo>
                    <a:pt x="7911541" y="569353"/>
                  </a:lnTo>
                  <a:lnTo>
                    <a:pt x="7934414" y="607491"/>
                  </a:lnTo>
                  <a:lnTo>
                    <a:pt x="7959534" y="644055"/>
                  </a:lnTo>
                  <a:lnTo>
                    <a:pt x="7986789" y="678954"/>
                  </a:lnTo>
                  <a:lnTo>
                    <a:pt x="8016100" y="712076"/>
                  </a:lnTo>
                  <a:lnTo>
                    <a:pt x="8047368" y="743343"/>
                  </a:lnTo>
                  <a:lnTo>
                    <a:pt x="8080489" y="772655"/>
                  </a:lnTo>
                  <a:lnTo>
                    <a:pt x="8115389" y="799909"/>
                  </a:lnTo>
                  <a:lnTo>
                    <a:pt x="8151952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36" y="915085"/>
                  </a:lnTo>
                  <a:lnTo>
                    <a:pt x="8401139" y="925334"/>
                  </a:lnTo>
                  <a:lnTo>
                    <a:pt x="8446745" y="932776"/>
                  </a:lnTo>
                  <a:lnTo>
                    <a:pt x="8493265" y="937298"/>
                  </a:lnTo>
                  <a:lnTo>
                    <a:pt x="8540674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82" y="925334"/>
                  </a:lnTo>
                  <a:lnTo>
                    <a:pt x="8724684" y="915085"/>
                  </a:lnTo>
                  <a:lnTo>
                    <a:pt x="8768182" y="902131"/>
                  </a:lnTo>
                  <a:lnTo>
                    <a:pt x="8810485" y="886548"/>
                  </a:lnTo>
                  <a:lnTo>
                    <a:pt x="8851494" y="868438"/>
                  </a:lnTo>
                  <a:lnTo>
                    <a:pt x="8891118" y="847902"/>
                  </a:lnTo>
                  <a:lnTo>
                    <a:pt x="8929268" y="825030"/>
                  </a:lnTo>
                  <a:lnTo>
                    <a:pt x="8965832" y="799909"/>
                  </a:lnTo>
                  <a:lnTo>
                    <a:pt x="9000731" y="772655"/>
                  </a:lnTo>
                  <a:lnTo>
                    <a:pt x="9001100" y="772325"/>
                  </a:lnTo>
                  <a:lnTo>
                    <a:pt x="900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65" y="5345917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6057" y="588775"/>
                  </a:moveTo>
                  <a:lnTo>
                    <a:pt x="294326" y="588775"/>
                  </a:lnTo>
                  <a:lnTo>
                    <a:pt x="248071" y="585113"/>
                  </a:lnTo>
                  <a:lnTo>
                    <a:pt x="203298" y="574327"/>
                  </a:lnTo>
                  <a:lnTo>
                    <a:pt x="160876" y="556752"/>
                  </a:lnTo>
                  <a:lnTo>
                    <a:pt x="121590" y="532718"/>
                  </a:lnTo>
                  <a:lnTo>
                    <a:pt x="86227" y="502554"/>
                  </a:lnTo>
                  <a:lnTo>
                    <a:pt x="56063" y="467203"/>
                  </a:lnTo>
                  <a:lnTo>
                    <a:pt x="32029" y="427919"/>
                  </a:lnTo>
                  <a:lnTo>
                    <a:pt x="14454" y="385491"/>
                  </a:lnTo>
                  <a:lnTo>
                    <a:pt x="3668" y="340713"/>
                  </a:lnTo>
                  <a:lnTo>
                    <a:pt x="0" y="294376"/>
                  </a:lnTo>
                  <a:lnTo>
                    <a:pt x="3668" y="248052"/>
                  </a:lnTo>
                  <a:lnTo>
                    <a:pt x="14454" y="203283"/>
                  </a:lnTo>
                  <a:lnTo>
                    <a:pt x="32029" y="160860"/>
                  </a:lnTo>
                  <a:lnTo>
                    <a:pt x="56063" y="121578"/>
                  </a:lnTo>
                  <a:lnTo>
                    <a:pt x="86227" y="86227"/>
                  </a:lnTo>
                  <a:lnTo>
                    <a:pt x="121590" y="56063"/>
                  </a:lnTo>
                  <a:lnTo>
                    <a:pt x="160876" y="32029"/>
                  </a:lnTo>
                  <a:lnTo>
                    <a:pt x="203298" y="14454"/>
                  </a:lnTo>
                  <a:lnTo>
                    <a:pt x="248071" y="3668"/>
                  </a:lnTo>
                  <a:lnTo>
                    <a:pt x="294404" y="0"/>
                  </a:lnTo>
                  <a:lnTo>
                    <a:pt x="4275979" y="0"/>
                  </a:lnTo>
                  <a:lnTo>
                    <a:pt x="4322300" y="3668"/>
                  </a:lnTo>
                  <a:lnTo>
                    <a:pt x="4367070" y="14454"/>
                  </a:lnTo>
                  <a:lnTo>
                    <a:pt x="4409492" y="32029"/>
                  </a:lnTo>
                  <a:lnTo>
                    <a:pt x="4448775" y="56063"/>
                  </a:lnTo>
                  <a:lnTo>
                    <a:pt x="4484125" y="86227"/>
                  </a:lnTo>
                  <a:lnTo>
                    <a:pt x="4514301" y="121578"/>
                  </a:lnTo>
                  <a:lnTo>
                    <a:pt x="4538337" y="160860"/>
                  </a:lnTo>
                  <a:lnTo>
                    <a:pt x="4555907" y="203283"/>
                  </a:lnTo>
                  <a:lnTo>
                    <a:pt x="4566687" y="248052"/>
                  </a:lnTo>
                  <a:lnTo>
                    <a:pt x="4569911" y="288782"/>
                  </a:lnTo>
                  <a:lnTo>
                    <a:pt x="4569911" y="299970"/>
                  </a:lnTo>
                  <a:lnTo>
                    <a:pt x="4566687" y="340713"/>
                  </a:lnTo>
                  <a:lnTo>
                    <a:pt x="4555907" y="385491"/>
                  </a:lnTo>
                  <a:lnTo>
                    <a:pt x="4538337" y="427919"/>
                  </a:lnTo>
                  <a:lnTo>
                    <a:pt x="4514301" y="467203"/>
                  </a:lnTo>
                  <a:lnTo>
                    <a:pt x="4484125" y="502554"/>
                  </a:lnTo>
                  <a:lnTo>
                    <a:pt x="4448775" y="532718"/>
                  </a:lnTo>
                  <a:lnTo>
                    <a:pt x="4409492" y="556752"/>
                  </a:lnTo>
                  <a:lnTo>
                    <a:pt x="4367070" y="574327"/>
                  </a:lnTo>
                  <a:lnTo>
                    <a:pt x="4322300" y="585113"/>
                  </a:lnTo>
                  <a:lnTo>
                    <a:pt x="4276057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73" y="5479902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497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COLUMN CHART</vt:lpstr>
      <vt:lpstr>BAR CHART</vt:lpstr>
      <vt:lpstr>DIFFERENCE BETWEEN STACKED AND CLUSTERED</vt:lpstr>
      <vt:lpstr>DIFFERENCE BETWEEN STACKED AND CLUSTERED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2024-09-29T06:46:51Z</dcterms:created>
  <dcterms:modified xsi:type="dcterms:W3CDTF">2024-10-05T15:22:12Z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