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2E23C-6CCF-4D8D-8AD9-96C6E671DE7D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FC687-1992-42FC-94A7-A5FCF4F2C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686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68332-9437-4CAD-8D7C-905651AD11BE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5C82-872C-425D-AE21-7986532C9FBD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1A2C2-5712-4199-8D8D-615A080D9B28}" type="datetime1">
              <a:rPr lang="en-US" smtClean="0"/>
              <a:t>10/14/2024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E6D1D-C5F1-4D02-AE92-62104E9D17CA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AC2DD-F475-403A-8A35-61AC90E11E60}" type="datetime1">
              <a:rPr lang="en-US" smtClean="0"/>
              <a:t>10/14/2024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9175" y="137152"/>
            <a:ext cx="6388049" cy="749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9175" y="1153184"/>
            <a:ext cx="4227195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1" y="6675266"/>
            <a:ext cx="2075244" cy="489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827E3-973D-43B4-B049-740951708620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63" y="1723544"/>
            <a:ext cx="2307590" cy="164211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z="3150" spc="-20" dirty="0"/>
              <a:t>Hii,</a:t>
            </a:r>
            <a:endParaRPr sz="315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150" dirty="0" err="1"/>
              <a:t>Iam</a:t>
            </a:r>
            <a:r>
              <a:rPr lang="en-US" sz="3150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84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5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6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19999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19999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79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6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48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7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485" y="1868071"/>
                </a:moveTo>
                <a:lnTo>
                  <a:pt x="196485" y="1642832"/>
                </a:lnTo>
                <a:lnTo>
                  <a:pt x="176374" y="1632660"/>
                </a:lnTo>
                <a:lnTo>
                  <a:pt x="157060" y="1620697"/>
                </a:lnTo>
                <a:lnTo>
                  <a:pt x="121039" y="1589375"/>
                </a:lnTo>
                <a:lnTo>
                  <a:pt x="88859" y="1544814"/>
                </a:lnTo>
                <a:lnTo>
                  <a:pt x="60955" y="1482963"/>
                </a:lnTo>
                <a:lnTo>
                  <a:pt x="48743" y="1444287"/>
                </a:lnTo>
                <a:lnTo>
                  <a:pt x="37764" y="1399770"/>
                </a:lnTo>
                <a:lnTo>
                  <a:pt x="28072" y="1348904"/>
                </a:lnTo>
                <a:lnTo>
                  <a:pt x="19721" y="1291182"/>
                </a:lnTo>
                <a:lnTo>
                  <a:pt x="12767" y="1226100"/>
                </a:lnTo>
                <a:lnTo>
                  <a:pt x="7263" y="1153150"/>
                </a:lnTo>
                <a:lnTo>
                  <a:pt x="3264" y="1071825"/>
                </a:lnTo>
                <a:lnTo>
                  <a:pt x="825" y="981620"/>
                </a:lnTo>
                <a:lnTo>
                  <a:pt x="0" y="882027"/>
                </a:lnTo>
                <a:lnTo>
                  <a:pt x="939" y="785744"/>
                </a:lnTo>
                <a:lnTo>
                  <a:pt x="3712" y="696438"/>
                </a:lnTo>
                <a:lnTo>
                  <a:pt x="8254" y="613864"/>
                </a:lnTo>
                <a:lnTo>
                  <a:pt x="14497" y="537781"/>
                </a:lnTo>
                <a:lnTo>
                  <a:pt x="22376" y="467943"/>
                </a:lnTo>
                <a:lnTo>
                  <a:pt x="31825" y="404106"/>
                </a:lnTo>
                <a:lnTo>
                  <a:pt x="42777" y="346028"/>
                </a:lnTo>
                <a:lnTo>
                  <a:pt x="55166" y="293463"/>
                </a:lnTo>
                <a:lnTo>
                  <a:pt x="68926" y="246169"/>
                </a:lnTo>
                <a:lnTo>
                  <a:pt x="83991" y="203902"/>
                </a:lnTo>
                <a:lnTo>
                  <a:pt x="100294" y="166417"/>
                </a:lnTo>
                <a:lnTo>
                  <a:pt x="136352" y="104819"/>
                </a:lnTo>
                <a:lnTo>
                  <a:pt x="176570" y="59427"/>
                </a:lnTo>
                <a:lnTo>
                  <a:pt x="220418" y="28288"/>
                </a:lnTo>
                <a:lnTo>
                  <a:pt x="267367" y="9452"/>
                </a:lnTo>
                <a:lnTo>
                  <a:pt x="316887" y="968"/>
                </a:lnTo>
                <a:lnTo>
                  <a:pt x="342446" y="0"/>
                </a:lnTo>
                <a:lnTo>
                  <a:pt x="1595530" y="0"/>
                </a:lnTo>
                <a:lnTo>
                  <a:pt x="1647927" y="3681"/>
                </a:lnTo>
                <a:lnTo>
                  <a:pt x="1697552" y="15864"/>
                </a:lnTo>
                <a:lnTo>
                  <a:pt x="1744005" y="38255"/>
                </a:lnTo>
                <a:lnTo>
                  <a:pt x="1786889" y="72560"/>
                </a:lnTo>
                <a:lnTo>
                  <a:pt x="1825805" y="120486"/>
                </a:lnTo>
                <a:lnTo>
                  <a:pt x="1860354" y="183739"/>
                </a:lnTo>
                <a:lnTo>
                  <a:pt x="1875866" y="221646"/>
                </a:lnTo>
                <a:lnTo>
                  <a:pt x="1890137" y="264025"/>
                </a:lnTo>
                <a:lnTo>
                  <a:pt x="1903118" y="311088"/>
                </a:lnTo>
                <a:lnTo>
                  <a:pt x="1914757" y="363051"/>
                </a:lnTo>
                <a:lnTo>
                  <a:pt x="1925006" y="420124"/>
                </a:lnTo>
                <a:lnTo>
                  <a:pt x="1933815" y="482523"/>
                </a:lnTo>
                <a:lnTo>
                  <a:pt x="1941134" y="550459"/>
                </a:lnTo>
                <a:lnTo>
                  <a:pt x="1946912" y="624148"/>
                </a:lnTo>
                <a:lnTo>
                  <a:pt x="1951101" y="703801"/>
                </a:lnTo>
                <a:lnTo>
                  <a:pt x="1953650" y="789632"/>
                </a:lnTo>
                <a:lnTo>
                  <a:pt x="1954509" y="881854"/>
                </a:lnTo>
                <a:lnTo>
                  <a:pt x="1953477" y="970403"/>
                </a:lnTo>
                <a:lnTo>
                  <a:pt x="1950425" y="1052463"/>
                </a:lnTo>
                <a:lnTo>
                  <a:pt x="1945417" y="1128257"/>
                </a:lnTo>
                <a:lnTo>
                  <a:pt x="1938520" y="1198007"/>
                </a:lnTo>
                <a:lnTo>
                  <a:pt x="1929798" y="1261935"/>
                </a:lnTo>
                <a:lnTo>
                  <a:pt x="1919317" y="1320265"/>
                </a:lnTo>
                <a:lnTo>
                  <a:pt x="1907143" y="1373218"/>
                </a:lnTo>
                <a:lnTo>
                  <a:pt x="1893341" y="1421018"/>
                </a:lnTo>
                <a:lnTo>
                  <a:pt x="1877976" y="1463886"/>
                </a:lnTo>
                <a:lnTo>
                  <a:pt x="1861115" y="1502047"/>
                </a:lnTo>
                <a:lnTo>
                  <a:pt x="1842821" y="1535721"/>
                </a:lnTo>
                <a:lnTo>
                  <a:pt x="1802200" y="1590501"/>
                </a:lnTo>
                <a:lnTo>
                  <a:pt x="1756637" y="1630009"/>
                </a:lnTo>
                <a:lnTo>
                  <a:pt x="1706656" y="1656025"/>
                </a:lnTo>
                <a:lnTo>
                  <a:pt x="1652779" y="1670328"/>
                </a:lnTo>
                <a:lnTo>
                  <a:pt x="1595530" y="1674700"/>
                </a:lnTo>
                <a:lnTo>
                  <a:pt x="429070" y="1674700"/>
                </a:lnTo>
                <a:lnTo>
                  <a:pt x="196485" y="1868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8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very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120" dirty="0">
                <a:latin typeface="Arial Black"/>
                <a:cs typeface="Arial Black"/>
              </a:rPr>
              <a:t>excited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35" dirty="0">
                <a:latin typeface="Arial Black"/>
                <a:cs typeface="Arial Black"/>
              </a:rPr>
              <a:t>to </a:t>
            </a:r>
            <a:r>
              <a:rPr sz="1400" spc="-75" dirty="0">
                <a:latin typeface="Arial Black"/>
                <a:cs typeface="Arial Black"/>
              </a:rPr>
              <a:t>dive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into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this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with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all!</a:t>
            </a:r>
            <a:endParaRPr sz="1400">
              <a:latin typeface="Arial Black"/>
              <a:cs typeface="Arial Black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to </a:t>
            </a:r>
            <a:r>
              <a:rPr sz="1400" spc="-114" dirty="0">
                <a:latin typeface="Arial Black"/>
                <a:cs typeface="Arial Black"/>
              </a:rPr>
              <a:t>enhance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65" dirty="0">
                <a:latin typeface="Arial Black"/>
                <a:cs typeface="Arial Black"/>
              </a:rPr>
              <a:t>your</a:t>
            </a:r>
            <a:r>
              <a:rPr sz="1400" spc="-10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data </a:t>
            </a:r>
            <a:r>
              <a:rPr sz="1400" spc="-95" dirty="0">
                <a:latin typeface="Arial Black"/>
                <a:cs typeface="Arial Black"/>
              </a:rPr>
              <a:t>visualization</a:t>
            </a:r>
            <a:r>
              <a:rPr sz="1400" spc="-25" dirty="0">
                <a:latin typeface="Arial Black"/>
                <a:cs typeface="Arial Black"/>
              </a:rPr>
              <a:t> </a:t>
            </a:r>
            <a:r>
              <a:rPr sz="1400" spc="-105" dirty="0">
                <a:latin typeface="Arial Black"/>
                <a:cs typeface="Arial Black"/>
              </a:rPr>
              <a:t>skills?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017" y="90378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dirty="0"/>
              <a:t>Today</a:t>
            </a:r>
            <a:r>
              <a:rPr sz="2650" spc="70" dirty="0"/>
              <a:t> </a:t>
            </a:r>
            <a:r>
              <a:rPr sz="2650" spc="-10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4" y="870348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6" y="430896"/>
                </a:lnTo>
                <a:lnTo>
                  <a:pt x="0" y="384064"/>
                </a:lnTo>
                <a:lnTo>
                  <a:pt x="2226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7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8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84" y="870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276227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47"/>
                </a:moveTo>
                <a:lnTo>
                  <a:pt x="1230109" y="1739239"/>
                </a:lnTo>
                <a:lnTo>
                  <a:pt x="1226972" y="1691678"/>
                </a:lnTo>
                <a:lnTo>
                  <a:pt x="1221816" y="1644688"/>
                </a:lnTo>
                <a:lnTo>
                  <a:pt x="1214666" y="1598333"/>
                </a:lnTo>
                <a:lnTo>
                  <a:pt x="1205585" y="1552638"/>
                </a:lnTo>
                <a:lnTo>
                  <a:pt x="1194587" y="1507667"/>
                </a:lnTo>
                <a:lnTo>
                  <a:pt x="1181747" y="1463446"/>
                </a:lnTo>
                <a:lnTo>
                  <a:pt x="1167091" y="1420037"/>
                </a:lnTo>
                <a:lnTo>
                  <a:pt x="1150658" y="1377467"/>
                </a:lnTo>
                <a:lnTo>
                  <a:pt x="1132509" y="1335798"/>
                </a:lnTo>
                <a:lnTo>
                  <a:pt x="1112685" y="1295044"/>
                </a:lnTo>
                <a:lnTo>
                  <a:pt x="1091209" y="1255280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288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29"/>
                </a:lnTo>
                <a:lnTo>
                  <a:pt x="1230109" y="1835454"/>
                </a:lnTo>
                <a:lnTo>
                  <a:pt x="1231150" y="1787347"/>
                </a:lnTo>
                <a:close/>
              </a:path>
              <a:path w="2671445" h="1924684">
                <a:moveTo>
                  <a:pt x="2671153" y="720001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17"/>
                </a:lnTo>
                <a:lnTo>
                  <a:pt x="2618867" y="450113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12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36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24"/>
                </a:lnTo>
                <a:lnTo>
                  <a:pt x="1951151" y="0"/>
                </a:lnTo>
                <a:lnTo>
                  <a:pt x="1903818" y="1524"/>
                </a:lnTo>
                <a:lnTo>
                  <a:pt x="1857286" y="6057"/>
                </a:lnTo>
                <a:lnTo>
                  <a:pt x="1811680" y="13500"/>
                </a:lnTo>
                <a:lnTo>
                  <a:pt x="1767078" y="23736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12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13"/>
                </a:lnTo>
                <a:lnTo>
                  <a:pt x="1267866" y="492417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19988"/>
                </a:lnTo>
                <a:lnTo>
                  <a:pt x="1232687" y="767334"/>
                </a:lnTo>
                <a:lnTo>
                  <a:pt x="1237221" y="813854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86" y="1433931"/>
                </a:lnTo>
                <a:lnTo>
                  <a:pt x="1903818" y="1438465"/>
                </a:lnTo>
                <a:lnTo>
                  <a:pt x="1951177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54"/>
                </a:lnTo>
                <a:lnTo>
                  <a:pt x="2669629" y="767334"/>
                </a:lnTo>
                <a:lnTo>
                  <a:pt x="2671153" y="7200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2133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10" y="692520"/>
                </a:moveTo>
                <a:lnTo>
                  <a:pt x="671770" y="690988"/>
                </a:lnTo>
                <a:lnTo>
                  <a:pt x="625248" y="686457"/>
                </a:lnTo>
                <a:lnTo>
                  <a:pt x="579638" y="679021"/>
                </a:lnTo>
                <a:lnTo>
                  <a:pt x="535035" y="668775"/>
                </a:lnTo>
                <a:lnTo>
                  <a:pt x="491535" y="655814"/>
                </a:lnTo>
                <a:lnTo>
                  <a:pt x="449232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4" y="578715"/>
                </a:lnTo>
                <a:lnTo>
                  <a:pt x="293888" y="553601"/>
                </a:lnTo>
                <a:lnTo>
                  <a:pt x="258994" y="526342"/>
                </a:lnTo>
                <a:lnTo>
                  <a:pt x="225866" y="497031"/>
                </a:lnTo>
                <a:lnTo>
                  <a:pt x="194599" y="465765"/>
                </a:lnTo>
                <a:lnTo>
                  <a:pt x="165288" y="432637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4"/>
                </a:lnTo>
                <a:lnTo>
                  <a:pt x="69505" y="283410"/>
                </a:lnTo>
                <a:lnTo>
                  <a:pt x="51398" y="242399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1" y="0"/>
                </a:lnTo>
                <a:lnTo>
                  <a:pt x="1433048" y="66382"/>
                </a:lnTo>
                <a:lnTo>
                  <a:pt x="1425612" y="111992"/>
                </a:lnTo>
                <a:lnTo>
                  <a:pt x="1415366" y="156595"/>
                </a:lnTo>
                <a:lnTo>
                  <a:pt x="1402404" y="200095"/>
                </a:lnTo>
                <a:lnTo>
                  <a:pt x="1386823" y="242399"/>
                </a:lnTo>
                <a:lnTo>
                  <a:pt x="1368716" y="283410"/>
                </a:lnTo>
                <a:lnTo>
                  <a:pt x="1348179" y="323034"/>
                </a:lnTo>
                <a:lnTo>
                  <a:pt x="1325306" y="361176"/>
                </a:lnTo>
                <a:lnTo>
                  <a:pt x="1300192" y="397742"/>
                </a:lnTo>
                <a:lnTo>
                  <a:pt x="1272933" y="432637"/>
                </a:lnTo>
                <a:lnTo>
                  <a:pt x="1243622" y="465765"/>
                </a:lnTo>
                <a:lnTo>
                  <a:pt x="1212355" y="497031"/>
                </a:lnTo>
                <a:lnTo>
                  <a:pt x="1179227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6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1" y="690988"/>
                </a:lnTo>
                <a:lnTo>
                  <a:pt x="719110" y="692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81378" y="1547928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82" y="486283"/>
                </a:moveTo>
                <a:lnTo>
                  <a:pt x="219627" y="482366"/>
                </a:lnTo>
                <a:lnTo>
                  <a:pt x="174305" y="471072"/>
                </a:lnTo>
                <a:lnTo>
                  <a:pt x="132572" y="453087"/>
                </a:lnTo>
                <a:lnTo>
                  <a:pt x="95183" y="429099"/>
                </a:lnTo>
                <a:lnTo>
                  <a:pt x="62895" y="399795"/>
                </a:lnTo>
                <a:lnTo>
                  <a:pt x="36466" y="365860"/>
                </a:lnTo>
                <a:lnTo>
                  <a:pt x="16651" y="327981"/>
                </a:lnTo>
                <a:lnTo>
                  <a:pt x="4207" y="286846"/>
                </a:lnTo>
                <a:lnTo>
                  <a:pt x="0" y="244242"/>
                </a:lnTo>
                <a:lnTo>
                  <a:pt x="0" y="242040"/>
                </a:lnTo>
                <a:lnTo>
                  <a:pt x="4207" y="199436"/>
                </a:lnTo>
                <a:lnTo>
                  <a:pt x="16651" y="158301"/>
                </a:lnTo>
                <a:lnTo>
                  <a:pt x="36466" y="120423"/>
                </a:lnTo>
                <a:lnTo>
                  <a:pt x="62895" y="86488"/>
                </a:lnTo>
                <a:lnTo>
                  <a:pt x="95183" y="57183"/>
                </a:lnTo>
                <a:lnTo>
                  <a:pt x="132572" y="33196"/>
                </a:lnTo>
                <a:lnTo>
                  <a:pt x="174305" y="15211"/>
                </a:lnTo>
                <a:lnTo>
                  <a:pt x="219627" y="3917"/>
                </a:lnTo>
                <a:lnTo>
                  <a:pt x="267781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0" y="33196"/>
                </a:lnTo>
                <a:lnTo>
                  <a:pt x="440379" y="57183"/>
                </a:lnTo>
                <a:lnTo>
                  <a:pt x="472667" y="86488"/>
                </a:lnTo>
                <a:lnTo>
                  <a:pt x="499096" y="120423"/>
                </a:lnTo>
                <a:lnTo>
                  <a:pt x="518911" y="158301"/>
                </a:lnTo>
                <a:lnTo>
                  <a:pt x="531355" y="199436"/>
                </a:lnTo>
                <a:lnTo>
                  <a:pt x="535563" y="242040"/>
                </a:lnTo>
                <a:lnTo>
                  <a:pt x="535563" y="244242"/>
                </a:lnTo>
                <a:lnTo>
                  <a:pt x="531355" y="286846"/>
                </a:lnTo>
                <a:lnTo>
                  <a:pt x="518911" y="327981"/>
                </a:lnTo>
                <a:lnTo>
                  <a:pt x="499096" y="365860"/>
                </a:lnTo>
                <a:lnTo>
                  <a:pt x="472667" y="399795"/>
                </a:lnTo>
                <a:lnTo>
                  <a:pt x="440379" y="429099"/>
                </a:lnTo>
                <a:lnTo>
                  <a:pt x="402990" y="453087"/>
                </a:lnTo>
                <a:lnTo>
                  <a:pt x="361257" y="471072"/>
                </a:lnTo>
                <a:lnTo>
                  <a:pt x="315935" y="482366"/>
                </a:lnTo>
                <a:lnTo>
                  <a:pt x="267782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1" name="object 11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230766" y="2038043"/>
            <a:ext cx="4707255" cy="3722370"/>
            <a:chOff x="4230766" y="2038043"/>
            <a:chExt cx="4707255" cy="3722370"/>
          </a:xfrm>
        </p:grpSpPr>
        <p:sp>
          <p:nvSpPr>
            <p:cNvPr id="14" name="object 14"/>
            <p:cNvSpPr/>
            <p:nvPr/>
          </p:nvSpPr>
          <p:spPr>
            <a:xfrm>
              <a:off x="4230766" y="3342334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38" y="1446076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3"/>
                  </a:lnTo>
                  <a:lnTo>
                    <a:pt x="196313" y="1218364"/>
                  </a:lnTo>
                  <a:lnTo>
                    <a:pt x="166879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5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8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5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9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7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4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2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7" y="452020"/>
                  </a:lnTo>
                  <a:lnTo>
                    <a:pt x="1409215" y="494502"/>
                  </a:lnTo>
                  <a:lnTo>
                    <a:pt x="1422230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6" y="723038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0" y="907890"/>
                  </a:lnTo>
                  <a:lnTo>
                    <a:pt x="1409215" y="951574"/>
                  </a:lnTo>
                  <a:lnTo>
                    <a:pt x="1393567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2" y="1218364"/>
                  </a:lnTo>
                  <a:lnTo>
                    <a:pt x="1218364" y="1249763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4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7" y="1439987"/>
                  </a:lnTo>
                  <a:lnTo>
                    <a:pt x="770578" y="1444538"/>
                  </a:lnTo>
                  <a:lnTo>
                    <a:pt x="723038" y="14460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79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3496" y="1728773"/>
            <a:ext cx="4413250" cy="1759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Comic Sans MS"/>
                <a:cs typeface="Comic Sans MS"/>
              </a:rPr>
              <a:t>VISUALIZING</a:t>
            </a:r>
            <a:r>
              <a:rPr sz="2500" b="1" spc="-145" dirty="0">
                <a:latin typeface="Comic Sans MS"/>
                <a:cs typeface="Comic Sans MS"/>
              </a:rPr>
              <a:t> </a:t>
            </a:r>
            <a:r>
              <a:rPr sz="2500" b="1" spc="-20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  <a:p>
            <a:pPr marL="604520" marR="5080">
              <a:lnSpc>
                <a:spcPct val="166700"/>
              </a:lnSpc>
              <a:spcBef>
                <a:spcPts val="3440"/>
              </a:spcBef>
            </a:pPr>
            <a:r>
              <a:rPr sz="1800" b="1" dirty="0">
                <a:latin typeface="Comic Sans MS"/>
                <a:cs typeface="Comic Sans MS"/>
              </a:rPr>
              <a:t>CURRENCY</a:t>
            </a:r>
            <a:r>
              <a:rPr sz="1800" b="1" spc="235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CONVERSION</a:t>
            </a:r>
            <a:r>
              <a:rPr sz="1800" b="1" spc="235" dirty="0">
                <a:latin typeface="Comic Sans MS"/>
                <a:cs typeface="Comic Sans MS"/>
              </a:rPr>
              <a:t> </a:t>
            </a:r>
            <a:r>
              <a:rPr sz="1800" b="1" spc="-20" dirty="0">
                <a:latin typeface="Comic Sans MS"/>
                <a:cs typeface="Comic Sans MS"/>
              </a:rPr>
              <a:t>WITH </a:t>
            </a:r>
            <a:r>
              <a:rPr sz="1800" b="1" dirty="0">
                <a:latin typeface="Comic Sans MS"/>
                <a:cs typeface="Comic Sans MS"/>
              </a:rPr>
              <a:t>SLICER</a:t>
            </a:r>
            <a:r>
              <a:rPr sz="1800" b="1" spc="85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IN</a:t>
            </a:r>
            <a:r>
              <a:rPr sz="1800" b="1" spc="90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POWER</a:t>
            </a:r>
            <a:r>
              <a:rPr sz="1800" b="1" spc="90" dirty="0">
                <a:latin typeface="Comic Sans MS"/>
                <a:cs typeface="Comic Sans MS"/>
              </a:rPr>
              <a:t> </a:t>
            </a:r>
            <a:r>
              <a:rPr sz="1800" b="1" spc="-25" dirty="0">
                <a:latin typeface="Comic Sans MS"/>
                <a:cs typeface="Comic Sans MS"/>
              </a:rPr>
              <a:t>BI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682" y="2746930"/>
            <a:ext cx="241317" cy="241317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79" y="530045"/>
            <a:ext cx="1344295" cy="948055"/>
          </a:xfrm>
          <a:custGeom>
            <a:avLst/>
            <a:gdLst/>
            <a:ahLst/>
            <a:cxnLst/>
            <a:rect l="l" t="t" r="r" b="b"/>
            <a:pathLst>
              <a:path w="1344295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929617" y="0"/>
                </a:lnTo>
                <a:lnTo>
                  <a:pt x="982032" y="3122"/>
                </a:lnTo>
                <a:lnTo>
                  <a:pt x="1032437" y="12145"/>
                </a:lnTo>
                <a:lnTo>
                  <a:pt x="1080453" y="26552"/>
                </a:lnTo>
                <a:lnTo>
                  <a:pt x="1125700" y="45826"/>
                </a:lnTo>
                <a:lnTo>
                  <a:pt x="1167797" y="69452"/>
                </a:lnTo>
                <a:lnTo>
                  <a:pt x="1206364" y="96912"/>
                </a:lnTo>
                <a:lnTo>
                  <a:pt x="1241022" y="127690"/>
                </a:lnTo>
                <a:lnTo>
                  <a:pt x="1271389" y="161270"/>
                </a:lnTo>
                <a:lnTo>
                  <a:pt x="1297087" y="197134"/>
                </a:lnTo>
                <a:lnTo>
                  <a:pt x="1317735" y="234768"/>
                </a:lnTo>
                <a:lnTo>
                  <a:pt x="1332953" y="273653"/>
                </a:lnTo>
                <a:lnTo>
                  <a:pt x="1342361" y="313274"/>
                </a:lnTo>
                <a:lnTo>
                  <a:pt x="1343998" y="333544"/>
                </a:lnTo>
                <a:lnTo>
                  <a:pt x="1343998" y="373527"/>
                </a:lnTo>
                <a:lnTo>
                  <a:pt x="1332948" y="435824"/>
                </a:lnTo>
                <a:lnTo>
                  <a:pt x="1317728" y="475951"/>
                </a:lnTo>
                <a:lnTo>
                  <a:pt x="1297080" y="514601"/>
                </a:lnTo>
                <a:lnTo>
                  <a:pt x="1271382" y="551280"/>
                </a:lnTo>
                <a:lnTo>
                  <a:pt x="1241015" y="585494"/>
                </a:lnTo>
                <a:lnTo>
                  <a:pt x="1206358" y="616748"/>
                </a:lnTo>
                <a:lnTo>
                  <a:pt x="1167792" y="644550"/>
                </a:lnTo>
                <a:lnTo>
                  <a:pt x="1125697" y="668404"/>
                </a:lnTo>
                <a:lnTo>
                  <a:pt x="1080451" y="687817"/>
                </a:lnTo>
                <a:lnTo>
                  <a:pt x="1032436" y="702296"/>
                </a:lnTo>
                <a:lnTo>
                  <a:pt x="982032" y="711345"/>
                </a:lnTo>
                <a:lnTo>
                  <a:pt x="929617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03736" y="618195"/>
            <a:ext cx="928369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marR="5080" indent="-190500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check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next </a:t>
            </a:r>
            <a:r>
              <a:rPr sz="1350" b="1" spc="-10" dirty="0">
                <a:latin typeface="Comic Sans MS"/>
                <a:cs typeface="Comic Sans MS"/>
              </a:rPr>
              <a:t>slide..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3894" y="1477879"/>
            <a:ext cx="1704974" cy="33527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56269" y="1175826"/>
            <a:ext cx="6527165" cy="1306830"/>
          </a:xfrm>
          <a:custGeom>
            <a:avLst/>
            <a:gdLst/>
            <a:ahLst/>
            <a:cxnLst/>
            <a:rect l="l" t="t" r="r" b="b"/>
            <a:pathLst>
              <a:path w="6527165" h="1306830">
                <a:moveTo>
                  <a:pt x="6193675" y="1306768"/>
                </a:moveTo>
                <a:lnTo>
                  <a:pt x="333374" y="1306768"/>
                </a:lnTo>
                <a:lnTo>
                  <a:pt x="284111" y="1303154"/>
                </a:lnTo>
                <a:lnTo>
                  <a:pt x="237091" y="1292654"/>
                </a:lnTo>
                <a:lnTo>
                  <a:pt x="192832" y="1275784"/>
                </a:lnTo>
                <a:lnTo>
                  <a:pt x="151848" y="1253060"/>
                </a:lnTo>
                <a:lnTo>
                  <a:pt x="114656" y="1224997"/>
                </a:lnTo>
                <a:lnTo>
                  <a:pt x="81771" y="1192112"/>
                </a:lnTo>
                <a:lnTo>
                  <a:pt x="53708" y="1154920"/>
                </a:lnTo>
                <a:lnTo>
                  <a:pt x="30984" y="1113936"/>
                </a:lnTo>
                <a:lnTo>
                  <a:pt x="14114" y="1069677"/>
                </a:lnTo>
                <a:lnTo>
                  <a:pt x="3614" y="1022657"/>
                </a:lnTo>
                <a:lnTo>
                  <a:pt x="0" y="973393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193675" y="0"/>
                </a:lnTo>
                <a:lnTo>
                  <a:pt x="6242939" y="3614"/>
                </a:lnTo>
                <a:lnTo>
                  <a:pt x="6289959" y="14114"/>
                </a:lnTo>
                <a:lnTo>
                  <a:pt x="6334218" y="30984"/>
                </a:lnTo>
                <a:lnTo>
                  <a:pt x="6375202" y="53708"/>
                </a:lnTo>
                <a:lnTo>
                  <a:pt x="6412394" y="81771"/>
                </a:lnTo>
                <a:lnTo>
                  <a:pt x="6445279" y="114656"/>
                </a:lnTo>
                <a:lnTo>
                  <a:pt x="6473342" y="151848"/>
                </a:lnTo>
                <a:lnTo>
                  <a:pt x="6496066" y="192832"/>
                </a:lnTo>
                <a:lnTo>
                  <a:pt x="6512936" y="237091"/>
                </a:lnTo>
                <a:lnTo>
                  <a:pt x="6523436" y="284111"/>
                </a:lnTo>
                <a:lnTo>
                  <a:pt x="6527051" y="333374"/>
                </a:lnTo>
                <a:lnTo>
                  <a:pt x="6527051" y="973393"/>
                </a:lnTo>
                <a:lnTo>
                  <a:pt x="6523436" y="1022657"/>
                </a:lnTo>
                <a:lnTo>
                  <a:pt x="6512936" y="1069677"/>
                </a:lnTo>
                <a:lnTo>
                  <a:pt x="6496066" y="1113936"/>
                </a:lnTo>
                <a:lnTo>
                  <a:pt x="6473342" y="1154920"/>
                </a:lnTo>
                <a:lnTo>
                  <a:pt x="6445279" y="1192112"/>
                </a:lnTo>
                <a:lnTo>
                  <a:pt x="6412394" y="1224997"/>
                </a:lnTo>
                <a:lnTo>
                  <a:pt x="6375202" y="1253060"/>
                </a:lnTo>
                <a:lnTo>
                  <a:pt x="6334218" y="1275784"/>
                </a:lnTo>
                <a:lnTo>
                  <a:pt x="6289959" y="1292654"/>
                </a:lnTo>
                <a:lnTo>
                  <a:pt x="6242939" y="1303154"/>
                </a:lnTo>
                <a:lnTo>
                  <a:pt x="6193675" y="13067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099" y="107428"/>
            <a:ext cx="6296025" cy="855980"/>
          </a:xfrm>
          <a:custGeom>
            <a:avLst/>
            <a:gdLst/>
            <a:ahLst/>
            <a:cxnLst/>
            <a:rect l="l" t="t" r="r" b="b"/>
            <a:pathLst>
              <a:path w="6296025" h="855980">
                <a:moveTo>
                  <a:pt x="5962587" y="855715"/>
                </a:moveTo>
                <a:lnTo>
                  <a:pt x="333374" y="855715"/>
                </a:lnTo>
                <a:lnTo>
                  <a:pt x="284111" y="852100"/>
                </a:lnTo>
                <a:lnTo>
                  <a:pt x="237091" y="841600"/>
                </a:lnTo>
                <a:lnTo>
                  <a:pt x="192832" y="824730"/>
                </a:lnTo>
                <a:lnTo>
                  <a:pt x="151848" y="802006"/>
                </a:lnTo>
                <a:lnTo>
                  <a:pt x="114656" y="773943"/>
                </a:lnTo>
                <a:lnTo>
                  <a:pt x="81771" y="741058"/>
                </a:lnTo>
                <a:lnTo>
                  <a:pt x="53708" y="703866"/>
                </a:lnTo>
                <a:lnTo>
                  <a:pt x="30984" y="662882"/>
                </a:lnTo>
                <a:lnTo>
                  <a:pt x="14114" y="618623"/>
                </a:lnTo>
                <a:lnTo>
                  <a:pt x="3614" y="571603"/>
                </a:lnTo>
                <a:lnTo>
                  <a:pt x="0" y="522340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962587" y="0"/>
                </a:lnTo>
                <a:lnTo>
                  <a:pt x="6011851" y="3614"/>
                </a:lnTo>
                <a:lnTo>
                  <a:pt x="6058870" y="14114"/>
                </a:lnTo>
                <a:lnTo>
                  <a:pt x="6103130" y="30984"/>
                </a:lnTo>
                <a:lnTo>
                  <a:pt x="6144113" y="53708"/>
                </a:lnTo>
                <a:lnTo>
                  <a:pt x="6181306" y="81771"/>
                </a:lnTo>
                <a:lnTo>
                  <a:pt x="6214191" y="114656"/>
                </a:lnTo>
                <a:lnTo>
                  <a:pt x="6242254" y="151848"/>
                </a:lnTo>
                <a:lnTo>
                  <a:pt x="6264978" y="192832"/>
                </a:lnTo>
                <a:lnTo>
                  <a:pt x="6281848" y="237091"/>
                </a:lnTo>
                <a:lnTo>
                  <a:pt x="6292348" y="284111"/>
                </a:lnTo>
                <a:lnTo>
                  <a:pt x="6295962" y="333374"/>
                </a:lnTo>
                <a:lnTo>
                  <a:pt x="6295962" y="522340"/>
                </a:lnTo>
                <a:lnTo>
                  <a:pt x="6292348" y="571603"/>
                </a:lnTo>
                <a:lnTo>
                  <a:pt x="6281848" y="618623"/>
                </a:lnTo>
                <a:lnTo>
                  <a:pt x="6264978" y="662882"/>
                </a:lnTo>
                <a:lnTo>
                  <a:pt x="6242254" y="703866"/>
                </a:lnTo>
                <a:lnTo>
                  <a:pt x="6214191" y="741058"/>
                </a:lnTo>
                <a:lnTo>
                  <a:pt x="6181306" y="773943"/>
                </a:lnTo>
                <a:lnTo>
                  <a:pt x="6144113" y="802006"/>
                </a:lnTo>
                <a:lnTo>
                  <a:pt x="6103130" y="824730"/>
                </a:lnTo>
                <a:lnTo>
                  <a:pt x="6058870" y="841600"/>
                </a:lnTo>
                <a:lnTo>
                  <a:pt x="6011851" y="852100"/>
                </a:lnTo>
                <a:lnTo>
                  <a:pt x="5962587" y="855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4145" marR="5080" indent="-1160780">
              <a:lnSpc>
                <a:spcPct val="115900"/>
              </a:lnSpc>
              <a:spcBef>
                <a:spcPts val="100"/>
              </a:spcBef>
            </a:pPr>
            <a:r>
              <a:rPr sz="2050" u="sng" dirty="0">
                <a:uFill>
                  <a:solidFill>
                    <a:srgbClr val="000000"/>
                  </a:solidFill>
                </a:uFill>
              </a:rPr>
              <a:t>INTRODUCTION</a:t>
            </a:r>
            <a:r>
              <a:rPr sz="2050" u="sng" spc="-10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50" u="sng" dirty="0">
                <a:uFill>
                  <a:solidFill>
                    <a:srgbClr val="000000"/>
                  </a:solidFill>
                </a:uFill>
              </a:rPr>
              <a:t>TO</a:t>
            </a:r>
            <a:r>
              <a:rPr sz="2050" u="sng" spc="-10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50" u="sng" dirty="0">
                <a:uFill>
                  <a:solidFill>
                    <a:srgbClr val="000000"/>
                  </a:solidFill>
                </a:uFill>
              </a:rPr>
              <a:t>CURRENCY</a:t>
            </a:r>
            <a:r>
              <a:rPr sz="2050" u="sng" spc="-10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50" u="sng" spc="-10" dirty="0">
                <a:uFill>
                  <a:solidFill>
                    <a:srgbClr val="000000"/>
                  </a:solidFill>
                </a:uFill>
              </a:rPr>
              <a:t>CONVERSION</a:t>
            </a:r>
            <a:r>
              <a:rPr sz="2050" spc="-10" dirty="0"/>
              <a:t> </a:t>
            </a:r>
            <a:r>
              <a:rPr sz="2050" u="sng" dirty="0">
                <a:uFill>
                  <a:solidFill>
                    <a:srgbClr val="000000"/>
                  </a:solidFill>
                </a:uFill>
              </a:rPr>
              <a:t>WITH</a:t>
            </a:r>
            <a:r>
              <a:rPr sz="2050" u="sng" spc="-5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50" u="sng" dirty="0">
                <a:uFill>
                  <a:solidFill>
                    <a:srgbClr val="000000"/>
                  </a:solidFill>
                </a:uFill>
              </a:rPr>
              <a:t>SLICER</a:t>
            </a:r>
            <a:r>
              <a:rPr sz="2050" u="sng" spc="-5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50" u="sng" dirty="0">
                <a:uFill>
                  <a:solidFill>
                    <a:srgbClr val="000000"/>
                  </a:solidFill>
                </a:uFill>
              </a:rPr>
              <a:t>IN</a:t>
            </a:r>
            <a:r>
              <a:rPr sz="2050" u="sng" spc="-5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50" u="sng" dirty="0">
                <a:uFill>
                  <a:solidFill>
                    <a:srgbClr val="000000"/>
                  </a:solidFill>
                </a:uFill>
              </a:rPr>
              <a:t>POWER</a:t>
            </a:r>
            <a:r>
              <a:rPr sz="2050" u="sng" spc="-5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50" u="sng" spc="-25" dirty="0">
                <a:uFill>
                  <a:solidFill>
                    <a:srgbClr val="000000"/>
                  </a:solidFill>
                </a:uFill>
              </a:rPr>
              <a:t>BI</a:t>
            </a:r>
            <a:endParaRPr sz="2050"/>
          </a:p>
        </p:txBody>
      </p:sp>
      <p:sp>
        <p:nvSpPr>
          <p:cNvPr id="10" name="object 10"/>
          <p:cNvSpPr/>
          <p:nvPr/>
        </p:nvSpPr>
        <p:spPr>
          <a:xfrm>
            <a:off x="356269" y="2692145"/>
            <a:ext cx="1980564" cy="449580"/>
          </a:xfrm>
          <a:custGeom>
            <a:avLst/>
            <a:gdLst/>
            <a:ahLst/>
            <a:cxnLst/>
            <a:rect l="l" t="t" r="r" b="b"/>
            <a:pathLst>
              <a:path w="1980564" h="449580">
                <a:moveTo>
                  <a:pt x="1755750" y="449518"/>
                </a:moveTo>
                <a:lnTo>
                  <a:pt x="224759" y="449518"/>
                </a:lnTo>
                <a:lnTo>
                  <a:pt x="179462" y="444952"/>
                </a:lnTo>
                <a:lnTo>
                  <a:pt x="137272" y="431856"/>
                </a:lnTo>
                <a:lnTo>
                  <a:pt x="99094" y="411133"/>
                </a:lnTo>
                <a:lnTo>
                  <a:pt x="65830" y="383688"/>
                </a:lnTo>
                <a:lnTo>
                  <a:pt x="38385" y="350424"/>
                </a:lnTo>
                <a:lnTo>
                  <a:pt x="17662" y="312246"/>
                </a:lnTo>
                <a:lnTo>
                  <a:pt x="4566" y="270056"/>
                </a:lnTo>
                <a:lnTo>
                  <a:pt x="0" y="224759"/>
                </a:lnTo>
                <a:lnTo>
                  <a:pt x="4566" y="179462"/>
                </a:lnTo>
                <a:lnTo>
                  <a:pt x="17662" y="137272"/>
                </a:lnTo>
                <a:lnTo>
                  <a:pt x="38385" y="99094"/>
                </a:lnTo>
                <a:lnTo>
                  <a:pt x="65830" y="65830"/>
                </a:lnTo>
                <a:lnTo>
                  <a:pt x="99094" y="38385"/>
                </a:lnTo>
                <a:lnTo>
                  <a:pt x="137272" y="17662"/>
                </a:lnTo>
                <a:lnTo>
                  <a:pt x="179462" y="4566"/>
                </a:lnTo>
                <a:lnTo>
                  <a:pt x="224759" y="0"/>
                </a:lnTo>
                <a:lnTo>
                  <a:pt x="1755750" y="0"/>
                </a:lnTo>
                <a:lnTo>
                  <a:pt x="1801047" y="4566"/>
                </a:lnTo>
                <a:lnTo>
                  <a:pt x="1843236" y="17662"/>
                </a:lnTo>
                <a:lnTo>
                  <a:pt x="1881415" y="38385"/>
                </a:lnTo>
                <a:lnTo>
                  <a:pt x="1914679" y="65830"/>
                </a:lnTo>
                <a:lnTo>
                  <a:pt x="1942124" y="99094"/>
                </a:lnTo>
                <a:lnTo>
                  <a:pt x="1962847" y="137272"/>
                </a:lnTo>
                <a:lnTo>
                  <a:pt x="1975943" y="179462"/>
                </a:lnTo>
                <a:lnTo>
                  <a:pt x="1980510" y="224759"/>
                </a:lnTo>
                <a:lnTo>
                  <a:pt x="1975943" y="270056"/>
                </a:lnTo>
                <a:lnTo>
                  <a:pt x="1962847" y="312246"/>
                </a:lnTo>
                <a:lnTo>
                  <a:pt x="1942124" y="350424"/>
                </a:lnTo>
                <a:lnTo>
                  <a:pt x="1914679" y="383688"/>
                </a:lnTo>
                <a:lnTo>
                  <a:pt x="1881415" y="411133"/>
                </a:lnTo>
                <a:lnTo>
                  <a:pt x="1843236" y="431856"/>
                </a:lnTo>
                <a:lnTo>
                  <a:pt x="1801047" y="444952"/>
                </a:lnTo>
                <a:lnTo>
                  <a:pt x="1755750" y="449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91701" y="3344545"/>
            <a:ext cx="6583045" cy="2592705"/>
            <a:chOff x="391701" y="3344545"/>
            <a:chExt cx="6583045" cy="2592705"/>
          </a:xfrm>
        </p:grpSpPr>
        <p:sp>
          <p:nvSpPr>
            <p:cNvPr id="12" name="object 12"/>
            <p:cNvSpPr/>
            <p:nvPr/>
          </p:nvSpPr>
          <p:spPr>
            <a:xfrm>
              <a:off x="391701" y="3344545"/>
              <a:ext cx="6583045" cy="2592705"/>
            </a:xfrm>
            <a:custGeom>
              <a:avLst/>
              <a:gdLst/>
              <a:ahLst/>
              <a:cxnLst/>
              <a:rect l="l" t="t" r="r" b="b"/>
              <a:pathLst>
                <a:path w="6583045" h="2592704">
                  <a:moveTo>
                    <a:pt x="6251386" y="2592643"/>
                  </a:moveTo>
                  <a:lnTo>
                    <a:pt x="333372" y="2592643"/>
                  </a:lnTo>
                  <a:lnTo>
                    <a:pt x="284111" y="2589029"/>
                  </a:lnTo>
                  <a:lnTo>
                    <a:pt x="237091" y="2578529"/>
                  </a:lnTo>
                  <a:lnTo>
                    <a:pt x="192832" y="2561659"/>
                  </a:lnTo>
                  <a:lnTo>
                    <a:pt x="151848" y="2538935"/>
                  </a:lnTo>
                  <a:lnTo>
                    <a:pt x="114656" y="2510872"/>
                  </a:lnTo>
                  <a:lnTo>
                    <a:pt x="81771" y="2477987"/>
                  </a:lnTo>
                  <a:lnTo>
                    <a:pt x="53708" y="2440795"/>
                  </a:lnTo>
                  <a:lnTo>
                    <a:pt x="30984" y="2399811"/>
                  </a:lnTo>
                  <a:lnTo>
                    <a:pt x="14114" y="2355552"/>
                  </a:lnTo>
                  <a:lnTo>
                    <a:pt x="3614" y="2308532"/>
                  </a:lnTo>
                  <a:lnTo>
                    <a:pt x="0" y="2259269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6251383" y="0"/>
                  </a:lnTo>
                  <a:lnTo>
                    <a:pt x="6300647" y="3614"/>
                  </a:lnTo>
                  <a:lnTo>
                    <a:pt x="6347666" y="14114"/>
                  </a:lnTo>
                  <a:lnTo>
                    <a:pt x="6391926" y="30984"/>
                  </a:lnTo>
                  <a:lnTo>
                    <a:pt x="6432909" y="53708"/>
                  </a:lnTo>
                  <a:lnTo>
                    <a:pt x="6470102" y="81771"/>
                  </a:lnTo>
                  <a:lnTo>
                    <a:pt x="6502987" y="114656"/>
                  </a:lnTo>
                  <a:lnTo>
                    <a:pt x="6531050" y="151848"/>
                  </a:lnTo>
                  <a:lnTo>
                    <a:pt x="6553774" y="192832"/>
                  </a:lnTo>
                  <a:lnTo>
                    <a:pt x="6570644" y="237091"/>
                  </a:lnTo>
                  <a:lnTo>
                    <a:pt x="6581144" y="284111"/>
                  </a:lnTo>
                  <a:lnTo>
                    <a:pt x="6582884" y="307831"/>
                  </a:lnTo>
                  <a:lnTo>
                    <a:pt x="6582884" y="2284812"/>
                  </a:lnTo>
                  <a:lnTo>
                    <a:pt x="6570644" y="2355552"/>
                  </a:lnTo>
                  <a:lnTo>
                    <a:pt x="6553774" y="2399811"/>
                  </a:lnTo>
                  <a:lnTo>
                    <a:pt x="6531050" y="2440795"/>
                  </a:lnTo>
                  <a:lnTo>
                    <a:pt x="6502987" y="2477987"/>
                  </a:lnTo>
                  <a:lnTo>
                    <a:pt x="6470102" y="2510872"/>
                  </a:lnTo>
                  <a:lnTo>
                    <a:pt x="6432909" y="2538935"/>
                  </a:lnTo>
                  <a:lnTo>
                    <a:pt x="6391926" y="2561659"/>
                  </a:lnTo>
                  <a:lnTo>
                    <a:pt x="6347666" y="2578529"/>
                  </a:lnTo>
                  <a:lnTo>
                    <a:pt x="6300647" y="2589029"/>
                  </a:lnTo>
                  <a:lnTo>
                    <a:pt x="6251386" y="25926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251" y="3525520"/>
              <a:ext cx="85725" cy="857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251" y="4382770"/>
              <a:ext cx="85725" cy="857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251" y="5240020"/>
              <a:ext cx="85725" cy="8572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81669" y="1086164"/>
            <a:ext cx="6569709" cy="4766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7790" algn="just">
              <a:lnSpc>
                <a:spcPct val="152000"/>
              </a:lnSpc>
              <a:spcBef>
                <a:spcPts val="100"/>
              </a:spcBef>
            </a:pPr>
            <a:r>
              <a:rPr sz="1850" b="1" dirty="0">
                <a:latin typeface="Comic Sans MS"/>
                <a:cs typeface="Comic Sans MS"/>
              </a:rPr>
              <a:t>Objective:</a:t>
            </a:r>
            <a:r>
              <a:rPr sz="1850" b="1" spc="-65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Allow</a:t>
            </a:r>
            <a:r>
              <a:rPr sz="1850" spc="80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users</a:t>
            </a:r>
            <a:r>
              <a:rPr sz="1850" spc="75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80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convert</a:t>
            </a:r>
            <a:r>
              <a:rPr sz="1850" spc="80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between</a:t>
            </a:r>
            <a:r>
              <a:rPr sz="1850" spc="80" dirty="0">
                <a:latin typeface="Comic Sans MS"/>
                <a:cs typeface="Comic Sans MS"/>
              </a:rPr>
              <a:t>  </a:t>
            </a:r>
            <a:r>
              <a:rPr sz="1850" spc="-10" dirty="0">
                <a:latin typeface="Comic Sans MS"/>
                <a:cs typeface="Comic Sans MS"/>
              </a:rPr>
              <a:t>different </a:t>
            </a:r>
            <a:r>
              <a:rPr sz="1850" dirty="0">
                <a:latin typeface="Comic Sans MS"/>
                <a:cs typeface="Comic Sans MS"/>
              </a:rPr>
              <a:t>currencies</a:t>
            </a:r>
            <a:r>
              <a:rPr sz="1850" spc="-15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dynamically</a:t>
            </a:r>
            <a:r>
              <a:rPr sz="1850" spc="-10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using</a:t>
            </a:r>
            <a:r>
              <a:rPr sz="1850" spc="-15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a</a:t>
            </a:r>
            <a:r>
              <a:rPr sz="1850" spc="-10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slicer</a:t>
            </a:r>
            <a:r>
              <a:rPr sz="1850" spc="-15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10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15" dirty="0">
                <a:latin typeface="Comic Sans MS"/>
                <a:cs typeface="Comic Sans MS"/>
              </a:rPr>
              <a:t>  </a:t>
            </a:r>
            <a:r>
              <a:rPr sz="1850" spc="-10" dirty="0">
                <a:latin typeface="Comic Sans MS"/>
                <a:cs typeface="Comic Sans MS"/>
              </a:rPr>
              <a:t>SWITCH </a:t>
            </a:r>
            <a:r>
              <a:rPr sz="1850" dirty="0">
                <a:latin typeface="Comic Sans MS"/>
                <a:cs typeface="Comic Sans MS"/>
              </a:rPr>
              <a:t>function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BI.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850">
              <a:latin typeface="Comic Sans MS"/>
              <a:cs typeface="Comic Sans MS"/>
            </a:endParaRPr>
          </a:p>
          <a:p>
            <a:pPr marL="12700" algn="just">
              <a:lnSpc>
                <a:spcPct val="100000"/>
              </a:lnSpc>
            </a:pPr>
            <a:r>
              <a:rPr sz="1850" b="1" dirty="0">
                <a:latin typeface="Comic Sans MS"/>
                <a:cs typeface="Comic Sans MS"/>
              </a:rPr>
              <a:t>Key</a:t>
            </a:r>
            <a:r>
              <a:rPr sz="1850" b="1" spc="-40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Concepts:</a:t>
            </a:r>
            <a:endParaRPr sz="1850">
              <a:latin typeface="Comic Sans MS"/>
              <a:cs typeface="Comic Sans MS"/>
            </a:endParaRPr>
          </a:p>
          <a:p>
            <a:pPr marL="446405" marR="5080">
              <a:lnSpc>
                <a:spcPct val="152000"/>
              </a:lnSpc>
              <a:spcBef>
                <a:spcPts val="1764"/>
              </a:spcBef>
              <a:tabLst>
                <a:tab pos="1687830" algn="l"/>
                <a:tab pos="3209290" algn="l"/>
                <a:tab pos="4485640" algn="l"/>
                <a:tab pos="5620385" algn="l"/>
                <a:tab pos="6322695" algn="l"/>
              </a:tabLst>
            </a:pPr>
            <a:r>
              <a:rPr sz="1850" b="1" spc="-10" dirty="0">
                <a:latin typeface="Comic Sans MS"/>
                <a:cs typeface="Comic Sans MS"/>
              </a:rPr>
              <a:t>Currency</a:t>
            </a:r>
            <a:r>
              <a:rPr sz="1850" b="1" dirty="0">
                <a:latin typeface="Comic Sans MS"/>
                <a:cs typeface="Comic Sans MS"/>
              </a:rPr>
              <a:t>	</a:t>
            </a:r>
            <a:r>
              <a:rPr sz="1850" b="1" spc="-10" dirty="0">
                <a:latin typeface="Comic Sans MS"/>
                <a:cs typeface="Comic Sans MS"/>
              </a:rPr>
              <a:t>Conversion:</a:t>
            </a:r>
            <a:r>
              <a:rPr sz="1850" b="1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Adjusting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financial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0" dirty="0">
                <a:latin typeface="Comic Sans MS"/>
                <a:cs typeface="Comic Sans MS"/>
              </a:rPr>
              <a:t>data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5" dirty="0">
                <a:latin typeface="Comic Sans MS"/>
                <a:cs typeface="Comic Sans MS"/>
              </a:rPr>
              <a:t>to </a:t>
            </a:r>
            <a:r>
              <a:rPr sz="1850" dirty="0">
                <a:latin typeface="Comic Sans MS"/>
                <a:cs typeface="Comic Sans MS"/>
              </a:rPr>
              <a:t>display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values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different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currencies.</a:t>
            </a:r>
            <a:endParaRPr sz="1850">
              <a:latin typeface="Comic Sans MS"/>
              <a:cs typeface="Comic Sans MS"/>
            </a:endParaRPr>
          </a:p>
          <a:p>
            <a:pPr marL="446405" marR="5080">
              <a:lnSpc>
                <a:spcPct val="152000"/>
              </a:lnSpc>
              <a:tabLst>
                <a:tab pos="1372870" algn="l"/>
                <a:tab pos="1713230" algn="l"/>
                <a:tab pos="2482215" algn="l"/>
                <a:tab pos="3127375" algn="l"/>
                <a:tab pos="3942079" algn="l"/>
                <a:tab pos="4702175" algn="l"/>
                <a:tab pos="5104765" algn="l"/>
                <a:tab pos="5939155" algn="l"/>
              </a:tabLst>
            </a:pPr>
            <a:r>
              <a:rPr sz="1850" b="1" spc="-10" dirty="0">
                <a:latin typeface="Comic Sans MS"/>
                <a:cs typeface="Comic Sans MS"/>
              </a:rPr>
              <a:t>Slicer:</a:t>
            </a:r>
            <a:r>
              <a:rPr sz="1850" b="1" dirty="0">
                <a:latin typeface="Comic Sans MS"/>
                <a:cs typeface="Comic Sans MS"/>
              </a:rPr>
              <a:t>	</a:t>
            </a:r>
            <a:r>
              <a:rPr sz="1850" spc="-50" dirty="0">
                <a:latin typeface="Comic Sans MS"/>
                <a:cs typeface="Comic Sans MS"/>
              </a:rPr>
              <a:t>A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visual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0" dirty="0">
                <a:latin typeface="Comic Sans MS"/>
                <a:cs typeface="Comic Sans MS"/>
              </a:rPr>
              <a:t>that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allows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users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5" dirty="0">
                <a:latin typeface="Comic Sans MS"/>
                <a:cs typeface="Comic Sans MS"/>
              </a:rPr>
              <a:t>to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select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which </a:t>
            </a:r>
            <a:r>
              <a:rPr sz="1850" dirty="0">
                <a:latin typeface="Comic Sans MS"/>
                <a:cs typeface="Comic Sans MS"/>
              </a:rPr>
              <a:t>currency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they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want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view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in.</a:t>
            </a:r>
            <a:endParaRPr sz="1850">
              <a:latin typeface="Comic Sans MS"/>
              <a:cs typeface="Comic Sans MS"/>
            </a:endParaRPr>
          </a:p>
          <a:p>
            <a:pPr marL="446405" marR="5080">
              <a:lnSpc>
                <a:spcPct val="152000"/>
              </a:lnSpc>
              <a:tabLst>
                <a:tab pos="1685289" algn="l"/>
                <a:tab pos="2933700" algn="l"/>
                <a:tab pos="3290570" algn="l"/>
                <a:tab pos="3986529" algn="l"/>
                <a:tab pos="5078095" algn="l"/>
                <a:tab pos="5739765" algn="l"/>
              </a:tabLst>
            </a:pPr>
            <a:r>
              <a:rPr sz="1850" b="1" spc="-10" dirty="0">
                <a:latin typeface="Comic Sans MS"/>
                <a:cs typeface="Comic Sans MS"/>
              </a:rPr>
              <a:t>SWITCH</a:t>
            </a:r>
            <a:r>
              <a:rPr sz="1850" b="1" dirty="0">
                <a:latin typeface="Comic Sans MS"/>
                <a:cs typeface="Comic Sans MS"/>
              </a:rPr>
              <a:t>	</a:t>
            </a:r>
            <a:r>
              <a:rPr sz="1850" b="1" spc="-10" dirty="0">
                <a:latin typeface="Comic Sans MS"/>
                <a:cs typeface="Comic Sans MS"/>
              </a:rPr>
              <a:t>Function:</a:t>
            </a:r>
            <a:r>
              <a:rPr sz="1850" b="1" dirty="0">
                <a:latin typeface="Comic Sans MS"/>
                <a:cs typeface="Comic Sans MS"/>
              </a:rPr>
              <a:t>	</a:t>
            </a:r>
            <a:r>
              <a:rPr sz="1850" spc="-50" dirty="0">
                <a:latin typeface="Comic Sans MS"/>
                <a:cs typeface="Comic Sans MS"/>
              </a:rPr>
              <a:t>A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5" dirty="0">
                <a:latin typeface="Comic Sans MS"/>
                <a:cs typeface="Comic Sans MS"/>
              </a:rPr>
              <a:t>DAX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function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0" dirty="0">
                <a:latin typeface="Comic Sans MS"/>
                <a:cs typeface="Comic Sans MS"/>
              </a:rPr>
              <a:t>that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enables </a:t>
            </a:r>
            <a:r>
              <a:rPr sz="1850" dirty="0">
                <a:latin typeface="Comic Sans MS"/>
                <a:cs typeface="Comic Sans MS"/>
              </a:rPr>
              <a:t>dynamic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selection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based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user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input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from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slicer.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7066" y="347065"/>
            <a:ext cx="1343025" cy="3521075"/>
            <a:chOff x="7617066" y="347065"/>
            <a:chExt cx="1343025" cy="3521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7066" y="1400656"/>
              <a:ext cx="1343024" cy="2466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01609" y="347065"/>
              <a:ext cx="1180465" cy="1016635"/>
            </a:xfrm>
            <a:custGeom>
              <a:avLst/>
              <a:gdLst/>
              <a:ahLst/>
              <a:cxnLst/>
              <a:rect l="l" t="t" r="r" b="b"/>
              <a:pathLst>
                <a:path w="1180465" h="1016635">
                  <a:moveTo>
                    <a:pt x="142926" y="1016376"/>
                  </a:moveTo>
                  <a:lnTo>
                    <a:pt x="149799" y="828755"/>
                  </a:lnTo>
                  <a:lnTo>
                    <a:pt x="119331" y="810707"/>
                  </a:lnTo>
                  <a:lnTo>
                    <a:pt x="91545" y="788099"/>
                  </a:lnTo>
                  <a:lnTo>
                    <a:pt x="45366" y="725903"/>
                  </a:lnTo>
                  <a:lnTo>
                    <a:pt x="27645" y="684665"/>
                  </a:lnTo>
                  <a:lnTo>
                    <a:pt x="13953" y="635568"/>
                  </a:lnTo>
                  <a:lnTo>
                    <a:pt x="4626" y="577786"/>
                  </a:lnTo>
                  <a:lnTo>
                    <a:pt x="0" y="510494"/>
                  </a:lnTo>
                  <a:lnTo>
                    <a:pt x="415" y="432809"/>
                  </a:lnTo>
                  <a:lnTo>
                    <a:pt x="5208" y="362798"/>
                  </a:lnTo>
                  <a:lnTo>
                    <a:pt x="14021" y="299634"/>
                  </a:lnTo>
                  <a:lnTo>
                    <a:pt x="26595" y="243117"/>
                  </a:lnTo>
                  <a:lnTo>
                    <a:pt x="42668" y="193051"/>
                  </a:lnTo>
                  <a:lnTo>
                    <a:pt x="61981" y="149236"/>
                  </a:lnTo>
                  <a:lnTo>
                    <a:pt x="84275" y="111475"/>
                  </a:lnTo>
                  <a:lnTo>
                    <a:pt x="109287" y="79569"/>
                  </a:lnTo>
                  <a:lnTo>
                    <a:pt x="166431" y="32531"/>
                  </a:lnTo>
                  <a:lnTo>
                    <a:pt x="231330" y="6536"/>
                  </a:lnTo>
                  <a:lnTo>
                    <a:pt x="301904" y="0"/>
                  </a:lnTo>
                  <a:lnTo>
                    <a:pt x="904909" y="22088"/>
                  </a:lnTo>
                  <a:lnTo>
                    <a:pt x="977231" y="33859"/>
                  </a:lnTo>
                  <a:lnTo>
                    <a:pt x="1041739" y="64596"/>
                  </a:lnTo>
                  <a:lnTo>
                    <a:pt x="1096371" y="115732"/>
                  </a:lnTo>
                  <a:lnTo>
                    <a:pt x="1119340" y="149399"/>
                  </a:lnTo>
                  <a:lnTo>
                    <a:pt x="1139067" y="188704"/>
                  </a:lnTo>
                  <a:lnTo>
                    <a:pt x="1155295" y="233826"/>
                  </a:lnTo>
                  <a:lnTo>
                    <a:pt x="1167765" y="284945"/>
                  </a:lnTo>
                  <a:lnTo>
                    <a:pt x="1176220" y="342241"/>
                  </a:lnTo>
                  <a:lnTo>
                    <a:pt x="1180402" y="405892"/>
                  </a:lnTo>
                  <a:lnTo>
                    <a:pt x="1180053" y="476079"/>
                  </a:lnTo>
                  <a:lnTo>
                    <a:pt x="1174905" y="545405"/>
                  </a:lnTo>
                  <a:lnTo>
                    <a:pt x="1164999" y="607796"/>
                  </a:lnTo>
                  <a:lnTo>
                    <a:pt x="1150653" y="663351"/>
                  </a:lnTo>
                  <a:lnTo>
                    <a:pt x="1132180" y="712228"/>
                  </a:lnTo>
                  <a:lnTo>
                    <a:pt x="1109894" y="754585"/>
                  </a:lnTo>
                  <a:lnTo>
                    <a:pt x="1084107" y="790582"/>
                  </a:lnTo>
                  <a:lnTo>
                    <a:pt x="1055133" y="820376"/>
                  </a:lnTo>
                  <a:lnTo>
                    <a:pt x="1023285" y="844125"/>
                  </a:lnTo>
                  <a:lnTo>
                    <a:pt x="988876" y="861988"/>
                  </a:lnTo>
                  <a:lnTo>
                    <a:pt x="342567" y="862398"/>
                  </a:lnTo>
                  <a:lnTo>
                    <a:pt x="142926" y="1016376"/>
                  </a:lnTo>
                  <a:close/>
                </a:path>
                <a:path w="1180465" h="1016635">
                  <a:moveTo>
                    <a:pt x="342567" y="862398"/>
                  </a:moveTo>
                  <a:lnTo>
                    <a:pt x="987639" y="862398"/>
                  </a:lnTo>
                  <a:lnTo>
                    <a:pt x="952219" y="874123"/>
                  </a:lnTo>
                  <a:lnTo>
                    <a:pt x="913628" y="880689"/>
                  </a:lnTo>
                  <a:lnTo>
                    <a:pt x="873416" y="881843"/>
                  </a:lnTo>
                  <a:lnTo>
                    <a:pt x="342567" y="8623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 rot="120000">
            <a:off x="7928294" y="601423"/>
            <a:ext cx="73589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see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next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7977019" y="839340"/>
            <a:ext cx="62103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slide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3775" y="254427"/>
            <a:ext cx="5534025" cy="466090"/>
          </a:xfrm>
          <a:custGeom>
            <a:avLst/>
            <a:gdLst/>
            <a:ahLst/>
            <a:cxnLst/>
            <a:rect l="l" t="t" r="r" b="b"/>
            <a:pathLst>
              <a:path w="5534025" h="466090">
                <a:moveTo>
                  <a:pt x="5300743" y="465572"/>
                </a:moveTo>
                <a:lnTo>
                  <a:pt x="232786" y="465572"/>
                </a:lnTo>
                <a:lnTo>
                  <a:pt x="187159" y="461058"/>
                </a:lnTo>
                <a:lnTo>
                  <a:pt x="143702" y="447852"/>
                </a:lnTo>
                <a:lnTo>
                  <a:pt x="103636" y="426461"/>
                </a:lnTo>
                <a:lnTo>
                  <a:pt x="68181" y="397391"/>
                </a:lnTo>
                <a:lnTo>
                  <a:pt x="39110" y="361936"/>
                </a:lnTo>
                <a:lnTo>
                  <a:pt x="17719" y="321869"/>
                </a:lnTo>
                <a:lnTo>
                  <a:pt x="4514" y="278412"/>
                </a:lnTo>
                <a:lnTo>
                  <a:pt x="0" y="232786"/>
                </a:lnTo>
                <a:lnTo>
                  <a:pt x="4514" y="187159"/>
                </a:lnTo>
                <a:lnTo>
                  <a:pt x="17719" y="143702"/>
                </a:lnTo>
                <a:lnTo>
                  <a:pt x="39110" y="103636"/>
                </a:lnTo>
                <a:lnTo>
                  <a:pt x="68181" y="68181"/>
                </a:lnTo>
                <a:lnTo>
                  <a:pt x="103636" y="39110"/>
                </a:lnTo>
                <a:lnTo>
                  <a:pt x="143702" y="17719"/>
                </a:lnTo>
                <a:lnTo>
                  <a:pt x="187159" y="4514"/>
                </a:lnTo>
                <a:lnTo>
                  <a:pt x="232786" y="0"/>
                </a:lnTo>
                <a:lnTo>
                  <a:pt x="5300743" y="0"/>
                </a:lnTo>
                <a:lnTo>
                  <a:pt x="5346369" y="4514"/>
                </a:lnTo>
                <a:lnTo>
                  <a:pt x="5389826" y="17719"/>
                </a:lnTo>
                <a:lnTo>
                  <a:pt x="5429893" y="39110"/>
                </a:lnTo>
                <a:lnTo>
                  <a:pt x="5465348" y="68181"/>
                </a:lnTo>
                <a:lnTo>
                  <a:pt x="5494418" y="103636"/>
                </a:lnTo>
                <a:lnTo>
                  <a:pt x="5515809" y="143702"/>
                </a:lnTo>
                <a:lnTo>
                  <a:pt x="5529015" y="187159"/>
                </a:lnTo>
                <a:lnTo>
                  <a:pt x="5533529" y="232786"/>
                </a:lnTo>
                <a:lnTo>
                  <a:pt x="5529015" y="278412"/>
                </a:lnTo>
                <a:lnTo>
                  <a:pt x="5515809" y="321869"/>
                </a:lnTo>
                <a:lnTo>
                  <a:pt x="5494418" y="361936"/>
                </a:lnTo>
                <a:lnTo>
                  <a:pt x="5465348" y="397391"/>
                </a:lnTo>
                <a:lnTo>
                  <a:pt x="5429893" y="426461"/>
                </a:lnTo>
                <a:lnTo>
                  <a:pt x="5389826" y="447852"/>
                </a:lnTo>
                <a:lnTo>
                  <a:pt x="5346369" y="461058"/>
                </a:lnTo>
                <a:lnTo>
                  <a:pt x="5300743" y="465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Step</a:t>
            </a:r>
            <a:r>
              <a:rPr spc="-55" dirty="0"/>
              <a:t> </a:t>
            </a:r>
            <a:r>
              <a:rPr dirty="0"/>
              <a:t>1:</a:t>
            </a:r>
            <a:r>
              <a:rPr spc="-55" dirty="0"/>
              <a:t> </a:t>
            </a:r>
            <a:r>
              <a:rPr dirty="0"/>
              <a:t>Create</a:t>
            </a:r>
            <a:r>
              <a:rPr spc="-5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Table</a:t>
            </a:r>
            <a:r>
              <a:rPr spc="-55" dirty="0"/>
              <a:t> </a:t>
            </a:r>
            <a:r>
              <a:rPr dirty="0"/>
              <a:t>with</a:t>
            </a:r>
            <a:r>
              <a:rPr spc="-55" dirty="0"/>
              <a:t> </a:t>
            </a:r>
            <a:r>
              <a:rPr dirty="0"/>
              <a:t>Currency</a:t>
            </a:r>
            <a:r>
              <a:rPr spc="-55" dirty="0"/>
              <a:t> </a:t>
            </a:r>
            <a:r>
              <a:rPr spc="-10" dirty="0"/>
              <a:t>Rates</a:t>
            </a:r>
          </a:p>
        </p:txBody>
      </p:sp>
      <p:sp>
        <p:nvSpPr>
          <p:cNvPr id="9" name="object 9"/>
          <p:cNvSpPr/>
          <p:nvPr/>
        </p:nvSpPr>
        <p:spPr>
          <a:xfrm>
            <a:off x="343775" y="1012303"/>
            <a:ext cx="3457575" cy="789305"/>
          </a:xfrm>
          <a:custGeom>
            <a:avLst/>
            <a:gdLst/>
            <a:ahLst/>
            <a:cxnLst/>
            <a:rect l="l" t="t" r="r" b="b"/>
            <a:pathLst>
              <a:path w="3457575" h="789305">
                <a:moveTo>
                  <a:pt x="3124034" y="788886"/>
                </a:moveTo>
                <a:lnTo>
                  <a:pt x="333374" y="788886"/>
                </a:lnTo>
                <a:lnTo>
                  <a:pt x="284111" y="785272"/>
                </a:lnTo>
                <a:lnTo>
                  <a:pt x="237091" y="774772"/>
                </a:lnTo>
                <a:lnTo>
                  <a:pt x="192832" y="757902"/>
                </a:lnTo>
                <a:lnTo>
                  <a:pt x="151848" y="735177"/>
                </a:lnTo>
                <a:lnTo>
                  <a:pt x="114656" y="707115"/>
                </a:lnTo>
                <a:lnTo>
                  <a:pt x="81771" y="674230"/>
                </a:lnTo>
                <a:lnTo>
                  <a:pt x="53708" y="637037"/>
                </a:lnTo>
                <a:lnTo>
                  <a:pt x="30984" y="596054"/>
                </a:lnTo>
                <a:lnTo>
                  <a:pt x="14114" y="551794"/>
                </a:lnTo>
                <a:lnTo>
                  <a:pt x="3614" y="504775"/>
                </a:lnTo>
                <a:lnTo>
                  <a:pt x="0" y="455511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3124033" y="0"/>
                </a:lnTo>
                <a:lnTo>
                  <a:pt x="3173297" y="3614"/>
                </a:lnTo>
                <a:lnTo>
                  <a:pt x="3220316" y="14114"/>
                </a:lnTo>
                <a:lnTo>
                  <a:pt x="3264576" y="30984"/>
                </a:lnTo>
                <a:lnTo>
                  <a:pt x="3305559" y="53708"/>
                </a:lnTo>
                <a:lnTo>
                  <a:pt x="3342751" y="81771"/>
                </a:lnTo>
                <a:lnTo>
                  <a:pt x="3375637" y="114656"/>
                </a:lnTo>
                <a:lnTo>
                  <a:pt x="3403699" y="151848"/>
                </a:lnTo>
                <a:lnTo>
                  <a:pt x="3426423" y="192832"/>
                </a:lnTo>
                <a:lnTo>
                  <a:pt x="3443293" y="237091"/>
                </a:lnTo>
                <a:lnTo>
                  <a:pt x="3453793" y="284111"/>
                </a:lnTo>
                <a:lnTo>
                  <a:pt x="3457408" y="333375"/>
                </a:lnTo>
                <a:lnTo>
                  <a:pt x="3457408" y="455511"/>
                </a:lnTo>
                <a:lnTo>
                  <a:pt x="3453793" y="504775"/>
                </a:lnTo>
                <a:lnTo>
                  <a:pt x="3443293" y="551794"/>
                </a:lnTo>
                <a:lnTo>
                  <a:pt x="3426423" y="596054"/>
                </a:lnTo>
                <a:lnTo>
                  <a:pt x="3403699" y="637037"/>
                </a:lnTo>
                <a:lnTo>
                  <a:pt x="3375637" y="674230"/>
                </a:lnTo>
                <a:lnTo>
                  <a:pt x="3342751" y="707115"/>
                </a:lnTo>
                <a:lnTo>
                  <a:pt x="3305559" y="735177"/>
                </a:lnTo>
                <a:lnTo>
                  <a:pt x="3264576" y="757902"/>
                </a:lnTo>
                <a:lnTo>
                  <a:pt x="3220316" y="774772"/>
                </a:lnTo>
                <a:lnTo>
                  <a:pt x="3173297" y="785272"/>
                </a:lnTo>
                <a:lnTo>
                  <a:pt x="3124034" y="7888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9175" y="936624"/>
            <a:ext cx="3261995" cy="78740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650" b="1" dirty="0">
                <a:latin typeface="Comic Sans MS"/>
                <a:cs typeface="Comic Sans MS"/>
              </a:rPr>
              <a:t>1.</a:t>
            </a:r>
            <a:r>
              <a:rPr sz="1650" b="1" spc="-20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Go</a:t>
            </a:r>
            <a:r>
              <a:rPr sz="1650" b="1" spc="-20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to</a:t>
            </a:r>
            <a:r>
              <a:rPr sz="1650" b="1" spc="-20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the</a:t>
            </a:r>
            <a:r>
              <a:rPr sz="1650" b="1" spc="-20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Data</a:t>
            </a:r>
            <a:r>
              <a:rPr sz="1650" b="1" spc="-20" dirty="0">
                <a:latin typeface="Comic Sans MS"/>
                <a:cs typeface="Comic Sans MS"/>
              </a:rPr>
              <a:t> View:</a:t>
            </a:r>
            <a:endParaRPr sz="16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650" dirty="0">
                <a:latin typeface="Comic Sans MS"/>
                <a:cs typeface="Comic Sans MS"/>
              </a:rPr>
              <a:t>In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Power</a:t>
            </a:r>
            <a:r>
              <a:rPr sz="1650" spc="-2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BI,</a:t>
            </a:r>
            <a:r>
              <a:rPr sz="1650" spc="-2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go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to</a:t>
            </a:r>
            <a:r>
              <a:rPr sz="1650" spc="-2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the</a:t>
            </a:r>
            <a:r>
              <a:rPr sz="1650" spc="-2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Data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spc="-20" dirty="0">
                <a:latin typeface="Comic Sans MS"/>
                <a:cs typeface="Comic Sans MS"/>
              </a:rPr>
              <a:t>view.</a:t>
            </a:r>
            <a:endParaRPr sz="1650">
              <a:latin typeface="Comic Sans MS"/>
              <a:cs typeface="Comic Sans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4271" y="856919"/>
            <a:ext cx="2381250" cy="188594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32592" y="2845389"/>
            <a:ext cx="6864350" cy="1033144"/>
          </a:xfrm>
          <a:custGeom>
            <a:avLst/>
            <a:gdLst/>
            <a:ahLst/>
            <a:cxnLst/>
            <a:rect l="l" t="t" r="r" b="b"/>
            <a:pathLst>
              <a:path w="6864350" h="1033145">
                <a:moveTo>
                  <a:pt x="6531176" y="1033004"/>
                </a:moveTo>
                <a:lnTo>
                  <a:pt x="333375" y="1033004"/>
                </a:lnTo>
                <a:lnTo>
                  <a:pt x="284111" y="1029389"/>
                </a:lnTo>
                <a:lnTo>
                  <a:pt x="237091" y="1018889"/>
                </a:lnTo>
                <a:lnTo>
                  <a:pt x="192832" y="1002019"/>
                </a:lnTo>
                <a:lnTo>
                  <a:pt x="151848" y="979295"/>
                </a:lnTo>
                <a:lnTo>
                  <a:pt x="114656" y="951232"/>
                </a:lnTo>
                <a:lnTo>
                  <a:pt x="81771" y="918347"/>
                </a:lnTo>
                <a:lnTo>
                  <a:pt x="53708" y="881155"/>
                </a:lnTo>
                <a:lnTo>
                  <a:pt x="30984" y="840171"/>
                </a:lnTo>
                <a:lnTo>
                  <a:pt x="14114" y="795912"/>
                </a:lnTo>
                <a:lnTo>
                  <a:pt x="3614" y="748892"/>
                </a:lnTo>
                <a:lnTo>
                  <a:pt x="0" y="699629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2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6531176" y="0"/>
                </a:lnTo>
                <a:lnTo>
                  <a:pt x="6580439" y="3614"/>
                </a:lnTo>
                <a:lnTo>
                  <a:pt x="6627458" y="14114"/>
                </a:lnTo>
                <a:lnTo>
                  <a:pt x="6671718" y="30984"/>
                </a:lnTo>
                <a:lnTo>
                  <a:pt x="6712701" y="53708"/>
                </a:lnTo>
                <a:lnTo>
                  <a:pt x="6749894" y="81771"/>
                </a:lnTo>
                <a:lnTo>
                  <a:pt x="6782779" y="114656"/>
                </a:lnTo>
                <a:lnTo>
                  <a:pt x="6810842" y="151848"/>
                </a:lnTo>
                <a:lnTo>
                  <a:pt x="6833566" y="192832"/>
                </a:lnTo>
                <a:lnTo>
                  <a:pt x="6850436" y="237092"/>
                </a:lnTo>
                <a:lnTo>
                  <a:pt x="6860936" y="284111"/>
                </a:lnTo>
                <a:lnTo>
                  <a:pt x="6863829" y="323545"/>
                </a:lnTo>
                <a:lnTo>
                  <a:pt x="6863829" y="709458"/>
                </a:lnTo>
                <a:lnTo>
                  <a:pt x="6860936" y="748892"/>
                </a:lnTo>
                <a:lnTo>
                  <a:pt x="6850436" y="795912"/>
                </a:lnTo>
                <a:lnTo>
                  <a:pt x="6833566" y="840171"/>
                </a:lnTo>
                <a:lnTo>
                  <a:pt x="6810842" y="881155"/>
                </a:lnTo>
                <a:lnTo>
                  <a:pt x="6782779" y="918347"/>
                </a:lnTo>
                <a:lnTo>
                  <a:pt x="6749894" y="951232"/>
                </a:lnTo>
                <a:lnTo>
                  <a:pt x="6712701" y="979295"/>
                </a:lnTo>
                <a:lnTo>
                  <a:pt x="6671718" y="1002019"/>
                </a:lnTo>
                <a:lnTo>
                  <a:pt x="6627458" y="1018889"/>
                </a:lnTo>
                <a:lnTo>
                  <a:pt x="6580439" y="1029389"/>
                </a:lnTo>
                <a:lnTo>
                  <a:pt x="6531176" y="1033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7992" y="2793198"/>
            <a:ext cx="6814184" cy="102552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450" b="1" dirty="0">
                <a:latin typeface="Comic Sans MS"/>
                <a:cs typeface="Comic Sans MS"/>
              </a:rPr>
              <a:t>2.</a:t>
            </a:r>
            <a:r>
              <a:rPr sz="1450" b="1" spc="-3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Create</a:t>
            </a:r>
            <a:r>
              <a:rPr sz="1450" b="1" spc="-3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a</a:t>
            </a:r>
            <a:r>
              <a:rPr sz="1450" b="1" spc="-3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New</a:t>
            </a:r>
            <a:r>
              <a:rPr sz="1450" b="1" spc="-3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Table:</a:t>
            </a:r>
            <a:endParaRPr sz="1450">
              <a:latin typeface="Comic Sans MS"/>
              <a:cs typeface="Comic Sans MS"/>
            </a:endParaRPr>
          </a:p>
          <a:p>
            <a:pPr marL="12700" marR="5080">
              <a:lnSpc>
                <a:spcPct val="150900"/>
              </a:lnSpc>
            </a:pPr>
            <a:r>
              <a:rPr sz="1450" dirty="0">
                <a:latin typeface="Comic Sans MS"/>
                <a:cs typeface="Comic Sans MS"/>
              </a:rPr>
              <a:t>Click</a:t>
            </a:r>
            <a:r>
              <a:rPr sz="1450" spc="3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on</a:t>
            </a:r>
            <a:r>
              <a:rPr sz="1450" spc="3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Enter</a:t>
            </a:r>
            <a:r>
              <a:rPr sz="1450" spc="30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Data</a:t>
            </a:r>
            <a:r>
              <a:rPr sz="1450" spc="3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and</a:t>
            </a:r>
            <a:r>
              <a:rPr sz="1450" spc="30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create</a:t>
            </a:r>
            <a:r>
              <a:rPr sz="1450" spc="3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30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table</a:t>
            </a:r>
            <a:r>
              <a:rPr sz="1450" spc="3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named</a:t>
            </a:r>
            <a:r>
              <a:rPr sz="1450" spc="30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Currency</a:t>
            </a:r>
            <a:r>
              <a:rPr sz="1450" spc="3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with</a:t>
            </a:r>
            <a:r>
              <a:rPr sz="1450" spc="30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two</a:t>
            </a:r>
            <a:r>
              <a:rPr sz="1450" spc="30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columns: </a:t>
            </a:r>
            <a:r>
              <a:rPr sz="1450" dirty="0">
                <a:latin typeface="Comic Sans MS"/>
                <a:cs typeface="Comic Sans MS"/>
              </a:rPr>
              <a:t>Currency</a:t>
            </a:r>
            <a:r>
              <a:rPr sz="1450" spc="-7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and</a:t>
            </a:r>
            <a:r>
              <a:rPr sz="1450" spc="-6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Rate</a:t>
            </a:r>
            <a:r>
              <a:rPr sz="1450" b="1" spc="-10" dirty="0">
                <a:latin typeface="Comic Sans MS"/>
                <a:cs typeface="Comic Sans MS"/>
              </a:rPr>
              <a:t>.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592" y="4081544"/>
            <a:ext cx="3648074" cy="29336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31844" y="3878393"/>
            <a:ext cx="4257674" cy="3322505"/>
          </a:xfrm>
          <a:prstGeom prst="rect">
            <a:avLst/>
          </a:prstGeom>
        </p:spPr>
      </p:pic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F56DF95-C177-D300-9E52-C36268C3087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lang="en-IN"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9037" y="2172011"/>
            <a:ext cx="1662087" cy="30575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92221" y="812638"/>
            <a:ext cx="1180465" cy="1016635"/>
          </a:xfrm>
          <a:custGeom>
            <a:avLst/>
            <a:gdLst/>
            <a:ahLst/>
            <a:cxnLst/>
            <a:rect l="l" t="t" r="r" b="b"/>
            <a:pathLst>
              <a:path w="1180465" h="1016635">
                <a:moveTo>
                  <a:pt x="142926" y="1016376"/>
                </a:moveTo>
                <a:lnTo>
                  <a:pt x="149799" y="828755"/>
                </a:lnTo>
                <a:lnTo>
                  <a:pt x="119331" y="810707"/>
                </a:lnTo>
                <a:lnTo>
                  <a:pt x="91545" y="788099"/>
                </a:lnTo>
                <a:lnTo>
                  <a:pt x="45366" y="725903"/>
                </a:lnTo>
                <a:lnTo>
                  <a:pt x="27645" y="684665"/>
                </a:lnTo>
                <a:lnTo>
                  <a:pt x="13953" y="635568"/>
                </a:lnTo>
                <a:lnTo>
                  <a:pt x="4626" y="577786"/>
                </a:lnTo>
                <a:lnTo>
                  <a:pt x="0" y="510494"/>
                </a:lnTo>
                <a:lnTo>
                  <a:pt x="415" y="432809"/>
                </a:lnTo>
                <a:lnTo>
                  <a:pt x="5208" y="362798"/>
                </a:lnTo>
                <a:lnTo>
                  <a:pt x="14021" y="299634"/>
                </a:lnTo>
                <a:lnTo>
                  <a:pt x="26595" y="243117"/>
                </a:lnTo>
                <a:lnTo>
                  <a:pt x="42668" y="193050"/>
                </a:lnTo>
                <a:lnTo>
                  <a:pt x="61982" y="149236"/>
                </a:lnTo>
                <a:lnTo>
                  <a:pt x="84275" y="111475"/>
                </a:lnTo>
                <a:lnTo>
                  <a:pt x="109288" y="79569"/>
                </a:lnTo>
                <a:lnTo>
                  <a:pt x="166431" y="32531"/>
                </a:lnTo>
                <a:lnTo>
                  <a:pt x="231331" y="6536"/>
                </a:lnTo>
                <a:lnTo>
                  <a:pt x="301904" y="0"/>
                </a:lnTo>
                <a:lnTo>
                  <a:pt x="904911" y="22088"/>
                </a:lnTo>
                <a:lnTo>
                  <a:pt x="977231" y="33859"/>
                </a:lnTo>
                <a:lnTo>
                  <a:pt x="1041739" y="64596"/>
                </a:lnTo>
                <a:lnTo>
                  <a:pt x="1096372" y="115732"/>
                </a:lnTo>
                <a:lnTo>
                  <a:pt x="1119340" y="149399"/>
                </a:lnTo>
                <a:lnTo>
                  <a:pt x="1139067" y="188704"/>
                </a:lnTo>
                <a:lnTo>
                  <a:pt x="1155295" y="233826"/>
                </a:lnTo>
                <a:lnTo>
                  <a:pt x="1167765" y="284945"/>
                </a:lnTo>
                <a:lnTo>
                  <a:pt x="1176220" y="342241"/>
                </a:lnTo>
                <a:lnTo>
                  <a:pt x="1180402" y="405892"/>
                </a:lnTo>
                <a:lnTo>
                  <a:pt x="1180054" y="476079"/>
                </a:lnTo>
                <a:lnTo>
                  <a:pt x="1174905" y="545405"/>
                </a:lnTo>
                <a:lnTo>
                  <a:pt x="1164999" y="607796"/>
                </a:lnTo>
                <a:lnTo>
                  <a:pt x="1150653" y="663350"/>
                </a:lnTo>
                <a:lnTo>
                  <a:pt x="1132181" y="712228"/>
                </a:lnTo>
                <a:lnTo>
                  <a:pt x="1109894" y="754585"/>
                </a:lnTo>
                <a:lnTo>
                  <a:pt x="1084107" y="790582"/>
                </a:lnTo>
                <a:lnTo>
                  <a:pt x="1055133" y="820376"/>
                </a:lnTo>
                <a:lnTo>
                  <a:pt x="1023285" y="844125"/>
                </a:lnTo>
                <a:lnTo>
                  <a:pt x="988876" y="861988"/>
                </a:lnTo>
                <a:lnTo>
                  <a:pt x="342567" y="862398"/>
                </a:lnTo>
                <a:lnTo>
                  <a:pt x="142926" y="1016376"/>
                </a:lnTo>
                <a:close/>
              </a:path>
              <a:path w="1180465" h="1016635">
                <a:moveTo>
                  <a:pt x="873416" y="881843"/>
                </a:moveTo>
                <a:lnTo>
                  <a:pt x="342567" y="862398"/>
                </a:lnTo>
                <a:lnTo>
                  <a:pt x="987639" y="862398"/>
                </a:lnTo>
                <a:lnTo>
                  <a:pt x="952220" y="874123"/>
                </a:lnTo>
                <a:lnTo>
                  <a:pt x="913629" y="880689"/>
                </a:lnTo>
                <a:lnTo>
                  <a:pt x="873416" y="8818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732598" y="1067156"/>
            <a:ext cx="110808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do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along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with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8134995" y="1304753"/>
            <a:ext cx="28625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25" dirty="0">
                <a:latin typeface="Comic Sans MS"/>
                <a:cs typeface="Comic Sans MS"/>
              </a:rPr>
              <a:t>me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3775" y="336615"/>
            <a:ext cx="5842000" cy="466090"/>
          </a:xfrm>
          <a:custGeom>
            <a:avLst/>
            <a:gdLst/>
            <a:ahLst/>
            <a:cxnLst/>
            <a:rect l="l" t="t" r="r" b="b"/>
            <a:pathLst>
              <a:path w="5842000" h="466090">
                <a:moveTo>
                  <a:pt x="5609498" y="465572"/>
                </a:moveTo>
                <a:lnTo>
                  <a:pt x="232786" y="465572"/>
                </a:lnTo>
                <a:lnTo>
                  <a:pt x="187159" y="461058"/>
                </a:lnTo>
                <a:lnTo>
                  <a:pt x="143702" y="447852"/>
                </a:lnTo>
                <a:lnTo>
                  <a:pt x="103636" y="426461"/>
                </a:lnTo>
                <a:lnTo>
                  <a:pt x="68181" y="397391"/>
                </a:lnTo>
                <a:lnTo>
                  <a:pt x="39110" y="361936"/>
                </a:lnTo>
                <a:lnTo>
                  <a:pt x="17719" y="321869"/>
                </a:lnTo>
                <a:lnTo>
                  <a:pt x="4514" y="278412"/>
                </a:lnTo>
                <a:lnTo>
                  <a:pt x="0" y="232786"/>
                </a:lnTo>
                <a:lnTo>
                  <a:pt x="4514" y="187159"/>
                </a:lnTo>
                <a:lnTo>
                  <a:pt x="17719" y="143702"/>
                </a:lnTo>
                <a:lnTo>
                  <a:pt x="39110" y="103636"/>
                </a:lnTo>
                <a:lnTo>
                  <a:pt x="68181" y="68181"/>
                </a:lnTo>
                <a:lnTo>
                  <a:pt x="103636" y="39110"/>
                </a:lnTo>
                <a:lnTo>
                  <a:pt x="143702" y="17719"/>
                </a:lnTo>
                <a:lnTo>
                  <a:pt x="187159" y="4514"/>
                </a:lnTo>
                <a:lnTo>
                  <a:pt x="232786" y="0"/>
                </a:lnTo>
                <a:lnTo>
                  <a:pt x="5609498" y="0"/>
                </a:lnTo>
                <a:lnTo>
                  <a:pt x="5655124" y="4514"/>
                </a:lnTo>
                <a:lnTo>
                  <a:pt x="5698581" y="17719"/>
                </a:lnTo>
                <a:lnTo>
                  <a:pt x="5738648" y="39110"/>
                </a:lnTo>
                <a:lnTo>
                  <a:pt x="5774103" y="68181"/>
                </a:lnTo>
                <a:lnTo>
                  <a:pt x="5803173" y="103636"/>
                </a:lnTo>
                <a:lnTo>
                  <a:pt x="5824564" y="143702"/>
                </a:lnTo>
                <a:lnTo>
                  <a:pt x="5837770" y="187159"/>
                </a:lnTo>
                <a:lnTo>
                  <a:pt x="5841482" y="224679"/>
                </a:lnTo>
                <a:lnTo>
                  <a:pt x="5841482" y="240893"/>
                </a:lnTo>
                <a:lnTo>
                  <a:pt x="5824564" y="321869"/>
                </a:lnTo>
                <a:lnTo>
                  <a:pt x="5803173" y="361936"/>
                </a:lnTo>
                <a:lnTo>
                  <a:pt x="5774103" y="397391"/>
                </a:lnTo>
                <a:lnTo>
                  <a:pt x="5738648" y="426461"/>
                </a:lnTo>
                <a:lnTo>
                  <a:pt x="5698581" y="447852"/>
                </a:lnTo>
                <a:lnTo>
                  <a:pt x="5655124" y="461058"/>
                </a:lnTo>
                <a:lnTo>
                  <a:pt x="5609498" y="465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1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Step</a:t>
            </a:r>
            <a:r>
              <a:rPr spc="-50" dirty="0"/>
              <a:t> </a:t>
            </a:r>
            <a:r>
              <a:rPr dirty="0"/>
              <a:t>2:</a:t>
            </a:r>
            <a:r>
              <a:rPr spc="-50" dirty="0"/>
              <a:t> </a:t>
            </a:r>
            <a:r>
              <a:rPr dirty="0"/>
              <a:t>Add</a:t>
            </a:r>
            <a:r>
              <a:rPr spc="-50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Slicer</a:t>
            </a:r>
            <a:r>
              <a:rPr spc="-50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dirty="0"/>
              <a:t>Currency</a:t>
            </a:r>
            <a:r>
              <a:rPr spc="-45" dirty="0"/>
              <a:t> </a:t>
            </a:r>
            <a:r>
              <a:rPr spc="-10" dirty="0"/>
              <a:t>Selection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343775" y="1228863"/>
            <a:ext cx="4277360" cy="1551305"/>
            <a:chOff x="343775" y="1228863"/>
            <a:chExt cx="4277360" cy="1551305"/>
          </a:xfrm>
        </p:grpSpPr>
        <p:sp>
          <p:nvSpPr>
            <p:cNvPr id="9" name="object 9"/>
            <p:cNvSpPr/>
            <p:nvPr/>
          </p:nvSpPr>
          <p:spPr>
            <a:xfrm>
              <a:off x="343775" y="1228863"/>
              <a:ext cx="4277360" cy="1551305"/>
            </a:xfrm>
            <a:custGeom>
              <a:avLst/>
              <a:gdLst/>
              <a:ahLst/>
              <a:cxnLst/>
              <a:rect l="l" t="t" r="r" b="b"/>
              <a:pathLst>
                <a:path w="4277360" h="1551305">
                  <a:moveTo>
                    <a:pt x="3944638" y="1550886"/>
                  </a:moveTo>
                  <a:lnTo>
                    <a:pt x="333373" y="1550886"/>
                  </a:lnTo>
                  <a:lnTo>
                    <a:pt x="284111" y="1547272"/>
                  </a:lnTo>
                  <a:lnTo>
                    <a:pt x="237091" y="1536771"/>
                  </a:lnTo>
                  <a:lnTo>
                    <a:pt x="192832" y="1519902"/>
                  </a:lnTo>
                  <a:lnTo>
                    <a:pt x="151848" y="1497177"/>
                  </a:lnTo>
                  <a:lnTo>
                    <a:pt x="114656" y="1469115"/>
                  </a:lnTo>
                  <a:lnTo>
                    <a:pt x="81771" y="1436230"/>
                  </a:lnTo>
                  <a:lnTo>
                    <a:pt x="53708" y="1399037"/>
                  </a:lnTo>
                  <a:lnTo>
                    <a:pt x="30984" y="1358054"/>
                  </a:lnTo>
                  <a:lnTo>
                    <a:pt x="14114" y="1313794"/>
                  </a:lnTo>
                  <a:lnTo>
                    <a:pt x="3614" y="1266775"/>
                  </a:lnTo>
                  <a:lnTo>
                    <a:pt x="0" y="1217511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3944637" y="0"/>
                  </a:lnTo>
                  <a:lnTo>
                    <a:pt x="3993901" y="3614"/>
                  </a:lnTo>
                  <a:lnTo>
                    <a:pt x="4040920" y="14114"/>
                  </a:lnTo>
                  <a:lnTo>
                    <a:pt x="4085180" y="30984"/>
                  </a:lnTo>
                  <a:lnTo>
                    <a:pt x="4126163" y="53708"/>
                  </a:lnTo>
                  <a:lnTo>
                    <a:pt x="4163356" y="81771"/>
                  </a:lnTo>
                  <a:lnTo>
                    <a:pt x="4196241" y="114656"/>
                  </a:lnTo>
                  <a:lnTo>
                    <a:pt x="4224303" y="151848"/>
                  </a:lnTo>
                  <a:lnTo>
                    <a:pt x="4247027" y="192832"/>
                  </a:lnTo>
                  <a:lnTo>
                    <a:pt x="4263897" y="237091"/>
                  </a:lnTo>
                  <a:lnTo>
                    <a:pt x="4274397" y="284111"/>
                  </a:lnTo>
                  <a:lnTo>
                    <a:pt x="4277054" y="320318"/>
                  </a:lnTo>
                  <a:lnTo>
                    <a:pt x="4277054" y="1230568"/>
                  </a:lnTo>
                  <a:lnTo>
                    <a:pt x="4263897" y="1313794"/>
                  </a:lnTo>
                  <a:lnTo>
                    <a:pt x="4247027" y="1358054"/>
                  </a:lnTo>
                  <a:lnTo>
                    <a:pt x="4224303" y="1399037"/>
                  </a:lnTo>
                  <a:lnTo>
                    <a:pt x="4196241" y="1436230"/>
                  </a:lnTo>
                  <a:lnTo>
                    <a:pt x="4163356" y="1469115"/>
                  </a:lnTo>
                  <a:lnTo>
                    <a:pt x="4126163" y="1497177"/>
                  </a:lnTo>
                  <a:lnTo>
                    <a:pt x="4085180" y="1519902"/>
                  </a:lnTo>
                  <a:lnTo>
                    <a:pt x="4040920" y="1536771"/>
                  </a:lnTo>
                  <a:lnTo>
                    <a:pt x="3993901" y="1547272"/>
                  </a:lnTo>
                  <a:lnTo>
                    <a:pt x="3944638" y="15508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750" y="1781313"/>
              <a:ext cx="76200" cy="7619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20"/>
              </a:spcBef>
            </a:pPr>
            <a:r>
              <a:rPr dirty="0"/>
              <a:t>1.</a:t>
            </a:r>
            <a:r>
              <a:rPr spc="-50" dirty="0"/>
              <a:t> </a:t>
            </a:r>
            <a:r>
              <a:rPr dirty="0"/>
              <a:t>Add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Currency</a:t>
            </a:r>
            <a:r>
              <a:rPr spc="-50" dirty="0"/>
              <a:t> </a:t>
            </a:r>
            <a:r>
              <a:rPr spc="-10" dirty="0"/>
              <a:t>Slicer:</a:t>
            </a:r>
          </a:p>
          <a:p>
            <a:pPr marL="367665" marR="5080" algn="just">
              <a:lnSpc>
                <a:spcPct val="151500"/>
              </a:lnSpc>
            </a:pPr>
            <a:r>
              <a:rPr b="0" dirty="0">
                <a:latin typeface="Comic Sans MS"/>
                <a:cs typeface="Comic Sans MS"/>
              </a:rPr>
              <a:t>Drag</a:t>
            </a:r>
            <a:r>
              <a:rPr b="0" spc="30" dirty="0">
                <a:latin typeface="Comic Sans MS"/>
                <a:cs typeface="Comic Sans MS"/>
              </a:rPr>
              <a:t>  </a:t>
            </a:r>
            <a:r>
              <a:rPr b="0" dirty="0">
                <a:latin typeface="Comic Sans MS"/>
                <a:cs typeface="Comic Sans MS"/>
              </a:rPr>
              <a:t>the</a:t>
            </a:r>
            <a:r>
              <a:rPr b="0" spc="35" dirty="0">
                <a:latin typeface="Comic Sans MS"/>
                <a:cs typeface="Comic Sans MS"/>
              </a:rPr>
              <a:t>  </a:t>
            </a:r>
            <a:r>
              <a:rPr b="0" dirty="0">
                <a:latin typeface="Comic Sans MS"/>
                <a:cs typeface="Comic Sans MS"/>
              </a:rPr>
              <a:t>Currency</a:t>
            </a:r>
            <a:r>
              <a:rPr b="0" spc="35" dirty="0">
                <a:latin typeface="Comic Sans MS"/>
                <a:cs typeface="Comic Sans MS"/>
              </a:rPr>
              <a:t>  </a:t>
            </a:r>
            <a:r>
              <a:rPr b="0" dirty="0">
                <a:latin typeface="Comic Sans MS"/>
                <a:cs typeface="Comic Sans MS"/>
              </a:rPr>
              <a:t>column</a:t>
            </a:r>
            <a:r>
              <a:rPr b="0" spc="35" dirty="0">
                <a:latin typeface="Comic Sans MS"/>
                <a:cs typeface="Comic Sans MS"/>
              </a:rPr>
              <a:t>  </a:t>
            </a:r>
            <a:r>
              <a:rPr b="0" dirty="0">
                <a:latin typeface="Comic Sans MS"/>
                <a:cs typeface="Comic Sans MS"/>
              </a:rPr>
              <a:t>from</a:t>
            </a:r>
            <a:r>
              <a:rPr b="0" spc="35" dirty="0">
                <a:latin typeface="Comic Sans MS"/>
                <a:cs typeface="Comic Sans MS"/>
              </a:rPr>
              <a:t>  </a:t>
            </a:r>
            <a:r>
              <a:rPr b="0" spc="-25" dirty="0">
                <a:latin typeface="Comic Sans MS"/>
                <a:cs typeface="Comic Sans MS"/>
              </a:rPr>
              <a:t>the </a:t>
            </a:r>
            <a:r>
              <a:rPr b="0" dirty="0">
                <a:latin typeface="Comic Sans MS"/>
                <a:cs typeface="Comic Sans MS"/>
              </a:rPr>
              <a:t>Currency</a:t>
            </a:r>
            <a:r>
              <a:rPr b="0" spc="60" dirty="0">
                <a:latin typeface="Comic Sans MS"/>
                <a:cs typeface="Comic Sans MS"/>
              </a:rPr>
              <a:t>  </a:t>
            </a:r>
            <a:r>
              <a:rPr b="0" dirty="0">
                <a:latin typeface="Comic Sans MS"/>
                <a:cs typeface="Comic Sans MS"/>
              </a:rPr>
              <a:t>table</a:t>
            </a:r>
            <a:r>
              <a:rPr b="0" spc="65" dirty="0">
                <a:latin typeface="Comic Sans MS"/>
                <a:cs typeface="Comic Sans MS"/>
              </a:rPr>
              <a:t>  </a:t>
            </a:r>
            <a:r>
              <a:rPr b="0" dirty="0">
                <a:latin typeface="Comic Sans MS"/>
                <a:cs typeface="Comic Sans MS"/>
              </a:rPr>
              <a:t>onto</a:t>
            </a:r>
            <a:r>
              <a:rPr b="0" spc="65" dirty="0">
                <a:latin typeface="Comic Sans MS"/>
                <a:cs typeface="Comic Sans MS"/>
              </a:rPr>
              <a:t>  </a:t>
            </a:r>
            <a:r>
              <a:rPr b="0" dirty="0">
                <a:latin typeface="Comic Sans MS"/>
                <a:cs typeface="Comic Sans MS"/>
              </a:rPr>
              <a:t>the</a:t>
            </a:r>
            <a:r>
              <a:rPr b="0" spc="60" dirty="0">
                <a:latin typeface="Comic Sans MS"/>
                <a:cs typeface="Comic Sans MS"/>
              </a:rPr>
              <a:t>  </a:t>
            </a:r>
            <a:r>
              <a:rPr b="0" dirty="0">
                <a:latin typeface="Comic Sans MS"/>
                <a:cs typeface="Comic Sans MS"/>
              </a:rPr>
              <a:t>canvas</a:t>
            </a:r>
            <a:r>
              <a:rPr b="0" spc="65" dirty="0">
                <a:latin typeface="Comic Sans MS"/>
                <a:cs typeface="Comic Sans MS"/>
              </a:rPr>
              <a:t>  </a:t>
            </a:r>
            <a:r>
              <a:rPr b="0" spc="-25" dirty="0">
                <a:latin typeface="Comic Sans MS"/>
                <a:cs typeface="Comic Sans MS"/>
              </a:rPr>
              <a:t>and </a:t>
            </a:r>
            <a:r>
              <a:rPr b="0" dirty="0">
                <a:latin typeface="Comic Sans MS"/>
                <a:cs typeface="Comic Sans MS"/>
              </a:rPr>
              <a:t>change</a:t>
            </a:r>
            <a:r>
              <a:rPr b="0" spc="-3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it</a:t>
            </a:r>
            <a:r>
              <a:rPr b="0" spc="-3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to</a:t>
            </a:r>
            <a:r>
              <a:rPr b="0" spc="-3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a</a:t>
            </a:r>
            <a:r>
              <a:rPr b="0" spc="-3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Slicer</a:t>
            </a:r>
            <a:r>
              <a:rPr b="0" spc="-30" dirty="0">
                <a:latin typeface="Comic Sans MS"/>
                <a:cs typeface="Comic Sans MS"/>
              </a:rPr>
              <a:t> </a:t>
            </a:r>
            <a:r>
              <a:rPr b="0" spc="-10" dirty="0">
                <a:latin typeface="Comic Sans MS"/>
                <a:cs typeface="Comic Sans MS"/>
              </a:rPr>
              <a:t>visual.</a:t>
            </a: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65109" y="977757"/>
            <a:ext cx="2105024" cy="162877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43775" y="3412544"/>
            <a:ext cx="4277360" cy="1551305"/>
            <a:chOff x="343775" y="3412544"/>
            <a:chExt cx="4277360" cy="1551305"/>
          </a:xfrm>
        </p:grpSpPr>
        <p:sp>
          <p:nvSpPr>
            <p:cNvPr id="14" name="object 14"/>
            <p:cNvSpPr/>
            <p:nvPr/>
          </p:nvSpPr>
          <p:spPr>
            <a:xfrm>
              <a:off x="343775" y="3412544"/>
              <a:ext cx="4277360" cy="1551305"/>
            </a:xfrm>
            <a:custGeom>
              <a:avLst/>
              <a:gdLst/>
              <a:ahLst/>
              <a:cxnLst/>
              <a:rect l="l" t="t" r="r" b="b"/>
              <a:pathLst>
                <a:path w="4277360" h="1551304">
                  <a:moveTo>
                    <a:pt x="3944637" y="1550886"/>
                  </a:moveTo>
                  <a:lnTo>
                    <a:pt x="333375" y="1550886"/>
                  </a:lnTo>
                  <a:lnTo>
                    <a:pt x="284111" y="1547271"/>
                  </a:lnTo>
                  <a:lnTo>
                    <a:pt x="237091" y="1536771"/>
                  </a:lnTo>
                  <a:lnTo>
                    <a:pt x="192832" y="1519901"/>
                  </a:lnTo>
                  <a:lnTo>
                    <a:pt x="151848" y="1497177"/>
                  </a:lnTo>
                  <a:lnTo>
                    <a:pt x="114656" y="1469115"/>
                  </a:lnTo>
                  <a:lnTo>
                    <a:pt x="81771" y="1436230"/>
                  </a:lnTo>
                  <a:lnTo>
                    <a:pt x="53708" y="1399037"/>
                  </a:lnTo>
                  <a:lnTo>
                    <a:pt x="30984" y="1358054"/>
                  </a:lnTo>
                  <a:lnTo>
                    <a:pt x="14114" y="1313794"/>
                  </a:lnTo>
                  <a:lnTo>
                    <a:pt x="3614" y="1266775"/>
                  </a:lnTo>
                  <a:lnTo>
                    <a:pt x="0" y="1217511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3944637" y="0"/>
                  </a:lnTo>
                  <a:lnTo>
                    <a:pt x="3993901" y="3614"/>
                  </a:lnTo>
                  <a:lnTo>
                    <a:pt x="4040920" y="14114"/>
                  </a:lnTo>
                  <a:lnTo>
                    <a:pt x="4085180" y="30984"/>
                  </a:lnTo>
                  <a:lnTo>
                    <a:pt x="4126163" y="53708"/>
                  </a:lnTo>
                  <a:lnTo>
                    <a:pt x="4163356" y="81771"/>
                  </a:lnTo>
                  <a:lnTo>
                    <a:pt x="4196241" y="114656"/>
                  </a:lnTo>
                  <a:lnTo>
                    <a:pt x="4224303" y="151848"/>
                  </a:lnTo>
                  <a:lnTo>
                    <a:pt x="4247027" y="192832"/>
                  </a:lnTo>
                  <a:lnTo>
                    <a:pt x="4263897" y="237091"/>
                  </a:lnTo>
                  <a:lnTo>
                    <a:pt x="4274397" y="284111"/>
                  </a:lnTo>
                  <a:lnTo>
                    <a:pt x="4277054" y="320318"/>
                  </a:lnTo>
                  <a:lnTo>
                    <a:pt x="4277054" y="1230567"/>
                  </a:lnTo>
                  <a:lnTo>
                    <a:pt x="4263897" y="1313794"/>
                  </a:lnTo>
                  <a:lnTo>
                    <a:pt x="4247027" y="1358054"/>
                  </a:lnTo>
                  <a:lnTo>
                    <a:pt x="4224303" y="1399037"/>
                  </a:lnTo>
                  <a:lnTo>
                    <a:pt x="4196241" y="1436230"/>
                  </a:lnTo>
                  <a:lnTo>
                    <a:pt x="4163356" y="1469115"/>
                  </a:lnTo>
                  <a:lnTo>
                    <a:pt x="4126163" y="1497177"/>
                  </a:lnTo>
                  <a:lnTo>
                    <a:pt x="4085180" y="1519901"/>
                  </a:lnTo>
                  <a:lnTo>
                    <a:pt x="4040920" y="1536771"/>
                  </a:lnTo>
                  <a:lnTo>
                    <a:pt x="3993901" y="1547271"/>
                  </a:lnTo>
                  <a:lnTo>
                    <a:pt x="3944637" y="15508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750" y="3964994"/>
              <a:ext cx="76200" cy="7619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69175" y="3336865"/>
            <a:ext cx="4227195" cy="154940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20"/>
              </a:spcBef>
            </a:pPr>
            <a:r>
              <a:rPr sz="1650" b="1" dirty="0">
                <a:latin typeface="Comic Sans MS"/>
                <a:cs typeface="Comic Sans MS"/>
              </a:rPr>
              <a:t>2.</a:t>
            </a:r>
            <a:r>
              <a:rPr sz="1650" b="1" spc="-35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Format</a:t>
            </a:r>
            <a:r>
              <a:rPr sz="1650" b="1" spc="-30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the</a:t>
            </a:r>
            <a:r>
              <a:rPr sz="1650" b="1" spc="-3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Slicer:</a:t>
            </a:r>
            <a:endParaRPr sz="1650">
              <a:latin typeface="Comic Sans MS"/>
              <a:cs typeface="Comic Sans MS"/>
            </a:endParaRPr>
          </a:p>
          <a:p>
            <a:pPr marL="367665" marR="5080" algn="just">
              <a:lnSpc>
                <a:spcPct val="151500"/>
              </a:lnSpc>
            </a:pPr>
            <a:r>
              <a:rPr sz="1650" dirty="0">
                <a:latin typeface="Comic Sans MS"/>
                <a:cs typeface="Comic Sans MS"/>
              </a:rPr>
              <a:t>Set</a:t>
            </a:r>
            <a:r>
              <a:rPr sz="1650" spc="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the</a:t>
            </a:r>
            <a:r>
              <a:rPr sz="1650" spc="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slicer</a:t>
            </a:r>
            <a:r>
              <a:rPr sz="1650" spc="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to</a:t>
            </a:r>
            <a:r>
              <a:rPr sz="1650" spc="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allow</a:t>
            </a:r>
            <a:r>
              <a:rPr sz="1650" spc="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Single</a:t>
            </a:r>
            <a:r>
              <a:rPr sz="1650" spc="3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Selection </a:t>
            </a:r>
            <a:r>
              <a:rPr sz="1650" dirty="0">
                <a:latin typeface="Comic Sans MS"/>
                <a:cs typeface="Comic Sans MS"/>
              </a:rPr>
              <a:t>(so</a:t>
            </a:r>
            <a:r>
              <a:rPr sz="1650" spc="2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only</a:t>
            </a:r>
            <a:r>
              <a:rPr sz="1650" spc="2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one</a:t>
            </a:r>
            <a:r>
              <a:rPr sz="1650" spc="2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currency</a:t>
            </a:r>
            <a:r>
              <a:rPr sz="1650" spc="2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can</a:t>
            </a:r>
            <a:r>
              <a:rPr sz="1650" spc="2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be</a:t>
            </a:r>
            <a:r>
              <a:rPr sz="1650" spc="24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selected </a:t>
            </a:r>
            <a:r>
              <a:rPr sz="1650" dirty="0">
                <a:latin typeface="Comic Sans MS"/>
                <a:cs typeface="Comic Sans MS"/>
              </a:rPr>
              <a:t>at</a:t>
            </a:r>
            <a:r>
              <a:rPr sz="1650" spc="-2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</a:t>
            </a:r>
            <a:r>
              <a:rPr sz="1650" spc="-1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time).</a:t>
            </a:r>
            <a:endParaRPr sz="1650">
              <a:latin typeface="Comic Sans MS"/>
              <a:cs typeface="Comic Sans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65109" y="2967422"/>
            <a:ext cx="1533524" cy="42290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87252" y="5392056"/>
            <a:ext cx="2190749" cy="1495424"/>
          </a:xfrm>
          <a:prstGeom prst="rect">
            <a:avLst/>
          </a:prstGeom>
        </p:spPr>
      </p:pic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243C5D82-F034-C36A-B001-7EB6BB7A6E7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lang="en-IN"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0325" y="1920275"/>
            <a:ext cx="2047874" cy="27146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16266" y="6558441"/>
            <a:ext cx="2293620" cy="642620"/>
          </a:xfrm>
          <a:custGeom>
            <a:avLst/>
            <a:gdLst/>
            <a:ahLst/>
            <a:cxnLst/>
            <a:rect l="l" t="t" r="r" b="b"/>
            <a:pathLst>
              <a:path w="2293620" h="642620">
                <a:moveTo>
                  <a:pt x="2289897" y="642458"/>
                </a:moveTo>
                <a:lnTo>
                  <a:pt x="3745" y="642458"/>
                </a:lnTo>
                <a:lnTo>
                  <a:pt x="1696" y="629322"/>
                </a:lnTo>
                <a:lnTo>
                  <a:pt x="0" y="596589"/>
                </a:lnTo>
                <a:lnTo>
                  <a:pt x="1696" y="563856"/>
                </a:lnTo>
                <a:lnTo>
                  <a:pt x="15009" y="499819"/>
                </a:lnTo>
                <a:lnTo>
                  <a:pt x="40965" y="437992"/>
                </a:lnTo>
                <a:lnTo>
                  <a:pt x="78864" y="378738"/>
                </a:lnTo>
                <a:lnTo>
                  <a:pt x="128006" y="322422"/>
                </a:lnTo>
                <a:lnTo>
                  <a:pt x="156574" y="295479"/>
                </a:lnTo>
                <a:lnTo>
                  <a:pt x="187691" y="269407"/>
                </a:lnTo>
                <a:lnTo>
                  <a:pt x="221269" y="244251"/>
                </a:lnTo>
                <a:lnTo>
                  <a:pt x="257221" y="220057"/>
                </a:lnTo>
                <a:lnTo>
                  <a:pt x="295459" y="196870"/>
                </a:lnTo>
                <a:lnTo>
                  <a:pt x="335896" y="174736"/>
                </a:lnTo>
                <a:lnTo>
                  <a:pt x="378444" y="153701"/>
                </a:lnTo>
                <a:lnTo>
                  <a:pt x="423015" y="133809"/>
                </a:lnTo>
                <a:lnTo>
                  <a:pt x="469523" y="115107"/>
                </a:lnTo>
                <a:lnTo>
                  <a:pt x="517880" y="97639"/>
                </a:lnTo>
                <a:lnTo>
                  <a:pt x="567998" y="81451"/>
                </a:lnTo>
                <a:lnTo>
                  <a:pt x="619790" y="66590"/>
                </a:lnTo>
                <a:lnTo>
                  <a:pt x="673169" y="53099"/>
                </a:lnTo>
                <a:lnTo>
                  <a:pt x="728047" y="41026"/>
                </a:lnTo>
                <a:lnTo>
                  <a:pt x="784337" y="30414"/>
                </a:lnTo>
                <a:lnTo>
                  <a:pt x="841950" y="21310"/>
                </a:lnTo>
                <a:lnTo>
                  <a:pt x="900801" y="13760"/>
                </a:lnTo>
                <a:lnTo>
                  <a:pt x="960801" y="7808"/>
                </a:lnTo>
                <a:lnTo>
                  <a:pt x="1021862" y="3500"/>
                </a:lnTo>
                <a:lnTo>
                  <a:pt x="1083898" y="882"/>
                </a:lnTo>
                <a:lnTo>
                  <a:pt x="1146821" y="0"/>
                </a:lnTo>
                <a:lnTo>
                  <a:pt x="1209744" y="882"/>
                </a:lnTo>
                <a:lnTo>
                  <a:pt x="1271780" y="3500"/>
                </a:lnTo>
                <a:lnTo>
                  <a:pt x="1332841" y="7808"/>
                </a:lnTo>
                <a:lnTo>
                  <a:pt x="1392841" y="13760"/>
                </a:lnTo>
                <a:lnTo>
                  <a:pt x="1451691" y="21310"/>
                </a:lnTo>
                <a:lnTo>
                  <a:pt x="1509305" y="30414"/>
                </a:lnTo>
                <a:lnTo>
                  <a:pt x="1565595" y="41026"/>
                </a:lnTo>
                <a:lnTo>
                  <a:pt x="1620473" y="53099"/>
                </a:lnTo>
                <a:lnTo>
                  <a:pt x="1673851" y="66590"/>
                </a:lnTo>
                <a:lnTo>
                  <a:pt x="1725644" y="81451"/>
                </a:lnTo>
                <a:lnTo>
                  <a:pt x="1775762" y="97639"/>
                </a:lnTo>
                <a:lnTo>
                  <a:pt x="1824119" y="115107"/>
                </a:lnTo>
                <a:lnTo>
                  <a:pt x="1870627" y="133809"/>
                </a:lnTo>
                <a:lnTo>
                  <a:pt x="1915198" y="153701"/>
                </a:lnTo>
                <a:lnTo>
                  <a:pt x="1957746" y="174736"/>
                </a:lnTo>
                <a:lnTo>
                  <a:pt x="1998182" y="196870"/>
                </a:lnTo>
                <a:lnTo>
                  <a:pt x="2036420" y="220057"/>
                </a:lnTo>
                <a:lnTo>
                  <a:pt x="2072372" y="244251"/>
                </a:lnTo>
                <a:lnTo>
                  <a:pt x="2105950" y="269407"/>
                </a:lnTo>
                <a:lnTo>
                  <a:pt x="2137067" y="295479"/>
                </a:lnTo>
                <a:lnTo>
                  <a:pt x="2165636" y="322422"/>
                </a:lnTo>
                <a:lnTo>
                  <a:pt x="2214778" y="378738"/>
                </a:lnTo>
                <a:lnTo>
                  <a:pt x="2252676" y="437992"/>
                </a:lnTo>
                <a:lnTo>
                  <a:pt x="2278632" y="499819"/>
                </a:lnTo>
                <a:lnTo>
                  <a:pt x="2291945" y="563856"/>
                </a:lnTo>
                <a:lnTo>
                  <a:pt x="2293139" y="586893"/>
                </a:lnTo>
                <a:lnTo>
                  <a:pt x="2293139" y="606285"/>
                </a:lnTo>
                <a:lnTo>
                  <a:pt x="2291945" y="629322"/>
                </a:lnTo>
                <a:lnTo>
                  <a:pt x="2289897" y="642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3475" y="668374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564308"/>
            <a:ext cx="657224" cy="63659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674019" y="0"/>
                </a:moveTo>
                <a:lnTo>
                  <a:pt x="674019" y="728805"/>
                </a:lnTo>
                <a:lnTo>
                  <a:pt x="0" y="728805"/>
                </a:lnTo>
                <a:lnTo>
                  <a:pt x="0" y="0"/>
                </a:lnTo>
                <a:lnTo>
                  <a:pt x="674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2407" y="756784"/>
            <a:ext cx="1059180" cy="916940"/>
          </a:xfrm>
          <a:custGeom>
            <a:avLst/>
            <a:gdLst/>
            <a:ahLst/>
            <a:cxnLst/>
            <a:rect l="l" t="t" r="r" b="b"/>
            <a:pathLst>
              <a:path w="1059179" h="916939">
                <a:moveTo>
                  <a:pt x="82060" y="916591"/>
                </a:moveTo>
                <a:lnTo>
                  <a:pt x="86180" y="804117"/>
                </a:lnTo>
                <a:lnTo>
                  <a:pt x="65751" y="791489"/>
                </a:lnTo>
                <a:lnTo>
                  <a:pt x="31621" y="748354"/>
                </a:lnTo>
                <a:lnTo>
                  <a:pt x="8778" y="665747"/>
                </a:lnTo>
                <a:lnTo>
                  <a:pt x="2457" y="603780"/>
                </a:lnTo>
                <a:lnTo>
                  <a:pt x="0" y="524910"/>
                </a:lnTo>
                <a:lnTo>
                  <a:pt x="1758" y="426709"/>
                </a:lnTo>
                <a:lnTo>
                  <a:pt x="6942" y="335960"/>
                </a:lnTo>
                <a:lnTo>
                  <a:pt x="15175" y="258452"/>
                </a:lnTo>
                <a:lnTo>
                  <a:pt x="26229" y="193237"/>
                </a:lnTo>
                <a:lnTo>
                  <a:pt x="39874" y="139362"/>
                </a:lnTo>
                <a:lnTo>
                  <a:pt x="55880" y="95879"/>
                </a:lnTo>
                <a:lnTo>
                  <a:pt x="74016" y="61838"/>
                </a:lnTo>
                <a:lnTo>
                  <a:pt x="115763" y="18279"/>
                </a:lnTo>
                <a:lnTo>
                  <a:pt x="163276" y="1085"/>
                </a:lnTo>
                <a:lnTo>
                  <a:pt x="188619" y="0"/>
                </a:lnTo>
                <a:lnTo>
                  <a:pt x="892705" y="25791"/>
                </a:lnTo>
                <a:lnTo>
                  <a:pt x="946124" y="36430"/>
                </a:lnTo>
                <a:lnTo>
                  <a:pt x="991504" y="69166"/>
                </a:lnTo>
                <a:lnTo>
                  <a:pt x="1026795" y="131458"/>
                </a:lnTo>
                <a:lnTo>
                  <a:pt x="1040019" y="176020"/>
                </a:lnTo>
                <a:lnTo>
                  <a:pt x="1049952" y="230769"/>
                </a:lnTo>
                <a:lnTo>
                  <a:pt x="1056340" y="296637"/>
                </a:lnTo>
                <a:lnTo>
                  <a:pt x="1058927" y="374558"/>
                </a:lnTo>
                <a:lnTo>
                  <a:pt x="1057455" y="465464"/>
                </a:lnTo>
                <a:lnTo>
                  <a:pt x="1052010" y="552740"/>
                </a:lnTo>
                <a:lnTo>
                  <a:pt x="1042751" y="626526"/>
                </a:lnTo>
                <a:lnTo>
                  <a:pt x="1029943" y="687740"/>
                </a:lnTo>
                <a:lnTo>
                  <a:pt x="1013843" y="737386"/>
                </a:lnTo>
                <a:lnTo>
                  <a:pt x="994709" y="776467"/>
                </a:lnTo>
                <a:lnTo>
                  <a:pt x="951472" y="824285"/>
                </a:lnTo>
                <a:lnTo>
                  <a:pt x="201739" y="824285"/>
                </a:lnTo>
                <a:lnTo>
                  <a:pt x="82060" y="916591"/>
                </a:lnTo>
                <a:close/>
              </a:path>
              <a:path w="1059179" h="916939">
                <a:moveTo>
                  <a:pt x="201739" y="824285"/>
                </a:moveTo>
                <a:lnTo>
                  <a:pt x="951472" y="824285"/>
                </a:lnTo>
                <a:lnTo>
                  <a:pt x="948373" y="826944"/>
                </a:lnTo>
                <a:lnTo>
                  <a:pt x="921687" y="840346"/>
                </a:lnTo>
                <a:lnTo>
                  <a:pt x="892999" y="847194"/>
                </a:lnTo>
                <a:lnTo>
                  <a:pt x="862568" y="848491"/>
                </a:lnTo>
                <a:lnTo>
                  <a:pt x="201739" y="8242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 rot="120000">
            <a:off x="7846697" y="984539"/>
            <a:ext cx="820747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Easy..see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 rot="120000">
            <a:off x="8045740" y="1222321"/>
            <a:ext cx="40510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5" dirty="0">
                <a:latin typeface="Comic Sans MS"/>
                <a:cs typeface="Comic Sans MS"/>
              </a:rPr>
              <a:t>next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9999" y="327008"/>
            <a:ext cx="6170295" cy="449580"/>
          </a:xfrm>
          <a:custGeom>
            <a:avLst/>
            <a:gdLst/>
            <a:ahLst/>
            <a:cxnLst/>
            <a:rect l="l" t="t" r="r" b="b"/>
            <a:pathLst>
              <a:path w="6170295" h="449580">
                <a:moveTo>
                  <a:pt x="5945096" y="449519"/>
                </a:moveTo>
                <a:lnTo>
                  <a:pt x="224759" y="449519"/>
                </a:lnTo>
                <a:lnTo>
                  <a:pt x="179462" y="444952"/>
                </a:lnTo>
                <a:lnTo>
                  <a:pt x="137272" y="431856"/>
                </a:lnTo>
                <a:lnTo>
                  <a:pt x="99094" y="411133"/>
                </a:lnTo>
                <a:lnTo>
                  <a:pt x="65830" y="383688"/>
                </a:lnTo>
                <a:lnTo>
                  <a:pt x="38385" y="350424"/>
                </a:lnTo>
                <a:lnTo>
                  <a:pt x="17662" y="312246"/>
                </a:lnTo>
                <a:lnTo>
                  <a:pt x="4566" y="270056"/>
                </a:lnTo>
                <a:lnTo>
                  <a:pt x="0" y="224759"/>
                </a:lnTo>
                <a:lnTo>
                  <a:pt x="4566" y="179462"/>
                </a:lnTo>
                <a:lnTo>
                  <a:pt x="17662" y="137272"/>
                </a:lnTo>
                <a:lnTo>
                  <a:pt x="38385" y="99094"/>
                </a:lnTo>
                <a:lnTo>
                  <a:pt x="65830" y="65830"/>
                </a:lnTo>
                <a:lnTo>
                  <a:pt x="99094" y="38385"/>
                </a:lnTo>
                <a:lnTo>
                  <a:pt x="137272" y="17662"/>
                </a:lnTo>
                <a:lnTo>
                  <a:pt x="179462" y="4566"/>
                </a:lnTo>
                <a:lnTo>
                  <a:pt x="224759" y="0"/>
                </a:lnTo>
                <a:lnTo>
                  <a:pt x="5945096" y="0"/>
                </a:lnTo>
                <a:lnTo>
                  <a:pt x="5990393" y="4566"/>
                </a:lnTo>
                <a:lnTo>
                  <a:pt x="6032582" y="17662"/>
                </a:lnTo>
                <a:lnTo>
                  <a:pt x="6070761" y="38385"/>
                </a:lnTo>
                <a:lnTo>
                  <a:pt x="6104025" y="65830"/>
                </a:lnTo>
                <a:lnTo>
                  <a:pt x="6131470" y="99094"/>
                </a:lnTo>
                <a:lnTo>
                  <a:pt x="6152193" y="137272"/>
                </a:lnTo>
                <a:lnTo>
                  <a:pt x="6165289" y="179462"/>
                </a:lnTo>
                <a:lnTo>
                  <a:pt x="6169855" y="224759"/>
                </a:lnTo>
                <a:lnTo>
                  <a:pt x="6165289" y="270056"/>
                </a:lnTo>
                <a:lnTo>
                  <a:pt x="6152193" y="312246"/>
                </a:lnTo>
                <a:lnTo>
                  <a:pt x="6131470" y="350424"/>
                </a:lnTo>
                <a:lnTo>
                  <a:pt x="6104025" y="383688"/>
                </a:lnTo>
                <a:lnTo>
                  <a:pt x="6070761" y="411133"/>
                </a:lnTo>
                <a:lnTo>
                  <a:pt x="6032582" y="431856"/>
                </a:lnTo>
                <a:lnTo>
                  <a:pt x="5990393" y="444952"/>
                </a:lnTo>
                <a:lnTo>
                  <a:pt x="5945096" y="449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45399" y="384793"/>
            <a:ext cx="587121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/>
              <a:t>Step</a:t>
            </a:r>
            <a:r>
              <a:rPr sz="1850" spc="-70" dirty="0"/>
              <a:t> </a:t>
            </a:r>
            <a:r>
              <a:rPr sz="1850" dirty="0"/>
              <a:t>3:</a:t>
            </a:r>
            <a:r>
              <a:rPr sz="1850" spc="-70" dirty="0"/>
              <a:t> </a:t>
            </a:r>
            <a:r>
              <a:rPr sz="1850" dirty="0"/>
              <a:t>Create</a:t>
            </a:r>
            <a:r>
              <a:rPr sz="1850" spc="-55" dirty="0"/>
              <a:t> </a:t>
            </a:r>
            <a:r>
              <a:rPr sz="1850" dirty="0"/>
              <a:t>a</a:t>
            </a:r>
            <a:r>
              <a:rPr sz="1850" spc="-60" dirty="0"/>
              <a:t> </a:t>
            </a:r>
            <a:r>
              <a:rPr sz="1850" dirty="0"/>
              <a:t>Measure</a:t>
            </a:r>
            <a:r>
              <a:rPr sz="1850" spc="-55" dirty="0"/>
              <a:t> </a:t>
            </a:r>
            <a:r>
              <a:rPr sz="1850" dirty="0"/>
              <a:t>for</a:t>
            </a:r>
            <a:r>
              <a:rPr sz="1850" spc="-60" dirty="0"/>
              <a:t> </a:t>
            </a:r>
            <a:r>
              <a:rPr sz="1850" dirty="0"/>
              <a:t>Currency</a:t>
            </a:r>
            <a:r>
              <a:rPr sz="1850" spc="-55" dirty="0"/>
              <a:t> </a:t>
            </a:r>
            <a:r>
              <a:rPr sz="1850" spc="-10" dirty="0"/>
              <a:t>Conversion</a:t>
            </a:r>
            <a:endParaRPr sz="1850"/>
          </a:p>
        </p:txBody>
      </p:sp>
      <p:grpSp>
        <p:nvGrpSpPr>
          <p:cNvPr id="16" name="object 16"/>
          <p:cNvGrpSpPr/>
          <p:nvPr/>
        </p:nvGrpSpPr>
        <p:grpSpPr>
          <a:xfrm>
            <a:off x="382500" y="941242"/>
            <a:ext cx="6663690" cy="1252855"/>
            <a:chOff x="382500" y="941242"/>
            <a:chExt cx="6663690" cy="1252855"/>
          </a:xfrm>
        </p:grpSpPr>
        <p:sp>
          <p:nvSpPr>
            <p:cNvPr id="17" name="object 17"/>
            <p:cNvSpPr/>
            <p:nvPr/>
          </p:nvSpPr>
          <p:spPr>
            <a:xfrm>
              <a:off x="382500" y="941242"/>
              <a:ext cx="6663690" cy="1252855"/>
            </a:xfrm>
            <a:custGeom>
              <a:avLst/>
              <a:gdLst/>
              <a:ahLst/>
              <a:cxnLst/>
              <a:rect l="l" t="t" r="r" b="b"/>
              <a:pathLst>
                <a:path w="6663690" h="1252855">
                  <a:moveTo>
                    <a:pt x="6330252" y="1252615"/>
                  </a:moveTo>
                  <a:lnTo>
                    <a:pt x="333374" y="1252615"/>
                  </a:lnTo>
                  <a:lnTo>
                    <a:pt x="284111" y="1249000"/>
                  </a:lnTo>
                  <a:lnTo>
                    <a:pt x="237091" y="1238500"/>
                  </a:lnTo>
                  <a:lnTo>
                    <a:pt x="192832" y="1221630"/>
                  </a:lnTo>
                  <a:lnTo>
                    <a:pt x="151848" y="1198906"/>
                  </a:lnTo>
                  <a:lnTo>
                    <a:pt x="114656" y="1170844"/>
                  </a:lnTo>
                  <a:lnTo>
                    <a:pt x="81771" y="1137958"/>
                  </a:lnTo>
                  <a:lnTo>
                    <a:pt x="53708" y="1100766"/>
                  </a:lnTo>
                  <a:lnTo>
                    <a:pt x="30984" y="1059782"/>
                  </a:lnTo>
                  <a:lnTo>
                    <a:pt x="14114" y="1015523"/>
                  </a:lnTo>
                  <a:lnTo>
                    <a:pt x="3614" y="968504"/>
                  </a:lnTo>
                  <a:lnTo>
                    <a:pt x="0" y="919240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6330251" y="0"/>
                  </a:lnTo>
                  <a:lnTo>
                    <a:pt x="6379515" y="3614"/>
                  </a:lnTo>
                  <a:lnTo>
                    <a:pt x="6426534" y="14114"/>
                  </a:lnTo>
                  <a:lnTo>
                    <a:pt x="6470794" y="30984"/>
                  </a:lnTo>
                  <a:lnTo>
                    <a:pt x="6511778" y="53708"/>
                  </a:lnTo>
                  <a:lnTo>
                    <a:pt x="6548970" y="81771"/>
                  </a:lnTo>
                  <a:lnTo>
                    <a:pt x="6581855" y="114656"/>
                  </a:lnTo>
                  <a:lnTo>
                    <a:pt x="6609918" y="151848"/>
                  </a:lnTo>
                  <a:lnTo>
                    <a:pt x="6632642" y="192832"/>
                  </a:lnTo>
                  <a:lnTo>
                    <a:pt x="6649511" y="237091"/>
                  </a:lnTo>
                  <a:lnTo>
                    <a:pt x="6660012" y="284111"/>
                  </a:lnTo>
                  <a:lnTo>
                    <a:pt x="6663626" y="333374"/>
                  </a:lnTo>
                  <a:lnTo>
                    <a:pt x="6663626" y="919240"/>
                  </a:lnTo>
                  <a:lnTo>
                    <a:pt x="6660012" y="968504"/>
                  </a:lnTo>
                  <a:lnTo>
                    <a:pt x="6649511" y="1015523"/>
                  </a:lnTo>
                  <a:lnTo>
                    <a:pt x="6632642" y="1059782"/>
                  </a:lnTo>
                  <a:lnTo>
                    <a:pt x="6609918" y="1100766"/>
                  </a:lnTo>
                  <a:lnTo>
                    <a:pt x="6581855" y="1137958"/>
                  </a:lnTo>
                  <a:lnTo>
                    <a:pt x="6548970" y="1170844"/>
                  </a:lnTo>
                  <a:lnTo>
                    <a:pt x="6511778" y="1198906"/>
                  </a:lnTo>
                  <a:lnTo>
                    <a:pt x="6470794" y="1221630"/>
                  </a:lnTo>
                  <a:lnTo>
                    <a:pt x="6426534" y="1238500"/>
                  </a:lnTo>
                  <a:lnTo>
                    <a:pt x="6379515" y="1249000"/>
                  </a:lnTo>
                  <a:lnTo>
                    <a:pt x="6330252" y="12526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999" y="1531792"/>
              <a:ext cx="85725" cy="8572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07900" y="868097"/>
            <a:ext cx="6612890" cy="125412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750" b="1" dirty="0">
                <a:latin typeface="Comic Sans MS"/>
                <a:cs typeface="Comic Sans MS"/>
              </a:rPr>
              <a:t>1.</a:t>
            </a:r>
            <a:r>
              <a:rPr sz="1750" b="1" spc="-35" dirty="0">
                <a:latin typeface="Comic Sans MS"/>
                <a:cs typeface="Comic Sans MS"/>
              </a:rPr>
              <a:t> </a:t>
            </a:r>
            <a:r>
              <a:rPr sz="1750" b="1" dirty="0">
                <a:latin typeface="Comic Sans MS"/>
                <a:cs typeface="Comic Sans MS"/>
              </a:rPr>
              <a:t>Create</a:t>
            </a:r>
            <a:r>
              <a:rPr sz="1750" b="1" spc="-35" dirty="0">
                <a:latin typeface="Comic Sans MS"/>
                <a:cs typeface="Comic Sans MS"/>
              </a:rPr>
              <a:t> </a:t>
            </a:r>
            <a:r>
              <a:rPr sz="1750" b="1" dirty="0">
                <a:latin typeface="Comic Sans MS"/>
                <a:cs typeface="Comic Sans MS"/>
              </a:rPr>
              <a:t>a</a:t>
            </a:r>
            <a:r>
              <a:rPr sz="1750" b="1" spc="-30" dirty="0">
                <a:latin typeface="Comic Sans MS"/>
                <a:cs typeface="Comic Sans MS"/>
              </a:rPr>
              <a:t> </a:t>
            </a:r>
            <a:r>
              <a:rPr sz="1750" b="1" dirty="0">
                <a:latin typeface="Comic Sans MS"/>
                <a:cs typeface="Comic Sans MS"/>
              </a:rPr>
              <a:t>New</a:t>
            </a:r>
            <a:r>
              <a:rPr sz="1750" b="1" spc="-3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Measure:</a:t>
            </a:r>
            <a:endParaRPr sz="1750">
              <a:latin typeface="Comic Sans MS"/>
              <a:cs typeface="Comic Sans MS"/>
            </a:endParaRPr>
          </a:p>
          <a:p>
            <a:pPr marL="389255" marR="5080">
              <a:lnSpc>
                <a:spcPct val="153600"/>
              </a:lnSpc>
            </a:pPr>
            <a:r>
              <a:rPr sz="1750" dirty="0">
                <a:latin typeface="Comic Sans MS"/>
                <a:cs typeface="Comic Sans MS"/>
              </a:rPr>
              <a:t>Go</a:t>
            </a:r>
            <a:r>
              <a:rPr sz="1750" spc="1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to</a:t>
            </a:r>
            <a:r>
              <a:rPr sz="1750" spc="1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the</a:t>
            </a:r>
            <a:r>
              <a:rPr sz="1750" spc="1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Modeling</a:t>
            </a:r>
            <a:r>
              <a:rPr sz="1750" spc="1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tab</a:t>
            </a:r>
            <a:r>
              <a:rPr sz="1750" spc="1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and</a:t>
            </a:r>
            <a:r>
              <a:rPr sz="1750" spc="1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create</a:t>
            </a:r>
            <a:r>
              <a:rPr sz="1750" spc="1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</a:t>
            </a:r>
            <a:r>
              <a:rPr sz="1750" spc="1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new</a:t>
            </a:r>
            <a:r>
              <a:rPr sz="1750" spc="1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measure</a:t>
            </a:r>
            <a:r>
              <a:rPr sz="1750" spc="1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to</a:t>
            </a:r>
            <a:r>
              <a:rPr sz="1750" spc="1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handle </a:t>
            </a:r>
            <a:r>
              <a:rPr sz="1750" dirty="0">
                <a:latin typeface="Comic Sans MS"/>
                <a:cs typeface="Comic Sans MS"/>
              </a:rPr>
              <a:t>currency</a:t>
            </a:r>
            <a:r>
              <a:rPr sz="1750" spc="-7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conversion</a:t>
            </a:r>
            <a:r>
              <a:rPr sz="1750" spc="-7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using</a:t>
            </a:r>
            <a:r>
              <a:rPr sz="1750" spc="-7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the</a:t>
            </a:r>
            <a:r>
              <a:rPr sz="1750" spc="-7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SWITCH</a:t>
            </a:r>
            <a:r>
              <a:rPr sz="1750" spc="-7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function:</a:t>
            </a:r>
            <a:endParaRPr sz="1750">
              <a:latin typeface="Comic Sans MS"/>
              <a:cs typeface="Comic Sans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8852" y="2390291"/>
            <a:ext cx="6038849" cy="1333499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189713" y="3921049"/>
            <a:ext cx="6581775" cy="2708910"/>
            <a:chOff x="189713" y="3921049"/>
            <a:chExt cx="6581775" cy="2708910"/>
          </a:xfrm>
        </p:grpSpPr>
        <p:sp>
          <p:nvSpPr>
            <p:cNvPr id="22" name="object 22"/>
            <p:cNvSpPr/>
            <p:nvPr/>
          </p:nvSpPr>
          <p:spPr>
            <a:xfrm>
              <a:off x="189713" y="3921049"/>
              <a:ext cx="6581775" cy="2708910"/>
            </a:xfrm>
            <a:custGeom>
              <a:avLst/>
              <a:gdLst/>
              <a:ahLst/>
              <a:cxnLst/>
              <a:rect l="l" t="t" r="r" b="b"/>
              <a:pathLst>
                <a:path w="6581775" h="2708909">
                  <a:moveTo>
                    <a:pt x="6252937" y="2708868"/>
                  </a:moveTo>
                  <a:lnTo>
                    <a:pt x="333373" y="2708868"/>
                  </a:lnTo>
                  <a:lnTo>
                    <a:pt x="284111" y="2705253"/>
                  </a:lnTo>
                  <a:lnTo>
                    <a:pt x="237091" y="2694753"/>
                  </a:lnTo>
                  <a:lnTo>
                    <a:pt x="192832" y="2677883"/>
                  </a:lnTo>
                  <a:lnTo>
                    <a:pt x="151848" y="2655159"/>
                  </a:lnTo>
                  <a:lnTo>
                    <a:pt x="114656" y="2627097"/>
                  </a:lnTo>
                  <a:lnTo>
                    <a:pt x="81771" y="2594211"/>
                  </a:lnTo>
                  <a:lnTo>
                    <a:pt x="53708" y="2557019"/>
                  </a:lnTo>
                  <a:lnTo>
                    <a:pt x="30984" y="2516035"/>
                  </a:lnTo>
                  <a:lnTo>
                    <a:pt x="14114" y="2471776"/>
                  </a:lnTo>
                  <a:lnTo>
                    <a:pt x="3614" y="2424756"/>
                  </a:lnTo>
                  <a:lnTo>
                    <a:pt x="0" y="2375493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252936" y="0"/>
                  </a:lnTo>
                  <a:lnTo>
                    <a:pt x="6302200" y="3614"/>
                  </a:lnTo>
                  <a:lnTo>
                    <a:pt x="6349219" y="14114"/>
                  </a:lnTo>
                  <a:lnTo>
                    <a:pt x="6393478" y="30984"/>
                  </a:lnTo>
                  <a:lnTo>
                    <a:pt x="6434462" y="53708"/>
                  </a:lnTo>
                  <a:lnTo>
                    <a:pt x="6471654" y="81771"/>
                  </a:lnTo>
                  <a:lnTo>
                    <a:pt x="6504540" y="114656"/>
                  </a:lnTo>
                  <a:lnTo>
                    <a:pt x="6532602" y="151848"/>
                  </a:lnTo>
                  <a:lnTo>
                    <a:pt x="6555326" y="192832"/>
                  </a:lnTo>
                  <a:lnTo>
                    <a:pt x="6572196" y="237091"/>
                  </a:lnTo>
                  <a:lnTo>
                    <a:pt x="6581702" y="279661"/>
                  </a:lnTo>
                  <a:lnTo>
                    <a:pt x="6581702" y="2429206"/>
                  </a:lnTo>
                  <a:lnTo>
                    <a:pt x="6572196" y="2471776"/>
                  </a:lnTo>
                  <a:lnTo>
                    <a:pt x="6555326" y="2516035"/>
                  </a:lnTo>
                  <a:lnTo>
                    <a:pt x="6532602" y="2557019"/>
                  </a:lnTo>
                  <a:lnTo>
                    <a:pt x="6504540" y="2594211"/>
                  </a:lnTo>
                  <a:lnTo>
                    <a:pt x="6471654" y="2627097"/>
                  </a:lnTo>
                  <a:lnTo>
                    <a:pt x="6434462" y="2655159"/>
                  </a:lnTo>
                  <a:lnTo>
                    <a:pt x="6393478" y="2677883"/>
                  </a:lnTo>
                  <a:lnTo>
                    <a:pt x="6349219" y="2694753"/>
                  </a:lnTo>
                  <a:lnTo>
                    <a:pt x="6302200" y="2705253"/>
                  </a:lnTo>
                  <a:lnTo>
                    <a:pt x="6252937" y="27088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3537" y="5387911"/>
              <a:ext cx="47625" cy="847725"/>
            </a:xfrm>
            <a:custGeom>
              <a:avLst/>
              <a:gdLst/>
              <a:ahLst/>
              <a:cxnLst/>
              <a:rect l="l" t="t" r="r" b="b"/>
              <a:pathLst>
                <a:path w="47625" h="847725">
                  <a:moveTo>
                    <a:pt x="47625" y="820750"/>
                  </a:moveTo>
                  <a:lnTo>
                    <a:pt x="26962" y="800100"/>
                  </a:lnTo>
                  <a:lnTo>
                    <a:pt x="20650" y="800100"/>
                  </a:lnTo>
                  <a:lnTo>
                    <a:pt x="0" y="820750"/>
                  </a:lnTo>
                  <a:lnTo>
                    <a:pt x="0" y="827062"/>
                  </a:lnTo>
                  <a:lnTo>
                    <a:pt x="20650" y="847725"/>
                  </a:lnTo>
                  <a:lnTo>
                    <a:pt x="26962" y="847725"/>
                  </a:lnTo>
                  <a:lnTo>
                    <a:pt x="47625" y="827062"/>
                  </a:lnTo>
                  <a:lnTo>
                    <a:pt x="47625" y="823912"/>
                  </a:lnTo>
                  <a:lnTo>
                    <a:pt x="47625" y="820750"/>
                  </a:lnTo>
                  <a:close/>
                </a:path>
                <a:path w="47625" h="847725">
                  <a:moveTo>
                    <a:pt x="47625" y="287350"/>
                  </a:moveTo>
                  <a:lnTo>
                    <a:pt x="26962" y="266700"/>
                  </a:lnTo>
                  <a:lnTo>
                    <a:pt x="20650" y="266700"/>
                  </a:lnTo>
                  <a:lnTo>
                    <a:pt x="0" y="287350"/>
                  </a:lnTo>
                  <a:lnTo>
                    <a:pt x="0" y="293662"/>
                  </a:lnTo>
                  <a:lnTo>
                    <a:pt x="20650" y="314325"/>
                  </a:lnTo>
                  <a:lnTo>
                    <a:pt x="26962" y="314325"/>
                  </a:lnTo>
                  <a:lnTo>
                    <a:pt x="47625" y="293662"/>
                  </a:lnTo>
                  <a:lnTo>
                    <a:pt x="47625" y="290512"/>
                  </a:lnTo>
                  <a:lnTo>
                    <a:pt x="47625" y="287350"/>
                  </a:lnTo>
                  <a:close/>
                </a:path>
                <a:path w="47625" h="847725">
                  <a:moveTo>
                    <a:pt x="47625" y="20650"/>
                  </a:moveTo>
                  <a:lnTo>
                    <a:pt x="26962" y="0"/>
                  </a:lnTo>
                  <a:lnTo>
                    <a:pt x="20650" y="0"/>
                  </a:lnTo>
                  <a:lnTo>
                    <a:pt x="0" y="20650"/>
                  </a:lnTo>
                  <a:lnTo>
                    <a:pt x="0" y="26962"/>
                  </a:lnTo>
                  <a:lnTo>
                    <a:pt x="20650" y="47625"/>
                  </a:lnTo>
                  <a:lnTo>
                    <a:pt x="26962" y="47625"/>
                  </a:lnTo>
                  <a:lnTo>
                    <a:pt x="47625" y="26962"/>
                  </a:lnTo>
                  <a:lnTo>
                    <a:pt x="47625" y="23812"/>
                  </a:lnTo>
                  <a:lnTo>
                    <a:pt x="47625" y="20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22865" y="3870763"/>
            <a:ext cx="6428105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marR="5080" indent="-114935">
              <a:lnSpc>
                <a:spcPct val="152200"/>
              </a:lnSpc>
              <a:spcBef>
                <a:spcPts val="100"/>
              </a:spcBef>
              <a:buAutoNum type="arabicPeriod"/>
              <a:tabLst>
                <a:tab pos="151765" algn="l"/>
              </a:tabLst>
            </a:pPr>
            <a:r>
              <a:rPr sz="1150" spc="-10" dirty="0">
                <a:latin typeface="Comic Sans MS"/>
                <a:cs typeface="Comic Sans MS"/>
              </a:rPr>
              <a:t>SWITCH(TRUE(),...):</a:t>
            </a:r>
            <a:r>
              <a:rPr sz="1150" spc="9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This</a:t>
            </a:r>
            <a:r>
              <a:rPr sz="1150" spc="9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is</a:t>
            </a:r>
            <a:r>
              <a:rPr sz="1150" spc="9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</a:t>
            </a:r>
            <a:r>
              <a:rPr sz="1150" spc="9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logical</a:t>
            </a:r>
            <a:r>
              <a:rPr sz="1150" spc="9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structure</a:t>
            </a:r>
            <a:r>
              <a:rPr sz="1150" spc="9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that</a:t>
            </a:r>
            <a:r>
              <a:rPr sz="1150" spc="9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tests</a:t>
            </a:r>
            <a:r>
              <a:rPr sz="1150" spc="9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multiple</a:t>
            </a:r>
            <a:r>
              <a:rPr sz="1150" spc="9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conditions</a:t>
            </a:r>
            <a:r>
              <a:rPr sz="1150" spc="9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and</a:t>
            </a:r>
            <a:r>
              <a:rPr sz="1150" spc="9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returns 	</a:t>
            </a:r>
            <a:r>
              <a:rPr sz="1150" dirty="0">
                <a:latin typeface="Comic Sans MS"/>
                <a:cs typeface="Comic Sans MS"/>
              </a:rPr>
              <a:t>the</a:t>
            </a:r>
            <a:r>
              <a:rPr sz="1150" spc="-3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appropriate</a:t>
            </a:r>
            <a:r>
              <a:rPr sz="1150" spc="-2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result</a:t>
            </a:r>
            <a:r>
              <a:rPr sz="1150" spc="-3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based</a:t>
            </a:r>
            <a:r>
              <a:rPr sz="1150" spc="-2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on</a:t>
            </a:r>
            <a:r>
              <a:rPr sz="1150" spc="-3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the</a:t>
            </a:r>
            <a:r>
              <a:rPr sz="1150" spc="-2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selected</a:t>
            </a:r>
            <a:r>
              <a:rPr sz="1150" spc="-3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currency.</a:t>
            </a:r>
            <a:endParaRPr sz="1150">
              <a:latin typeface="Comic Sans MS"/>
              <a:cs typeface="Comic Sans MS"/>
            </a:endParaRPr>
          </a:p>
          <a:p>
            <a:pPr marL="150495" marR="5080" indent="-138430">
              <a:lnSpc>
                <a:spcPct val="152200"/>
              </a:lnSpc>
              <a:buAutoNum type="arabicPeriod"/>
              <a:tabLst>
                <a:tab pos="151765" algn="l"/>
              </a:tabLst>
            </a:pPr>
            <a:r>
              <a:rPr sz="1150" spc="-10" dirty="0">
                <a:latin typeface="Comic Sans MS"/>
                <a:cs typeface="Comic Sans MS"/>
              </a:rPr>
              <a:t>SELECTEDVALUE('Currency'[Currency]):</a:t>
            </a:r>
            <a:r>
              <a:rPr sz="1150" spc="19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This</a:t>
            </a:r>
            <a:r>
              <a:rPr sz="1150" spc="19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picks</a:t>
            </a:r>
            <a:r>
              <a:rPr sz="1150" spc="19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the</a:t>
            </a:r>
            <a:r>
              <a:rPr sz="1150" spc="19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value</a:t>
            </a:r>
            <a:r>
              <a:rPr sz="1150" spc="19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from</a:t>
            </a:r>
            <a:r>
              <a:rPr sz="1150" spc="19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the</a:t>
            </a:r>
            <a:r>
              <a:rPr sz="1150" spc="19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slicer</a:t>
            </a:r>
            <a:r>
              <a:rPr sz="1150" spc="20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(Currency) 	</a:t>
            </a:r>
            <a:r>
              <a:rPr sz="1150" dirty="0">
                <a:latin typeface="Comic Sans MS"/>
                <a:cs typeface="Comic Sans MS"/>
              </a:rPr>
              <a:t>that</a:t>
            </a:r>
            <a:r>
              <a:rPr sz="1150" spc="-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the</a:t>
            </a:r>
            <a:r>
              <a:rPr sz="1150" spc="-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user</a:t>
            </a:r>
            <a:r>
              <a:rPr sz="1150" spc="-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selects,</a:t>
            </a:r>
            <a:r>
              <a:rPr sz="1150" spc="-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such</a:t>
            </a:r>
            <a:r>
              <a:rPr sz="1150" spc="-3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as</a:t>
            </a:r>
            <a:r>
              <a:rPr sz="1150" spc="-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"USD,"</a:t>
            </a:r>
            <a:r>
              <a:rPr sz="1150" spc="-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"Euro,"</a:t>
            </a:r>
            <a:r>
              <a:rPr sz="1150" spc="-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or</a:t>
            </a:r>
            <a:r>
              <a:rPr sz="1150" spc="-3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"Rupee."</a:t>
            </a:r>
            <a:endParaRPr sz="1150">
              <a:latin typeface="Comic Sans MS"/>
              <a:cs typeface="Comic Sans MS"/>
            </a:endParaRPr>
          </a:p>
          <a:p>
            <a:pPr marL="151130" indent="-13843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51130" algn="l"/>
              </a:tabLst>
            </a:pPr>
            <a:r>
              <a:rPr sz="1150" dirty="0">
                <a:latin typeface="Comic Sans MS"/>
                <a:cs typeface="Comic Sans MS"/>
              </a:rPr>
              <a:t>Conversion</a:t>
            </a:r>
            <a:r>
              <a:rPr sz="1150" spc="-8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logic:</a:t>
            </a:r>
            <a:endParaRPr sz="1150">
              <a:latin typeface="Comic Sans MS"/>
              <a:cs typeface="Comic Sans MS"/>
            </a:endParaRPr>
          </a:p>
          <a:p>
            <a:pPr marL="151765">
              <a:lnSpc>
                <a:spcPct val="100000"/>
              </a:lnSpc>
              <a:spcBef>
                <a:spcPts val="720"/>
              </a:spcBef>
            </a:pPr>
            <a:r>
              <a:rPr sz="1150" dirty="0">
                <a:latin typeface="Comic Sans MS"/>
                <a:cs typeface="Comic Sans MS"/>
              </a:rPr>
              <a:t>If</a:t>
            </a:r>
            <a:r>
              <a:rPr sz="1150" spc="-3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the</a:t>
            </a:r>
            <a:r>
              <a:rPr sz="1150" spc="-3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user</a:t>
            </a:r>
            <a:r>
              <a:rPr sz="1150" spc="-3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selects</a:t>
            </a:r>
            <a:r>
              <a:rPr sz="1150" spc="-3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USD,</a:t>
            </a:r>
            <a:r>
              <a:rPr sz="1150" spc="-3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the</a:t>
            </a:r>
            <a:r>
              <a:rPr sz="1150" spc="-2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Total_Sales</a:t>
            </a:r>
            <a:r>
              <a:rPr sz="1150" spc="-3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are</a:t>
            </a:r>
            <a:r>
              <a:rPr sz="1150" spc="-3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shown</a:t>
            </a:r>
            <a:r>
              <a:rPr sz="1150" spc="-3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in</a:t>
            </a:r>
            <a:r>
              <a:rPr sz="1150" spc="-3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USD</a:t>
            </a:r>
            <a:r>
              <a:rPr sz="1150" spc="-3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format</a:t>
            </a:r>
            <a:r>
              <a:rPr sz="1150" spc="-2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(e.g.,</a:t>
            </a:r>
            <a:r>
              <a:rPr sz="1150" spc="-3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$12,345).</a:t>
            </a:r>
            <a:endParaRPr sz="1150">
              <a:latin typeface="Comic Sans MS"/>
              <a:cs typeface="Comic Sans MS"/>
            </a:endParaRPr>
          </a:p>
          <a:p>
            <a:pPr marL="151765" marR="5080">
              <a:lnSpc>
                <a:spcPct val="152200"/>
              </a:lnSpc>
            </a:pPr>
            <a:r>
              <a:rPr sz="1150" dirty="0">
                <a:latin typeface="Comic Sans MS"/>
                <a:cs typeface="Comic Sans MS"/>
              </a:rPr>
              <a:t>If</a:t>
            </a:r>
            <a:r>
              <a:rPr sz="1150" spc="10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Euro</a:t>
            </a:r>
            <a:r>
              <a:rPr sz="1150" spc="10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is</a:t>
            </a:r>
            <a:r>
              <a:rPr sz="1150" spc="10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selected,</a:t>
            </a:r>
            <a:r>
              <a:rPr sz="1150" spc="10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the</a:t>
            </a:r>
            <a:r>
              <a:rPr sz="1150" spc="10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Total_Sales</a:t>
            </a:r>
            <a:r>
              <a:rPr sz="1150" spc="10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is</a:t>
            </a:r>
            <a:r>
              <a:rPr sz="1150" spc="10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multiplied</a:t>
            </a:r>
            <a:r>
              <a:rPr sz="1150" spc="10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by</a:t>
            </a:r>
            <a:r>
              <a:rPr sz="1150" spc="10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0.90</a:t>
            </a:r>
            <a:r>
              <a:rPr sz="1150" spc="10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(a</a:t>
            </a:r>
            <a:r>
              <a:rPr sz="1150" spc="10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sample</a:t>
            </a:r>
            <a:r>
              <a:rPr sz="1150" spc="10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conversion</a:t>
            </a:r>
            <a:r>
              <a:rPr sz="1150" spc="10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rate),</a:t>
            </a:r>
            <a:r>
              <a:rPr sz="1150" spc="100" dirty="0">
                <a:latin typeface="Comic Sans MS"/>
                <a:cs typeface="Comic Sans MS"/>
              </a:rPr>
              <a:t> </a:t>
            </a:r>
            <a:r>
              <a:rPr sz="1150" spc="-25" dirty="0">
                <a:latin typeface="Comic Sans MS"/>
                <a:cs typeface="Comic Sans MS"/>
              </a:rPr>
              <a:t>and </a:t>
            </a:r>
            <a:r>
              <a:rPr sz="1150" dirty="0">
                <a:latin typeface="Comic Sans MS"/>
                <a:cs typeface="Comic Sans MS"/>
              </a:rPr>
              <a:t>formatted</a:t>
            </a:r>
            <a:r>
              <a:rPr sz="1150" spc="-4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as</a:t>
            </a:r>
            <a:r>
              <a:rPr sz="1150" spc="-4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Euro</a:t>
            </a:r>
            <a:r>
              <a:rPr sz="1150" spc="-4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(e.g.,</a:t>
            </a:r>
            <a:r>
              <a:rPr sz="1150" spc="-4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€11,110).</a:t>
            </a:r>
            <a:endParaRPr sz="1150">
              <a:latin typeface="Comic Sans MS"/>
              <a:cs typeface="Comic Sans MS"/>
            </a:endParaRPr>
          </a:p>
          <a:p>
            <a:pPr marL="151765" marR="5080">
              <a:lnSpc>
                <a:spcPct val="152200"/>
              </a:lnSpc>
            </a:pPr>
            <a:r>
              <a:rPr sz="1150" dirty="0">
                <a:latin typeface="Comic Sans MS"/>
                <a:cs typeface="Comic Sans MS"/>
              </a:rPr>
              <a:t>Fallback:</a:t>
            </a:r>
            <a:r>
              <a:rPr sz="1150" spc="1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If</a:t>
            </a:r>
            <a:r>
              <a:rPr sz="1150" spc="2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none</a:t>
            </a:r>
            <a:r>
              <a:rPr sz="1150" spc="2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of</a:t>
            </a:r>
            <a:r>
              <a:rPr sz="1150" spc="2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the</a:t>
            </a:r>
            <a:r>
              <a:rPr sz="1150" spc="2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conditions</a:t>
            </a:r>
            <a:r>
              <a:rPr sz="1150" spc="2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match,</a:t>
            </a:r>
            <a:r>
              <a:rPr sz="1150" spc="2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the</a:t>
            </a:r>
            <a:r>
              <a:rPr sz="1150" spc="2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Total_Sales</a:t>
            </a:r>
            <a:r>
              <a:rPr sz="1150" spc="2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is</a:t>
            </a:r>
            <a:r>
              <a:rPr sz="1150" spc="1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multiplied</a:t>
            </a:r>
            <a:r>
              <a:rPr sz="1150" spc="2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by</a:t>
            </a:r>
            <a:r>
              <a:rPr sz="1150" spc="2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83.99</a:t>
            </a:r>
            <a:r>
              <a:rPr sz="1150" spc="2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(a</a:t>
            </a:r>
            <a:r>
              <a:rPr sz="1150" spc="2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sample </a:t>
            </a:r>
            <a:r>
              <a:rPr sz="1150" dirty="0">
                <a:latin typeface="Comic Sans MS"/>
                <a:cs typeface="Comic Sans MS"/>
              </a:rPr>
              <a:t>conversion</a:t>
            </a:r>
            <a:r>
              <a:rPr sz="1150" spc="-4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rate</a:t>
            </a:r>
            <a:r>
              <a:rPr sz="1150" spc="-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for</a:t>
            </a:r>
            <a:r>
              <a:rPr sz="1150" spc="-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INR)</a:t>
            </a:r>
            <a:r>
              <a:rPr sz="1150" spc="-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and</a:t>
            </a:r>
            <a:r>
              <a:rPr sz="1150" spc="-3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displayed</a:t>
            </a:r>
            <a:r>
              <a:rPr sz="1150" spc="-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in</a:t>
            </a:r>
            <a:r>
              <a:rPr sz="1150" spc="-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Rupees</a:t>
            </a:r>
            <a:r>
              <a:rPr sz="1150" spc="-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(e.g.,</a:t>
            </a:r>
            <a:r>
              <a:rPr sz="1150" spc="-3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₹1,035,678).</a:t>
            </a:r>
            <a:endParaRPr sz="115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0325" y="1920275"/>
            <a:ext cx="2047874" cy="27146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16266" y="6558441"/>
            <a:ext cx="2293620" cy="642620"/>
          </a:xfrm>
          <a:custGeom>
            <a:avLst/>
            <a:gdLst/>
            <a:ahLst/>
            <a:cxnLst/>
            <a:rect l="l" t="t" r="r" b="b"/>
            <a:pathLst>
              <a:path w="2293620" h="642620">
                <a:moveTo>
                  <a:pt x="2289897" y="642458"/>
                </a:moveTo>
                <a:lnTo>
                  <a:pt x="3745" y="642458"/>
                </a:lnTo>
                <a:lnTo>
                  <a:pt x="1696" y="629322"/>
                </a:lnTo>
                <a:lnTo>
                  <a:pt x="0" y="596589"/>
                </a:lnTo>
                <a:lnTo>
                  <a:pt x="1696" y="563856"/>
                </a:lnTo>
                <a:lnTo>
                  <a:pt x="15009" y="499819"/>
                </a:lnTo>
                <a:lnTo>
                  <a:pt x="40965" y="437992"/>
                </a:lnTo>
                <a:lnTo>
                  <a:pt x="78864" y="378738"/>
                </a:lnTo>
                <a:lnTo>
                  <a:pt x="128006" y="322422"/>
                </a:lnTo>
                <a:lnTo>
                  <a:pt x="156574" y="295479"/>
                </a:lnTo>
                <a:lnTo>
                  <a:pt x="187691" y="269407"/>
                </a:lnTo>
                <a:lnTo>
                  <a:pt x="221269" y="244251"/>
                </a:lnTo>
                <a:lnTo>
                  <a:pt x="257221" y="220057"/>
                </a:lnTo>
                <a:lnTo>
                  <a:pt x="295459" y="196870"/>
                </a:lnTo>
                <a:lnTo>
                  <a:pt x="335896" y="174736"/>
                </a:lnTo>
                <a:lnTo>
                  <a:pt x="378444" y="153701"/>
                </a:lnTo>
                <a:lnTo>
                  <a:pt x="423015" y="133809"/>
                </a:lnTo>
                <a:lnTo>
                  <a:pt x="469523" y="115107"/>
                </a:lnTo>
                <a:lnTo>
                  <a:pt x="517880" y="97639"/>
                </a:lnTo>
                <a:lnTo>
                  <a:pt x="567998" y="81451"/>
                </a:lnTo>
                <a:lnTo>
                  <a:pt x="619790" y="66590"/>
                </a:lnTo>
                <a:lnTo>
                  <a:pt x="673169" y="53099"/>
                </a:lnTo>
                <a:lnTo>
                  <a:pt x="728047" y="41026"/>
                </a:lnTo>
                <a:lnTo>
                  <a:pt x="784337" y="30414"/>
                </a:lnTo>
                <a:lnTo>
                  <a:pt x="841950" y="21310"/>
                </a:lnTo>
                <a:lnTo>
                  <a:pt x="900801" y="13760"/>
                </a:lnTo>
                <a:lnTo>
                  <a:pt x="960801" y="7808"/>
                </a:lnTo>
                <a:lnTo>
                  <a:pt x="1021862" y="3500"/>
                </a:lnTo>
                <a:lnTo>
                  <a:pt x="1083898" y="882"/>
                </a:lnTo>
                <a:lnTo>
                  <a:pt x="1146821" y="0"/>
                </a:lnTo>
                <a:lnTo>
                  <a:pt x="1209744" y="882"/>
                </a:lnTo>
                <a:lnTo>
                  <a:pt x="1271780" y="3500"/>
                </a:lnTo>
                <a:lnTo>
                  <a:pt x="1332841" y="7808"/>
                </a:lnTo>
                <a:lnTo>
                  <a:pt x="1392841" y="13760"/>
                </a:lnTo>
                <a:lnTo>
                  <a:pt x="1451691" y="21310"/>
                </a:lnTo>
                <a:lnTo>
                  <a:pt x="1509305" y="30414"/>
                </a:lnTo>
                <a:lnTo>
                  <a:pt x="1565595" y="41026"/>
                </a:lnTo>
                <a:lnTo>
                  <a:pt x="1620473" y="53099"/>
                </a:lnTo>
                <a:lnTo>
                  <a:pt x="1673851" y="66590"/>
                </a:lnTo>
                <a:lnTo>
                  <a:pt x="1725644" y="81451"/>
                </a:lnTo>
                <a:lnTo>
                  <a:pt x="1775762" y="97639"/>
                </a:lnTo>
                <a:lnTo>
                  <a:pt x="1824119" y="115107"/>
                </a:lnTo>
                <a:lnTo>
                  <a:pt x="1870627" y="133809"/>
                </a:lnTo>
                <a:lnTo>
                  <a:pt x="1915198" y="153701"/>
                </a:lnTo>
                <a:lnTo>
                  <a:pt x="1957746" y="174736"/>
                </a:lnTo>
                <a:lnTo>
                  <a:pt x="1998182" y="196870"/>
                </a:lnTo>
                <a:lnTo>
                  <a:pt x="2036420" y="220057"/>
                </a:lnTo>
                <a:lnTo>
                  <a:pt x="2072372" y="244251"/>
                </a:lnTo>
                <a:lnTo>
                  <a:pt x="2105950" y="269407"/>
                </a:lnTo>
                <a:lnTo>
                  <a:pt x="2137067" y="295479"/>
                </a:lnTo>
                <a:lnTo>
                  <a:pt x="2165636" y="322422"/>
                </a:lnTo>
                <a:lnTo>
                  <a:pt x="2214778" y="378738"/>
                </a:lnTo>
                <a:lnTo>
                  <a:pt x="2252676" y="437992"/>
                </a:lnTo>
                <a:lnTo>
                  <a:pt x="2278632" y="499819"/>
                </a:lnTo>
                <a:lnTo>
                  <a:pt x="2291945" y="563856"/>
                </a:lnTo>
                <a:lnTo>
                  <a:pt x="2293139" y="586893"/>
                </a:lnTo>
                <a:lnTo>
                  <a:pt x="2293139" y="606285"/>
                </a:lnTo>
                <a:lnTo>
                  <a:pt x="2291945" y="629322"/>
                </a:lnTo>
                <a:lnTo>
                  <a:pt x="2289897" y="642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3475" y="668374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564308"/>
            <a:ext cx="657224" cy="63659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674019" y="0"/>
                </a:moveTo>
                <a:lnTo>
                  <a:pt x="674019" y="728805"/>
                </a:lnTo>
                <a:lnTo>
                  <a:pt x="0" y="728805"/>
                </a:lnTo>
                <a:lnTo>
                  <a:pt x="0" y="0"/>
                </a:lnTo>
                <a:lnTo>
                  <a:pt x="674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2407" y="756784"/>
            <a:ext cx="1059180" cy="916940"/>
          </a:xfrm>
          <a:custGeom>
            <a:avLst/>
            <a:gdLst/>
            <a:ahLst/>
            <a:cxnLst/>
            <a:rect l="l" t="t" r="r" b="b"/>
            <a:pathLst>
              <a:path w="1059179" h="916939">
                <a:moveTo>
                  <a:pt x="82060" y="916591"/>
                </a:moveTo>
                <a:lnTo>
                  <a:pt x="86180" y="804117"/>
                </a:lnTo>
                <a:lnTo>
                  <a:pt x="65751" y="791489"/>
                </a:lnTo>
                <a:lnTo>
                  <a:pt x="31621" y="748354"/>
                </a:lnTo>
                <a:lnTo>
                  <a:pt x="8778" y="665747"/>
                </a:lnTo>
                <a:lnTo>
                  <a:pt x="2457" y="603780"/>
                </a:lnTo>
                <a:lnTo>
                  <a:pt x="0" y="524910"/>
                </a:lnTo>
                <a:lnTo>
                  <a:pt x="1758" y="426709"/>
                </a:lnTo>
                <a:lnTo>
                  <a:pt x="6942" y="335960"/>
                </a:lnTo>
                <a:lnTo>
                  <a:pt x="15175" y="258452"/>
                </a:lnTo>
                <a:lnTo>
                  <a:pt x="26229" y="193237"/>
                </a:lnTo>
                <a:lnTo>
                  <a:pt x="39874" y="139362"/>
                </a:lnTo>
                <a:lnTo>
                  <a:pt x="55880" y="95879"/>
                </a:lnTo>
                <a:lnTo>
                  <a:pt x="74016" y="61838"/>
                </a:lnTo>
                <a:lnTo>
                  <a:pt x="115763" y="18279"/>
                </a:lnTo>
                <a:lnTo>
                  <a:pt x="163276" y="1085"/>
                </a:lnTo>
                <a:lnTo>
                  <a:pt x="188619" y="0"/>
                </a:lnTo>
                <a:lnTo>
                  <a:pt x="892705" y="25791"/>
                </a:lnTo>
                <a:lnTo>
                  <a:pt x="946124" y="36430"/>
                </a:lnTo>
                <a:lnTo>
                  <a:pt x="991504" y="69166"/>
                </a:lnTo>
                <a:lnTo>
                  <a:pt x="1026795" y="131458"/>
                </a:lnTo>
                <a:lnTo>
                  <a:pt x="1040019" y="176020"/>
                </a:lnTo>
                <a:lnTo>
                  <a:pt x="1049952" y="230769"/>
                </a:lnTo>
                <a:lnTo>
                  <a:pt x="1056340" y="296637"/>
                </a:lnTo>
                <a:lnTo>
                  <a:pt x="1058927" y="374558"/>
                </a:lnTo>
                <a:lnTo>
                  <a:pt x="1057455" y="465464"/>
                </a:lnTo>
                <a:lnTo>
                  <a:pt x="1052010" y="552740"/>
                </a:lnTo>
                <a:lnTo>
                  <a:pt x="1042751" y="626526"/>
                </a:lnTo>
                <a:lnTo>
                  <a:pt x="1029943" y="687740"/>
                </a:lnTo>
                <a:lnTo>
                  <a:pt x="1013843" y="737386"/>
                </a:lnTo>
                <a:lnTo>
                  <a:pt x="994709" y="776467"/>
                </a:lnTo>
                <a:lnTo>
                  <a:pt x="951472" y="824285"/>
                </a:lnTo>
                <a:lnTo>
                  <a:pt x="201739" y="824285"/>
                </a:lnTo>
                <a:lnTo>
                  <a:pt x="82060" y="916591"/>
                </a:lnTo>
                <a:close/>
              </a:path>
              <a:path w="1059179" h="916939">
                <a:moveTo>
                  <a:pt x="201739" y="824285"/>
                </a:moveTo>
                <a:lnTo>
                  <a:pt x="951472" y="824285"/>
                </a:lnTo>
                <a:lnTo>
                  <a:pt x="948373" y="826944"/>
                </a:lnTo>
                <a:lnTo>
                  <a:pt x="921687" y="840346"/>
                </a:lnTo>
                <a:lnTo>
                  <a:pt x="892999" y="847194"/>
                </a:lnTo>
                <a:lnTo>
                  <a:pt x="862568" y="848491"/>
                </a:lnTo>
                <a:lnTo>
                  <a:pt x="201739" y="8242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 rot="120000">
            <a:off x="7936408" y="1108200"/>
            <a:ext cx="63202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try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it..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3760" y="224321"/>
            <a:ext cx="5538470" cy="449580"/>
          </a:xfrm>
          <a:custGeom>
            <a:avLst/>
            <a:gdLst/>
            <a:ahLst/>
            <a:cxnLst/>
            <a:rect l="l" t="t" r="r" b="b"/>
            <a:pathLst>
              <a:path w="5538470" h="449580">
                <a:moveTo>
                  <a:pt x="5313656" y="449519"/>
                </a:moveTo>
                <a:lnTo>
                  <a:pt x="224759" y="449519"/>
                </a:lnTo>
                <a:lnTo>
                  <a:pt x="179462" y="444952"/>
                </a:lnTo>
                <a:lnTo>
                  <a:pt x="137273" y="431856"/>
                </a:lnTo>
                <a:lnTo>
                  <a:pt x="99094" y="411133"/>
                </a:lnTo>
                <a:lnTo>
                  <a:pt x="65830" y="383688"/>
                </a:lnTo>
                <a:lnTo>
                  <a:pt x="38385" y="350424"/>
                </a:lnTo>
                <a:lnTo>
                  <a:pt x="17662" y="312246"/>
                </a:lnTo>
                <a:lnTo>
                  <a:pt x="4566" y="270056"/>
                </a:lnTo>
                <a:lnTo>
                  <a:pt x="0" y="224759"/>
                </a:lnTo>
                <a:lnTo>
                  <a:pt x="4566" y="179462"/>
                </a:lnTo>
                <a:lnTo>
                  <a:pt x="17662" y="137272"/>
                </a:lnTo>
                <a:lnTo>
                  <a:pt x="38385" y="99094"/>
                </a:lnTo>
                <a:lnTo>
                  <a:pt x="65830" y="65830"/>
                </a:lnTo>
                <a:lnTo>
                  <a:pt x="99094" y="38385"/>
                </a:lnTo>
                <a:lnTo>
                  <a:pt x="137273" y="17662"/>
                </a:lnTo>
                <a:lnTo>
                  <a:pt x="179462" y="4566"/>
                </a:lnTo>
                <a:lnTo>
                  <a:pt x="224759" y="0"/>
                </a:lnTo>
                <a:lnTo>
                  <a:pt x="5313656" y="0"/>
                </a:lnTo>
                <a:lnTo>
                  <a:pt x="5358953" y="4566"/>
                </a:lnTo>
                <a:lnTo>
                  <a:pt x="5401142" y="17662"/>
                </a:lnTo>
                <a:lnTo>
                  <a:pt x="5439321" y="38385"/>
                </a:lnTo>
                <a:lnTo>
                  <a:pt x="5472585" y="65830"/>
                </a:lnTo>
                <a:lnTo>
                  <a:pt x="5500030" y="99094"/>
                </a:lnTo>
                <a:lnTo>
                  <a:pt x="5520753" y="137272"/>
                </a:lnTo>
                <a:lnTo>
                  <a:pt x="5533849" y="179462"/>
                </a:lnTo>
                <a:lnTo>
                  <a:pt x="5538215" y="222770"/>
                </a:lnTo>
                <a:lnTo>
                  <a:pt x="5538215" y="226748"/>
                </a:lnTo>
                <a:lnTo>
                  <a:pt x="5533849" y="270056"/>
                </a:lnTo>
                <a:lnTo>
                  <a:pt x="5520753" y="312246"/>
                </a:lnTo>
                <a:lnTo>
                  <a:pt x="5500030" y="350424"/>
                </a:lnTo>
                <a:lnTo>
                  <a:pt x="5472585" y="383688"/>
                </a:lnTo>
                <a:lnTo>
                  <a:pt x="5439321" y="411133"/>
                </a:lnTo>
                <a:lnTo>
                  <a:pt x="5401142" y="431856"/>
                </a:lnTo>
                <a:lnTo>
                  <a:pt x="5358953" y="444952"/>
                </a:lnTo>
                <a:lnTo>
                  <a:pt x="5313656" y="449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39160" y="282106"/>
            <a:ext cx="537083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/>
              <a:t>Step</a:t>
            </a:r>
            <a:r>
              <a:rPr sz="1850" spc="-65" dirty="0"/>
              <a:t> </a:t>
            </a:r>
            <a:r>
              <a:rPr sz="1850" dirty="0"/>
              <a:t>4:</a:t>
            </a:r>
            <a:r>
              <a:rPr sz="1850" spc="-75" dirty="0"/>
              <a:t> </a:t>
            </a:r>
            <a:r>
              <a:rPr sz="1850" dirty="0"/>
              <a:t>Add</a:t>
            </a:r>
            <a:r>
              <a:rPr sz="1850" spc="-60" dirty="0"/>
              <a:t> </a:t>
            </a:r>
            <a:r>
              <a:rPr sz="1850" dirty="0"/>
              <a:t>Visual</a:t>
            </a:r>
            <a:r>
              <a:rPr sz="1850" spc="-65" dirty="0"/>
              <a:t> </a:t>
            </a:r>
            <a:r>
              <a:rPr sz="1850" dirty="0"/>
              <a:t>to</a:t>
            </a:r>
            <a:r>
              <a:rPr sz="1850" spc="-60" dirty="0"/>
              <a:t> </a:t>
            </a:r>
            <a:r>
              <a:rPr sz="1850" dirty="0"/>
              <a:t>Display</a:t>
            </a:r>
            <a:r>
              <a:rPr sz="1850" spc="-65" dirty="0"/>
              <a:t> </a:t>
            </a:r>
            <a:r>
              <a:rPr sz="1850" dirty="0"/>
              <a:t>Converted</a:t>
            </a:r>
            <a:r>
              <a:rPr sz="1850" spc="-65" dirty="0"/>
              <a:t> </a:t>
            </a:r>
            <a:r>
              <a:rPr sz="1850" spc="-10" dirty="0"/>
              <a:t>Sales</a:t>
            </a:r>
            <a:endParaRPr sz="1850"/>
          </a:p>
        </p:txBody>
      </p:sp>
      <p:sp>
        <p:nvSpPr>
          <p:cNvPr id="15" name="object 15"/>
          <p:cNvSpPr/>
          <p:nvPr/>
        </p:nvSpPr>
        <p:spPr>
          <a:xfrm>
            <a:off x="435940" y="916171"/>
            <a:ext cx="6661784" cy="1662430"/>
          </a:xfrm>
          <a:custGeom>
            <a:avLst/>
            <a:gdLst/>
            <a:ahLst/>
            <a:cxnLst/>
            <a:rect l="l" t="t" r="r" b="b"/>
            <a:pathLst>
              <a:path w="6661784" h="1662430">
                <a:moveTo>
                  <a:pt x="6330251" y="1662190"/>
                </a:moveTo>
                <a:lnTo>
                  <a:pt x="333374" y="1662190"/>
                </a:lnTo>
                <a:lnTo>
                  <a:pt x="284111" y="1658575"/>
                </a:lnTo>
                <a:lnTo>
                  <a:pt x="237091" y="1648075"/>
                </a:lnTo>
                <a:lnTo>
                  <a:pt x="192832" y="1631205"/>
                </a:lnTo>
                <a:lnTo>
                  <a:pt x="151848" y="1608481"/>
                </a:lnTo>
                <a:lnTo>
                  <a:pt x="114656" y="1580419"/>
                </a:lnTo>
                <a:lnTo>
                  <a:pt x="81771" y="1547533"/>
                </a:lnTo>
                <a:lnTo>
                  <a:pt x="53708" y="1510341"/>
                </a:lnTo>
                <a:lnTo>
                  <a:pt x="30984" y="1469357"/>
                </a:lnTo>
                <a:lnTo>
                  <a:pt x="14114" y="1425098"/>
                </a:lnTo>
                <a:lnTo>
                  <a:pt x="3614" y="1378079"/>
                </a:lnTo>
                <a:lnTo>
                  <a:pt x="0" y="1328815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6330251" y="0"/>
                </a:lnTo>
                <a:lnTo>
                  <a:pt x="6379515" y="3614"/>
                </a:lnTo>
                <a:lnTo>
                  <a:pt x="6426534" y="14114"/>
                </a:lnTo>
                <a:lnTo>
                  <a:pt x="6470793" y="30984"/>
                </a:lnTo>
                <a:lnTo>
                  <a:pt x="6511777" y="53708"/>
                </a:lnTo>
                <a:lnTo>
                  <a:pt x="6548969" y="81771"/>
                </a:lnTo>
                <a:lnTo>
                  <a:pt x="6581855" y="114656"/>
                </a:lnTo>
                <a:lnTo>
                  <a:pt x="6609917" y="151848"/>
                </a:lnTo>
                <a:lnTo>
                  <a:pt x="6632641" y="192832"/>
                </a:lnTo>
                <a:lnTo>
                  <a:pt x="6649511" y="237091"/>
                </a:lnTo>
                <a:lnTo>
                  <a:pt x="6660011" y="284111"/>
                </a:lnTo>
                <a:lnTo>
                  <a:pt x="6661747" y="307767"/>
                </a:lnTo>
                <a:lnTo>
                  <a:pt x="6661747" y="1354422"/>
                </a:lnTo>
                <a:lnTo>
                  <a:pt x="6649511" y="1425098"/>
                </a:lnTo>
                <a:lnTo>
                  <a:pt x="6632641" y="1469357"/>
                </a:lnTo>
                <a:lnTo>
                  <a:pt x="6609917" y="1510341"/>
                </a:lnTo>
                <a:lnTo>
                  <a:pt x="6581855" y="1547533"/>
                </a:lnTo>
                <a:lnTo>
                  <a:pt x="6548969" y="1580419"/>
                </a:lnTo>
                <a:lnTo>
                  <a:pt x="6511777" y="1608481"/>
                </a:lnTo>
                <a:lnTo>
                  <a:pt x="6470793" y="1631205"/>
                </a:lnTo>
                <a:lnTo>
                  <a:pt x="6426534" y="1648075"/>
                </a:lnTo>
                <a:lnTo>
                  <a:pt x="6379515" y="1658575"/>
                </a:lnTo>
                <a:lnTo>
                  <a:pt x="6330251" y="16621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1340" y="843025"/>
            <a:ext cx="5902325" cy="166370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233045" indent="-220345">
              <a:lnSpc>
                <a:spcPct val="100000"/>
              </a:lnSpc>
              <a:spcBef>
                <a:spcPts val="1225"/>
              </a:spcBef>
              <a:buFont typeface="Comic Sans MS"/>
              <a:buAutoNum type="arabicPeriod"/>
              <a:tabLst>
                <a:tab pos="233045" algn="l"/>
              </a:tabLst>
            </a:pPr>
            <a:r>
              <a:rPr sz="1750" b="1" dirty="0">
                <a:latin typeface="Comic Sans MS"/>
                <a:cs typeface="Comic Sans MS"/>
              </a:rPr>
              <a:t>Add</a:t>
            </a:r>
            <a:r>
              <a:rPr sz="1750" b="1" spc="-15" dirty="0">
                <a:latin typeface="Comic Sans MS"/>
                <a:cs typeface="Comic Sans MS"/>
              </a:rPr>
              <a:t> </a:t>
            </a:r>
            <a:r>
              <a:rPr sz="1750" b="1" dirty="0">
                <a:latin typeface="Comic Sans MS"/>
                <a:cs typeface="Comic Sans MS"/>
              </a:rPr>
              <a:t>a</a:t>
            </a:r>
            <a:r>
              <a:rPr sz="1750" b="1" spc="-1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Visual:</a:t>
            </a:r>
            <a:endParaRPr sz="17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750" dirty="0">
                <a:latin typeface="Comic Sans MS"/>
                <a:cs typeface="Comic Sans MS"/>
              </a:rPr>
              <a:t>Drag</a:t>
            </a:r>
            <a:r>
              <a:rPr sz="1750" spc="-4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</a:t>
            </a:r>
            <a:r>
              <a:rPr sz="1750" spc="-4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visual</a:t>
            </a:r>
            <a:r>
              <a:rPr sz="1750" spc="-4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like</a:t>
            </a:r>
            <a:r>
              <a:rPr sz="1750" spc="-4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</a:t>
            </a:r>
            <a:r>
              <a:rPr sz="1750" spc="-4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Card</a:t>
            </a:r>
            <a:r>
              <a:rPr sz="1750" spc="-4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or</a:t>
            </a:r>
            <a:r>
              <a:rPr sz="1750" spc="-4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Table</a:t>
            </a:r>
            <a:r>
              <a:rPr sz="1750" spc="-4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onto</a:t>
            </a:r>
            <a:r>
              <a:rPr sz="1750" spc="-4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the</a:t>
            </a:r>
            <a:r>
              <a:rPr sz="1750" spc="-4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report</a:t>
            </a:r>
            <a:r>
              <a:rPr sz="1750" spc="-4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canvas.</a:t>
            </a:r>
            <a:endParaRPr sz="1750">
              <a:latin typeface="Comic Sans MS"/>
              <a:cs typeface="Comic Sans MS"/>
            </a:endParaRPr>
          </a:p>
          <a:p>
            <a:pPr marL="267970" indent="-255270">
              <a:lnSpc>
                <a:spcPct val="100000"/>
              </a:lnSpc>
              <a:spcBef>
                <a:spcPts val="1125"/>
              </a:spcBef>
              <a:buFont typeface="Comic Sans MS"/>
              <a:buAutoNum type="arabicPeriod" startAt="2"/>
              <a:tabLst>
                <a:tab pos="267970" algn="l"/>
              </a:tabLst>
            </a:pPr>
            <a:r>
              <a:rPr sz="1750" b="1" dirty="0">
                <a:latin typeface="Comic Sans MS"/>
                <a:cs typeface="Comic Sans MS"/>
              </a:rPr>
              <a:t>Set</a:t>
            </a:r>
            <a:r>
              <a:rPr sz="1750" b="1" spc="-50" dirty="0">
                <a:latin typeface="Comic Sans MS"/>
                <a:cs typeface="Comic Sans MS"/>
              </a:rPr>
              <a:t> </a:t>
            </a:r>
            <a:r>
              <a:rPr sz="1750" b="1" dirty="0">
                <a:latin typeface="Comic Sans MS"/>
                <a:cs typeface="Comic Sans MS"/>
              </a:rPr>
              <a:t>Data</a:t>
            </a:r>
            <a:r>
              <a:rPr sz="1750" b="1" spc="-50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Fields:</a:t>
            </a:r>
            <a:endParaRPr sz="17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750" dirty="0">
                <a:latin typeface="Comic Sans MS"/>
                <a:cs typeface="Comic Sans MS"/>
              </a:rPr>
              <a:t>Drag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the</a:t>
            </a:r>
            <a:r>
              <a:rPr sz="1750" spc="-4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ConvertedSales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measure</a:t>
            </a:r>
            <a:r>
              <a:rPr sz="1750" spc="-4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onto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the</a:t>
            </a:r>
            <a:r>
              <a:rPr sz="1750" spc="-4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visual.</a:t>
            </a:r>
            <a:endParaRPr sz="175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2389" y="2718887"/>
            <a:ext cx="5105400" cy="3272154"/>
            <a:chOff x="202389" y="2718887"/>
            <a:chExt cx="5105400" cy="3272154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389" y="3600000"/>
              <a:ext cx="5105399" cy="239077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52512" y="2718887"/>
              <a:ext cx="1767839" cy="962660"/>
            </a:xfrm>
            <a:custGeom>
              <a:avLst/>
              <a:gdLst/>
              <a:ahLst/>
              <a:cxnLst/>
              <a:rect l="l" t="t" r="r" b="b"/>
              <a:pathLst>
                <a:path w="1767839" h="962660">
                  <a:moveTo>
                    <a:pt x="81543" y="962357"/>
                  </a:moveTo>
                  <a:lnTo>
                    <a:pt x="85663" y="849883"/>
                  </a:lnTo>
                  <a:lnTo>
                    <a:pt x="67406" y="838843"/>
                  </a:lnTo>
                  <a:lnTo>
                    <a:pt x="50806" y="823745"/>
                  </a:lnTo>
                  <a:lnTo>
                    <a:pt x="23575" y="774104"/>
                  </a:lnTo>
                  <a:lnTo>
                    <a:pt x="13445" y="735924"/>
                  </a:lnTo>
                  <a:lnTo>
                    <a:pt x="5972" y="686413"/>
                  </a:lnTo>
                  <a:lnTo>
                    <a:pt x="1407" y="623752"/>
                  </a:lnTo>
                  <a:lnTo>
                    <a:pt x="0" y="546124"/>
                  </a:lnTo>
                  <a:lnTo>
                    <a:pt x="2005" y="451617"/>
                  </a:lnTo>
                  <a:lnTo>
                    <a:pt x="6847" y="362189"/>
                  </a:lnTo>
                  <a:lnTo>
                    <a:pt x="14232" y="284906"/>
                  </a:lnTo>
                  <a:lnTo>
                    <a:pt x="23988" y="218948"/>
                  </a:lnTo>
                  <a:lnTo>
                    <a:pt x="35941" y="163499"/>
                  </a:lnTo>
                  <a:lnTo>
                    <a:pt x="49917" y="117739"/>
                  </a:lnTo>
                  <a:lnTo>
                    <a:pt x="65741" y="80851"/>
                  </a:lnTo>
                  <a:lnTo>
                    <a:pt x="102241" y="30416"/>
                  </a:lnTo>
                  <a:lnTo>
                    <a:pt x="144051" y="5648"/>
                  </a:lnTo>
                  <a:lnTo>
                    <a:pt x="189779" y="0"/>
                  </a:lnTo>
                  <a:lnTo>
                    <a:pt x="1589711" y="51280"/>
                  </a:lnTo>
                  <a:lnTo>
                    <a:pt x="1644032" y="60593"/>
                  </a:lnTo>
                  <a:lnTo>
                    <a:pt x="1690043" y="88582"/>
                  </a:lnTo>
                  <a:lnTo>
                    <a:pt x="1726473" y="141696"/>
                  </a:lnTo>
                  <a:lnTo>
                    <a:pt x="1740699" y="179692"/>
                  </a:lnTo>
                  <a:lnTo>
                    <a:pt x="1752055" y="226388"/>
                  </a:lnTo>
                  <a:lnTo>
                    <a:pt x="1760382" y="282592"/>
                  </a:lnTo>
                  <a:lnTo>
                    <a:pt x="1765522" y="349110"/>
                  </a:lnTo>
                  <a:lnTo>
                    <a:pt x="1767316" y="426747"/>
                  </a:lnTo>
                  <a:lnTo>
                    <a:pt x="1765607" y="516311"/>
                  </a:lnTo>
                  <a:lnTo>
                    <a:pt x="1760619" y="601400"/>
                  </a:lnTo>
                  <a:lnTo>
                    <a:pt x="1752440" y="674345"/>
                  </a:lnTo>
                  <a:lnTo>
                    <a:pt x="1741210" y="735900"/>
                  </a:lnTo>
                  <a:lnTo>
                    <a:pt x="1727066" y="786909"/>
                  </a:lnTo>
                  <a:lnTo>
                    <a:pt x="1710145" y="828219"/>
                  </a:lnTo>
                  <a:lnTo>
                    <a:pt x="1682118" y="870051"/>
                  </a:lnTo>
                  <a:lnTo>
                    <a:pt x="201222" y="870051"/>
                  </a:lnTo>
                  <a:lnTo>
                    <a:pt x="81543" y="962357"/>
                  </a:lnTo>
                  <a:close/>
                </a:path>
                <a:path w="1767839" h="962660">
                  <a:moveTo>
                    <a:pt x="201222" y="870051"/>
                  </a:moveTo>
                  <a:lnTo>
                    <a:pt x="1682118" y="870051"/>
                  </a:lnTo>
                  <a:lnTo>
                    <a:pt x="1668512" y="885124"/>
                  </a:lnTo>
                  <a:lnTo>
                    <a:pt x="1644072" y="902410"/>
                  </a:lnTo>
                  <a:lnTo>
                    <a:pt x="1617399" y="913379"/>
                  </a:lnTo>
                  <a:lnTo>
                    <a:pt x="1588628" y="918876"/>
                  </a:lnTo>
                  <a:lnTo>
                    <a:pt x="1557896" y="919747"/>
                  </a:lnTo>
                  <a:lnTo>
                    <a:pt x="201222" y="8700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 rot="120000">
            <a:off x="698261" y="2864628"/>
            <a:ext cx="1294736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normal</a:t>
            </a:r>
            <a:r>
              <a:rPr sz="1350" b="1" spc="-9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measure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 rot="120000">
            <a:off x="798219" y="3102498"/>
            <a:ext cx="107735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,which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is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not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 rot="120000">
            <a:off x="900356" y="3340367"/>
            <a:ext cx="85555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changing..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84300" y="2822752"/>
            <a:ext cx="1767839" cy="962660"/>
          </a:xfrm>
          <a:custGeom>
            <a:avLst/>
            <a:gdLst/>
            <a:ahLst/>
            <a:cxnLst/>
            <a:rect l="l" t="t" r="r" b="b"/>
            <a:pathLst>
              <a:path w="1767839" h="962660">
                <a:moveTo>
                  <a:pt x="81543" y="962357"/>
                </a:moveTo>
                <a:lnTo>
                  <a:pt x="85663" y="849883"/>
                </a:lnTo>
                <a:lnTo>
                  <a:pt x="67406" y="838843"/>
                </a:lnTo>
                <a:lnTo>
                  <a:pt x="50806" y="823745"/>
                </a:lnTo>
                <a:lnTo>
                  <a:pt x="23575" y="774104"/>
                </a:lnTo>
                <a:lnTo>
                  <a:pt x="13445" y="735924"/>
                </a:lnTo>
                <a:lnTo>
                  <a:pt x="5972" y="686413"/>
                </a:lnTo>
                <a:lnTo>
                  <a:pt x="1407" y="623752"/>
                </a:lnTo>
                <a:lnTo>
                  <a:pt x="0" y="546124"/>
                </a:lnTo>
                <a:lnTo>
                  <a:pt x="2005" y="451617"/>
                </a:lnTo>
                <a:lnTo>
                  <a:pt x="6846" y="362189"/>
                </a:lnTo>
                <a:lnTo>
                  <a:pt x="14232" y="284906"/>
                </a:lnTo>
                <a:lnTo>
                  <a:pt x="23988" y="218948"/>
                </a:lnTo>
                <a:lnTo>
                  <a:pt x="35941" y="163499"/>
                </a:lnTo>
                <a:lnTo>
                  <a:pt x="49917" y="117740"/>
                </a:lnTo>
                <a:lnTo>
                  <a:pt x="65741" y="80851"/>
                </a:lnTo>
                <a:lnTo>
                  <a:pt x="102241" y="30416"/>
                </a:lnTo>
                <a:lnTo>
                  <a:pt x="144051" y="5648"/>
                </a:lnTo>
                <a:lnTo>
                  <a:pt x="189779" y="0"/>
                </a:lnTo>
                <a:lnTo>
                  <a:pt x="1589710" y="51280"/>
                </a:lnTo>
                <a:lnTo>
                  <a:pt x="1644032" y="60593"/>
                </a:lnTo>
                <a:lnTo>
                  <a:pt x="1690043" y="88582"/>
                </a:lnTo>
                <a:lnTo>
                  <a:pt x="1726473" y="141696"/>
                </a:lnTo>
                <a:lnTo>
                  <a:pt x="1740699" y="179692"/>
                </a:lnTo>
                <a:lnTo>
                  <a:pt x="1752055" y="226388"/>
                </a:lnTo>
                <a:lnTo>
                  <a:pt x="1760382" y="282592"/>
                </a:lnTo>
                <a:lnTo>
                  <a:pt x="1765522" y="349109"/>
                </a:lnTo>
                <a:lnTo>
                  <a:pt x="1767316" y="426747"/>
                </a:lnTo>
                <a:lnTo>
                  <a:pt x="1765606" y="516311"/>
                </a:lnTo>
                <a:lnTo>
                  <a:pt x="1760619" y="601400"/>
                </a:lnTo>
                <a:lnTo>
                  <a:pt x="1752439" y="674345"/>
                </a:lnTo>
                <a:lnTo>
                  <a:pt x="1741210" y="735900"/>
                </a:lnTo>
                <a:lnTo>
                  <a:pt x="1727066" y="786909"/>
                </a:lnTo>
                <a:lnTo>
                  <a:pt x="1710145" y="828219"/>
                </a:lnTo>
                <a:lnTo>
                  <a:pt x="1682118" y="870051"/>
                </a:lnTo>
                <a:lnTo>
                  <a:pt x="201222" y="870051"/>
                </a:lnTo>
                <a:lnTo>
                  <a:pt x="81543" y="962357"/>
                </a:lnTo>
                <a:close/>
              </a:path>
              <a:path w="1767839" h="962660">
                <a:moveTo>
                  <a:pt x="1557896" y="919747"/>
                </a:moveTo>
                <a:lnTo>
                  <a:pt x="201222" y="870051"/>
                </a:lnTo>
                <a:lnTo>
                  <a:pt x="1682118" y="870051"/>
                </a:lnTo>
                <a:lnTo>
                  <a:pt x="1668512" y="885124"/>
                </a:lnTo>
                <a:lnTo>
                  <a:pt x="1644072" y="902410"/>
                </a:lnTo>
                <a:lnTo>
                  <a:pt x="1617399" y="913379"/>
                </a:lnTo>
                <a:lnTo>
                  <a:pt x="1588629" y="918876"/>
                </a:lnTo>
                <a:lnTo>
                  <a:pt x="1557896" y="9197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 rot="120000">
            <a:off x="3340818" y="2968483"/>
            <a:ext cx="127334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ConvertedSales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 rot="120000">
            <a:off x="3144116" y="3206610"/>
            <a:ext cx="1649141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measure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,which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is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spc="-50" dirty="0">
                <a:latin typeface="Comic Sans MS"/>
                <a:cs typeface="Comic Sans MS"/>
              </a:rPr>
              <a:t>n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 rot="120000">
            <a:off x="3532144" y="3444233"/>
            <a:ext cx="85555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changing..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88063" y="4713935"/>
            <a:ext cx="3223260" cy="1116330"/>
          </a:xfrm>
          <a:custGeom>
            <a:avLst/>
            <a:gdLst/>
            <a:ahLst/>
            <a:cxnLst/>
            <a:rect l="l" t="t" r="r" b="b"/>
            <a:pathLst>
              <a:path w="3223259" h="1116329">
                <a:moveTo>
                  <a:pt x="2889633" y="1115732"/>
                </a:moveTo>
                <a:lnTo>
                  <a:pt x="333372" y="1115732"/>
                </a:lnTo>
                <a:lnTo>
                  <a:pt x="284111" y="1112118"/>
                </a:lnTo>
                <a:lnTo>
                  <a:pt x="237091" y="1101618"/>
                </a:lnTo>
                <a:lnTo>
                  <a:pt x="192832" y="1084748"/>
                </a:lnTo>
                <a:lnTo>
                  <a:pt x="151848" y="1062024"/>
                </a:lnTo>
                <a:lnTo>
                  <a:pt x="114656" y="1033961"/>
                </a:lnTo>
                <a:lnTo>
                  <a:pt x="81771" y="1001076"/>
                </a:lnTo>
                <a:lnTo>
                  <a:pt x="53708" y="963884"/>
                </a:lnTo>
                <a:lnTo>
                  <a:pt x="30984" y="922900"/>
                </a:lnTo>
                <a:lnTo>
                  <a:pt x="14114" y="878641"/>
                </a:lnTo>
                <a:lnTo>
                  <a:pt x="3614" y="831621"/>
                </a:lnTo>
                <a:lnTo>
                  <a:pt x="0" y="782357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2889631" y="0"/>
                </a:lnTo>
                <a:lnTo>
                  <a:pt x="2938895" y="3614"/>
                </a:lnTo>
                <a:lnTo>
                  <a:pt x="2985914" y="14114"/>
                </a:lnTo>
                <a:lnTo>
                  <a:pt x="3030174" y="30984"/>
                </a:lnTo>
                <a:lnTo>
                  <a:pt x="3071157" y="53708"/>
                </a:lnTo>
                <a:lnTo>
                  <a:pt x="3108350" y="81771"/>
                </a:lnTo>
                <a:lnTo>
                  <a:pt x="3141235" y="114656"/>
                </a:lnTo>
                <a:lnTo>
                  <a:pt x="3169297" y="151848"/>
                </a:lnTo>
                <a:lnTo>
                  <a:pt x="3192022" y="192832"/>
                </a:lnTo>
                <a:lnTo>
                  <a:pt x="3208891" y="237091"/>
                </a:lnTo>
                <a:lnTo>
                  <a:pt x="3219392" y="284111"/>
                </a:lnTo>
                <a:lnTo>
                  <a:pt x="3223006" y="333374"/>
                </a:lnTo>
                <a:lnTo>
                  <a:pt x="3223006" y="782357"/>
                </a:lnTo>
                <a:lnTo>
                  <a:pt x="3219392" y="831621"/>
                </a:lnTo>
                <a:lnTo>
                  <a:pt x="3208891" y="878641"/>
                </a:lnTo>
                <a:lnTo>
                  <a:pt x="3192022" y="922900"/>
                </a:lnTo>
                <a:lnTo>
                  <a:pt x="3169297" y="963884"/>
                </a:lnTo>
                <a:lnTo>
                  <a:pt x="3141235" y="1001076"/>
                </a:lnTo>
                <a:lnTo>
                  <a:pt x="3108350" y="1033961"/>
                </a:lnTo>
                <a:lnTo>
                  <a:pt x="3071157" y="1062024"/>
                </a:lnTo>
                <a:lnTo>
                  <a:pt x="3030174" y="1084748"/>
                </a:lnTo>
                <a:lnTo>
                  <a:pt x="2985914" y="1101618"/>
                </a:lnTo>
                <a:lnTo>
                  <a:pt x="2938895" y="1112118"/>
                </a:lnTo>
                <a:lnTo>
                  <a:pt x="2889633" y="11157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13463" y="4645247"/>
            <a:ext cx="3172460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3200"/>
              </a:lnSpc>
              <a:spcBef>
                <a:spcPts val="100"/>
              </a:spcBef>
            </a:pPr>
            <a:r>
              <a:rPr sz="1550" b="1" dirty="0">
                <a:latin typeface="Comic Sans MS"/>
                <a:cs typeface="Comic Sans MS"/>
              </a:rPr>
              <a:t>Result</a:t>
            </a:r>
            <a:r>
              <a:rPr sz="1550" dirty="0">
                <a:latin typeface="Comic Sans MS"/>
                <a:cs typeface="Comic Sans MS"/>
              </a:rPr>
              <a:t>:</a:t>
            </a:r>
            <a:r>
              <a:rPr sz="1550" spc="49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49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total</a:t>
            </a:r>
            <a:r>
              <a:rPr sz="1550" spc="49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sales</a:t>
            </a:r>
            <a:r>
              <a:rPr sz="1550" spc="1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will</a:t>
            </a:r>
            <a:r>
              <a:rPr sz="1550" spc="20" dirty="0">
                <a:latin typeface="Comic Sans MS"/>
                <a:cs typeface="Comic Sans MS"/>
              </a:rPr>
              <a:t>  </a:t>
            </a:r>
            <a:r>
              <a:rPr sz="1550" spc="-25" dirty="0">
                <a:latin typeface="Comic Sans MS"/>
                <a:cs typeface="Comic Sans MS"/>
              </a:rPr>
              <a:t>now </a:t>
            </a:r>
            <a:r>
              <a:rPr sz="1550" dirty="0">
                <a:latin typeface="Comic Sans MS"/>
                <a:cs typeface="Comic Sans MS"/>
              </a:rPr>
              <a:t>display</a:t>
            </a:r>
            <a:r>
              <a:rPr sz="1550" spc="30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</a:t>
            </a:r>
            <a:r>
              <a:rPr sz="1550" spc="3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3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selected</a:t>
            </a:r>
            <a:r>
              <a:rPr sz="1550" spc="31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currency, </a:t>
            </a:r>
            <a:r>
              <a:rPr sz="1550" dirty="0">
                <a:latin typeface="Comic Sans MS"/>
                <a:cs typeface="Comic Sans MS"/>
              </a:rPr>
              <a:t>based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on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slicer.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6266" y="6558441"/>
            <a:ext cx="2293620" cy="642620"/>
          </a:xfrm>
          <a:custGeom>
            <a:avLst/>
            <a:gdLst/>
            <a:ahLst/>
            <a:cxnLst/>
            <a:rect l="l" t="t" r="r" b="b"/>
            <a:pathLst>
              <a:path w="2293620" h="642620">
                <a:moveTo>
                  <a:pt x="2289897" y="642458"/>
                </a:moveTo>
                <a:lnTo>
                  <a:pt x="3745" y="642458"/>
                </a:lnTo>
                <a:lnTo>
                  <a:pt x="1696" y="629322"/>
                </a:lnTo>
                <a:lnTo>
                  <a:pt x="0" y="596589"/>
                </a:lnTo>
                <a:lnTo>
                  <a:pt x="1696" y="563856"/>
                </a:lnTo>
                <a:lnTo>
                  <a:pt x="15009" y="499819"/>
                </a:lnTo>
                <a:lnTo>
                  <a:pt x="40965" y="437992"/>
                </a:lnTo>
                <a:lnTo>
                  <a:pt x="78864" y="378738"/>
                </a:lnTo>
                <a:lnTo>
                  <a:pt x="128006" y="322422"/>
                </a:lnTo>
                <a:lnTo>
                  <a:pt x="156574" y="295479"/>
                </a:lnTo>
                <a:lnTo>
                  <a:pt x="187691" y="269407"/>
                </a:lnTo>
                <a:lnTo>
                  <a:pt x="221269" y="244251"/>
                </a:lnTo>
                <a:lnTo>
                  <a:pt x="257221" y="220057"/>
                </a:lnTo>
                <a:lnTo>
                  <a:pt x="295459" y="196870"/>
                </a:lnTo>
                <a:lnTo>
                  <a:pt x="335896" y="174736"/>
                </a:lnTo>
                <a:lnTo>
                  <a:pt x="378444" y="153701"/>
                </a:lnTo>
                <a:lnTo>
                  <a:pt x="423015" y="133809"/>
                </a:lnTo>
                <a:lnTo>
                  <a:pt x="469523" y="115107"/>
                </a:lnTo>
                <a:lnTo>
                  <a:pt x="517880" y="97639"/>
                </a:lnTo>
                <a:lnTo>
                  <a:pt x="567998" y="81451"/>
                </a:lnTo>
                <a:lnTo>
                  <a:pt x="619790" y="66590"/>
                </a:lnTo>
                <a:lnTo>
                  <a:pt x="673169" y="53099"/>
                </a:lnTo>
                <a:lnTo>
                  <a:pt x="728047" y="41026"/>
                </a:lnTo>
                <a:lnTo>
                  <a:pt x="784337" y="30414"/>
                </a:lnTo>
                <a:lnTo>
                  <a:pt x="841950" y="21310"/>
                </a:lnTo>
                <a:lnTo>
                  <a:pt x="900801" y="13760"/>
                </a:lnTo>
                <a:lnTo>
                  <a:pt x="960801" y="7808"/>
                </a:lnTo>
                <a:lnTo>
                  <a:pt x="1021862" y="3500"/>
                </a:lnTo>
                <a:lnTo>
                  <a:pt x="1083898" y="882"/>
                </a:lnTo>
                <a:lnTo>
                  <a:pt x="1146821" y="0"/>
                </a:lnTo>
                <a:lnTo>
                  <a:pt x="1209744" y="882"/>
                </a:lnTo>
                <a:lnTo>
                  <a:pt x="1271780" y="3500"/>
                </a:lnTo>
                <a:lnTo>
                  <a:pt x="1332841" y="7808"/>
                </a:lnTo>
                <a:lnTo>
                  <a:pt x="1392841" y="13760"/>
                </a:lnTo>
                <a:lnTo>
                  <a:pt x="1451691" y="21310"/>
                </a:lnTo>
                <a:lnTo>
                  <a:pt x="1509305" y="30414"/>
                </a:lnTo>
                <a:lnTo>
                  <a:pt x="1565595" y="41026"/>
                </a:lnTo>
                <a:lnTo>
                  <a:pt x="1620473" y="53099"/>
                </a:lnTo>
                <a:lnTo>
                  <a:pt x="1673851" y="66590"/>
                </a:lnTo>
                <a:lnTo>
                  <a:pt x="1725644" y="81451"/>
                </a:lnTo>
                <a:lnTo>
                  <a:pt x="1775762" y="97639"/>
                </a:lnTo>
                <a:lnTo>
                  <a:pt x="1824119" y="115107"/>
                </a:lnTo>
                <a:lnTo>
                  <a:pt x="1870627" y="133809"/>
                </a:lnTo>
                <a:lnTo>
                  <a:pt x="1915198" y="153701"/>
                </a:lnTo>
                <a:lnTo>
                  <a:pt x="1957746" y="174736"/>
                </a:lnTo>
                <a:lnTo>
                  <a:pt x="1998182" y="196870"/>
                </a:lnTo>
                <a:lnTo>
                  <a:pt x="2036420" y="220057"/>
                </a:lnTo>
                <a:lnTo>
                  <a:pt x="2072372" y="244251"/>
                </a:lnTo>
                <a:lnTo>
                  <a:pt x="2105950" y="269407"/>
                </a:lnTo>
                <a:lnTo>
                  <a:pt x="2137067" y="295479"/>
                </a:lnTo>
                <a:lnTo>
                  <a:pt x="2165636" y="322422"/>
                </a:lnTo>
                <a:lnTo>
                  <a:pt x="2214778" y="378738"/>
                </a:lnTo>
                <a:lnTo>
                  <a:pt x="2252676" y="437992"/>
                </a:lnTo>
                <a:lnTo>
                  <a:pt x="2278632" y="499819"/>
                </a:lnTo>
                <a:lnTo>
                  <a:pt x="2291945" y="563856"/>
                </a:lnTo>
                <a:lnTo>
                  <a:pt x="2293139" y="586893"/>
                </a:lnTo>
                <a:lnTo>
                  <a:pt x="2293139" y="606285"/>
                </a:lnTo>
                <a:lnTo>
                  <a:pt x="2291945" y="629322"/>
                </a:lnTo>
                <a:lnTo>
                  <a:pt x="2289897" y="642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3475" y="668374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564308"/>
            <a:ext cx="657224" cy="63659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3855301"/>
            <a:ext cx="554990" cy="728980"/>
          </a:xfrm>
          <a:custGeom>
            <a:avLst/>
            <a:gdLst/>
            <a:ahLst/>
            <a:cxnLst/>
            <a:rect l="l" t="t" r="r" b="b"/>
            <a:pathLst>
              <a:path w="554990" h="728979">
                <a:moveTo>
                  <a:pt x="40153" y="728805"/>
                </a:moveTo>
                <a:lnTo>
                  <a:pt x="0" y="727275"/>
                </a:lnTo>
                <a:lnTo>
                  <a:pt x="0" y="1530"/>
                </a:lnTo>
                <a:lnTo>
                  <a:pt x="40147" y="0"/>
                </a:lnTo>
                <a:lnTo>
                  <a:pt x="96228" y="2138"/>
                </a:lnTo>
                <a:lnTo>
                  <a:pt x="150561" y="8404"/>
                </a:lnTo>
                <a:lnTo>
                  <a:pt x="202830" y="18577"/>
                </a:lnTo>
                <a:lnTo>
                  <a:pt x="252722" y="32433"/>
                </a:lnTo>
                <a:lnTo>
                  <a:pt x="299923" y="49751"/>
                </a:lnTo>
                <a:lnTo>
                  <a:pt x="344119" y="70308"/>
                </a:lnTo>
                <a:lnTo>
                  <a:pt x="384996" y="93882"/>
                </a:lnTo>
                <a:lnTo>
                  <a:pt x="422239" y="120250"/>
                </a:lnTo>
                <a:lnTo>
                  <a:pt x="455536" y="149191"/>
                </a:lnTo>
                <a:lnTo>
                  <a:pt x="484571" y="180481"/>
                </a:lnTo>
                <a:lnTo>
                  <a:pt x="509032" y="213899"/>
                </a:lnTo>
                <a:lnTo>
                  <a:pt x="528603" y="249223"/>
                </a:lnTo>
                <a:lnTo>
                  <a:pt x="542971" y="286229"/>
                </a:lnTo>
                <a:lnTo>
                  <a:pt x="551822" y="324697"/>
                </a:lnTo>
                <a:lnTo>
                  <a:pt x="554842" y="364402"/>
                </a:lnTo>
                <a:lnTo>
                  <a:pt x="551822" y="404108"/>
                </a:lnTo>
                <a:lnTo>
                  <a:pt x="542971" y="442575"/>
                </a:lnTo>
                <a:lnTo>
                  <a:pt x="528603" y="479582"/>
                </a:lnTo>
                <a:lnTo>
                  <a:pt x="509032" y="514905"/>
                </a:lnTo>
                <a:lnTo>
                  <a:pt x="484571" y="548323"/>
                </a:lnTo>
                <a:lnTo>
                  <a:pt x="455536" y="579614"/>
                </a:lnTo>
                <a:lnTo>
                  <a:pt x="422239" y="608555"/>
                </a:lnTo>
                <a:lnTo>
                  <a:pt x="384996" y="634923"/>
                </a:lnTo>
                <a:lnTo>
                  <a:pt x="344119" y="658497"/>
                </a:lnTo>
                <a:lnTo>
                  <a:pt x="299923" y="679054"/>
                </a:lnTo>
                <a:lnTo>
                  <a:pt x="252722" y="696371"/>
                </a:lnTo>
                <a:lnTo>
                  <a:pt x="202830" y="710228"/>
                </a:lnTo>
                <a:lnTo>
                  <a:pt x="150561" y="720400"/>
                </a:lnTo>
                <a:lnTo>
                  <a:pt x="96228" y="726667"/>
                </a:lnTo>
                <a:lnTo>
                  <a:pt x="40153" y="7288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19918" y="892769"/>
            <a:ext cx="782320" cy="1014094"/>
          </a:xfrm>
          <a:custGeom>
            <a:avLst/>
            <a:gdLst/>
            <a:ahLst/>
            <a:cxnLst/>
            <a:rect l="l" t="t" r="r" b="b"/>
            <a:pathLst>
              <a:path w="782320" h="1014094">
                <a:moveTo>
                  <a:pt x="90808" y="1014069"/>
                </a:moveTo>
                <a:lnTo>
                  <a:pt x="95366" y="889633"/>
                </a:lnTo>
                <a:lnTo>
                  <a:pt x="75167" y="877450"/>
                </a:lnTo>
                <a:lnTo>
                  <a:pt x="56793" y="860969"/>
                </a:lnTo>
                <a:lnTo>
                  <a:pt x="26601" y="807820"/>
                </a:lnTo>
                <a:lnTo>
                  <a:pt x="15323" y="767510"/>
                </a:lnTo>
                <a:lnTo>
                  <a:pt x="6950" y="715613"/>
                </a:lnTo>
                <a:lnTo>
                  <a:pt x="1752" y="650307"/>
                </a:lnTo>
                <a:lnTo>
                  <a:pt x="0" y="569771"/>
                </a:lnTo>
                <a:lnTo>
                  <a:pt x="1967" y="472077"/>
                </a:lnTo>
                <a:lnTo>
                  <a:pt x="7091" y="379481"/>
                </a:lnTo>
                <a:lnTo>
                  <a:pt x="15069" y="299257"/>
                </a:lnTo>
                <a:lnTo>
                  <a:pt x="25704" y="230607"/>
                </a:lnTo>
                <a:lnTo>
                  <a:pt x="38801" y="172722"/>
                </a:lnTo>
                <a:lnTo>
                  <a:pt x="54164" y="124791"/>
                </a:lnTo>
                <a:lnTo>
                  <a:pt x="71597" y="86005"/>
                </a:lnTo>
                <a:lnTo>
                  <a:pt x="111890" y="32630"/>
                </a:lnTo>
                <a:lnTo>
                  <a:pt x="158114" y="6121"/>
                </a:lnTo>
                <a:lnTo>
                  <a:pt x="208700" y="0"/>
                </a:lnTo>
                <a:lnTo>
                  <a:pt x="604539" y="14499"/>
                </a:lnTo>
                <a:lnTo>
                  <a:pt x="656225" y="24367"/>
                </a:lnTo>
                <a:lnTo>
                  <a:pt x="701518" y="54232"/>
                </a:lnTo>
                <a:lnTo>
                  <a:pt x="738488" y="110445"/>
                </a:lnTo>
                <a:lnTo>
                  <a:pt x="753249" y="150417"/>
                </a:lnTo>
                <a:lnTo>
                  <a:pt x="765206" y="199358"/>
                </a:lnTo>
                <a:lnTo>
                  <a:pt x="774117" y="258061"/>
                </a:lnTo>
                <a:lnTo>
                  <a:pt x="779743" y="327322"/>
                </a:lnTo>
                <a:lnTo>
                  <a:pt x="781841" y="407932"/>
                </a:lnTo>
                <a:lnTo>
                  <a:pt x="780169" y="500688"/>
                </a:lnTo>
                <a:lnTo>
                  <a:pt x="774876" y="589096"/>
                </a:lnTo>
                <a:lnTo>
                  <a:pt x="766104" y="665104"/>
                </a:lnTo>
                <a:lnTo>
                  <a:pt x="754104" y="729453"/>
                </a:lnTo>
                <a:lnTo>
                  <a:pt x="739119" y="782978"/>
                </a:lnTo>
                <a:lnTo>
                  <a:pt x="721394" y="826513"/>
                </a:lnTo>
                <a:lnTo>
                  <a:pt x="701174" y="860894"/>
                </a:lnTo>
                <a:lnTo>
                  <a:pt x="654225" y="905530"/>
                </a:lnTo>
                <a:lnTo>
                  <a:pt x="640107" y="911946"/>
                </a:lnTo>
                <a:lnTo>
                  <a:pt x="223216" y="911946"/>
                </a:lnTo>
                <a:lnTo>
                  <a:pt x="90808" y="1014069"/>
                </a:lnTo>
                <a:close/>
              </a:path>
              <a:path w="782320" h="1014094">
                <a:moveTo>
                  <a:pt x="571197" y="924692"/>
                </a:moveTo>
                <a:lnTo>
                  <a:pt x="223216" y="911946"/>
                </a:lnTo>
                <a:lnTo>
                  <a:pt x="640107" y="911946"/>
                </a:lnTo>
                <a:lnTo>
                  <a:pt x="627985" y="917455"/>
                </a:lnTo>
                <a:lnTo>
                  <a:pt x="600228" y="923564"/>
                </a:lnTo>
                <a:lnTo>
                  <a:pt x="571197" y="9246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 rot="120000">
            <a:off x="8020417" y="1162268"/>
            <a:ext cx="591191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Go</a:t>
            </a:r>
            <a:r>
              <a:rPr sz="1350" b="1" spc="-25" dirty="0">
                <a:latin typeface="Comic Sans MS"/>
                <a:cs typeface="Comic Sans MS"/>
              </a:rPr>
              <a:t> and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 rot="120000">
            <a:off x="8086810" y="1400164"/>
            <a:ext cx="44050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20" dirty="0">
                <a:latin typeface="Comic Sans MS"/>
                <a:cs typeface="Comic Sans MS"/>
              </a:rPr>
              <a:t>try..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3760" y="959083"/>
            <a:ext cx="4328795" cy="449580"/>
          </a:xfrm>
          <a:custGeom>
            <a:avLst/>
            <a:gdLst/>
            <a:ahLst/>
            <a:cxnLst/>
            <a:rect l="l" t="t" r="r" b="b"/>
            <a:pathLst>
              <a:path w="4328795" h="449580">
                <a:moveTo>
                  <a:pt x="4103413" y="449519"/>
                </a:moveTo>
                <a:lnTo>
                  <a:pt x="224759" y="449519"/>
                </a:lnTo>
                <a:lnTo>
                  <a:pt x="179462" y="444952"/>
                </a:lnTo>
                <a:lnTo>
                  <a:pt x="137273" y="431856"/>
                </a:lnTo>
                <a:lnTo>
                  <a:pt x="99094" y="411133"/>
                </a:lnTo>
                <a:lnTo>
                  <a:pt x="65830" y="383688"/>
                </a:lnTo>
                <a:lnTo>
                  <a:pt x="38385" y="350424"/>
                </a:lnTo>
                <a:lnTo>
                  <a:pt x="17662" y="312246"/>
                </a:lnTo>
                <a:lnTo>
                  <a:pt x="4566" y="270056"/>
                </a:lnTo>
                <a:lnTo>
                  <a:pt x="0" y="224759"/>
                </a:lnTo>
                <a:lnTo>
                  <a:pt x="4566" y="179462"/>
                </a:lnTo>
                <a:lnTo>
                  <a:pt x="17662" y="137273"/>
                </a:lnTo>
                <a:lnTo>
                  <a:pt x="38385" y="99094"/>
                </a:lnTo>
                <a:lnTo>
                  <a:pt x="65830" y="65830"/>
                </a:lnTo>
                <a:lnTo>
                  <a:pt x="99094" y="38385"/>
                </a:lnTo>
                <a:lnTo>
                  <a:pt x="137273" y="17662"/>
                </a:lnTo>
                <a:lnTo>
                  <a:pt x="179462" y="4566"/>
                </a:lnTo>
                <a:lnTo>
                  <a:pt x="224759" y="0"/>
                </a:lnTo>
                <a:lnTo>
                  <a:pt x="4103413" y="0"/>
                </a:lnTo>
                <a:lnTo>
                  <a:pt x="4148710" y="4566"/>
                </a:lnTo>
                <a:lnTo>
                  <a:pt x="4190900" y="17662"/>
                </a:lnTo>
                <a:lnTo>
                  <a:pt x="4229078" y="38385"/>
                </a:lnTo>
                <a:lnTo>
                  <a:pt x="4262342" y="65830"/>
                </a:lnTo>
                <a:lnTo>
                  <a:pt x="4289787" y="99094"/>
                </a:lnTo>
                <a:lnTo>
                  <a:pt x="4310510" y="137273"/>
                </a:lnTo>
                <a:lnTo>
                  <a:pt x="4323606" y="179462"/>
                </a:lnTo>
                <a:lnTo>
                  <a:pt x="4328172" y="224759"/>
                </a:lnTo>
                <a:lnTo>
                  <a:pt x="4323606" y="270056"/>
                </a:lnTo>
                <a:lnTo>
                  <a:pt x="4310510" y="312246"/>
                </a:lnTo>
                <a:lnTo>
                  <a:pt x="4289787" y="350424"/>
                </a:lnTo>
                <a:lnTo>
                  <a:pt x="4262342" y="383688"/>
                </a:lnTo>
                <a:lnTo>
                  <a:pt x="4229078" y="411133"/>
                </a:lnTo>
                <a:lnTo>
                  <a:pt x="4190900" y="431856"/>
                </a:lnTo>
                <a:lnTo>
                  <a:pt x="4148710" y="444952"/>
                </a:lnTo>
                <a:lnTo>
                  <a:pt x="4103413" y="449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013" y="1720113"/>
            <a:ext cx="4778375" cy="3449954"/>
          </a:xfrm>
          <a:custGeom>
            <a:avLst/>
            <a:gdLst/>
            <a:ahLst/>
            <a:cxnLst/>
            <a:rect l="l" t="t" r="r" b="b"/>
            <a:pathLst>
              <a:path w="4778375" h="3449954">
                <a:moveTo>
                  <a:pt x="4444630" y="3449893"/>
                </a:moveTo>
                <a:lnTo>
                  <a:pt x="333373" y="3449893"/>
                </a:lnTo>
                <a:lnTo>
                  <a:pt x="284111" y="3446279"/>
                </a:lnTo>
                <a:lnTo>
                  <a:pt x="237091" y="3435779"/>
                </a:lnTo>
                <a:lnTo>
                  <a:pt x="192832" y="3418909"/>
                </a:lnTo>
                <a:lnTo>
                  <a:pt x="151848" y="3396185"/>
                </a:lnTo>
                <a:lnTo>
                  <a:pt x="114656" y="3368122"/>
                </a:lnTo>
                <a:lnTo>
                  <a:pt x="81771" y="3335237"/>
                </a:lnTo>
                <a:lnTo>
                  <a:pt x="53708" y="3298045"/>
                </a:lnTo>
                <a:lnTo>
                  <a:pt x="30984" y="3257061"/>
                </a:lnTo>
                <a:lnTo>
                  <a:pt x="14114" y="3212802"/>
                </a:lnTo>
                <a:lnTo>
                  <a:pt x="3614" y="3165782"/>
                </a:lnTo>
                <a:lnTo>
                  <a:pt x="0" y="3116519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4444628" y="0"/>
                </a:lnTo>
                <a:lnTo>
                  <a:pt x="4493892" y="3614"/>
                </a:lnTo>
                <a:lnTo>
                  <a:pt x="4540911" y="14114"/>
                </a:lnTo>
                <a:lnTo>
                  <a:pt x="4585171" y="30984"/>
                </a:lnTo>
                <a:lnTo>
                  <a:pt x="4626154" y="53708"/>
                </a:lnTo>
                <a:lnTo>
                  <a:pt x="4663347" y="81771"/>
                </a:lnTo>
                <a:lnTo>
                  <a:pt x="4696232" y="114656"/>
                </a:lnTo>
                <a:lnTo>
                  <a:pt x="4724294" y="151848"/>
                </a:lnTo>
                <a:lnTo>
                  <a:pt x="4747018" y="192832"/>
                </a:lnTo>
                <a:lnTo>
                  <a:pt x="4763888" y="237091"/>
                </a:lnTo>
                <a:lnTo>
                  <a:pt x="4774388" y="284111"/>
                </a:lnTo>
                <a:lnTo>
                  <a:pt x="4778003" y="333374"/>
                </a:lnTo>
                <a:lnTo>
                  <a:pt x="4778003" y="3116519"/>
                </a:lnTo>
                <a:lnTo>
                  <a:pt x="4774388" y="3165782"/>
                </a:lnTo>
                <a:lnTo>
                  <a:pt x="4763888" y="3212802"/>
                </a:lnTo>
                <a:lnTo>
                  <a:pt x="4747018" y="3257061"/>
                </a:lnTo>
                <a:lnTo>
                  <a:pt x="4724294" y="3298045"/>
                </a:lnTo>
                <a:lnTo>
                  <a:pt x="4696232" y="3335237"/>
                </a:lnTo>
                <a:lnTo>
                  <a:pt x="4663347" y="3368122"/>
                </a:lnTo>
                <a:lnTo>
                  <a:pt x="4626154" y="3396185"/>
                </a:lnTo>
                <a:lnTo>
                  <a:pt x="4585171" y="3418909"/>
                </a:lnTo>
                <a:lnTo>
                  <a:pt x="4540911" y="3435779"/>
                </a:lnTo>
                <a:lnTo>
                  <a:pt x="4493892" y="3446279"/>
                </a:lnTo>
                <a:lnTo>
                  <a:pt x="4444630" y="34498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9160" y="1016868"/>
            <a:ext cx="4939030" cy="4068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dirty="0">
                <a:latin typeface="Comic Sans MS"/>
                <a:cs typeface="Comic Sans MS"/>
              </a:rPr>
              <a:t>Step</a:t>
            </a:r>
            <a:r>
              <a:rPr sz="1850" b="1" spc="-6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5:</a:t>
            </a:r>
            <a:r>
              <a:rPr sz="1850" b="1" spc="-70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Test</a:t>
            </a:r>
            <a:r>
              <a:rPr sz="1850" b="1" spc="-6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Currency</a:t>
            </a:r>
            <a:r>
              <a:rPr sz="1850" b="1" spc="-60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Conversion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190"/>
              </a:spcBef>
            </a:pPr>
            <a:endParaRPr sz="1850">
              <a:latin typeface="Comic Sans MS"/>
              <a:cs typeface="Comic Sans MS"/>
            </a:endParaRPr>
          </a:p>
          <a:p>
            <a:pPr marL="568325" indent="-344805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68325" algn="l"/>
              </a:tabLst>
            </a:pPr>
            <a:r>
              <a:rPr sz="1850" b="1" dirty="0">
                <a:latin typeface="Comic Sans MS"/>
                <a:cs typeface="Comic Sans MS"/>
              </a:rPr>
              <a:t>Interact</a:t>
            </a:r>
            <a:r>
              <a:rPr sz="1850" b="1" spc="-60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with</a:t>
            </a:r>
            <a:r>
              <a:rPr sz="1850" b="1" spc="-5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the</a:t>
            </a:r>
            <a:r>
              <a:rPr sz="1850" b="1" spc="-60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Slicer:</a:t>
            </a:r>
            <a:endParaRPr sz="1850">
              <a:latin typeface="Comic Sans MS"/>
              <a:cs typeface="Comic Sans MS"/>
            </a:endParaRPr>
          </a:p>
          <a:p>
            <a:pPr marL="223520" marR="5080" algn="just">
              <a:lnSpc>
                <a:spcPct val="152000"/>
              </a:lnSpc>
            </a:pPr>
            <a:r>
              <a:rPr sz="1850" dirty="0">
                <a:latin typeface="Comic Sans MS"/>
                <a:cs typeface="Comic Sans MS"/>
              </a:rPr>
              <a:t>Select</a:t>
            </a:r>
            <a:r>
              <a:rPr sz="1850" spc="3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different</a:t>
            </a:r>
            <a:r>
              <a:rPr sz="1850" spc="3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currencies</a:t>
            </a:r>
            <a:r>
              <a:rPr sz="1850" spc="3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3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37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slicer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145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observe</a:t>
            </a:r>
            <a:r>
              <a:rPr sz="1850" spc="145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145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converted</a:t>
            </a:r>
            <a:r>
              <a:rPr sz="1850" spc="150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sales</a:t>
            </a:r>
            <a:r>
              <a:rPr sz="1850" spc="145" dirty="0">
                <a:latin typeface="Comic Sans MS"/>
                <a:cs typeface="Comic Sans MS"/>
              </a:rPr>
              <a:t>  </a:t>
            </a:r>
            <a:r>
              <a:rPr sz="1850" spc="-10" dirty="0">
                <a:latin typeface="Comic Sans MS"/>
                <a:cs typeface="Comic Sans MS"/>
              </a:rPr>
              <a:t>values </a:t>
            </a:r>
            <a:r>
              <a:rPr sz="1850" dirty="0">
                <a:latin typeface="Comic Sans MS"/>
                <a:cs typeface="Comic Sans MS"/>
              </a:rPr>
              <a:t>updating</a:t>
            </a:r>
            <a:r>
              <a:rPr sz="1850" spc="-10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dynamically.</a:t>
            </a:r>
            <a:endParaRPr sz="1850">
              <a:latin typeface="Comic Sans MS"/>
              <a:cs typeface="Comic Sans MS"/>
            </a:endParaRPr>
          </a:p>
          <a:p>
            <a:pPr marL="568325" indent="-344805" algn="just">
              <a:lnSpc>
                <a:spcPct val="100000"/>
              </a:lnSpc>
              <a:spcBef>
                <a:spcPts val="1155"/>
              </a:spcBef>
              <a:buAutoNum type="arabicPeriod" startAt="2"/>
              <a:tabLst>
                <a:tab pos="568325" algn="l"/>
              </a:tabLst>
            </a:pPr>
            <a:r>
              <a:rPr sz="1850" b="1" spc="-10" dirty="0">
                <a:latin typeface="Comic Sans MS"/>
                <a:cs typeface="Comic Sans MS"/>
              </a:rPr>
              <a:t>Explanation:</a:t>
            </a:r>
            <a:endParaRPr sz="1850">
              <a:latin typeface="Comic Sans MS"/>
              <a:cs typeface="Comic Sans MS"/>
            </a:endParaRPr>
          </a:p>
          <a:p>
            <a:pPr marL="223520" marR="5080" algn="just">
              <a:lnSpc>
                <a:spcPct val="152000"/>
              </a:lnSpc>
            </a:pPr>
            <a:r>
              <a:rPr sz="1850" dirty="0">
                <a:latin typeface="Comic Sans MS"/>
                <a:cs typeface="Comic Sans MS"/>
              </a:rPr>
              <a:t>This</a:t>
            </a:r>
            <a:r>
              <a:rPr sz="1850" spc="-15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setup</a:t>
            </a:r>
            <a:r>
              <a:rPr sz="1850" spc="-15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allows</a:t>
            </a:r>
            <a:r>
              <a:rPr sz="1850" spc="-15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users</a:t>
            </a:r>
            <a:r>
              <a:rPr sz="1850" spc="-15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15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easily</a:t>
            </a:r>
            <a:r>
              <a:rPr sz="1850" spc="-15" dirty="0">
                <a:latin typeface="Comic Sans MS"/>
                <a:cs typeface="Comic Sans MS"/>
              </a:rPr>
              <a:t>  </a:t>
            </a:r>
            <a:r>
              <a:rPr sz="1850" spc="-10" dirty="0">
                <a:latin typeface="Comic Sans MS"/>
                <a:cs typeface="Comic Sans MS"/>
              </a:rPr>
              <a:t>toggle </a:t>
            </a:r>
            <a:r>
              <a:rPr sz="1850" dirty="0">
                <a:latin typeface="Comic Sans MS"/>
                <a:cs typeface="Comic Sans MS"/>
              </a:rPr>
              <a:t>between</a:t>
            </a:r>
            <a:r>
              <a:rPr sz="1850" spc="12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currencies</a:t>
            </a:r>
            <a:r>
              <a:rPr sz="1850" spc="12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12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view</a:t>
            </a:r>
            <a:r>
              <a:rPr sz="1850" spc="13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sales</a:t>
            </a:r>
            <a:r>
              <a:rPr sz="1850" spc="12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12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in </a:t>
            </a:r>
            <a:r>
              <a:rPr sz="1850" dirty="0">
                <a:latin typeface="Comic Sans MS"/>
                <a:cs typeface="Comic Sans MS"/>
              </a:rPr>
              <a:t>their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desired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currency.</a:t>
            </a:r>
            <a:endParaRPr sz="1850">
              <a:latin typeface="Comic Sans MS"/>
              <a:cs typeface="Comic Sans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8805" y="2028881"/>
            <a:ext cx="1857374" cy="3657599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5268" y="210140"/>
            <a:ext cx="3576320" cy="1390650"/>
          </a:xfrm>
          <a:custGeom>
            <a:avLst/>
            <a:gdLst/>
            <a:ahLst/>
            <a:cxnLst/>
            <a:rect l="l" t="t" r="r" b="b"/>
            <a:pathLst>
              <a:path w="3576320" h="1390650">
                <a:moveTo>
                  <a:pt x="207174" y="1390208"/>
                </a:moveTo>
                <a:lnTo>
                  <a:pt x="207174" y="1152716"/>
                </a:lnTo>
                <a:lnTo>
                  <a:pt x="179611" y="1138455"/>
                </a:lnTo>
                <a:lnTo>
                  <a:pt x="153514" y="1121407"/>
                </a:lnTo>
                <a:lnTo>
                  <a:pt x="106235" y="1077052"/>
                </a:lnTo>
                <a:lnTo>
                  <a:pt x="66364" y="1015867"/>
                </a:lnTo>
                <a:lnTo>
                  <a:pt x="49528" y="977780"/>
                </a:lnTo>
                <a:lnTo>
                  <a:pt x="34930" y="934066"/>
                </a:lnTo>
                <a:lnTo>
                  <a:pt x="22698" y="884251"/>
                </a:lnTo>
                <a:lnTo>
                  <a:pt x="12960" y="827863"/>
                </a:lnTo>
                <a:lnTo>
                  <a:pt x="5845" y="764428"/>
                </a:lnTo>
                <a:lnTo>
                  <a:pt x="1482" y="693473"/>
                </a:lnTo>
                <a:lnTo>
                  <a:pt x="0" y="614526"/>
                </a:lnTo>
                <a:lnTo>
                  <a:pt x="1652" y="537020"/>
                </a:lnTo>
                <a:lnTo>
                  <a:pt x="6510" y="465543"/>
                </a:lnTo>
                <a:lnTo>
                  <a:pt x="14421" y="399924"/>
                </a:lnTo>
                <a:lnTo>
                  <a:pt x="25234" y="339990"/>
                </a:lnTo>
                <a:lnTo>
                  <a:pt x="38798" y="285569"/>
                </a:lnTo>
                <a:lnTo>
                  <a:pt x="54961" y="236491"/>
                </a:lnTo>
                <a:lnTo>
                  <a:pt x="73573" y="192581"/>
                </a:lnTo>
                <a:lnTo>
                  <a:pt x="94482" y="153670"/>
                </a:lnTo>
                <a:lnTo>
                  <a:pt x="117537" y="119584"/>
                </a:lnTo>
                <a:lnTo>
                  <a:pt x="142587" y="90153"/>
                </a:lnTo>
                <a:lnTo>
                  <a:pt x="198064" y="44563"/>
                </a:lnTo>
                <a:lnTo>
                  <a:pt x="259706" y="15527"/>
                </a:lnTo>
                <a:lnTo>
                  <a:pt x="326300" y="1667"/>
                </a:lnTo>
                <a:lnTo>
                  <a:pt x="361076" y="0"/>
                </a:lnTo>
                <a:lnTo>
                  <a:pt x="3171828" y="0"/>
                </a:lnTo>
                <a:lnTo>
                  <a:pt x="3211508" y="1486"/>
                </a:lnTo>
                <a:lnTo>
                  <a:pt x="3249606" y="6041"/>
                </a:lnTo>
                <a:lnTo>
                  <a:pt x="3320720" y="24939"/>
                </a:lnTo>
                <a:lnTo>
                  <a:pt x="3384506" y="57849"/>
                </a:lnTo>
                <a:lnTo>
                  <a:pt x="3440301" y="105931"/>
                </a:lnTo>
                <a:lnTo>
                  <a:pt x="3464994" y="136023"/>
                </a:lnTo>
                <a:lnTo>
                  <a:pt x="3487440" y="170343"/>
                </a:lnTo>
                <a:lnTo>
                  <a:pt x="3507556" y="209033"/>
                </a:lnTo>
                <a:lnTo>
                  <a:pt x="3525258" y="252241"/>
                </a:lnTo>
                <a:lnTo>
                  <a:pt x="3540465" y="300109"/>
                </a:lnTo>
                <a:lnTo>
                  <a:pt x="3553092" y="352784"/>
                </a:lnTo>
                <a:lnTo>
                  <a:pt x="3563058" y="410409"/>
                </a:lnTo>
                <a:lnTo>
                  <a:pt x="3570278" y="473129"/>
                </a:lnTo>
                <a:lnTo>
                  <a:pt x="3574670" y="541090"/>
                </a:lnTo>
                <a:lnTo>
                  <a:pt x="3576151" y="614436"/>
                </a:lnTo>
                <a:lnTo>
                  <a:pt x="3574489" y="684850"/>
                </a:lnTo>
                <a:lnTo>
                  <a:pt x="3569570" y="750069"/>
                </a:lnTo>
                <a:lnTo>
                  <a:pt x="3561491" y="810211"/>
                </a:lnTo>
                <a:lnTo>
                  <a:pt x="3550351" y="865397"/>
                </a:lnTo>
                <a:lnTo>
                  <a:pt x="3536250" y="915747"/>
                </a:lnTo>
                <a:lnTo>
                  <a:pt x="3519284" y="961380"/>
                </a:lnTo>
                <a:lnTo>
                  <a:pt x="3499554" y="1002416"/>
                </a:lnTo>
                <a:lnTo>
                  <a:pt x="3477156" y="1038975"/>
                </a:lnTo>
                <a:lnTo>
                  <a:pt x="3452191" y="1071177"/>
                </a:lnTo>
                <a:lnTo>
                  <a:pt x="3424755" y="1099142"/>
                </a:lnTo>
                <a:lnTo>
                  <a:pt x="3394949" y="1122989"/>
                </a:lnTo>
                <a:lnTo>
                  <a:pt x="3328616" y="1158811"/>
                </a:lnTo>
                <a:lnTo>
                  <a:pt x="3292286" y="1171025"/>
                </a:lnTo>
                <a:lnTo>
                  <a:pt x="3253979" y="1179601"/>
                </a:lnTo>
                <a:lnTo>
                  <a:pt x="3213794" y="1184659"/>
                </a:lnTo>
                <a:lnTo>
                  <a:pt x="3171828" y="1186318"/>
                </a:lnTo>
                <a:lnTo>
                  <a:pt x="452413" y="1186318"/>
                </a:lnTo>
                <a:lnTo>
                  <a:pt x="207174" y="1390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411250"/>
            <a:ext cx="3161030" cy="5789930"/>
            <a:chOff x="0" y="1411250"/>
            <a:chExt cx="3161030" cy="57899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532322"/>
              <a:ext cx="3161030" cy="1668780"/>
            </a:xfrm>
            <a:custGeom>
              <a:avLst/>
              <a:gdLst/>
              <a:ahLst/>
              <a:cxnLst/>
              <a:rect l="l" t="t" r="r" b="b"/>
              <a:pathLst>
                <a:path w="3161030" h="1668779">
                  <a:moveTo>
                    <a:pt x="1665490" y="1080008"/>
                  </a:moveTo>
                  <a:lnTo>
                    <a:pt x="1664436" y="1031900"/>
                  </a:lnTo>
                  <a:lnTo>
                    <a:pt x="1661312" y="984326"/>
                  </a:lnTo>
                  <a:lnTo>
                    <a:pt x="1656156" y="937348"/>
                  </a:lnTo>
                  <a:lnTo>
                    <a:pt x="1649006" y="890981"/>
                  </a:lnTo>
                  <a:lnTo>
                    <a:pt x="1639912" y="845299"/>
                  </a:lnTo>
                  <a:lnTo>
                    <a:pt x="1628927" y="800328"/>
                  </a:lnTo>
                  <a:lnTo>
                    <a:pt x="1616087" y="756107"/>
                  </a:lnTo>
                  <a:lnTo>
                    <a:pt x="1601419" y="712698"/>
                  </a:lnTo>
                  <a:lnTo>
                    <a:pt x="1584998" y="670128"/>
                  </a:lnTo>
                  <a:lnTo>
                    <a:pt x="1566849" y="628446"/>
                  </a:lnTo>
                  <a:lnTo>
                    <a:pt x="1547025" y="587705"/>
                  </a:lnTo>
                  <a:lnTo>
                    <a:pt x="1525549" y="547941"/>
                  </a:lnTo>
                  <a:lnTo>
                    <a:pt x="1502498" y="509193"/>
                  </a:lnTo>
                  <a:lnTo>
                    <a:pt x="1477886" y="471512"/>
                  </a:lnTo>
                  <a:lnTo>
                    <a:pt x="1451775" y="434949"/>
                  </a:lnTo>
                  <a:lnTo>
                    <a:pt x="1424203" y="399529"/>
                  </a:lnTo>
                  <a:lnTo>
                    <a:pt x="1395209" y="365315"/>
                  </a:lnTo>
                  <a:lnTo>
                    <a:pt x="1364856" y="332333"/>
                  </a:lnTo>
                  <a:lnTo>
                    <a:pt x="1333157" y="300647"/>
                  </a:lnTo>
                  <a:lnTo>
                    <a:pt x="1300187" y="270281"/>
                  </a:lnTo>
                  <a:lnTo>
                    <a:pt x="1265961" y="241300"/>
                  </a:lnTo>
                  <a:lnTo>
                    <a:pt x="1230553" y="213728"/>
                  </a:lnTo>
                  <a:lnTo>
                    <a:pt x="1193977" y="187617"/>
                  </a:lnTo>
                  <a:lnTo>
                    <a:pt x="1156309" y="163004"/>
                  </a:lnTo>
                  <a:lnTo>
                    <a:pt x="1117561" y="139941"/>
                  </a:lnTo>
                  <a:lnTo>
                    <a:pt x="1077798" y="118478"/>
                  </a:lnTo>
                  <a:lnTo>
                    <a:pt x="1037056" y="98653"/>
                  </a:lnTo>
                  <a:lnTo>
                    <a:pt x="995375" y="80505"/>
                  </a:lnTo>
                  <a:lnTo>
                    <a:pt x="952804" y="64071"/>
                  </a:lnTo>
                  <a:lnTo>
                    <a:pt x="909396" y="49415"/>
                  </a:lnTo>
                  <a:lnTo>
                    <a:pt x="865174" y="36576"/>
                  </a:lnTo>
                  <a:lnTo>
                    <a:pt x="820204" y="25577"/>
                  </a:lnTo>
                  <a:lnTo>
                    <a:pt x="774509" y="16497"/>
                  </a:lnTo>
                  <a:lnTo>
                    <a:pt x="728154" y="9347"/>
                  </a:lnTo>
                  <a:lnTo>
                    <a:pt x="681164" y="4191"/>
                  </a:lnTo>
                  <a:lnTo>
                    <a:pt x="633603" y="1054"/>
                  </a:lnTo>
                  <a:lnTo>
                    <a:pt x="585495" y="0"/>
                  </a:lnTo>
                  <a:lnTo>
                    <a:pt x="537387" y="1054"/>
                  </a:lnTo>
                  <a:lnTo>
                    <a:pt x="489813" y="4191"/>
                  </a:lnTo>
                  <a:lnTo>
                    <a:pt x="442836" y="9347"/>
                  </a:lnTo>
                  <a:lnTo>
                    <a:pt x="396468" y="16497"/>
                  </a:lnTo>
                  <a:lnTo>
                    <a:pt x="350786" y="25577"/>
                  </a:lnTo>
                  <a:lnTo>
                    <a:pt x="305816" y="36576"/>
                  </a:lnTo>
                  <a:lnTo>
                    <a:pt x="261594" y="49415"/>
                  </a:lnTo>
                  <a:lnTo>
                    <a:pt x="218186" y="64071"/>
                  </a:lnTo>
                  <a:lnTo>
                    <a:pt x="175615" y="80505"/>
                  </a:lnTo>
                  <a:lnTo>
                    <a:pt x="133934" y="98653"/>
                  </a:lnTo>
                  <a:lnTo>
                    <a:pt x="93192" y="118478"/>
                  </a:lnTo>
                  <a:lnTo>
                    <a:pt x="53428" y="139941"/>
                  </a:lnTo>
                  <a:lnTo>
                    <a:pt x="14681" y="163004"/>
                  </a:lnTo>
                  <a:lnTo>
                    <a:pt x="0" y="172593"/>
                  </a:lnTo>
                  <a:lnTo>
                    <a:pt x="0" y="1668589"/>
                  </a:lnTo>
                  <a:lnTo>
                    <a:pt x="1490891" y="1668589"/>
                  </a:lnTo>
                  <a:lnTo>
                    <a:pt x="1502498" y="1650822"/>
                  </a:lnTo>
                  <a:lnTo>
                    <a:pt x="1525549" y="1612074"/>
                  </a:lnTo>
                  <a:lnTo>
                    <a:pt x="1547025" y="1572310"/>
                  </a:lnTo>
                  <a:lnTo>
                    <a:pt x="1566849" y="1531569"/>
                  </a:lnTo>
                  <a:lnTo>
                    <a:pt x="1584998" y="1489887"/>
                  </a:lnTo>
                  <a:lnTo>
                    <a:pt x="1601419" y="1447317"/>
                  </a:lnTo>
                  <a:lnTo>
                    <a:pt x="1616087" y="1403908"/>
                  </a:lnTo>
                  <a:lnTo>
                    <a:pt x="1628927" y="1359687"/>
                  </a:lnTo>
                  <a:lnTo>
                    <a:pt x="1639912" y="1314716"/>
                  </a:lnTo>
                  <a:lnTo>
                    <a:pt x="1649006" y="1269022"/>
                  </a:lnTo>
                  <a:lnTo>
                    <a:pt x="1656156" y="1222667"/>
                  </a:lnTo>
                  <a:lnTo>
                    <a:pt x="1661312" y="1175677"/>
                  </a:lnTo>
                  <a:lnTo>
                    <a:pt x="1664436" y="1128115"/>
                  </a:lnTo>
                  <a:lnTo>
                    <a:pt x="1665490" y="1080008"/>
                  </a:lnTo>
                  <a:close/>
                </a:path>
                <a:path w="3161030" h="1668779">
                  <a:moveTo>
                    <a:pt x="3160712" y="751090"/>
                  </a:moveTo>
                  <a:lnTo>
                    <a:pt x="3154083" y="701789"/>
                  </a:lnTo>
                  <a:lnTo>
                    <a:pt x="3135388" y="657491"/>
                  </a:lnTo>
                  <a:lnTo>
                    <a:pt x="3106394" y="619963"/>
                  </a:lnTo>
                  <a:lnTo>
                    <a:pt x="3068866" y="590956"/>
                  </a:lnTo>
                  <a:lnTo>
                    <a:pt x="3024568" y="572262"/>
                  </a:lnTo>
                  <a:lnTo>
                    <a:pt x="2975267" y="565645"/>
                  </a:lnTo>
                  <a:lnTo>
                    <a:pt x="2925965" y="572262"/>
                  </a:lnTo>
                  <a:lnTo>
                    <a:pt x="2881655" y="590956"/>
                  </a:lnTo>
                  <a:lnTo>
                    <a:pt x="2844127" y="619963"/>
                  </a:lnTo>
                  <a:lnTo>
                    <a:pt x="2815132" y="657491"/>
                  </a:lnTo>
                  <a:lnTo>
                    <a:pt x="2796438" y="701789"/>
                  </a:lnTo>
                  <a:lnTo>
                    <a:pt x="2789809" y="751090"/>
                  </a:lnTo>
                  <a:lnTo>
                    <a:pt x="2796438" y="800392"/>
                  </a:lnTo>
                  <a:lnTo>
                    <a:pt x="2815132" y="844689"/>
                  </a:lnTo>
                  <a:lnTo>
                    <a:pt x="2844127" y="882230"/>
                  </a:lnTo>
                  <a:lnTo>
                    <a:pt x="2881655" y="911225"/>
                  </a:lnTo>
                  <a:lnTo>
                    <a:pt x="2925965" y="929919"/>
                  </a:lnTo>
                  <a:lnTo>
                    <a:pt x="2975267" y="936548"/>
                  </a:lnTo>
                  <a:lnTo>
                    <a:pt x="3024568" y="929919"/>
                  </a:lnTo>
                  <a:lnTo>
                    <a:pt x="3068866" y="911225"/>
                  </a:lnTo>
                  <a:lnTo>
                    <a:pt x="3106394" y="882230"/>
                  </a:lnTo>
                  <a:lnTo>
                    <a:pt x="3135388" y="844689"/>
                  </a:lnTo>
                  <a:lnTo>
                    <a:pt x="3154083" y="800392"/>
                  </a:lnTo>
                  <a:lnTo>
                    <a:pt x="3160712" y="751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601944" y="1762274"/>
            <a:ext cx="4766945" cy="1838325"/>
          </a:xfrm>
          <a:custGeom>
            <a:avLst/>
            <a:gdLst/>
            <a:ahLst/>
            <a:cxnLst/>
            <a:rect l="l" t="t" r="r" b="b"/>
            <a:pathLst>
              <a:path w="4766945" h="1838325">
                <a:moveTo>
                  <a:pt x="280664" y="1837725"/>
                </a:moveTo>
                <a:lnTo>
                  <a:pt x="280664" y="1515989"/>
                </a:lnTo>
                <a:lnTo>
                  <a:pt x="251937" y="1501536"/>
                </a:lnTo>
                <a:lnTo>
                  <a:pt x="197975" y="1466083"/>
                </a:lnTo>
                <a:lnTo>
                  <a:pt x="149187" y="1420159"/>
                </a:lnTo>
                <a:lnTo>
                  <a:pt x="106197" y="1361674"/>
                </a:lnTo>
                <a:lnTo>
                  <a:pt x="87070" y="1327067"/>
                </a:lnTo>
                <a:lnTo>
                  <a:pt x="69627" y="1288537"/>
                </a:lnTo>
                <a:lnTo>
                  <a:pt x="53943" y="1245821"/>
                </a:lnTo>
                <a:lnTo>
                  <a:pt x="40099" y="1198659"/>
                </a:lnTo>
                <a:lnTo>
                  <a:pt x="28171" y="1146789"/>
                </a:lnTo>
                <a:lnTo>
                  <a:pt x="18237" y="1089949"/>
                </a:lnTo>
                <a:lnTo>
                  <a:pt x="10375" y="1027880"/>
                </a:lnTo>
                <a:lnTo>
                  <a:pt x="4663" y="960318"/>
                </a:lnTo>
                <a:lnTo>
                  <a:pt x="1178" y="887004"/>
                </a:lnTo>
                <a:lnTo>
                  <a:pt x="0" y="807675"/>
                </a:lnTo>
                <a:lnTo>
                  <a:pt x="1228" y="732371"/>
                </a:lnTo>
                <a:lnTo>
                  <a:pt x="4857" y="661293"/>
                </a:lnTo>
                <a:lnTo>
                  <a:pt x="10804" y="594359"/>
                </a:lnTo>
                <a:lnTo>
                  <a:pt x="18987" y="531487"/>
                </a:lnTo>
                <a:lnTo>
                  <a:pt x="29322" y="472597"/>
                </a:lnTo>
                <a:lnTo>
                  <a:pt x="41728" y="417605"/>
                </a:lnTo>
                <a:lnTo>
                  <a:pt x="56121" y="366430"/>
                </a:lnTo>
                <a:lnTo>
                  <a:pt x="72418" y="318990"/>
                </a:lnTo>
                <a:lnTo>
                  <a:pt x="90538" y="275203"/>
                </a:lnTo>
                <a:lnTo>
                  <a:pt x="110396" y="234989"/>
                </a:lnTo>
                <a:lnTo>
                  <a:pt x="131910" y="198264"/>
                </a:lnTo>
                <a:lnTo>
                  <a:pt x="154999" y="164947"/>
                </a:lnTo>
                <a:lnTo>
                  <a:pt x="179577" y="134957"/>
                </a:lnTo>
                <a:lnTo>
                  <a:pt x="232877" y="84627"/>
                </a:lnTo>
                <a:lnTo>
                  <a:pt x="291146" y="46621"/>
                </a:lnTo>
                <a:lnTo>
                  <a:pt x="353724" y="20284"/>
                </a:lnTo>
                <a:lnTo>
                  <a:pt x="419949" y="4962"/>
                </a:lnTo>
                <a:lnTo>
                  <a:pt x="489158" y="0"/>
                </a:lnTo>
                <a:lnTo>
                  <a:pt x="4222372" y="0"/>
                </a:lnTo>
                <a:lnTo>
                  <a:pt x="4262731" y="1126"/>
                </a:lnTo>
                <a:lnTo>
                  <a:pt x="4301912" y="4552"/>
                </a:lnTo>
                <a:lnTo>
                  <a:pt x="4339867" y="10351"/>
                </a:lnTo>
                <a:lnTo>
                  <a:pt x="4411910" y="29354"/>
                </a:lnTo>
                <a:lnTo>
                  <a:pt x="4478475" y="58710"/>
                </a:lnTo>
                <a:lnTo>
                  <a:pt x="4539177" y="98994"/>
                </a:lnTo>
                <a:lnTo>
                  <a:pt x="4593633" y="150782"/>
                </a:lnTo>
                <a:lnTo>
                  <a:pt x="4618399" y="181170"/>
                </a:lnTo>
                <a:lnTo>
                  <a:pt x="4641459" y="214650"/>
                </a:lnTo>
                <a:lnTo>
                  <a:pt x="4662766" y="251293"/>
                </a:lnTo>
                <a:lnTo>
                  <a:pt x="4682271" y="291172"/>
                </a:lnTo>
                <a:lnTo>
                  <a:pt x="4699927" y="334359"/>
                </a:lnTo>
                <a:lnTo>
                  <a:pt x="4715685" y="380925"/>
                </a:lnTo>
                <a:lnTo>
                  <a:pt x="4729497" y="430943"/>
                </a:lnTo>
                <a:lnTo>
                  <a:pt x="4741315" y="484484"/>
                </a:lnTo>
                <a:lnTo>
                  <a:pt x="4751092" y="541621"/>
                </a:lnTo>
                <a:lnTo>
                  <a:pt x="4758780" y="602425"/>
                </a:lnTo>
                <a:lnTo>
                  <a:pt x="4764329" y="666968"/>
                </a:lnTo>
                <a:lnTo>
                  <a:pt x="4766599" y="713090"/>
                </a:lnTo>
                <a:lnTo>
                  <a:pt x="4766599" y="893744"/>
                </a:lnTo>
                <a:lnTo>
                  <a:pt x="4763929" y="941111"/>
                </a:lnTo>
                <a:lnTo>
                  <a:pt x="4757891" y="1002476"/>
                </a:lnTo>
                <a:lnTo>
                  <a:pt x="4749534" y="1060309"/>
                </a:lnTo>
                <a:lnTo>
                  <a:pt x="4738910" y="1114665"/>
                </a:lnTo>
                <a:lnTo>
                  <a:pt x="4726075" y="1165599"/>
                </a:lnTo>
                <a:lnTo>
                  <a:pt x="4711084" y="1213167"/>
                </a:lnTo>
                <a:lnTo>
                  <a:pt x="4693990" y="1257423"/>
                </a:lnTo>
                <a:lnTo>
                  <a:pt x="4674848" y="1298423"/>
                </a:lnTo>
                <a:lnTo>
                  <a:pt x="4653713" y="1336222"/>
                </a:lnTo>
                <a:lnTo>
                  <a:pt x="4630639" y="1370876"/>
                </a:lnTo>
                <a:lnTo>
                  <a:pt x="4605680" y="1402440"/>
                </a:lnTo>
                <a:lnTo>
                  <a:pt x="4578893" y="1430969"/>
                </a:lnTo>
                <a:lnTo>
                  <a:pt x="4550329" y="1456519"/>
                </a:lnTo>
                <a:lnTo>
                  <a:pt x="4488096" y="1498900"/>
                </a:lnTo>
                <a:lnTo>
                  <a:pt x="4419415" y="1530028"/>
                </a:lnTo>
                <a:lnTo>
                  <a:pt x="4382794" y="1541509"/>
                </a:lnTo>
                <a:lnTo>
                  <a:pt x="4344724" y="1550343"/>
                </a:lnTo>
                <a:lnTo>
                  <a:pt x="4305261" y="1556584"/>
                </a:lnTo>
                <a:lnTo>
                  <a:pt x="4264459" y="1560289"/>
                </a:lnTo>
                <a:lnTo>
                  <a:pt x="4222372" y="1561511"/>
                </a:lnTo>
                <a:lnTo>
                  <a:pt x="612892" y="1561511"/>
                </a:lnTo>
                <a:lnTo>
                  <a:pt x="280664" y="1837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61985" y="282403"/>
            <a:ext cx="5244465" cy="290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4658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84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215"/>
              </a:spcBef>
            </a:pPr>
            <a:endParaRPr sz="1850">
              <a:latin typeface="Comic Sans MS"/>
              <a:cs typeface="Comic Sans MS"/>
            </a:endParaRPr>
          </a:p>
          <a:p>
            <a:pPr marL="68707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Effective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is </a:t>
            </a:r>
            <a:r>
              <a:rPr sz="1850" dirty="0">
                <a:latin typeface="Comic Sans MS"/>
                <a:cs typeface="Comic Sans MS"/>
              </a:rPr>
              <a:t>crucial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turning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into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compelling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narratives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with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5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4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5"/>
                </a:lnTo>
                <a:lnTo>
                  <a:pt x="470448" y="0"/>
                </a:lnTo>
                <a:lnTo>
                  <a:pt x="3811667" y="0"/>
                </a:lnTo>
                <a:lnTo>
                  <a:pt x="3862491" y="1887"/>
                </a:lnTo>
                <a:lnTo>
                  <a:pt x="3911349" y="7480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6" y="483076"/>
                </a:lnTo>
                <a:lnTo>
                  <a:pt x="4331686" y="545760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19999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1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2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1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19999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363" y="233716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19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6" y="533116"/>
                </a:lnTo>
                <a:lnTo>
                  <a:pt x="0" y="486282"/>
                </a:lnTo>
                <a:lnTo>
                  <a:pt x="2226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5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5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468860"/>
            <a:ext cx="657224" cy="65722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3250276" y="5345915"/>
            <a:ext cx="4570095" cy="589280"/>
          </a:xfrm>
          <a:custGeom>
            <a:avLst/>
            <a:gdLst/>
            <a:ahLst/>
            <a:cxnLst/>
            <a:rect l="l" t="t" r="r" b="b"/>
            <a:pathLst>
              <a:path w="4570095" h="589279">
                <a:moveTo>
                  <a:pt x="4275964" y="588775"/>
                </a:moveTo>
                <a:lnTo>
                  <a:pt x="294383" y="588775"/>
                </a:lnTo>
                <a:lnTo>
                  <a:pt x="248057" y="585108"/>
                </a:lnTo>
                <a:lnTo>
                  <a:pt x="203285" y="574325"/>
                </a:lnTo>
                <a:lnTo>
                  <a:pt x="160861" y="556752"/>
                </a:lnTo>
                <a:lnTo>
                  <a:pt x="121578" y="532719"/>
                </a:lnTo>
                <a:lnTo>
                  <a:pt x="86224" y="502551"/>
                </a:lnTo>
                <a:lnTo>
                  <a:pt x="56056" y="467197"/>
                </a:lnTo>
                <a:lnTo>
                  <a:pt x="32023" y="427913"/>
                </a:lnTo>
                <a:lnTo>
                  <a:pt x="14450" y="385490"/>
                </a:lnTo>
                <a:lnTo>
                  <a:pt x="3667" y="340718"/>
                </a:lnTo>
                <a:lnTo>
                  <a:pt x="0" y="294388"/>
                </a:lnTo>
                <a:lnTo>
                  <a:pt x="3667" y="248057"/>
                </a:lnTo>
                <a:lnTo>
                  <a:pt x="14450" y="203285"/>
                </a:lnTo>
                <a:lnTo>
                  <a:pt x="32023" y="160861"/>
                </a:lnTo>
                <a:lnTo>
                  <a:pt x="56056" y="121577"/>
                </a:lnTo>
                <a:lnTo>
                  <a:pt x="86224" y="86224"/>
                </a:lnTo>
                <a:lnTo>
                  <a:pt x="121578" y="56056"/>
                </a:lnTo>
                <a:lnTo>
                  <a:pt x="160861" y="32023"/>
                </a:lnTo>
                <a:lnTo>
                  <a:pt x="203285" y="14450"/>
                </a:lnTo>
                <a:lnTo>
                  <a:pt x="248057" y="3667"/>
                </a:lnTo>
                <a:lnTo>
                  <a:pt x="294387" y="0"/>
                </a:lnTo>
                <a:lnTo>
                  <a:pt x="4275960" y="0"/>
                </a:lnTo>
                <a:lnTo>
                  <a:pt x="4322290" y="3667"/>
                </a:lnTo>
                <a:lnTo>
                  <a:pt x="4367062" y="14450"/>
                </a:lnTo>
                <a:lnTo>
                  <a:pt x="4409486" y="32023"/>
                </a:lnTo>
                <a:lnTo>
                  <a:pt x="4448770" y="56056"/>
                </a:lnTo>
                <a:lnTo>
                  <a:pt x="4484124" y="86224"/>
                </a:lnTo>
                <a:lnTo>
                  <a:pt x="4514291" y="121577"/>
                </a:lnTo>
                <a:lnTo>
                  <a:pt x="4538325" y="160861"/>
                </a:lnTo>
                <a:lnTo>
                  <a:pt x="4555897" y="203285"/>
                </a:lnTo>
                <a:lnTo>
                  <a:pt x="4566681" y="248057"/>
                </a:lnTo>
                <a:lnTo>
                  <a:pt x="4569911" y="288870"/>
                </a:lnTo>
                <a:lnTo>
                  <a:pt x="4569911" y="299905"/>
                </a:lnTo>
                <a:lnTo>
                  <a:pt x="4566681" y="340718"/>
                </a:lnTo>
                <a:lnTo>
                  <a:pt x="4555897" y="385490"/>
                </a:lnTo>
                <a:lnTo>
                  <a:pt x="4538325" y="427913"/>
                </a:lnTo>
                <a:lnTo>
                  <a:pt x="4514291" y="467197"/>
                </a:lnTo>
                <a:lnTo>
                  <a:pt x="4484124" y="502551"/>
                </a:lnTo>
                <a:lnTo>
                  <a:pt x="4448770" y="532719"/>
                </a:lnTo>
                <a:lnTo>
                  <a:pt x="4409486" y="556752"/>
                </a:lnTo>
                <a:lnTo>
                  <a:pt x="4367062" y="574325"/>
                </a:lnTo>
                <a:lnTo>
                  <a:pt x="4322290" y="585108"/>
                </a:lnTo>
                <a:lnTo>
                  <a:pt x="4275964" y="588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b="1" u="sng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659</Words>
  <Application>Microsoft Office PowerPoint</Application>
  <PresentationFormat>Custom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Black</vt:lpstr>
      <vt:lpstr>Calibri</vt:lpstr>
      <vt:lpstr>Comic Sans MS</vt:lpstr>
      <vt:lpstr>Office Theme</vt:lpstr>
      <vt:lpstr>Hii, Iam Siddhika</vt:lpstr>
      <vt:lpstr>Today Content</vt:lpstr>
      <vt:lpstr>INTRODUCTION TO CURRENCY CONVERSION WITH SLICER IN POWER BI</vt:lpstr>
      <vt:lpstr>Step 1: Create a Table with Currency Rates</vt:lpstr>
      <vt:lpstr>Step 2: Add a Slicer for Currency Selection</vt:lpstr>
      <vt:lpstr>Step 3: Create a Measure for Currency Conversion</vt:lpstr>
      <vt:lpstr>Step 4: Add Visual to Display Converted Sales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2024-10-13T07:42:20Z</dcterms:created>
  <dcterms:modified xsi:type="dcterms:W3CDTF">2024-10-14T14:49:37Z</dcterms:modified>
</cp:coreProperties>
</file>