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9B0D-9D7C-4EDF-8CD0-2A6858DB8272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35CF1-6A2A-4F11-A254-BCAF2435C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4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399A-2897-4720-856A-56BA5C681EE1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2F09-2557-48BC-8CBC-42F2094143E9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FF40-BBFA-4693-AAA6-0DBEA8C80C9F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F1E5-70CD-452A-BFAA-E55B71F200D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2008-60FC-4249-9FED-CA688CD75F1D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544" y="338439"/>
            <a:ext cx="839921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29281" y="2767086"/>
            <a:ext cx="9062862" cy="158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775B-6072-49E0-844F-124BD9BBD45A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321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10" dirty="0"/>
              <a:t>Hii, </a:t>
            </a:r>
            <a:r>
              <a:rPr sz="3150" spc="15" dirty="0"/>
              <a:t> </a:t>
            </a:r>
            <a:r>
              <a:rPr sz="3150" spc="15" dirty="0" err="1"/>
              <a:t>Iam</a:t>
            </a:r>
            <a:r>
              <a:rPr lang="en-US" sz="3150" spc="15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216" y="2231113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5673090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514984">
              <a:lnSpc>
                <a:spcPct val="100000"/>
              </a:lnSpc>
              <a:spcBef>
                <a:spcPts val="2640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R="285750" algn="ctr">
              <a:lnSpc>
                <a:spcPct val="100000"/>
              </a:lnSpc>
              <a:spcBef>
                <a:spcPts val="1490"/>
              </a:spcBef>
            </a:pPr>
            <a:r>
              <a:rPr sz="1750" spc="-10" dirty="0">
                <a:latin typeface="Comic Sans MS"/>
                <a:cs typeface="Comic Sans MS"/>
              </a:rPr>
              <a:t>4.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FILTER </a:t>
            </a:r>
            <a:r>
              <a:rPr sz="1750" spc="-15" dirty="0">
                <a:latin typeface="Comic Sans MS"/>
                <a:cs typeface="Comic Sans MS"/>
              </a:rPr>
              <a:t>FUNCTIONS</a:t>
            </a:r>
            <a:r>
              <a:rPr sz="1750" spc="-10" dirty="0">
                <a:latin typeface="Comic Sans MS"/>
                <a:cs typeface="Comic Sans MS"/>
              </a:rPr>
              <a:t> (FEW </a:t>
            </a:r>
            <a:r>
              <a:rPr sz="1750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955040">
              <a:lnSpc>
                <a:spcPct val="100000"/>
              </a:lnSpc>
              <a:spcBef>
                <a:spcPts val="1375"/>
              </a:spcBef>
            </a:pPr>
            <a:r>
              <a:rPr sz="1800" spc="20" dirty="0">
                <a:latin typeface="Comic Sans MS"/>
                <a:cs typeface="Comic Sans MS"/>
              </a:rPr>
              <a:t>SELECTEDVALUE</a:t>
            </a:r>
            <a:endParaRPr sz="1800">
              <a:latin typeface="Comic Sans MS"/>
              <a:cs typeface="Comic Sans MS"/>
            </a:endParaRPr>
          </a:p>
          <a:p>
            <a:pPr marL="118110" marR="5080" indent="837565">
              <a:lnSpc>
                <a:spcPct val="170100"/>
              </a:lnSpc>
              <a:tabLst>
                <a:tab pos="2210435" algn="l"/>
                <a:tab pos="3183255" algn="l"/>
                <a:tab pos="5314950" algn="l"/>
              </a:tabLst>
            </a:pPr>
            <a:r>
              <a:rPr sz="1800" spc="25" dirty="0">
                <a:latin typeface="Comic Sans MS"/>
                <a:cs typeface="Comic Sans MS"/>
              </a:rPr>
              <a:t>EXAMPLE	USING	</a:t>
            </a:r>
            <a:r>
              <a:rPr sz="1800" spc="20" dirty="0">
                <a:latin typeface="Comic Sans MS"/>
                <a:cs typeface="Comic Sans MS"/>
              </a:rPr>
              <a:t>SELECTEDVALUE	</a:t>
            </a:r>
            <a:r>
              <a:rPr sz="1800" spc="15" dirty="0">
                <a:latin typeface="Comic Sans MS"/>
                <a:cs typeface="Comic Sans MS"/>
              </a:rPr>
              <a:t>TO  </a:t>
            </a:r>
            <a:r>
              <a:rPr sz="1800" spc="20" dirty="0">
                <a:latin typeface="Comic Sans MS"/>
                <a:cs typeface="Comic Sans MS"/>
              </a:rPr>
              <a:t>CREATE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DYNAMIC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TITLE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185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185" y="3600000"/>
            <a:ext cx="241317" cy="24131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483475" cy="1893570"/>
          </a:xfrm>
          <a:custGeom>
            <a:avLst/>
            <a:gdLst/>
            <a:ahLst/>
            <a:cxnLst/>
            <a:rect l="l" t="t" r="r" b="b"/>
            <a:pathLst>
              <a:path w="7483475" h="189357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83475" h="1893570">
                <a:moveTo>
                  <a:pt x="7483449" y="941273"/>
                </a:moveTo>
                <a:lnTo>
                  <a:pt x="7470889" y="866203"/>
                </a:lnTo>
                <a:lnTo>
                  <a:pt x="7454024" y="821944"/>
                </a:lnTo>
                <a:lnTo>
                  <a:pt x="7431291" y="780961"/>
                </a:lnTo>
                <a:lnTo>
                  <a:pt x="7403236" y="743775"/>
                </a:lnTo>
                <a:lnTo>
                  <a:pt x="7370343" y="710882"/>
                </a:lnTo>
                <a:lnTo>
                  <a:pt x="7333158" y="682828"/>
                </a:lnTo>
                <a:lnTo>
                  <a:pt x="7292175" y="660095"/>
                </a:lnTo>
                <a:lnTo>
                  <a:pt x="7247915" y="643229"/>
                </a:lnTo>
                <a:lnTo>
                  <a:pt x="7200887" y="632726"/>
                </a:lnTo>
                <a:lnTo>
                  <a:pt x="7151624" y="629119"/>
                </a:lnTo>
                <a:lnTo>
                  <a:pt x="568909" y="629119"/>
                </a:lnTo>
                <a:lnTo>
                  <a:pt x="519645" y="632726"/>
                </a:lnTo>
                <a:lnTo>
                  <a:pt x="472630" y="643229"/>
                </a:lnTo>
                <a:lnTo>
                  <a:pt x="428371" y="660095"/>
                </a:lnTo>
                <a:lnTo>
                  <a:pt x="387388" y="682828"/>
                </a:lnTo>
                <a:lnTo>
                  <a:pt x="350189" y="710882"/>
                </a:lnTo>
                <a:lnTo>
                  <a:pt x="317309" y="743775"/>
                </a:lnTo>
                <a:lnTo>
                  <a:pt x="289242" y="780961"/>
                </a:lnTo>
                <a:lnTo>
                  <a:pt x="266522" y="821944"/>
                </a:lnTo>
                <a:lnTo>
                  <a:pt x="249643" y="866203"/>
                </a:lnTo>
                <a:lnTo>
                  <a:pt x="239153" y="913231"/>
                </a:lnTo>
                <a:lnTo>
                  <a:pt x="235534" y="962494"/>
                </a:lnTo>
                <a:lnTo>
                  <a:pt x="235534" y="1559687"/>
                </a:lnTo>
                <a:lnTo>
                  <a:pt x="239153" y="1608950"/>
                </a:lnTo>
                <a:lnTo>
                  <a:pt x="249643" y="1655965"/>
                </a:lnTo>
                <a:lnTo>
                  <a:pt x="266522" y="1700225"/>
                </a:lnTo>
                <a:lnTo>
                  <a:pt x="289242" y="1741208"/>
                </a:lnTo>
                <a:lnTo>
                  <a:pt x="317309" y="1778393"/>
                </a:lnTo>
                <a:lnTo>
                  <a:pt x="350189" y="1811286"/>
                </a:lnTo>
                <a:lnTo>
                  <a:pt x="387388" y="1839353"/>
                </a:lnTo>
                <a:lnTo>
                  <a:pt x="428371" y="1862074"/>
                </a:lnTo>
                <a:lnTo>
                  <a:pt x="472630" y="1878939"/>
                </a:lnTo>
                <a:lnTo>
                  <a:pt x="519645" y="1889442"/>
                </a:lnTo>
                <a:lnTo>
                  <a:pt x="568909" y="1893062"/>
                </a:lnTo>
                <a:lnTo>
                  <a:pt x="7151624" y="1893062"/>
                </a:lnTo>
                <a:lnTo>
                  <a:pt x="7200887" y="1889442"/>
                </a:lnTo>
                <a:lnTo>
                  <a:pt x="7247915" y="1878939"/>
                </a:lnTo>
                <a:lnTo>
                  <a:pt x="7292175" y="1862074"/>
                </a:lnTo>
                <a:lnTo>
                  <a:pt x="7333158" y="1839353"/>
                </a:lnTo>
                <a:lnTo>
                  <a:pt x="7370343" y="1811286"/>
                </a:lnTo>
                <a:lnTo>
                  <a:pt x="7403236" y="1778393"/>
                </a:lnTo>
                <a:lnTo>
                  <a:pt x="7431291" y="1741208"/>
                </a:lnTo>
                <a:lnTo>
                  <a:pt x="7454024" y="1700225"/>
                </a:lnTo>
                <a:lnTo>
                  <a:pt x="7470889" y="1655965"/>
                </a:lnTo>
                <a:lnTo>
                  <a:pt x="7481392" y="1608950"/>
                </a:lnTo>
                <a:lnTo>
                  <a:pt x="7483449" y="1580896"/>
                </a:lnTo>
                <a:lnTo>
                  <a:pt x="7483449" y="941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20316" y="264200"/>
            <a:ext cx="24511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SELECTEDVALUE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643" y="836055"/>
            <a:ext cx="69075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b="1" spc="-10" dirty="0">
                <a:latin typeface="Comic Sans MS"/>
                <a:cs typeface="Comic Sans MS"/>
              </a:rPr>
              <a:t>SELECTEDVALUE </a:t>
            </a:r>
            <a:r>
              <a:rPr sz="1650" spc="-10" dirty="0">
                <a:latin typeface="Comic Sans MS"/>
                <a:cs typeface="Comic Sans MS"/>
              </a:rPr>
              <a:t>function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DAX returns the value that </a:t>
            </a:r>
            <a:r>
              <a:rPr sz="1650" spc="-5" dirty="0">
                <a:latin typeface="Comic Sans MS"/>
                <a:cs typeface="Comic Sans MS"/>
              </a:rPr>
              <a:t>is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currently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if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there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only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selected.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If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no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than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selected,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it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returns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alternate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result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specified</a:t>
            </a:r>
            <a:r>
              <a:rPr sz="1650" spc="-5" dirty="0">
                <a:latin typeface="Comic Sans MS"/>
                <a:cs typeface="Comic Sans MS"/>
              </a:rPr>
              <a:t> by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user,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BLANK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if no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alternate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result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specified.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036" y="3310205"/>
            <a:ext cx="6148070" cy="1106170"/>
          </a:xfrm>
          <a:custGeom>
            <a:avLst/>
            <a:gdLst/>
            <a:ahLst/>
            <a:cxnLst/>
            <a:rect l="l" t="t" r="r" b="b"/>
            <a:pathLst>
              <a:path w="6148070" h="1106170">
                <a:moveTo>
                  <a:pt x="5814474" y="1106104"/>
                </a:moveTo>
                <a:lnTo>
                  <a:pt x="333374" y="1106104"/>
                </a:lnTo>
                <a:lnTo>
                  <a:pt x="284111" y="1102489"/>
                </a:lnTo>
                <a:lnTo>
                  <a:pt x="237091" y="1091989"/>
                </a:lnTo>
                <a:lnTo>
                  <a:pt x="192832" y="1075119"/>
                </a:lnTo>
                <a:lnTo>
                  <a:pt x="151848" y="1052395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5"/>
                </a:lnTo>
                <a:lnTo>
                  <a:pt x="30984" y="913271"/>
                </a:lnTo>
                <a:lnTo>
                  <a:pt x="14114" y="869012"/>
                </a:lnTo>
                <a:lnTo>
                  <a:pt x="3614" y="821992"/>
                </a:lnTo>
                <a:lnTo>
                  <a:pt x="0" y="77272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814474" y="0"/>
                </a:lnTo>
                <a:lnTo>
                  <a:pt x="5863738" y="3614"/>
                </a:lnTo>
                <a:lnTo>
                  <a:pt x="5910757" y="14114"/>
                </a:lnTo>
                <a:lnTo>
                  <a:pt x="5955017" y="30984"/>
                </a:lnTo>
                <a:lnTo>
                  <a:pt x="5996001" y="53708"/>
                </a:lnTo>
                <a:lnTo>
                  <a:pt x="6033193" y="81771"/>
                </a:lnTo>
                <a:lnTo>
                  <a:pt x="6066078" y="114656"/>
                </a:lnTo>
                <a:lnTo>
                  <a:pt x="6094141" y="151848"/>
                </a:lnTo>
                <a:lnTo>
                  <a:pt x="6116865" y="192832"/>
                </a:lnTo>
                <a:lnTo>
                  <a:pt x="6133734" y="237091"/>
                </a:lnTo>
                <a:lnTo>
                  <a:pt x="6144235" y="284111"/>
                </a:lnTo>
                <a:lnTo>
                  <a:pt x="6147849" y="333374"/>
                </a:lnTo>
                <a:lnTo>
                  <a:pt x="6147849" y="772729"/>
                </a:lnTo>
                <a:lnTo>
                  <a:pt x="6144235" y="821992"/>
                </a:lnTo>
                <a:lnTo>
                  <a:pt x="6133734" y="869012"/>
                </a:lnTo>
                <a:lnTo>
                  <a:pt x="6116865" y="913271"/>
                </a:lnTo>
                <a:lnTo>
                  <a:pt x="6094141" y="954255"/>
                </a:lnTo>
                <a:lnTo>
                  <a:pt x="6066078" y="991447"/>
                </a:lnTo>
                <a:lnTo>
                  <a:pt x="6033193" y="1024332"/>
                </a:lnTo>
                <a:lnTo>
                  <a:pt x="5996001" y="1052395"/>
                </a:lnTo>
                <a:lnTo>
                  <a:pt x="5955017" y="1075119"/>
                </a:lnTo>
                <a:lnTo>
                  <a:pt x="5910757" y="1091989"/>
                </a:lnTo>
                <a:lnTo>
                  <a:pt x="5863738" y="1102489"/>
                </a:lnTo>
                <a:lnTo>
                  <a:pt x="5814474" y="110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2036" y="2268051"/>
            <a:ext cx="6536690" cy="457834"/>
          </a:xfrm>
          <a:custGeom>
            <a:avLst/>
            <a:gdLst/>
            <a:ahLst/>
            <a:cxnLst/>
            <a:rect l="l" t="t" r="r" b="b"/>
            <a:pathLst>
              <a:path w="6536690" h="457835">
                <a:moveTo>
                  <a:pt x="6307598" y="457353"/>
                </a:moveTo>
                <a:lnTo>
                  <a:pt x="228675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8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6307596" y="0"/>
                </a:lnTo>
                <a:lnTo>
                  <a:pt x="6353682" y="4645"/>
                </a:lnTo>
                <a:lnTo>
                  <a:pt x="6396607" y="17970"/>
                </a:lnTo>
                <a:lnTo>
                  <a:pt x="6435451" y="39054"/>
                </a:lnTo>
                <a:lnTo>
                  <a:pt x="6469295" y="66977"/>
                </a:lnTo>
                <a:lnTo>
                  <a:pt x="6497218" y="100821"/>
                </a:lnTo>
                <a:lnTo>
                  <a:pt x="6518302" y="139665"/>
                </a:lnTo>
                <a:lnTo>
                  <a:pt x="6531627" y="182590"/>
                </a:lnTo>
                <a:lnTo>
                  <a:pt x="6536273" y="228676"/>
                </a:lnTo>
                <a:lnTo>
                  <a:pt x="6531627" y="274762"/>
                </a:lnTo>
                <a:lnTo>
                  <a:pt x="6518302" y="317687"/>
                </a:lnTo>
                <a:lnTo>
                  <a:pt x="6497218" y="356531"/>
                </a:lnTo>
                <a:lnTo>
                  <a:pt x="6469295" y="390375"/>
                </a:lnTo>
                <a:lnTo>
                  <a:pt x="6435451" y="418298"/>
                </a:lnTo>
                <a:lnTo>
                  <a:pt x="6396607" y="439382"/>
                </a:lnTo>
                <a:lnTo>
                  <a:pt x="6353682" y="452707"/>
                </a:lnTo>
                <a:lnTo>
                  <a:pt x="6307598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95452" y="2367078"/>
            <a:ext cx="488950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SELECTEDVALUE(&lt;columnName&gt;[,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&lt;alternateResult&gt;])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3648" y="4530610"/>
            <a:ext cx="3428999" cy="1228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4655" y="235229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-29281" y="2767086"/>
            <a:ext cx="7274559" cy="15836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04190" algn="ctr">
              <a:lnSpc>
                <a:spcPct val="100000"/>
              </a:lnSpc>
              <a:spcBef>
                <a:spcPts val="1095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just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i’m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taking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for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example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to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370965" marR="55880" indent="-1308100">
              <a:lnSpc>
                <a:spcPct val="104200"/>
              </a:lnSpc>
              <a:spcBef>
                <a:spcPts val="1230"/>
              </a:spcBef>
            </a:pPr>
            <a:r>
              <a:rPr sz="3000" b="1" spc="-7" baseline="-31944" dirty="0">
                <a:latin typeface="Comic Sans MS"/>
                <a:cs typeface="Comic Sans MS"/>
              </a:rPr>
              <a:t>Example </a:t>
            </a:r>
            <a:r>
              <a:rPr sz="1450" spc="-10" dirty="0">
                <a:latin typeface="Comic Sans MS"/>
                <a:cs typeface="Comic Sans MS"/>
              </a:rPr>
              <a:t>Suppose we have </a:t>
            </a:r>
            <a:r>
              <a:rPr sz="1450" spc="-5" dirty="0">
                <a:latin typeface="Comic Sans MS"/>
                <a:cs typeface="Comic Sans MS"/>
              </a:rPr>
              <a:t>an </a:t>
            </a:r>
            <a:r>
              <a:rPr sz="1450" spc="-10" dirty="0">
                <a:latin typeface="Comic Sans MS"/>
                <a:cs typeface="Comic Sans MS"/>
              </a:rPr>
              <a:t>"Orders" table with columns "Category" and "Sales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Amount".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create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returns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selected</a:t>
            </a:r>
            <a:endParaRPr sz="1450">
              <a:latin typeface="Comic Sans MS"/>
              <a:cs typeface="Comic Sans MS"/>
            </a:endParaRPr>
          </a:p>
          <a:p>
            <a:pPr marL="3787140" marR="422275" indent="-2281555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"Multiple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if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more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one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selected.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25" y="5918771"/>
            <a:ext cx="847153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130" marR="5080" indent="-153606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"Category"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only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selected.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more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than one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category 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selected,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it returns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"Multiple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Categories".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43790" y="921526"/>
            <a:ext cx="1189990" cy="1398905"/>
          </a:xfrm>
          <a:custGeom>
            <a:avLst/>
            <a:gdLst/>
            <a:ahLst/>
            <a:cxnLst/>
            <a:rect l="l" t="t" r="r" b="b"/>
            <a:pathLst>
              <a:path w="1189990" h="1398905">
                <a:moveTo>
                  <a:pt x="238677" y="1398519"/>
                </a:moveTo>
                <a:lnTo>
                  <a:pt x="237119" y="1398519"/>
                </a:lnTo>
                <a:lnTo>
                  <a:pt x="237119" y="1127992"/>
                </a:lnTo>
                <a:lnTo>
                  <a:pt x="205572" y="1111710"/>
                </a:lnTo>
                <a:lnTo>
                  <a:pt x="147659" y="1069983"/>
                </a:lnTo>
                <a:lnTo>
                  <a:pt x="97639" y="1014015"/>
                </a:lnTo>
                <a:lnTo>
                  <a:pt x="75955" y="979933"/>
                </a:lnTo>
                <a:lnTo>
                  <a:pt x="56685" y="941379"/>
                </a:lnTo>
                <a:lnTo>
                  <a:pt x="39977" y="898052"/>
                </a:lnTo>
                <a:lnTo>
                  <a:pt x="25976" y="849647"/>
                </a:lnTo>
                <a:lnTo>
                  <a:pt x="14831" y="795861"/>
                </a:lnTo>
                <a:lnTo>
                  <a:pt x="6688" y="736390"/>
                </a:lnTo>
                <a:lnTo>
                  <a:pt x="1694" y="670932"/>
                </a:lnTo>
                <a:lnTo>
                  <a:pt x="0" y="599089"/>
                </a:lnTo>
                <a:lnTo>
                  <a:pt x="1691" y="531572"/>
                </a:lnTo>
                <a:lnTo>
                  <a:pt x="6662" y="468377"/>
                </a:lnTo>
                <a:lnTo>
                  <a:pt x="14767" y="409465"/>
                </a:lnTo>
                <a:lnTo>
                  <a:pt x="25860" y="354778"/>
                </a:lnTo>
                <a:lnTo>
                  <a:pt x="39795" y="304258"/>
                </a:lnTo>
                <a:lnTo>
                  <a:pt x="56427" y="257845"/>
                </a:lnTo>
                <a:lnTo>
                  <a:pt x="75609" y="215481"/>
                </a:lnTo>
                <a:lnTo>
                  <a:pt x="97196" y="177108"/>
                </a:lnTo>
                <a:lnTo>
                  <a:pt x="121043" y="142668"/>
                </a:lnTo>
                <a:lnTo>
                  <a:pt x="147002" y="112101"/>
                </a:lnTo>
                <a:lnTo>
                  <a:pt x="174930" y="85349"/>
                </a:lnTo>
                <a:lnTo>
                  <a:pt x="236104" y="43058"/>
                </a:lnTo>
                <a:lnTo>
                  <a:pt x="303399" y="15325"/>
                </a:lnTo>
                <a:lnTo>
                  <a:pt x="375649" y="1683"/>
                </a:lnTo>
                <a:lnTo>
                  <a:pt x="413263" y="0"/>
                </a:lnTo>
                <a:lnTo>
                  <a:pt x="776138" y="0"/>
                </a:lnTo>
                <a:lnTo>
                  <a:pt x="850430" y="6772"/>
                </a:lnTo>
                <a:lnTo>
                  <a:pt x="920358" y="27401"/>
                </a:lnTo>
                <a:lnTo>
                  <a:pt x="984749" y="62357"/>
                </a:lnTo>
                <a:lnTo>
                  <a:pt x="1042436" y="112107"/>
                </a:lnTo>
                <a:lnTo>
                  <a:pt x="1068401" y="142677"/>
                </a:lnTo>
                <a:lnTo>
                  <a:pt x="1092251" y="177121"/>
                </a:lnTo>
                <a:lnTo>
                  <a:pt x="1113842" y="215498"/>
                </a:lnTo>
                <a:lnTo>
                  <a:pt x="1133027" y="257866"/>
                </a:lnTo>
                <a:lnTo>
                  <a:pt x="1149659" y="304285"/>
                </a:lnTo>
                <a:lnTo>
                  <a:pt x="1163594" y="354812"/>
                </a:lnTo>
                <a:lnTo>
                  <a:pt x="1174685" y="409507"/>
                </a:lnTo>
                <a:lnTo>
                  <a:pt x="1182786" y="468428"/>
                </a:lnTo>
                <a:lnTo>
                  <a:pt x="1187751" y="531633"/>
                </a:lnTo>
                <a:lnTo>
                  <a:pt x="1189433" y="599182"/>
                </a:lnTo>
                <a:lnTo>
                  <a:pt x="1187544" y="665201"/>
                </a:lnTo>
                <a:lnTo>
                  <a:pt x="1181984" y="727049"/>
                </a:lnTo>
                <a:lnTo>
                  <a:pt x="1172929" y="784684"/>
                </a:lnTo>
                <a:lnTo>
                  <a:pt x="1160552" y="838138"/>
                </a:lnTo>
                <a:lnTo>
                  <a:pt x="1145026" y="887441"/>
                </a:lnTo>
                <a:lnTo>
                  <a:pt x="1126524" y="932624"/>
                </a:lnTo>
                <a:lnTo>
                  <a:pt x="1105220" y="973717"/>
                </a:lnTo>
                <a:lnTo>
                  <a:pt x="1081287" y="1010750"/>
                </a:lnTo>
                <a:lnTo>
                  <a:pt x="1054897" y="1043755"/>
                </a:lnTo>
                <a:lnTo>
                  <a:pt x="1026225" y="1072763"/>
                </a:lnTo>
                <a:lnTo>
                  <a:pt x="995442" y="1097803"/>
                </a:lnTo>
                <a:lnTo>
                  <a:pt x="962722" y="1118907"/>
                </a:lnTo>
                <a:lnTo>
                  <a:pt x="928239" y="1136105"/>
                </a:lnTo>
                <a:lnTo>
                  <a:pt x="892166" y="1149428"/>
                </a:lnTo>
                <a:lnTo>
                  <a:pt x="854675" y="1158906"/>
                </a:lnTo>
                <a:lnTo>
                  <a:pt x="815940" y="1164571"/>
                </a:lnTo>
                <a:lnTo>
                  <a:pt x="776134" y="1166452"/>
                </a:lnTo>
                <a:lnTo>
                  <a:pt x="517807" y="1166452"/>
                </a:lnTo>
                <a:lnTo>
                  <a:pt x="238677" y="1398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248003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5"/>
                </a:lnTo>
                <a:lnTo>
                  <a:pt x="235991" y="0"/>
                </a:lnTo>
                <a:lnTo>
                  <a:pt x="7646740" y="0"/>
                </a:lnTo>
                <a:lnTo>
                  <a:pt x="7692989" y="4575"/>
                </a:lnTo>
                <a:lnTo>
                  <a:pt x="7737046" y="17963"/>
                </a:lnTo>
                <a:lnTo>
                  <a:pt x="7777665" y="39649"/>
                </a:lnTo>
                <a:lnTo>
                  <a:pt x="7813609" y="69121"/>
                </a:lnTo>
                <a:lnTo>
                  <a:pt x="7843081" y="105065"/>
                </a:lnTo>
                <a:lnTo>
                  <a:pt x="7864768" y="145685"/>
                </a:lnTo>
                <a:lnTo>
                  <a:pt x="7878156" y="189741"/>
                </a:lnTo>
                <a:lnTo>
                  <a:pt x="7881977" y="228360"/>
                </a:lnTo>
                <a:lnTo>
                  <a:pt x="7881977" y="243634"/>
                </a:lnTo>
                <a:lnTo>
                  <a:pt x="7878156" y="282253"/>
                </a:lnTo>
                <a:lnTo>
                  <a:pt x="7864768" y="326310"/>
                </a:lnTo>
                <a:lnTo>
                  <a:pt x="7843081" y="366929"/>
                </a:lnTo>
                <a:lnTo>
                  <a:pt x="7813609" y="402873"/>
                </a:lnTo>
                <a:lnTo>
                  <a:pt x="7777665" y="432345"/>
                </a:lnTo>
                <a:lnTo>
                  <a:pt x="7737046" y="454031"/>
                </a:lnTo>
                <a:lnTo>
                  <a:pt x="7692989" y="467419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15905" y="321599"/>
            <a:ext cx="48977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Visual</a:t>
            </a:r>
            <a:r>
              <a:rPr spc="-5" dirty="0"/>
              <a:t> </a:t>
            </a:r>
            <a:r>
              <a:rPr spc="-10" dirty="0"/>
              <a:t>Example</a:t>
            </a:r>
            <a:r>
              <a:rPr dirty="0"/>
              <a:t> </a:t>
            </a:r>
            <a:r>
              <a:rPr spc="-10" dirty="0"/>
              <a:t>for</a:t>
            </a:r>
            <a:r>
              <a:rPr dirty="0"/>
              <a:t> </a:t>
            </a:r>
            <a:r>
              <a:rPr spc="-10" dirty="0"/>
              <a:t>better</a:t>
            </a:r>
            <a:r>
              <a:rPr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2138979"/>
            <a:ext cx="7351395" cy="548640"/>
          </a:xfrm>
          <a:custGeom>
            <a:avLst/>
            <a:gdLst/>
            <a:ahLst/>
            <a:cxnLst/>
            <a:rect l="l" t="t" r="r" b="b"/>
            <a:pathLst>
              <a:path w="7351395" h="548639">
                <a:moveTo>
                  <a:pt x="7076804" y="548216"/>
                </a:moveTo>
                <a:lnTo>
                  <a:pt x="274108" y="548216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3"/>
                </a:lnTo>
                <a:lnTo>
                  <a:pt x="20865" y="379004"/>
                </a:lnTo>
                <a:lnTo>
                  <a:pt x="5315" y="327833"/>
                </a:lnTo>
                <a:lnTo>
                  <a:pt x="0" y="274108"/>
                </a:lnTo>
                <a:lnTo>
                  <a:pt x="5315" y="220382"/>
                </a:lnTo>
                <a:lnTo>
                  <a:pt x="20865" y="169211"/>
                </a:lnTo>
                <a:lnTo>
                  <a:pt x="46053" y="122032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4"/>
                </a:lnTo>
                <a:lnTo>
                  <a:pt x="220382" y="5315"/>
                </a:lnTo>
                <a:lnTo>
                  <a:pt x="274104" y="0"/>
                </a:lnTo>
                <a:lnTo>
                  <a:pt x="7076809" y="0"/>
                </a:lnTo>
                <a:lnTo>
                  <a:pt x="7130530" y="5315"/>
                </a:lnTo>
                <a:lnTo>
                  <a:pt x="7181701" y="20864"/>
                </a:lnTo>
                <a:lnTo>
                  <a:pt x="7228880" y="46053"/>
                </a:lnTo>
                <a:lnTo>
                  <a:pt x="7270629" y="80284"/>
                </a:lnTo>
                <a:lnTo>
                  <a:pt x="7304859" y="122032"/>
                </a:lnTo>
                <a:lnTo>
                  <a:pt x="7330047" y="169211"/>
                </a:lnTo>
                <a:lnTo>
                  <a:pt x="7345597" y="220382"/>
                </a:lnTo>
                <a:lnTo>
                  <a:pt x="7350912" y="274108"/>
                </a:lnTo>
                <a:lnTo>
                  <a:pt x="7345597" y="327833"/>
                </a:lnTo>
                <a:lnTo>
                  <a:pt x="7330047" y="379004"/>
                </a:lnTo>
                <a:lnTo>
                  <a:pt x="7304859" y="426183"/>
                </a:lnTo>
                <a:lnTo>
                  <a:pt x="7270629" y="467932"/>
                </a:lnTo>
                <a:lnTo>
                  <a:pt x="7228880" y="502163"/>
                </a:lnTo>
                <a:lnTo>
                  <a:pt x="7181701" y="527351"/>
                </a:lnTo>
                <a:lnTo>
                  <a:pt x="7130530" y="542901"/>
                </a:lnTo>
                <a:lnTo>
                  <a:pt x="7076804" y="54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9" y="884828"/>
            <a:ext cx="3190874" cy="10953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551" y="921526"/>
            <a:ext cx="3876674" cy="10572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2823662"/>
            <a:ext cx="7350759" cy="1205865"/>
            <a:chOff x="0" y="2823662"/>
            <a:chExt cx="7350759" cy="1205865"/>
          </a:xfrm>
        </p:grpSpPr>
        <p:sp>
          <p:nvSpPr>
            <p:cNvPr id="12" name="object 12"/>
            <p:cNvSpPr/>
            <p:nvPr/>
          </p:nvSpPr>
          <p:spPr>
            <a:xfrm>
              <a:off x="0" y="2823662"/>
              <a:ext cx="7350759" cy="1205865"/>
            </a:xfrm>
            <a:custGeom>
              <a:avLst/>
              <a:gdLst/>
              <a:ahLst/>
              <a:cxnLst/>
              <a:rect l="l" t="t" r="r" b="b"/>
              <a:pathLst>
                <a:path w="7350759" h="1205864">
                  <a:moveTo>
                    <a:pt x="7017540" y="1205441"/>
                  </a:moveTo>
                  <a:lnTo>
                    <a:pt x="333371" y="1205441"/>
                  </a:lnTo>
                  <a:lnTo>
                    <a:pt x="284111" y="1201827"/>
                  </a:lnTo>
                  <a:lnTo>
                    <a:pt x="237091" y="1191327"/>
                  </a:lnTo>
                  <a:lnTo>
                    <a:pt x="192832" y="1174457"/>
                  </a:lnTo>
                  <a:lnTo>
                    <a:pt x="151848" y="1151733"/>
                  </a:lnTo>
                  <a:lnTo>
                    <a:pt x="114656" y="1123670"/>
                  </a:lnTo>
                  <a:lnTo>
                    <a:pt x="81771" y="1090785"/>
                  </a:lnTo>
                  <a:lnTo>
                    <a:pt x="53708" y="1053593"/>
                  </a:lnTo>
                  <a:lnTo>
                    <a:pt x="30984" y="1012609"/>
                  </a:lnTo>
                  <a:lnTo>
                    <a:pt x="14114" y="968350"/>
                  </a:lnTo>
                  <a:lnTo>
                    <a:pt x="3614" y="921330"/>
                  </a:lnTo>
                  <a:lnTo>
                    <a:pt x="0" y="87206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7017537" y="0"/>
                  </a:lnTo>
                  <a:lnTo>
                    <a:pt x="7066800" y="3614"/>
                  </a:lnTo>
                  <a:lnTo>
                    <a:pt x="7113820" y="14114"/>
                  </a:lnTo>
                  <a:lnTo>
                    <a:pt x="7158079" y="30984"/>
                  </a:lnTo>
                  <a:lnTo>
                    <a:pt x="7199063" y="53708"/>
                  </a:lnTo>
                  <a:lnTo>
                    <a:pt x="7236255" y="81771"/>
                  </a:lnTo>
                  <a:lnTo>
                    <a:pt x="7269141" y="114656"/>
                  </a:lnTo>
                  <a:lnTo>
                    <a:pt x="7297203" y="151848"/>
                  </a:lnTo>
                  <a:lnTo>
                    <a:pt x="7319927" y="192832"/>
                  </a:lnTo>
                  <a:lnTo>
                    <a:pt x="7336797" y="237091"/>
                  </a:lnTo>
                  <a:lnTo>
                    <a:pt x="7347297" y="284111"/>
                  </a:lnTo>
                  <a:lnTo>
                    <a:pt x="7350371" y="325998"/>
                  </a:lnTo>
                  <a:lnTo>
                    <a:pt x="7350371" y="879444"/>
                  </a:lnTo>
                  <a:lnTo>
                    <a:pt x="7347297" y="921330"/>
                  </a:lnTo>
                  <a:lnTo>
                    <a:pt x="7336797" y="968350"/>
                  </a:lnTo>
                  <a:lnTo>
                    <a:pt x="7319927" y="1012609"/>
                  </a:lnTo>
                  <a:lnTo>
                    <a:pt x="7297203" y="1053593"/>
                  </a:lnTo>
                  <a:lnTo>
                    <a:pt x="7269141" y="1090785"/>
                  </a:lnTo>
                  <a:lnTo>
                    <a:pt x="7236255" y="1123670"/>
                  </a:lnTo>
                  <a:lnTo>
                    <a:pt x="7199063" y="1151733"/>
                  </a:lnTo>
                  <a:lnTo>
                    <a:pt x="7158079" y="1174457"/>
                  </a:lnTo>
                  <a:lnTo>
                    <a:pt x="7113820" y="1191327"/>
                  </a:lnTo>
                  <a:lnTo>
                    <a:pt x="7066800" y="1201827"/>
                  </a:lnTo>
                  <a:lnTo>
                    <a:pt x="7017540" y="12054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824" y="340468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4162454"/>
            <a:ext cx="7351395" cy="548640"/>
          </a:xfrm>
          <a:custGeom>
            <a:avLst/>
            <a:gdLst/>
            <a:ahLst/>
            <a:cxnLst/>
            <a:rect l="l" t="t" r="r" b="b"/>
            <a:pathLst>
              <a:path w="7351395" h="548639">
                <a:moveTo>
                  <a:pt x="7076804" y="548216"/>
                </a:moveTo>
                <a:lnTo>
                  <a:pt x="274108" y="548216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3"/>
                </a:lnTo>
                <a:lnTo>
                  <a:pt x="20865" y="379005"/>
                </a:lnTo>
                <a:lnTo>
                  <a:pt x="5315" y="327834"/>
                </a:lnTo>
                <a:lnTo>
                  <a:pt x="0" y="274108"/>
                </a:lnTo>
                <a:lnTo>
                  <a:pt x="5315" y="220382"/>
                </a:lnTo>
                <a:lnTo>
                  <a:pt x="20865" y="169211"/>
                </a:lnTo>
                <a:lnTo>
                  <a:pt x="46053" y="122032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5"/>
                </a:lnTo>
                <a:lnTo>
                  <a:pt x="220382" y="5315"/>
                </a:lnTo>
                <a:lnTo>
                  <a:pt x="274106" y="0"/>
                </a:lnTo>
                <a:lnTo>
                  <a:pt x="7076806" y="0"/>
                </a:lnTo>
                <a:lnTo>
                  <a:pt x="7130530" y="5315"/>
                </a:lnTo>
                <a:lnTo>
                  <a:pt x="7181701" y="20865"/>
                </a:lnTo>
                <a:lnTo>
                  <a:pt x="7228880" y="46053"/>
                </a:lnTo>
                <a:lnTo>
                  <a:pt x="7270629" y="80284"/>
                </a:lnTo>
                <a:lnTo>
                  <a:pt x="7304859" y="122032"/>
                </a:lnTo>
                <a:lnTo>
                  <a:pt x="7330047" y="169211"/>
                </a:lnTo>
                <a:lnTo>
                  <a:pt x="7345597" y="220382"/>
                </a:lnTo>
                <a:lnTo>
                  <a:pt x="7350912" y="274108"/>
                </a:lnTo>
                <a:lnTo>
                  <a:pt x="7345597" y="327834"/>
                </a:lnTo>
                <a:lnTo>
                  <a:pt x="7330047" y="379005"/>
                </a:lnTo>
                <a:lnTo>
                  <a:pt x="7304859" y="426183"/>
                </a:lnTo>
                <a:lnTo>
                  <a:pt x="7270629" y="467932"/>
                </a:lnTo>
                <a:lnTo>
                  <a:pt x="7228880" y="502163"/>
                </a:lnTo>
                <a:lnTo>
                  <a:pt x="7181701" y="527351"/>
                </a:lnTo>
                <a:lnTo>
                  <a:pt x="7130530" y="542901"/>
                </a:lnTo>
                <a:lnTo>
                  <a:pt x="7076804" y="54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9" y="4844021"/>
            <a:ext cx="2828924" cy="8286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399" y="1000152"/>
            <a:ext cx="8762365" cy="467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6515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Understood?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Check next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slide for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dynamic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title</a:t>
            </a:r>
            <a:endParaRPr sz="1350">
              <a:latin typeface="Comic Sans MS"/>
              <a:cs typeface="Comic Sans MS"/>
            </a:endParaRPr>
          </a:p>
          <a:p>
            <a:pPr marL="129539" marR="1584325" algn="ctr">
              <a:lnSpc>
                <a:spcPct val="114999"/>
              </a:lnSpc>
              <a:spcBef>
                <a:spcPts val="1689"/>
              </a:spcBef>
            </a:pPr>
            <a:r>
              <a:rPr sz="1250" spc="-5" dirty="0">
                <a:latin typeface="Comic Sans MS"/>
                <a:cs typeface="Comic Sans MS"/>
              </a:rPr>
              <a:t>This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function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particularly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useful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scenarios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where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need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handle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single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value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selections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cleanly,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such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reports,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dashboards,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calculations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that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depend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user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interactions.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Comic Sans MS"/>
              <a:cs typeface="Comic Sans MS"/>
            </a:endParaRPr>
          </a:p>
          <a:p>
            <a:pPr marL="12700" marR="2702560" indent="68580" algn="just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Here I’m taking 1 Scenarios to Use SELECTEDVALUE for our understanding. </a:t>
            </a:r>
            <a:r>
              <a:rPr sz="1250" b="1" spc="-53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Dynamic</a:t>
            </a:r>
            <a:r>
              <a:rPr sz="1250" b="1" spc="-1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Titles and Labels in Reports</a:t>
            </a:r>
            <a:r>
              <a:rPr sz="1250" spc="-5" dirty="0">
                <a:latin typeface="Comic Sans MS"/>
                <a:cs typeface="Comic Sans MS"/>
              </a:rPr>
              <a:t>:</a:t>
            </a:r>
            <a:endParaRPr sz="1250">
              <a:latin typeface="Comic Sans MS"/>
              <a:cs typeface="Comic Sans MS"/>
            </a:endParaRPr>
          </a:p>
          <a:p>
            <a:pPr marL="281305" marR="1466850" algn="just">
              <a:lnSpc>
                <a:spcPct val="114999"/>
              </a:lnSpc>
            </a:pPr>
            <a:r>
              <a:rPr sz="1250" spc="-5" dirty="0">
                <a:latin typeface="Comic Sans MS"/>
                <a:cs typeface="Comic Sans MS"/>
              </a:rPr>
              <a:t>When creating reports, you might want to show dynamic titles or labels that change based on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 user's selection. </a:t>
            </a:r>
            <a:r>
              <a:rPr sz="1250" b="1" spc="-5" dirty="0">
                <a:latin typeface="Comic Sans MS"/>
                <a:cs typeface="Comic Sans MS"/>
              </a:rPr>
              <a:t>SELECTEDVALUE </a:t>
            </a:r>
            <a:r>
              <a:rPr sz="1250" spc="-5" dirty="0">
                <a:latin typeface="Comic Sans MS"/>
                <a:cs typeface="Comic Sans MS"/>
              </a:rPr>
              <a:t>can be used to display the selected item or a default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message if multiple items are selected.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mic Sans MS"/>
              <a:cs typeface="Comic Sans MS"/>
            </a:endParaRPr>
          </a:p>
          <a:p>
            <a:pPr marL="94615" marR="1549400" algn="ctr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Here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we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create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a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dynamic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title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that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displays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the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selected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category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from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a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slicer,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or</a:t>
            </a:r>
            <a:r>
              <a:rPr sz="1250" b="1" spc="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shows </a:t>
            </a:r>
            <a:r>
              <a:rPr sz="1250" b="1" spc="-53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"ALL" if no category or multiple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categories are selected?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mic Sans MS"/>
              <a:cs typeface="Comic Sans MS"/>
            </a:endParaRPr>
          </a:p>
          <a:p>
            <a:pPr marL="3035935" marR="208279" indent="-635" algn="ctr">
              <a:lnSpc>
                <a:spcPct val="113599"/>
              </a:lnSpc>
            </a:pPr>
            <a:r>
              <a:rPr sz="1100" spc="-5" dirty="0">
                <a:latin typeface="Comic Sans MS"/>
                <a:cs typeface="Comic Sans MS"/>
              </a:rPr>
              <a:t>Using this formula, We can create </a:t>
            </a:r>
            <a:r>
              <a:rPr sz="1100" dirty="0">
                <a:latin typeface="Comic Sans MS"/>
                <a:cs typeface="Comic Sans MS"/>
              </a:rPr>
              <a:t>a </a:t>
            </a:r>
            <a:r>
              <a:rPr sz="1100" spc="-5" dirty="0">
                <a:latin typeface="Comic Sans MS"/>
                <a:cs typeface="Comic Sans MS"/>
              </a:rPr>
              <a:t>dynamic title that will update based on the 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category selected by the user in the slicer. If one category is selected, the title will 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show "Sales for: [Selected Category]". If no categories or multiple categories are 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selected,</a:t>
            </a:r>
            <a:r>
              <a:rPr sz="1100" spc="-1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it will show "Sales for: ALL".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60" y="311249"/>
            <a:ext cx="8741410" cy="815340"/>
          </a:xfrm>
          <a:custGeom>
            <a:avLst/>
            <a:gdLst/>
            <a:ahLst/>
            <a:cxnLst/>
            <a:rect l="l" t="t" r="r" b="b"/>
            <a:pathLst>
              <a:path w="8741410" h="815340">
                <a:moveTo>
                  <a:pt x="8408508" y="814896"/>
                </a:moveTo>
                <a:lnTo>
                  <a:pt x="333369" y="814896"/>
                </a:lnTo>
                <a:lnTo>
                  <a:pt x="284111" y="811282"/>
                </a:lnTo>
                <a:lnTo>
                  <a:pt x="237091" y="800781"/>
                </a:lnTo>
                <a:lnTo>
                  <a:pt x="192832" y="783911"/>
                </a:lnTo>
                <a:lnTo>
                  <a:pt x="151848" y="761187"/>
                </a:lnTo>
                <a:lnTo>
                  <a:pt x="114656" y="733125"/>
                </a:lnTo>
                <a:lnTo>
                  <a:pt x="81771" y="700240"/>
                </a:lnTo>
                <a:lnTo>
                  <a:pt x="53708" y="663047"/>
                </a:lnTo>
                <a:lnTo>
                  <a:pt x="30984" y="622064"/>
                </a:lnTo>
                <a:lnTo>
                  <a:pt x="14114" y="577804"/>
                </a:lnTo>
                <a:lnTo>
                  <a:pt x="3614" y="530785"/>
                </a:lnTo>
                <a:lnTo>
                  <a:pt x="0" y="48152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8408502" y="0"/>
                </a:lnTo>
                <a:lnTo>
                  <a:pt x="8457766" y="3614"/>
                </a:lnTo>
                <a:lnTo>
                  <a:pt x="8504785" y="14114"/>
                </a:lnTo>
                <a:lnTo>
                  <a:pt x="8549045" y="30984"/>
                </a:lnTo>
                <a:lnTo>
                  <a:pt x="8590028" y="53708"/>
                </a:lnTo>
                <a:lnTo>
                  <a:pt x="8627221" y="81771"/>
                </a:lnTo>
                <a:lnTo>
                  <a:pt x="8660106" y="114656"/>
                </a:lnTo>
                <a:lnTo>
                  <a:pt x="8688168" y="151848"/>
                </a:lnTo>
                <a:lnTo>
                  <a:pt x="8710892" y="192832"/>
                </a:lnTo>
                <a:lnTo>
                  <a:pt x="8727762" y="237091"/>
                </a:lnTo>
                <a:lnTo>
                  <a:pt x="8738263" y="284111"/>
                </a:lnTo>
                <a:lnTo>
                  <a:pt x="8741040" y="321970"/>
                </a:lnTo>
                <a:lnTo>
                  <a:pt x="8741040" y="492926"/>
                </a:lnTo>
                <a:lnTo>
                  <a:pt x="8727762" y="577804"/>
                </a:lnTo>
                <a:lnTo>
                  <a:pt x="8710892" y="622064"/>
                </a:lnTo>
                <a:lnTo>
                  <a:pt x="8688168" y="663047"/>
                </a:lnTo>
                <a:lnTo>
                  <a:pt x="8660106" y="700240"/>
                </a:lnTo>
                <a:lnTo>
                  <a:pt x="8627221" y="733125"/>
                </a:lnTo>
                <a:lnTo>
                  <a:pt x="8590028" y="761187"/>
                </a:lnTo>
                <a:lnTo>
                  <a:pt x="8549045" y="783911"/>
                </a:lnTo>
                <a:lnTo>
                  <a:pt x="8504785" y="800781"/>
                </a:lnTo>
                <a:lnTo>
                  <a:pt x="8457766" y="811282"/>
                </a:lnTo>
                <a:lnTo>
                  <a:pt x="8408508" y="814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3440" marR="5080" indent="-3381375">
              <a:lnSpc>
                <a:spcPct val="115399"/>
              </a:lnSpc>
              <a:spcBef>
                <a:spcPts val="100"/>
              </a:spcBef>
            </a:pPr>
            <a:r>
              <a:rPr spc="-10" dirty="0"/>
              <a:t>After</a:t>
            </a:r>
            <a:r>
              <a:rPr dirty="0"/>
              <a:t> </a:t>
            </a:r>
            <a:r>
              <a:rPr spc="-10" dirty="0"/>
              <a:t>creating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Selected</a:t>
            </a:r>
            <a:r>
              <a:rPr spc="5" dirty="0"/>
              <a:t> </a:t>
            </a:r>
            <a:r>
              <a:rPr spc="-10" dirty="0"/>
              <a:t>Category</a:t>
            </a:r>
            <a:r>
              <a:rPr spc="5" dirty="0"/>
              <a:t> </a:t>
            </a:r>
            <a:r>
              <a:rPr spc="-10" dirty="0"/>
              <a:t>measure</a:t>
            </a:r>
            <a:r>
              <a:rPr spc="5" dirty="0"/>
              <a:t> </a:t>
            </a:r>
            <a:r>
              <a:rPr spc="-10" dirty="0"/>
              <a:t>,next</a:t>
            </a:r>
            <a:r>
              <a:rPr spc="5" dirty="0"/>
              <a:t> </a:t>
            </a:r>
            <a:r>
              <a:rPr spc="-10" dirty="0"/>
              <a:t>steps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create </a:t>
            </a:r>
            <a:r>
              <a:rPr spc="-830" dirty="0"/>
              <a:t> </a:t>
            </a:r>
            <a:r>
              <a:rPr spc="-10" dirty="0"/>
              <a:t>dynamic Title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33253" y="1364981"/>
            <a:ext cx="2447925" cy="1452245"/>
            <a:chOff x="4833253" y="1364981"/>
            <a:chExt cx="2447925" cy="1452245"/>
          </a:xfrm>
        </p:grpSpPr>
        <p:sp>
          <p:nvSpPr>
            <p:cNvPr id="8" name="object 8"/>
            <p:cNvSpPr/>
            <p:nvPr/>
          </p:nvSpPr>
          <p:spPr>
            <a:xfrm>
              <a:off x="4833253" y="1364981"/>
              <a:ext cx="2447925" cy="1452245"/>
            </a:xfrm>
            <a:custGeom>
              <a:avLst/>
              <a:gdLst/>
              <a:ahLst/>
              <a:cxnLst/>
              <a:rect l="l" t="t" r="r" b="b"/>
              <a:pathLst>
                <a:path w="2447925" h="1452245">
                  <a:moveTo>
                    <a:pt x="2114548" y="1451722"/>
                  </a:moveTo>
                  <a:lnTo>
                    <a:pt x="333375" y="1451722"/>
                  </a:lnTo>
                  <a:lnTo>
                    <a:pt x="284111" y="1448107"/>
                  </a:lnTo>
                  <a:lnTo>
                    <a:pt x="237091" y="1437607"/>
                  </a:lnTo>
                  <a:lnTo>
                    <a:pt x="192832" y="1420737"/>
                  </a:lnTo>
                  <a:lnTo>
                    <a:pt x="151848" y="1398013"/>
                  </a:lnTo>
                  <a:lnTo>
                    <a:pt x="114656" y="1369951"/>
                  </a:lnTo>
                  <a:lnTo>
                    <a:pt x="81771" y="1337066"/>
                  </a:lnTo>
                  <a:lnTo>
                    <a:pt x="53708" y="1299873"/>
                  </a:lnTo>
                  <a:lnTo>
                    <a:pt x="30984" y="1258890"/>
                  </a:lnTo>
                  <a:lnTo>
                    <a:pt x="14114" y="1214630"/>
                  </a:lnTo>
                  <a:lnTo>
                    <a:pt x="3614" y="1167611"/>
                  </a:lnTo>
                  <a:lnTo>
                    <a:pt x="0" y="11183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2114550" y="0"/>
                  </a:lnTo>
                  <a:lnTo>
                    <a:pt x="2163812" y="3614"/>
                  </a:lnTo>
                  <a:lnTo>
                    <a:pt x="2210832" y="14114"/>
                  </a:lnTo>
                  <a:lnTo>
                    <a:pt x="2255091" y="30984"/>
                  </a:lnTo>
                  <a:lnTo>
                    <a:pt x="2296075" y="53708"/>
                  </a:lnTo>
                  <a:lnTo>
                    <a:pt x="2333267" y="81771"/>
                  </a:lnTo>
                  <a:lnTo>
                    <a:pt x="2366152" y="114656"/>
                  </a:lnTo>
                  <a:lnTo>
                    <a:pt x="2394215" y="151848"/>
                  </a:lnTo>
                  <a:lnTo>
                    <a:pt x="2416939" y="192832"/>
                  </a:lnTo>
                  <a:lnTo>
                    <a:pt x="2433809" y="237091"/>
                  </a:lnTo>
                  <a:lnTo>
                    <a:pt x="2444309" y="284111"/>
                  </a:lnTo>
                  <a:lnTo>
                    <a:pt x="2447923" y="333374"/>
                  </a:lnTo>
                  <a:lnTo>
                    <a:pt x="2447923" y="1118347"/>
                  </a:lnTo>
                  <a:lnTo>
                    <a:pt x="2444309" y="1167611"/>
                  </a:lnTo>
                  <a:lnTo>
                    <a:pt x="2433809" y="1214630"/>
                  </a:lnTo>
                  <a:lnTo>
                    <a:pt x="2416939" y="1258890"/>
                  </a:lnTo>
                  <a:lnTo>
                    <a:pt x="2394215" y="1299873"/>
                  </a:lnTo>
                  <a:lnTo>
                    <a:pt x="2366152" y="1337066"/>
                  </a:lnTo>
                  <a:lnTo>
                    <a:pt x="2333267" y="1369951"/>
                  </a:lnTo>
                  <a:lnTo>
                    <a:pt x="2296075" y="1398013"/>
                  </a:lnTo>
                  <a:lnTo>
                    <a:pt x="2255091" y="1420737"/>
                  </a:lnTo>
                  <a:lnTo>
                    <a:pt x="2210832" y="1437607"/>
                  </a:lnTo>
                  <a:lnTo>
                    <a:pt x="2163812" y="1448107"/>
                  </a:lnTo>
                  <a:lnTo>
                    <a:pt x="2114548" y="1451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703" y="1526906"/>
              <a:ext cx="66675" cy="666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192326" y="1382018"/>
            <a:ext cx="206375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Take category ,sales </a:t>
            </a:r>
            <a:r>
              <a:rPr sz="1550" b="1" spc="-66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column in a visual to 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use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dynamic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title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and </a:t>
            </a:r>
            <a:r>
              <a:rPr sz="1550" b="1" spc="-66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category column in a </a:t>
            </a:r>
            <a:r>
              <a:rPr sz="1550" b="1" spc="-66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slicer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60" y="1231631"/>
            <a:ext cx="4533899" cy="15906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060" y="5334385"/>
            <a:ext cx="3773174" cy="162877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9060" y="2930294"/>
            <a:ext cx="7149465" cy="2322830"/>
            <a:chOff x="129060" y="2930294"/>
            <a:chExt cx="7149465" cy="23228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60" y="2930294"/>
              <a:ext cx="3771899" cy="1609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4513" y="3063643"/>
              <a:ext cx="3133724" cy="2181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1319" y="3445382"/>
              <a:ext cx="1146810" cy="1807845"/>
            </a:xfrm>
            <a:custGeom>
              <a:avLst/>
              <a:gdLst/>
              <a:ahLst/>
              <a:cxnLst/>
              <a:rect l="l" t="t" r="r" b="b"/>
              <a:pathLst>
                <a:path w="1146810" h="1807845">
                  <a:moveTo>
                    <a:pt x="347980" y="1728597"/>
                  </a:moveTo>
                  <a:lnTo>
                    <a:pt x="345757" y="1727644"/>
                  </a:lnTo>
                  <a:lnTo>
                    <a:pt x="339090" y="1728597"/>
                  </a:lnTo>
                  <a:lnTo>
                    <a:pt x="342900" y="1728597"/>
                  </a:lnTo>
                  <a:lnTo>
                    <a:pt x="347980" y="1728597"/>
                  </a:lnTo>
                  <a:close/>
                </a:path>
                <a:path w="1146810" h="1807845">
                  <a:moveTo>
                    <a:pt x="1103528" y="1539481"/>
                  </a:moveTo>
                  <a:lnTo>
                    <a:pt x="798410" y="1539748"/>
                  </a:lnTo>
                  <a:lnTo>
                    <a:pt x="1089660" y="1543824"/>
                  </a:lnTo>
                  <a:lnTo>
                    <a:pt x="1103528" y="1539481"/>
                  </a:lnTo>
                  <a:close/>
                </a:path>
                <a:path w="1146810" h="1807845">
                  <a:moveTo>
                    <a:pt x="1113866" y="1521434"/>
                  </a:moveTo>
                  <a:lnTo>
                    <a:pt x="1063967" y="1490980"/>
                  </a:lnTo>
                  <a:lnTo>
                    <a:pt x="1025118" y="1486369"/>
                  </a:lnTo>
                  <a:lnTo>
                    <a:pt x="976210" y="1483182"/>
                  </a:lnTo>
                  <a:lnTo>
                    <a:pt x="920318" y="1481251"/>
                  </a:lnTo>
                  <a:lnTo>
                    <a:pt x="860513" y="1480451"/>
                  </a:lnTo>
                  <a:lnTo>
                    <a:pt x="799896" y="1480642"/>
                  </a:lnTo>
                  <a:lnTo>
                    <a:pt x="741527" y="1481670"/>
                  </a:lnTo>
                  <a:lnTo>
                    <a:pt x="688505" y="1483410"/>
                  </a:lnTo>
                  <a:lnTo>
                    <a:pt x="643890" y="1485722"/>
                  </a:lnTo>
                  <a:lnTo>
                    <a:pt x="588200" y="1491157"/>
                  </a:lnTo>
                  <a:lnTo>
                    <a:pt x="538403" y="1498574"/>
                  </a:lnTo>
                  <a:lnTo>
                    <a:pt x="492544" y="1507413"/>
                  </a:lnTo>
                  <a:lnTo>
                    <a:pt x="413880" y="1525092"/>
                  </a:lnTo>
                  <a:lnTo>
                    <a:pt x="349377" y="1543138"/>
                  </a:lnTo>
                  <a:lnTo>
                    <a:pt x="277126" y="1569034"/>
                  </a:lnTo>
                  <a:lnTo>
                    <a:pt x="236220" y="1585734"/>
                  </a:lnTo>
                  <a:lnTo>
                    <a:pt x="196761" y="1603857"/>
                  </a:lnTo>
                  <a:lnTo>
                    <a:pt x="161925" y="1622882"/>
                  </a:lnTo>
                  <a:lnTo>
                    <a:pt x="114896" y="1655978"/>
                  </a:lnTo>
                  <a:lnTo>
                    <a:pt x="92278" y="1675714"/>
                  </a:lnTo>
                  <a:lnTo>
                    <a:pt x="84861" y="1664855"/>
                  </a:lnTo>
                  <a:lnTo>
                    <a:pt x="64770" y="1600009"/>
                  </a:lnTo>
                  <a:lnTo>
                    <a:pt x="61912" y="1584769"/>
                  </a:lnTo>
                  <a:lnTo>
                    <a:pt x="57150" y="1580007"/>
                  </a:lnTo>
                  <a:lnTo>
                    <a:pt x="53340" y="1575244"/>
                  </a:lnTo>
                  <a:lnTo>
                    <a:pt x="44767" y="1571434"/>
                  </a:lnTo>
                  <a:lnTo>
                    <a:pt x="39052" y="1570482"/>
                  </a:lnTo>
                  <a:lnTo>
                    <a:pt x="32385" y="1569529"/>
                  </a:lnTo>
                  <a:lnTo>
                    <a:pt x="23812" y="1571434"/>
                  </a:lnTo>
                  <a:lnTo>
                    <a:pt x="2095" y="1622552"/>
                  </a:lnTo>
                  <a:lnTo>
                    <a:pt x="0" y="1666455"/>
                  </a:lnTo>
                  <a:lnTo>
                    <a:pt x="774" y="1712137"/>
                  </a:lnTo>
                  <a:lnTo>
                    <a:pt x="7924" y="1761477"/>
                  </a:lnTo>
                  <a:lnTo>
                    <a:pt x="62204" y="1802993"/>
                  </a:lnTo>
                  <a:lnTo>
                    <a:pt x="116852" y="1807311"/>
                  </a:lnTo>
                  <a:lnTo>
                    <a:pt x="179539" y="1807095"/>
                  </a:lnTo>
                  <a:lnTo>
                    <a:pt x="239217" y="1804098"/>
                  </a:lnTo>
                  <a:lnTo>
                    <a:pt x="284797" y="1800034"/>
                  </a:lnTo>
                  <a:lnTo>
                    <a:pt x="325043" y="1794446"/>
                  </a:lnTo>
                  <a:lnTo>
                    <a:pt x="345046" y="1787652"/>
                  </a:lnTo>
                  <a:lnTo>
                    <a:pt x="352425" y="1783842"/>
                  </a:lnTo>
                  <a:lnTo>
                    <a:pt x="358292" y="1778520"/>
                  </a:lnTo>
                  <a:lnTo>
                    <a:pt x="362902" y="1772653"/>
                  </a:lnTo>
                  <a:lnTo>
                    <a:pt x="365760" y="1767090"/>
                  </a:lnTo>
                  <a:lnTo>
                    <a:pt x="367665" y="1763839"/>
                  </a:lnTo>
                  <a:lnTo>
                    <a:pt x="367944" y="1756867"/>
                  </a:lnTo>
                  <a:lnTo>
                    <a:pt x="367258" y="1753882"/>
                  </a:lnTo>
                  <a:lnTo>
                    <a:pt x="367245" y="1753616"/>
                  </a:lnTo>
                  <a:lnTo>
                    <a:pt x="367106" y="1753196"/>
                  </a:lnTo>
                  <a:lnTo>
                    <a:pt x="366242" y="1749437"/>
                  </a:lnTo>
                  <a:lnTo>
                    <a:pt x="364934" y="1746580"/>
                  </a:lnTo>
                  <a:lnTo>
                    <a:pt x="363118" y="1742554"/>
                  </a:lnTo>
                  <a:lnTo>
                    <a:pt x="361670" y="1740611"/>
                  </a:lnTo>
                  <a:lnTo>
                    <a:pt x="361365" y="1740077"/>
                  </a:lnTo>
                  <a:lnTo>
                    <a:pt x="360616" y="1739201"/>
                  </a:lnTo>
                  <a:lnTo>
                    <a:pt x="359092" y="1737169"/>
                  </a:lnTo>
                  <a:lnTo>
                    <a:pt x="355282" y="1732407"/>
                  </a:lnTo>
                  <a:lnTo>
                    <a:pt x="352907" y="1730984"/>
                  </a:lnTo>
                  <a:lnTo>
                    <a:pt x="352425" y="1730502"/>
                  </a:lnTo>
                  <a:lnTo>
                    <a:pt x="351320" y="1730032"/>
                  </a:lnTo>
                  <a:lnTo>
                    <a:pt x="350520" y="1729549"/>
                  </a:lnTo>
                  <a:lnTo>
                    <a:pt x="350075" y="1729498"/>
                  </a:lnTo>
                  <a:lnTo>
                    <a:pt x="349046" y="1729054"/>
                  </a:lnTo>
                  <a:lnTo>
                    <a:pt x="346532" y="1729054"/>
                  </a:lnTo>
                  <a:lnTo>
                    <a:pt x="336118" y="1729054"/>
                  </a:lnTo>
                  <a:lnTo>
                    <a:pt x="331812" y="1729346"/>
                  </a:lnTo>
                  <a:lnTo>
                    <a:pt x="318503" y="1733130"/>
                  </a:lnTo>
                  <a:lnTo>
                    <a:pt x="302856" y="1737982"/>
                  </a:lnTo>
                  <a:lnTo>
                    <a:pt x="284797" y="1741932"/>
                  </a:lnTo>
                  <a:lnTo>
                    <a:pt x="258775" y="1745322"/>
                  </a:lnTo>
                  <a:lnTo>
                    <a:pt x="225348" y="1747786"/>
                  </a:lnTo>
                  <a:lnTo>
                    <a:pt x="187909" y="1745157"/>
                  </a:lnTo>
                  <a:lnTo>
                    <a:pt x="149771" y="1733257"/>
                  </a:lnTo>
                  <a:lnTo>
                    <a:pt x="136067" y="1723466"/>
                  </a:lnTo>
                  <a:lnTo>
                    <a:pt x="146215" y="1711693"/>
                  </a:lnTo>
                  <a:lnTo>
                    <a:pt x="199072" y="1661934"/>
                  </a:lnTo>
                  <a:lnTo>
                    <a:pt x="241922" y="1637601"/>
                  </a:lnTo>
                  <a:lnTo>
                    <a:pt x="293306" y="1614335"/>
                  </a:lnTo>
                  <a:lnTo>
                    <a:pt x="348996" y="1592935"/>
                  </a:lnTo>
                  <a:lnTo>
                    <a:pt x="404723" y="1574241"/>
                  </a:lnTo>
                  <a:lnTo>
                    <a:pt x="456247" y="1559064"/>
                  </a:lnTo>
                  <a:lnTo>
                    <a:pt x="505040" y="1548409"/>
                  </a:lnTo>
                  <a:lnTo>
                    <a:pt x="551865" y="1543519"/>
                  </a:lnTo>
                  <a:lnTo>
                    <a:pt x="622820" y="1540510"/>
                  </a:lnTo>
                  <a:lnTo>
                    <a:pt x="670775" y="1539748"/>
                  </a:lnTo>
                  <a:lnTo>
                    <a:pt x="728840" y="1539481"/>
                  </a:lnTo>
                  <a:lnTo>
                    <a:pt x="1103528" y="1539481"/>
                  </a:lnTo>
                  <a:lnTo>
                    <a:pt x="1104900" y="1539062"/>
                  </a:lnTo>
                  <a:lnTo>
                    <a:pt x="1112520" y="1529537"/>
                  </a:lnTo>
                  <a:lnTo>
                    <a:pt x="1113790" y="1525092"/>
                  </a:lnTo>
                  <a:lnTo>
                    <a:pt x="1113866" y="1521434"/>
                  </a:lnTo>
                  <a:close/>
                </a:path>
                <a:path w="1146810" h="1807845">
                  <a:moveTo>
                    <a:pt x="1146644" y="158318"/>
                  </a:moveTo>
                  <a:lnTo>
                    <a:pt x="1146556" y="156146"/>
                  </a:lnTo>
                  <a:lnTo>
                    <a:pt x="1145870" y="151333"/>
                  </a:lnTo>
                  <a:lnTo>
                    <a:pt x="1145146" y="148526"/>
                  </a:lnTo>
                  <a:lnTo>
                    <a:pt x="1144549" y="143764"/>
                  </a:lnTo>
                  <a:lnTo>
                    <a:pt x="1126197" y="122008"/>
                  </a:lnTo>
                  <a:lnTo>
                    <a:pt x="1125867" y="121742"/>
                  </a:lnTo>
                  <a:lnTo>
                    <a:pt x="1121765" y="120764"/>
                  </a:lnTo>
                  <a:lnTo>
                    <a:pt x="1119505" y="120129"/>
                  </a:lnTo>
                  <a:lnTo>
                    <a:pt x="1119009" y="120103"/>
                  </a:lnTo>
                  <a:lnTo>
                    <a:pt x="1117841" y="119837"/>
                  </a:lnTo>
                  <a:lnTo>
                    <a:pt x="1102944" y="116293"/>
                  </a:lnTo>
                  <a:lnTo>
                    <a:pt x="1086967" y="115062"/>
                  </a:lnTo>
                  <a:lnTo>
                    <a:pt x="1086967" y="150876"/>
                  </a:lnTo>
                  <a:lnTo>
                    <a:pt x="1086815" y="149479"/>
                  </a:lnTo>
                  <a:lnTo>
                    <a:pt x="1086904" y="148551"/>
                  </a:lnTo>
                  <a:lnTo>
                    <a:pt x="1086967" y="150876"/>
                  </a:lnTo>
                  <a:lnTo>
                    <a:pt x="1086967" y="115062"/>
                  </a:lnTo>
                  <a:lnTo>
                    <a:pt x="1052753" y="96139"/>
                  </a:lnTo>
                  <a:lnTo>
                    <a:pt x="1028725" y="61734"/>
                  </a:lnTo>
                  <a:lnTo>
                    <a:pt x="1022731" y="46647"/>
                  </a:lnTo>
                  <a:lnTo>
                    <a:pt x="1025855" y="42684"/>
                  </a:lnTo>
                  <a:lnTo>
                    <a:pt x="1027684" y="35941"/>
                  </a:lnTo>
                  <a:lnTo>
                    <a:pt x="1027633" y="28028"/>
                  </a:lnTo>
                  <a:lnTo>
                    <a:pt x="1025982" y="20307"/>
                  </a:lnTo>
                  <a:lnTo>
                    <a:pt x="1022997" y="14109"/>
                  </a:lnTo>
                  <a:lnTo>
                    <a:pt x="1021308" y="12293"/>
                  </a:lnTo>
                  <a:lnTo>
                    <a:pt x="1021092" y="11252"/>
                  </a:lnTo>
                  <a:lnTo>
                    <a:pt x="1017282" y="5537"/>
                  </a:lnTo>
                  <a:lnTo>
                    <a:pt x="1010615" y="1727"/>
                  </a:lnTo>
                  <a:lnTo>
                    <a:pt x="1003947" y="774"/>
                  </a:lnTo>
                  <a:lnTo>
                    <a:pt x="997280" y="774"/>
                  </a:lnTo>
                  <a:lnTo>
                    <a:pt x="991933" y="0"/>
                  </a:lnTo>
                  <a:lnTo>
                    <a:pt x="990168" y="0"/>
                  </a:lnTo>
                  <a:lnTo>
                    <a:pt x="983945" y="2679"/>
                  </a:lnTo>
                  <a:lnTo>
                    <a:pt x="979182" y="6489"/>
                  </a:lnTo>
                  <a:lnTo>
                    <a:pt x="976795" y="8978"/>
                  </a:lnTo>
                  <a:lnTo>
                    <a:pt x="976325" y="9347"/>
                  </a:lnTo>
                  <a:lnTo>
                    <a:pt x="976109" y="9702"/>
                  </a:lnTo>
                  <a:lnTo>
                    <a:pt x="974559" y="11315"/>
                  </a:lnTo>
                  <a:lnTo>
                    <a:pt x="970838" y="17322"/>
                  </a:lnTo>
                  <a:lnTo>
                    <a:pt x="968197" y="24561"/>
                  </a:lnTo>
                  <a:lnTo>
                    <a:pt x="966800" y="33159"/>
                  </a:lnTo>
                  <a:lnTo>
                    <a:pt x="970038" y="55245"/>
                  </a:lnTo>
                  <a:lnTo>
                    <a:pt x="979182" y="83400"/>
                  </a:lnTo>
                  <a:lnTo>
                    <a:pt x="986548" y="100939"/>
                  </a:lnTo>
                  <a:lnTo>
                    <a:pt x="910602" y="81737"/>
                  </a:lnTo>
                  <a:lnTo>
                    <a:pt x="876312" y="99834"/>
                  </a:lnTo>
                  <a:lnTo>
                    <a:pt x="875652" y="105689"/>
                  </a:lnTo>
                  <a:lnTo>
                    <a:pt x="875652" y="110515"/>
                  </a:lnTo>
                  <a:lnTo>
                    <a:pt x="906246" y="144526"/>
                  </a:lnTo>
                  <a:lnTo>
                    <a:pt x="968756" y="166522"/>
                  </a:lnTo>
                  <a:lnTo>
                    <a:pt x="1031405" y="178841"/>
                  </a:lnTo>
                  <a:lnTo>
                    <a:pt x="1031087" y="179882"/>
                  </a:lnTo>
                  <a:lnTo>
                    <a:pt x="1022997" y="187820"/>
                  </a:lnTo>
                  <a:lnTo>
                    <a:pt x="1007757" y="194856"/>
                  </a:lnTo>
                  <a:lnTo>
                    <a:pt x="983945" y="199847"/>
                  </a:lnTo>
                  <a:lnTo>
                    <a:pt x="980173" y="201612"/>
                  </a:lnTo>
                  <a:lnTo>
                    <a:pt x="971677" y="206146"/>
                  </a:lnTo>
                  <a:lnTo>
                    <a:pt x="962647" y="212293"/>
                  </a:lnTo>
                  <a:lnTo>
                    <a:pt x="957275" y="218897"/>
                  </a:lnTo>
                  <a:lnTo>
                    <a:pt x="955573" y="224929"/>
                  </a:lnTo>
                  <a:lnTo>
                    <a:pt x="955840" y="232232"/>
                  </a:lnTo>
                  <a:lnTo>
                    <a:pt x="977277" y="256997"/>
                  </a:lnTo>
                  <a:lnTo>
                    <a:pt x="985227" y="259143"/>
                  </a:lnTo>
                  <a:lnTo>
                    <a:pt x="994537" y="259969"/>
                  </a:lnTo>
                  <a:lnTo>
                    <a:pt x="1004735" y="259537"/>
                  </a:lnTo>
                  <a:lnTo>
                    <a:pt x="1015377" y="257949"/>
                  </a:lnTo>
                  <a:lnTo>
                    <a:pt x="1069086" y="236778"/>
                  </a:lnTo>
                  <a:lnTo>
                    <a:pt x="1091692" y="198513"/>
                  </a:lnTo>
                  <a:lnTo>
                    <a:pt x="1092530" y="188417"/>
                  </a:lnTo>
                  <a:lnTo>
                    <a:pt x="1092301" y="182435"/>
                  </a:lnTo>
                  <a:lnTo>
                    <a:pt x="1102347" y="182422"/>
                  </a:lnTo>
                  <a:lnTo>
                    <a:pt x="1115898" y="179844"/>
                  </a:lnTo>
                  <a:lnTo>
                    <a:pt x="1117511" y="179527"/>
                  </a:lnTo>
                  <a:lnTo>
                    <a:pt x="1119505" y="179412"/>
                  </a:lnTo>
                  <a:lnTo>
                    <a:pt x="1121676" y="178739"/>
                  </a:lnTo>
                  <a:lnTo>
                    <a:pt x="1125867" y="177939"/>
                  </a:lnTo>
                  <a:lnTo>
                    <a:pt x="1133030" y="174244"/>
                  </a:lnTo>
                  <a:lnTo>
                    <a:pt x="1133817" y="173545"/>
                  </a:lnTo>
                  <a:lnTo>
                    <a:pt x="1139202" y="169367"/>
                  </a:lnTo>
                  <a:lnTo>
                    <a:pt x="1143965" y="164604"/>
                  </a:lnTo>
                  <a:lnTo>
                    <a:pt x="1146644" y="158318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242" y="5349250"/>
            <a:ext cx="4000499" cy="1638299"/>
          </a:xfrm>
          <a:prstGeom prst="rect">
            <a:avLst/>
          </a:prstGeo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F7F8ECB-14FE-C772-8B11-25BDEAAA72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-35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Times New Roman</vt:lpstr>
      <vt:lpstr>Office Theme</vt:lpstr>
      <vt:lpstr>Hii,  Iam Siddhika</vt:lpstr>
      <vt:lpstr>Today Content</vt:lpstr>
      <vt:lpstr>  SELECTEDVALUE</vt:lpstr>
      <vt:lpstr>Visual Example for better understanding</vt:lpstr>
      <vt:lpstr>After creating the Selected Category measure ,next steps to create  dynamic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2024-09-15T17:26:35Z</dcterms:created>
  <dcterms:modified xsi:type="dcterms:W3CDTF">2024-09-25T14:50:40Z</dcterms:modified>
</cp:coreProperties>
</file>