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B5563-8E16-421E-BCDA-B98EDDDA20DB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2316E-438E-4C93-9A71-1DCE8C2F9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6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6F4AE-CD2B-4970-A13A-B8188E39A869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F733-66B6-4800-A6BB-979154577919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2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6" y="0"/>
                </a:lnTo>
                <a:lnTo>
                  <a:pt x="1595530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40"/>
                </a:lnTo>
                <a:lnTo>
                  <a:pt x="1951376" y="295447"/>
                </a:lnTo>
                <a:lnTo>
                  <a:pt x="1953743" y="331164"/>
                </a:lnTo>
                <a:lnTo>
                  <a:pt x="1953743" y="354171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2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E5D17-A397-48D2-A482-DA885A7D3355}" type="datetime1">
              <a:rPr lang="en-US" smtClean="0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947F-B01E-42B3-9B1D-DD445123B3B6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9A38-109B-4CA2-915D-844786CA18C9}" type="datetime1">
              <a:rPr lang="en-US" smtClean="0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5910" y="229743"/>
            <a:ext cx="3769365" cy="470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6578" y="2952750"/>
            <a:ext cx="5193030" cy="2897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8FA9D-C09D-40FD-A1F0-31B27704D772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16878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u="none" spc="-20" dirty="0"/>
              <a:t>Hii, </a:t>
            </a: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17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10" dirty="0">
                <a:latin typeface="Arial Black"/>
                <a:cs typeface="Arial Black"/>
              </a:rPr>
              <a:t>soo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Excited.</a:t>
            </a:r>
            <a:endParaRPr sz="1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u="none" dirty="0"/>
              <a:t>Today</a:t>
            </a:r>
            <a:r>
              <a:rPr sz="2650" u="none" spc="70" dirty="0"/>
              <a:t> </a:t>
            </a:r>
            <a:r>
              <a:rPr sz="2650" u="none" spc="-10" dirty="0"/>
              <a:t>Content</a:t>
            </a:r>
            <a:endParaRPr sz="2650"/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3276" y="972566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4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3"/>
                </a:lnTo>
                <a:lnTo>
                  <a:pt x="0" y="486279"/>
                </a:lnTo>
                <a:lnTo>
                  <a:pt x="2434" y="436564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2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4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168" y="2462118"/>
            <a:ext cx="85725" cy="857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168" y="2938368"/>
            <a:ext cx="85725" cy="857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168" y="3414618"/>
            <a:ext cx="85725" cy="8572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6" name="object 16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38" y="1446076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3"/>
                  </a:lnTo>
                  <a:lnTo>
                    <a:pt x="196313" y="1218364"/>
                  </a:lnTo>
                  <a:lnTo>
                    <a:pt x="166879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5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8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5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9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7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5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3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8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6" y="723034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8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3" y="1218364"/>
                  </a:lnTo>
                  <a:lnTo>
                    <a:pt x="1218364" y="1249763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5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7" y="1439987"/>
                  </a:lnTo>
                  <a:lnTo>
                    <a:pt x="770578" y="1444538"/>
                  </a:lnTo>
                  <a:lnTo>
                    <a:pt x="723038" y="1446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30764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8310" y="1397402"/>
            <a:ext cx="3517900" cy="221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Comic Sans MS"/>
                <a:cs typeface="Comic Sans MS"/>
              </a:rPr>
              <a:t>Meet</a:t>
            </a:r>
            <a:r>
              <a:rPr sz="2500" b="1" spc="-75" dirty="0">
                <a:latin typeface="Comic Sans MS"/>
                <a:cs typeface="Comic Sans MS"/>
              </a:rPr>
              <a:t> </a:t>
            </a:r>
            <a:r>
              <a:rPr sz="2500" b="1" spc="-2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  <a:p>
            <a:pPr marL="467995" marR="5080" algn="just">
              <a:lnSpc>
                <a:spcPct val="164500"/>
              </a:lnSpc>
              <a:spcBef>
                <a:spcPts val="2960"/>
              </a:spcBef>
            </a:pPr>
            <a:r>
              <a:rPr sz="1900" dirty="0">
                <a:latin typeface="Comic Sans MS"/>
                <a:cs typeface="Comic Sans MS"/>
              </a:rPr>
              <a:t>INTRODUCTION</a:t>
            </a:r>
            <a:r>
              <a:rPr sz="1900" spc="-6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TO</a:t>
            </a:r>
            <a:r>
              <a:rPr sz="1900" spc="-60" dirty="0">
                <a:latin typeface="Comic Sans MS"/>
                <a:cs typeface="Comic Sans MS"/>
              </a:rPr>
              <a:t> </a:t>
            </a:r>
            <a:r>
              <a:rPr sz="1900" spc="-25" dirty="0">
                <a:latin typeface="Comic Sans MS"/>
                <a:cs typeface="Comic Sans MS"/>
              </a:rPr>
              <a:t>DAX </a:t>
            </a:r>
            <a:r>
              <a:rPr sz="1900" dirty="0">
                <a:latin typeface="Comic Sans MS"/>
                <a:cs typeface="Comic Sans MS"/>
              </a:rPr>
              <a:t>TWO</a:t>
            </a:r>
            <a:r>
              <a:rPr sz="1900" spc="-2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WAYS</a:t>
            </a:r>
            <a:r>
              <a:rPr sz="1900" spc="-2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TO</a:t>
            </a:r>
            <a:r>
              <a:rPr sz="1900" spc="-2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USE</a:t>
            </a:r>
            <a:r>
              <a:rPr sz="1900" spc="-20" dirty="0">
                <a:latin typeface="Comic Sans MS"/>
                <a:cs typeface="Comic Sans MS"/>
              </a:rPr>
              <a:t> </a:t>
            </a:r>
            <a:r>
              <a:rPr sz="1900" spc="-25" dirty="0">
                <a:latin typeface="Comic Sans MS"/>
                <a:cs typeface="Comic Sans MS"/>
              </a:rPr>
              <a:t>DAX </a:t>
            </a:r>
            <a:r>
              <a:rPr sz="1900" dirty="0">
                <a:latin typeface="Comic Sans MS"/>
                <a:cs typeface="Comic Sans MS"/>
              </a:rPr>
              <a:t>M</a:t>
            </a:r>
            <a:r>
              <a:rPr sz="1900" spc="-2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VS.</a:t>
            </a:r>
            <a:r>
              <a:rPr sz="1900" spc="-20" dirty="0">
                <a:latin typeface="Comic Sans MS"/>
                <a:cs typeface="Comic Sans MS"/>
              </a:rPr>
              <a:t> </a:t>
            </a:r>
            <a:r>
              <a:rPr sz="1900" spc="-25" dirty="0">
                <a:latin typeface="Comic Sans MS"/>
                <a:cs typeface="Comic Sans MS"/>
              </a:rPr>
              <a:t>DAX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2920" y="2611095"/>
            <a:ext cx="1758204" cy="28289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409971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2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3378" y="1491130"/>
            <a:ext cx="8331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12100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Have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you </a:t>
            </a:r>
            <a:r>
              <a:rPr sz="1450" b="1" dirty="0">
                <a:latin typeface="Comic Sans MS"/>
                <a:cs typeface="Comic Sans MS"/>
              </a:rPr>
              <a:t>got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63088" y="5587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19999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19999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9" name="object 9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439760" y="12"/>
            <a:ext cx="5062855" cy="720090"/>
          </a:xfrm>
          <a:custGeom>
            <a:avLst/>
            <a:gdLst/>
            <a:ahLst/>
            <a:cxnLst/>
            <a:rect l="l" t="t" r="r" b="b"/>
            <a:pathLst>
              <a:path w="5062855" h="720090">
                <a:moveTo>
                  <a:pt x="4127716" y="403301"/>
                </a:moveTo>
                <a:lnTo>
                  <a:pt x="4115397" y="323862"/>
                </a:lnTo>
                <a:lnTo>
                  <a:pt x="4099839" y="283057"/>
                </a:lnTo>
                <a:lnTo>
                  <a:pt x="4078884" y="245275"/>
                </a:lnTo>
                <a:lnTo>
                  <a:pt x="4053014" y="210985"/>
                </a:lnTo>
                <a:lnTo>
                  <a:pt x="4022699" y="180670"/>
                </a:lnTo>
                <a:lnTo>
                  <a:pt x="3988409" y="154800"/>
                </a:lnTo>
                <a:lnTo>
                  <a:pt x="3950627" y="133845"/>
                </a:lnTo>
                <a:lnTo>
                  <a:pt x="3909822" y="118287"/>
                </a:lnTo>
                <a:lnTo>
                  <a:pt x="3866464" y="108610"/>
                </a:lnTo>
                <a:lnTo>
                  <a:pt x="3821049" y="105283"/>
                </a:lnTo>
                <a:lnTo>
                  <a:pt x="307352" y="105283"/>
                </a:lnTo>
                <a:lnTo>
                  <a:pt x="261937" y="108610"/>
                </a:lnTo>
                <a:lnTo>
                  <a:pt x="218579" y="118287"/>
                </a:lnTo>
                <a:lnTo>
                  <a:pt x="177774" y="133845"/>
                </a:lnTo>
                <a:lnTo>
                  <a:pt x="139992" y="154800"/>
                </a:lnTo>
                <a:lnTo>
                  <a:pt x="105702" y="180670"/>
                </a:lnTo>
                <a:lnTo>
                  <a:pt x="75387" y="210985"/>
                </a:lnTo>
                <a:lnTo>
                  <a:pt x="49517" y="245275"/>
                </a:lnTo>
                <a:lnTo>
                  <a:pt x="28562" y="283057"/>
                </a:lnTo>
                <a:lnTo>
                  <a:pt x="13004" y="323862"/>
                </a:lnTo>
                <a:lnTo>
                  <a:pt x="3327" y="367220"/>
                </a:lnTo>
                <a:lnTo>
                  <a:pt x="0" y="412635"/>
                </a:lnTo>
                <a:lnTo>
                  <a:pt x="3327" y="458050"/>
                </a:lnTo>
                <a:lnTo>
                  <a:pt x="13004" y="501408"/>
                </a:lnTo>
                <a:lnTo>
                  <a:pt x="28562" y="542213"/>
                </a:lnTo>
                <a:lnTo>
                  <a:pt x="49517" y="579996"/>
                </a:lnTo>
                <a:lnTo>
                  <a:pt x="75387" y="614286"/>
                </a:lnTo>
                <a:lnTo>
                  <a:pt x="105702" y="644601"/>
                </a:lnTo>
                <a:lnTo>
                  <a:pt x="139992" y="670471"/>
                </a:lnTo>
                <a:lnTo>
                  <a:pt x="177774" y="691426"/>
                </a:lnTo>
                <a:lnTo>
                  <a:pt x="218579" y="706983"/>
                </a:lnTo>
                <a:lnTo>
                  <a:pt x="261937" y="716661"/>
                </a:lnTo>
                <a:lnTo>
                  <a:pt x="307352" y="719988"/>
                </a:lnTo>
                <a:lnTo>
                  <a:pt x="3821049" y="719988"/>
                </a:lnTo>
                <a:lnTo>
                  <a:pt x="3866464" y="716661"/>
                </a:lnTo>
                <a:lnTo>
                  <a:pt x="3909822" y="706983"/>
                </a:lnTo>
                <a:lnTo>
                  <a:pt x="3950627" y="691426"/>
                </a:lnTo>
                <a:lnTo>
                  <a:pt x="3988409" y="670471"/>
                </a:lnTo>
                <a:lnTo>
                  <a:pt x="4022699" y="644601"/>
                </a:lnTo>
                <a:lnTo>
                  <a:pt x="4053014" y="614286"/>
                </a:lnTo>
                <a:lnTo>
                  <a:pt x="4078884" y="579996"/>
                </a:lnTo>
                <a:lnTo>
                  <a:pt x="4099839" y="542213"/>
                </a:lnTo>
                <a:lnTo>
                  <a:pt x="4115397" y="501408"/>
                </a:lnTo>
                <a:lnTo>
                  <a:pt x="4125074" y="458050"/>
                </a:lnTo>
                <a:lnTo>
                  <a:pt x="4127716" y="421970"/>
                </a:lnTo>
                <a:lnTo>
                  <a:pt x="4127716" y="403301"/>
                </a:lnTo>
                <a:close/>
              </a:path>
              <a:path w="5062855" h="720090">
                <a:moveTo>
                  <a:pt x="5062779" y="0"/>
                </a:moveTo>
                <a:lnTo>
                  <a:pt x="4090212" y="0"/>
                </a:lnTo>
                <a:lnTo>
                  <a:pt x="4092435" y="46824"/>
                </a:lnTo>
                <a:lnTo>
                  <a:pt x="4098988" y="92405"/>
                </a:lnTo>
                <a:lnTo>
                  <a:pt x="4109643" y="136512"/>
                </a:lnTo>
                <a:lnTo>
                  <a:pt x="4124198" y="178955"/>
                </a:lnTo>
                <a:lnTo>
                  <a:pt x="4142473" y="219519"/>
                </a:lnTo>
                <a:lnTo>
                  <a:pt x="4164241" y="258025"/>
                </a:lnTo>
                <a:lnTo>
                  <a:pt x="4189311" y="294233"/>
                </a:lnTo>
                <a:lnTo>
                  <a:pt x="4217467" y="327977"/>
                </a:lnTo>
                <a:lnTo>
                  <a:pt x="4248518" y="359029"/>
                </a:lnTo>
                <a:lnTo>
                  <a:pt x="4282249" y="387184"/>
                </a:lnTo>
                <a:lnTo>
                  <a:pt x="4318470" y="412254"/>
                </a:lnTo>
                <a:lnTo>
                  <a:pt x="4356976" y="434022"/>
                </a:lnTo>
                <a:lnTo>
                  <a:pt x="4397540" y="452285"/>
                </a:lnTo>
                <a:lnTo>
                  <a:pt x="4439983" y="466852"/>
                </a:lnTo>
                <a:lnTo>
                  <a:pt x="4484090" y="477507"/>
                </a:lnTo>
                <a:lnTo>
                  <a:pt x="4529671" y="484047"/>
                </a:lnTo>
                <a:lnTo>
                  <a:pt x="4576496" y="486283"/>
                </a:lnTo>
                <a:lnTo>
                  <a:pt x="4623333" y="484047"/>
                </a:lnTo>
                <a:lnTo>
                  <a:pt x="4668901" y="477507"/>
                </a:lnTo>
                <a:lnTo>
                  <a:pt x="4713008" y="466852"/>
                </a:lnTo>
                <a:lnTo>
                  <a:pt x="4755451" y="452285"/>
                </a:lnTo>
                <a:lnTo>
                  <a:pt x="4796028" y="434022"/>
                </a:lnTo>
                <a:lnTo>
                  <a:pt x="4834521" y="412254"/>
                </a:lnTo>
                <a:lnTo>
                  <a:pt x="4870742" y="387184"/>
                </a:lnTo>
                <a:lnTo>
                  <a:pt x="4904486" y="359029"/>
                </a:lnTo>
                <a:lnTo>
                  <a:pt x="4935525" y="327977"/>
                </a:lnTo>
                <a:lnTo>
                  <a:pt x="4963693" y="294233"/>
                </a:lnTo>
                <a:lnTo>
                  <a:pt x="4988763" y="258025"/>
                </a:lnTo>
                <a:lnTo>
                  <a:pt x="5010531" y="219519"/>
                </a:lnTo>
                <a:lnTo>
                  <a:pt x="5028793" y="178955"/>
                </a:lnTo>
                <a:lnTo>
                  <a:pt x="5043360" y="136512"/>
                </a:lnTo>
                <a:lnTo>
                  <a:pt x="5054016" y="92405"/>
                </a:lnTo>
                <a:lnTo>
                  <a:pt x="5060556" y="46824"/>
                </a:lnTo>
                <a:lnTo>
                  <a:pt x="5062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dirty="0"/>
              <a:t>INTRODUCTION</a:t>
            </a:r>
            <a:r>
              <a:rPr sz="2150" spc="-140" dirty="0"/>
              <a:t> </a:t>
            </a:r>
            <a:r>
              <a:rPr sz="2150" dirty="0"/>
              <a:t>TO</a:t>
            </a:r>
            <a:r>
              <a:rPr sz="2150" spc="-140" dirty="0"/>
              <a:t> </a:t>
            </a:r>
            <a:r>
              <a:rPr sz="2150" spc="-25" dirty="0"/>
              <a:t>DAX</a:t>
            </a:r>
            <a:endParaRPr sz="2150"/>
          </a:p>
        </p:txBody>
      </p:sp>
      <p:sp>
        <p:nvSpPr>
          <p:cNvPr id="13" name="object 13"/>
          <p:cNvSpPr/>
          <p:nvPr/>
        </p:nvSpPr>
        <p:spPr>
          <a:xfrm>
            <a:off x="719999" y="1304758"/>
            <a:ext cx="6051550" cy="1158875"/>
          </a:xfrm>
          <a:custGeom>
            <a:avLst/>
            <a:gdLst/>
            <a:ahLst/>
            <a:cxnLst/>
            <a:rect l="l" t="t" r="r" b="b"/>
            <a:pathLst>
              <a:path w="6051550" h="1158875">
                <a:moveTo>
                  <a:pt x="5718130" y="1158261"/>
                </a:moveTo>
                <a:lnTo>
                  <a:pt x="333374" y="1158261"/>
                </a:lnTo>
                <a:lnTo>
                  <a:pt x="284111" y="1154646"/>
                </a:lnTo>
                <a:lnTo>
                  <a:pt x="237091" y="1144146"/>
                </a:lnTo>
                <a:lnTo>
                  <a:pt x="192832" y="1127276"/>
                </a:lnTo>
                <a:lnTo>
                  <a:pt x="151848" y="1104552"/>
                </a:lnTo>
                <a:lnTo>
                  <a:pt x="114656" y="1076490"/>
                </a:lnTo>
                <a:lnTo>
                  <a:pt x="81771" y="1043605"/>
                </a:lnTo>
                <a:lnTo>
                  <a:pt x="53708" y="1006412"/>
                </a:lnTo>
                <a:lnTo>
                  <a:pt x="30984" y="965429"/>
                </a:lnTo>
                <a:lnTo>
                  <a:pt x="14114" y="921169"/>
                </a:lnTo>
                <a:lnTo>
                  <a:pt x="3614" y="874150"/>
                </a:lnTo>
                <a:lnTo>
                  <a:pt x="0" y="82488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718130" y="0"/>
                </a:lnTo>
                <a:lnTo>
                  <a:pt x="5767393" y="3614"/>
                </a:lnTo>
                <a:lnTo>
                  <a:pt x="5814413" y="14114"/>
                </a:lnTo>
                <a:lnTo>
                  <a:pt x="5858672" y="30984"/>
                </a:lnTo>
                <a:lnTo>
                  <a:pt x="5899656" y="53708"/>
                </a:lnTo>
                <a:lnTo>
                  <a:pt x="5936848" y="81771"/>
                </a:lnTo>
                <a:lnTo>
                  <a:pt x="5969734" y="114656"/>
                </a:lnTo>
                <a:lnTo>
                  <a:pt x="5997796" y="151848"/>
                </a:lnTo>
                <a:lnTo>
                  <a:pt x="6020520" y="192832"/>
                </a:lnTo>
                <a:lnTo>
                  <a:pt x="6037390" y="237091"/>
                </a:lnTo>
                <a:lnTo>
                  <a:pt x="6047890" y="284111"/>
                </a:lnTo>
                <a:lnTo>
                  <a:pt x="6051505" y="333374"/>
                </a:lnTo>
                <a:lnTo>
                  <a:pt x="6051505" y="824886"/>
                </a:lnTo>
                <a:lnTo>
                  <a:pt x="6047890" y="874150"/>
                </a:lnTo>
                <a:lnTo>
                  <a:pt x="6037390" y="921169"/>
                </a:lnTo>
                <a:lnTo>
                  <a:pt x="6020520" y="965429"/>
                </a:lnTo>
                <a:lnTo>
                  <a:pt x="5997796" y="1006412"/>
                </a:lnTo>
                <a:lnTo>
                  <a:pt x="5969734" y="1043605"/>
                </a:lnTo>
                <a:lnTo>
                  <a:pt x="5936848" y="1076490"/>
                </a:lnTo>
                <a:lnTo>
                  <a:pt x="5899656" y="1104552"/>
                </a:lnTo>
                <a:lnTo>
                  <a:pt x="5858672" y="1127276"/>
                </a:lnTo>
                <a:lnTo>
                  <a:pt x="5814413" y="1144146"/>
                </a:lnTo>
                <a:lnTo>
                  <a:pt x="5767393" y="1154646"/>
                </a:lnTo>
                <a:lnTo>
                  <a:pt x="5718130" y="11582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0003" y="1357970"/>
            <a:ext cx="567182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900"/>
              </a:lnSpc>
              <a:spcBef>
                <a:spcPts val="100"/>
              </a:spcBef>
            </a:pPr>
            <a:r>
              <a:rPr sz="1850" b="1" dirty="0">
                <a:latin typeface="Comic Sans MS"/>
                <a:cs typeface="Comic Sans MS"/>
              </a:rPr>
              <a:t>Data</a:t>
            </a:r>
            <a:r>
              <a:rPr sz="1850" b="1" spc="-9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Analysis</a:t>
            </a:r>
            <a:r>
              <a:rPr sz="1850" b="1" spc="-8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Expressions</a:t>
            </a:r>
            <a:r>
              <a:rPr sz="1850" b="1" spc="-9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(commonly</a:t>
            </a:r>
            <a:r>
              <a:rPr sz="1850" b="1" spc="-8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known</a:t>
            </a:r>
            <a:r>
              <a:rPr sz="1850" b="1" spc="-90" dirty="0">
                <a:latin typeface="Comic Sans MS"/>
                <a:cs typeface="Comic Sans MS"/>
              </a:rPr>
              <a:t> </a:t>
            </a:r>
            <a:r>
              <a:rPr sz="1850" b="1" spc="-25" dirty="0">
                <a:latin typeface="Comic Sans MS"/>
                <a:cs typeface="Comic Sans MS"/>
              </a:rPr>
              <a:t>as </a:t>
            </a:r>
            <a:r>
              <a:rPr sz="1850" b="1" dirty="0">
                <a:latin typeface="Comic Sans MS"/>
                <a:cs typeface="Comic Sans MS"/>
              </a:rPr>
              <a:t>DAX</a:t>
            </a:r>
            <a:r>
              <a:rPr sz="1850" dirty="0">
                <a:latin typeface="Comic Sans MS"/>
                <a:cs typeface="Comic Sans MS"/>
              </a:rPr>
              <a:t>)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formula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language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that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drives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3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front-end.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39763" y="2832681"/>
            <a:ext cx="5502910" cy="3346450"/>
          </a:xfrm>
          <a:custGeom>
            <a:avLst/>
            <a:gdLst/>
            <a:ahLst/>
            <a:cxnLst/>
            <a:rect l="l" t="t" r="r" b="b"/>
            <a:pathLst>
              <a:path w="5502909" h="3346450">
                <a:moveTo>
                  <a:pt x="5172786" y="3345828"/>
                </a:moveTo>
                <a:lnTo>
                  <a:pt x="333368" y="3345828"/>
                </a:lnTo>
                <a:lnTo>
                  <a:pt x="284111" y="3342213"/>
                </a:lnTo>
                <a:lnTo>
                  <a:pt x="237091" y="3331713"/>
                </a:lnTo>
                <a:lnTo>
                  <a:pt x="192832" y="3314843"/>
                </a:lnTo>
                <a:lnTo>
                  <a:pt x="151848" y="3292119"/>
                </a:lnTo>
                <a:lnTo>
                  <a:pt x="114656" y="3264057"/>
                </a:lnTo>
                <a:lnTo>
                  <a:pt x="81771" y="3231171"/>
                </a:lnTo>
                <a:lnTo>
                  <a:pt x="53708" y="3193979"/>
                </a:lnTo>
                <a:lnTo>
                  <a:pt x="30984" y="3152995"/>
                </a:lnTo>
                <a:lnTo>
                  <a:pt x="14114" y="3108736"/>
                </a:lnTo>
                <a:lnTo>
                  <a:pt x="3614" y="3061717"/>
                </a:lnTo>
                <a:lnTo>
                  <a:pt x="0" y="3012453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2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172780" y="0"/>
                </a:lnTo>
                <a:lnTo>
                  <a:pt x="5222043" y="3614"/>
                </a:lnTo>
                <a:lnTo>
                  <a:pt x="5269063" y="14114"/>
                </a:lnTo>
                <a:lnTo>
                  <a:pt x="5313322" y="30984"/>
                </a:lnTo>
                <a:lnTo>
                  <a:pt x="5354306" y="53708"/>
                </a:lnTo>
                <a:lnTo>
                  <a:pt x="5391498" y="81771"/>
                </a:lnTo>
                <a:lnTo>
                  <a:pt x="5424383" y="114656"/>
                </a:lnTo>
                <a:lnTo>
                  <a:pt x="5452446" y="151848"/>
                </a:lnTo>
                <a:lnTo>
                  <a:pt x="5475170" y="192832"/>
                </a:lnTo>
                <a:lnTo>
                  <a:pt x="5492040" y="237092"/>
                </a:lnTo>
                <a:lnTo>
                  <a:pt x="5502318" y="283120"/>
                </a:lnTo>
                <a:lnTo>
                  <a:pt x="5502318" y="3062708"/>
                </a:lnTo>
                <a:lnTo>
                  <a:pt x="5492040" y="3108736"/>
                </a:lnTo>
                <a:lnTo>
                  <a:pt x="5475170" y="3152995"/>
                </a:lnTo>
                <a:lnTo>
                  <a:pt x="5452446" y="3193979"/>
                </a:lnTo>
                <a:lnTo>
                  <a:pt x="5424383" y="3231171"/>
                </a:lnTo>
                <a:lnTo>
                  <a:pt x="5391498" y="3264057"/>
                </a:lnTo>
                <a:lnTo>
                  <a:pt x="5354306" y="3292119"/>
                </a:lnTo>
                <a:lnTo>
                  <a:pt x="5313322" y="3314843"/>
                </a:lnTo>
                <a:lnTo>
                  <a:pt x="5269063" y="3331713"/>
                </a:lnTo>
                <a:lnTo>
                  <a:pt x="5222043" y="3342213"/>
                </a:lnTo>
                <a:lnTo>
                  <a:pt x="5172786" y="3345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spc="-50" dirty="0"/>
              <a:t> </a:t>
            </a:r>
            <a:r>
              <a:rPr dirty="0"/>
              <a:t>Simple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10" dirty="0"/>
              <a:t>understand:</a:t>
            </a:r>
          </a:p>
          <a:p>
            <a:pPr marL="12700" marR="5080" indent="-635" algn="ctr">
              <a:lnSpc>
                <a:spcPct val="114900"/>
              </a:lnSpc>
              <a:spcBef>
                <a:spcPts val="2550"/>
              </a:spcBef>
            </a:pPr>
            <a:r>
              <a:rPr dirty="0"/>
              <a:t>DAX</a:t>
            </a:r>
            <a:r>
              <a:rPr spc="-45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like</a:t>
            </a:r>
            <a:r>
              <a:rPr spc="-4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supercharged</a:t>
            </a:r>
            <a:r>
              <a:rPr spc="-45" dirty="0"/>
              <a:t> </a:t>
            </a:r>
            <a:r>
              <a:rPr dirty="0"/>
              <a:t>tool</a:t>
            </a:r>
            <a:r>
              <a:rPr spc="-4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spc="-10" dirty="0"/>
              <a:t>Power </a:t>
            </a:r>
            <a:r>
              <a:rPr dirty="0"/>
              <a:t>BI.</a:t>
            </a:r>
            <a:r>
              <a:rPr spc="-65" dirty="0"/>
              <a:t> </a:t>
            </a:r>
            <a:r>
              <a:rPr dirty="0"/>
              <a:t>It's</a:t>
            </a:r>
            <a:r>
              <a:rPr spc="-60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special</a:t>
            </a:r>
            <a:r>
              <a:rPr spc="-60" dirty="0"/>
              <a:t> </a:t>
            </a:r>
            <a:r>
              <a:rPr dirty="0"/>
              <a:t>language</a:t>
            </a:r>
            <a:r>
              <a:rPr spc="-60" dirty="0"/>
              <a:t> </a:t>
            </a:r>
            <a:r>
              <a:rPr dirty="0"/>
              <a:t>that</a:t>
            </a:r>
            <a:r>
              <a:rPr spc="-60" dirty="0"/>
              <a:t> </a:t>
            </a:r>
            <a:r>
              <a:rPr dirty="0"/>
              <a:t>helps</a:t>
            </a:r>
            <a:r>
              <a:rPr spc="-60" dirty="0"/>
              <a:t> </a:t>
            </a:r>
            <a:r>
              <a:rPr dirty="0"/>
              <a:t>Power</a:t>
            </a:r>
            <a:r>
              <a:rPr spc="-60" dirty="0"/>
              <a:t> </a:t>
            </a:r>
            <a:r>
              <a:rPr spc="-25" dirty="0"/>
              <a:t>BI </a:t>
            </a:r>
            <a:r>
              <a:rPr dirty="0"/>
              <a:t>do</a:t>
            </a:r>
            <a:r>
              <a:rPr spc="-50" dirty="0"/>
              <a:t> </a:t>
            </a:r>
            <a:r>
              <a:rPr dirty="0"/>
              <a:t>its</a:t>
            </a:r>
            <a:r>
              <a:rPr spc="-45" dirty="0"/>
              <a:t> </a:t>
            </a:r>
            <a:r>
              <a:rPr dirty="0"/>
              <a:t>magic.</a:t>
            </a:r>
            <a:r>
              <a:rPr spc="-50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dirty="0"/>
              <a:t>DAX,</a:t>
            </a:r>
            <a:r>
              <a:rPr spc="-50" dirty="0"/>
              <a:t> </a:t>
            </a:r>
            <a:r>
              <a:rPr dirty="0"/>
              <a:t>you</a:t>
            </a:r>
            <a:r>
              <a:rPr spc="-45" dirty="0"/>
              <a:t> </a:t>
            </a:r>
            <a:r>
              <a:rPr dirty="0"/>
              <a:t>can</a:t>
            </a:r>
            <a:r>
              <a:rPr spc="-50" dirty="0"/>
              <a:t> </a:t>
            </a:r>
            <a:r>
              <a:rPr dirty="0"/>
              <a:t>do</a:t>
            </a:r>
            <a:r>
              <a:rPr spc="-45" dirty="0"/>
              <a:t> </a:t>
            </a:r>
            <a:r>
              <a:rPr dirty="0"/>
              <a:t>more</a:t>
            </a:r>
            <a:r>
              <a:rPr spc="-50" dirty="0"/>
              <a:t> </a:t>
            </a:r>
            <a:r>
              <a:rPr spc="-20" dirty="0"/>
              <a:t>than </a:t>
            </a:r>
            <a:r>
              <a:rPr dirty="0"/>
              <a:t>just</a:t>
            </a:r>
            <a:r>
              <a:rPr spc="-55" dirty="0"/>
              <a:t> </a:t>
            </a:r>
            <a:r>
              <a:rPr dirty="0"/>
              <a:t>regular</a:t>
            </a:r>
            <a:r>
              <a:rPr spc="-55" dirty="0"/>
              <a:t> </a:t>
            </a:r>
            <a:r>
              <a:rPr spc="-10" dirty="0"/>
              <a:t>spreadsheet</a:t>
            </a:r>
            <a:r>
              <a:rPr spc="-55" dirty="0"/>
              <a:t> </a:t>
            </a:r>
            <a:r>
              <a:rPr dirty="0"/>
              <a:t>stuff.</a:t>
            </a:r>
            <a:r>
              <a:rPr spc="-55" dirty="0"/>
              <a:t> </a:t>
            </a:r>
            <a:r>
              <a:rPr dirty="0"/>
              <a:t>It</a:t>
            </a:r>
            <a:r>
              <a:rPr spc="-50" dirty="0"/>
              <a:t> </a:t>
            </a:r>
            <a:r>
              <a:rPr dirty="0"/>
              <a:t>has</a:t>
            </a:r>
            <a:r>
              <a:rPr spc="-55" dirty="0"/>
              <a:t> </a:t>
            </a:r>
            <a:r>
              <a:rPr spc="-10" dirty="0"/>
              <a:t>really </a:t>
            </a:r>
            <a:r>
              <a:rPr dirty="0"/>
              <a:t>strong</a:t>
            </a:r>
            <a:r>
              <a:rPr spc="-7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flexible</a:t>
            </a:r>
            <a:r>
              <a:rPr spc="-70" dirty="0"/>
              <a:t> </a:t>
            </a:r>
            <a:r>
              <a:rPr dirty="0"/>
              <a:t>functions</a:t>
            </a:r>
            <a:r>
              <a:rPr spc="-70" dirty="0"/>
              <a:t> </a:t>
            </a:r>
            <a:r>
              <a:rPr dirty="0"/>
              <a:t>made</a:t>
            </a:r>
            <a:r>
              <a:rPr spc="-70" dirty="0"/>
              <a:t> </a:t>
            </a:r>
            <a:r>
              <a:rPr dirty="0"/>
              <a:t>just</a:t>
            </a:r>
            <a:r>
              <a:rPr spc="-65" dirty="0"/>
              <a:t> </a:t>
            </a:r>
            <a:r>
              <a:rPr spc="-25" dirty="0"/>
              <a:t>for </a:t>
            </a:r>
            <a:r>
              <a:rPr dirty="0"/>
              <a:t>working</a:t>
            </a:r>
            <a:r>
              <a:rPr spc="-60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that's</a:t>
            </a:r>
            <a:r>
              <a:rPr spc="-55" dirty="0"/>
              <a:t> </a:t>
            </a:r>
            <a:r>
              <a:rPr dirty="0"/>
              <a:t>connected</a:t>
            </a:r>
            <a:r>
              <a:rPr spc="-5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10" dirty="0"/>
              <a:t>certain </a:t>
            </a:r>
            <a:r>
              <a:rPr spc="-20" dirty="0"/>
              <a:t>way.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18331" y="939596"/>
            <a:ext cx="1196340" cy="1457325"/>
          </a:xfrm>
          <a:custGeom>
            <a:avLst/>
            <a:gdLst/>
            <a:ahLst/>
            <a:cxnLst/>
            <a:rect l="l" t="t" r="r" b="b"/>
            <a:pathLst>
              <a:path w="1196340" h="1457325">
                <a:moveTo>
                  <a:pt x="243782" y="1457186"/>
                </a:moveTo>
                <a:lnTo>
                  <a:pt x="260272" y="1129263"/>
                </a:lnTo>
                <a:lnTo>
                  <a:pt x="223199" y="1107753"/>
                </a:lnTo>
                <a:lnTo>
                  <a:pt x="188316" y="1083057"/>
                </a:lnTo>
                <a:lnTo>
                  <a:pt x="155806" y="1055093"/>
                </a:lnTo>
                <a:lnTo>
                  <a:pt x="125850" y="1023780"/>
                </a:lnTo>
                <a:lnTo>
                  <a:pt x="98630" y="989035"/>
                </a:lnTo>
                <a:lnTo>
                  <a:pt x="74329" y="950777"/>
                </a:lnTo>
                <a:lnTo>
                  <a:pt x="53128" y="908923"/>
                </a:lnTo>
                <a:lnTo>
                  <a:pt x="35210" y="863392"/>
                </a:lnTo>
                <a:lnTo>
                  <a:pt x="20756" y="814102"/>
                </a:lnTo>
                <a:lnTo>
                  <a:pt x="9948" y="760970"/>
                </a:lnTo>
                <a:lnTo>
                  <a:pt x="2969" y="703914"/>
                </a:lnTo>
                <a:lnTo>
                  <a:pt x="0" y="642853"/>
                </a:lnTo>
                <a:lnTo>
                  <a:pt x="1227" y="577653"/>
                </a:lnTo>
                <a:lnTo>
                  <a:pt x="6041" y="518453"/>
                </a:lnTo>
                <a:lnTo>
                  <a:pt x="14273" y="462241"/>
                </a:lnTo>
                <a:lnTo>
                  <a:pt x="25771" y="409054"/>
                </a:lnTo>
                <a:lnTo>
                  <a:pt x="40384" y="358930"/>
                </a:lnTo>
                <a:lnTo>
                  <a:pt x="57959" y="311908"/>
                </a:lnTo>
                <a:lnTo>
                  <a:pt x="78346" y="268024"/>
                </a:lnTo>
                <a:lnTo>
                  <a:pt x="101391" y="227317"/>
                </a:lnTo>
                <a:lnTo>
                  <a:pt x="126944" y="189824"/>
                </a:lnTo>
                <a:lnTo>
                  <a:pt x="154852" y="155584"/>
                </a:lnTo>
                <a:lnTo>
                  <a:pt x="184964" y="124633"/>
                </a:lnTo>
                <a:lnTo>
                  <a:pt x="217127" y="97010"/>
                </a:lnTo>
                <a:lnTo>
                  <a:pt x="251191" y="72753"/>
                </a:lnTo>
                <a:lnTo>
                  <a:pt x="287003" y="51899"/>
                </a:lnTo>
                <a:lnTo>
                  <a:pt x="324411" y="34486"/>
                </a:lnTo>
                <a:lnTo>
                  <a:pt x="363263" y="20551"/>
                </a:lnTo>
                <a:lnTo>
                  <a:pt x="403408" y="10134"/>
                </a:lnTo>
                <a:lnTo>
                  <a:pt x="444694" y="3271"/>
                </a:lnTo>
                <a:lnTo>
                  <a:pt x="486970" y="0"/>
                </a:lnTo>
                <a:lnTo>
                  <a:pt x="530080" y="358"/>
                </a:lnTo>
                <a:lnTo>
                  <a:pt x="730928" y="10458"/>
                </a:lnTo>
                <a:lnTo>
                  <a:pt x="773245" y="14395"/>
                </a:lnTo>
                <a:lnTo>
                  <a:pt x="814432" y="21863"/>
                </a:lnTo>
                <a:lnTo>
                  <a:pt x="854337" y="32809"/>
                </a:lnTo>
                <a:lnTo>
                  <a:pt x="892807" y="47180"/>
                </a:lnTo>
                <a:lnTo>
                  <a:pt x="929693" y="64923"/>
                </a:lnTo>
                <a:lnTo>
                  <a:pt x="964844" y="85986"/>
                </a:lnTo>
                <a:lnTo>
                  <a:pt x="998107" y="110314"/>
                </a:lnTo>
                <a:lnTo>
                  <a:pt x="1029333" y="137856"/>
                </a:lnTo>
                <a:lnTo>
                  <a:pt x="1058370" y="168558"/>
                </a:lnTo>
                <a:lnTo>
                  <a:pt x="1085067" y="202367"/>
                </a:lnTo>
                <a:lnTo>
                  <a:pt x="1109274" y="239231"/>
                </a:lnTo>
                <a:lnTo>
                  <a:pt x="1130839" y="279096"/>
                </a:lnTo>
                <a:lnTo>
                  <a:pt x="1149610" y="321910"/>
                </a:lnTo>
                <a:lnTo>
                  <a:pt x="1165438" y="367618"/>
                </a:lnTo>
                <a:lnTo>
                  <a:pt x="1178171" y="416170"/>
                </a:lnTo>
                <a:lnTo>
                  <a:pt x="1187657" y="467511"/>
                </a:lnTo>
                <a:lnTo>
                  <a:pt x="1193746" y="521588"/>
                </a:lnTo>
                <a:lnTo>
                  <a:pt x="1196287" y="578349"/>
                </a:lnTo>
                <a:lnTo>
                  <a:pt x="1195129" y="637741"/>
                </a:lnTo>
                <a:lnTo>
                  <a:pt x="1190463" y="694083"/>
                </a:lnTo>
                <a:lnTo>
                  <a:pt x="1182363" y="747784"/>
                </a:lnTo>
                <a:lnTo>
                  <a:pt x="1170989" y="798739"/>
                </a:lnTo>
                <a:lnTo>
                  <a:pt x="1156497" y="846894"/>
                </a:lnTo>
                <a:lnTo>
                  <a:pt x="1139044" y="892194"/>
                </a:lnTo>
                <a:lnTo>
                  <a:pt x="1118786" y="934585"/>
                </a:lnTo>
                <a:lnTo>
                  <a:pt x="1095879" y="974015"/>
                </a:lnTo>
                <a:lnTo>
                  <a:pt x="1070479" y="1010427"/>
                </a:lnTo>
                <a:lnTo>
                  <a:pt x="1042744" y="1043770"/>
                </a:lnTo>
                <a:lnTo>
                  <a:pt x="1012828" y="1073988"/>
                </a:lnTo>
                <a:lnTo>
                  <a:pt x="980889" y="1101028"/>
                </a:lnTo>
                <a:lnTo>
                  <a:pt x="947083" y="1124835"/>
                </a:lnTo>
                <a:lnTo>
                  <a:pt x="911566" y="1145356"/>
                </a:lnTo>
                <a:lnTo>
                  <a:pt x="874494" y="1162537"/>
                </a:lnTo>
                <a:lnTo>
                  <a:pt x="836025" y="1176324"/>
                </a:lnTo>
                <a:lnTo>
                  <a:pt x="796313" y="1186662"/>
                </a:lnTo>
                <a:lnTo>
                  <a:pt x="596557" y="1192688"/>
                </a:lnTo>
                <a:lnTo>
                  <a:pt x="243782" y="1457186"/>
                </a:lnTo>
                <a:close/>
              </a:path>
              <a:path w="1196340" h="1457325">
                <a:moveTo>
                  <a:pt x="671289" y="1196446"/>
                </a:moveTo>
                <a:lnTo>
                  <a:pt x="596557" y="1192688"/>
                </a:lnTo>
                <a:lnTo>
                  <a:pt x="760345" y="1192688"/>
                </a:lnTo>
                <a:lnTo>
                  <a:pt x="755515" y="1193498"/>
                </a:lnTo>
                <a:lnTo>
                  <a:pt x="713788" y="1196777"/>
                </a:lnTo>
                <a:lnTo>
                  <a:pt x="671289" y="1196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87898" y="1114059"/>
            <a:ext cx="692746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Will</a:t>
            </a:r>
            <a:r>
              <a:rPr sz="2025" b="1" spc="-172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see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847770" y="1352892"/>
            <a:ext cx="94906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mor</a:t>
            </a:r>
            <a:r>
              <a:rPr sz="2025" b="1" spc="-15" baseline="2057" dirty="0">
                <a:latin typeface="Comic Sans MS"/>
                <a:cs typeface="Comic Sans MS"/>
              </a:rPr>
              <a:t>e</a:t>
            </a:r>
            <a:r>
              <a:rPr sz="2025" b="1" spc="-165" baseline="2057" dirty="0">
                <a:latin typeface="Comic Sans MS"/>
                <a:cs typeface="Comic Sans MS"/>
              </a:rPr>
              <a:t> </a:t>
            </a:r>
            <a:r>
              <a:rPr sz="2025" b="1" spc="-15" baseline="2057" dirty="0">
                <a:latin typeface="Comic Sans MS"/>
                <a:cs typeface="Comic Sans MS"/>
              </a:rPr>
              <a:t>ab</a:t>
            </a:r>
            <a:r>
              <a:rPr sz="1350" b="1" spc="-10" dirty="0">
                <a:latin typeface="Comic Sans MS"/>
                <a:cs typeface="Comic Sans MS"/>
              </a:rPr>
              <a:t>out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819844" y="1590836"/>
            <a:ext cx="98093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4115" dirty="0">
                <a:latin typeface="Comic Sans MS"/>
                <a:cs typeface="Comic Sans MS"/>
              </a:rPr>
              <a:t>this</a:t>
            </a:r>
            <a:r>
              <a:rPr sz="2025" b="1" spc="-172" baseline="4115" dirty="0">
                <a:latin typeface="Comic Sans MS"/>
                <a:cs typeface="Comic Sans MS"/>
              </a:rPr>
              <a:t> </a:t>
            </a:r>
            <a:r>
              <a:rPr sz="2025" b="1" baseline="2057" dirty="0">
                <a:latin typeface="Comic Sans MS"/>
                <a:cs typeface="Comic Sans MS"/>
              </a:rPr>
              <a:t>in</a:t>
            </a:r>
            <a:r>
              <a:rPr sz="2025" b="1" spc="-165" baseline="2057" dirty="0">
                <a:latin typeface="Comic Sans MS"/>
                <a:cs typeface="Comic Sans MS"/>
              </a:rPr>
              <a:t> </a:t>
            </a:r>
            <a:r>
              <a:rPr sz="2025" b="1" spc="-30" baseline="2057" dirty="0">
                <a:latin typeface="Comic Sans MS"/>
                <a:cs typeface="Comic Sans MS"/>
              </a:rPr>
              <a:t>n</a:t>
            </a:r>
            <a:r>
              <a:rPr sz="1350" b="1" spc="-20" dirty="0">
                <a:latin typeface="Comic Sans MS"/>
                <a:cs typeface="Comic Sans MS"/>
              </a:rPr>
              <a:t>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8066076" y="1826614"/>
            <a:ext cx="464592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po</a:t>
            </a:r>
            <a:r>
              <a:rPr sz="1350" b="1" spc="-10" dirty="0">
                <a:latin typeface="Comic Sans MS"/>
                <a:cs typeface="Comic Sans MS"/>
              </a:rPr>
              <a:t>sts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66121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5" y="434028"/>
                </a:lnTo>
                <a:lnTo>
                  <a:pt x="228258" y="412258"/>
                </a:lnTo>
                <a:lnTo>
                  <a:pt x="192039" y="387191"/>
                </a:lnTo>
                <a:lnTo>
                  <a:pt x="158303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2" name="object 12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3760" y="187365"/>
            <a:ext cx="5571490" cy="532765"/>
          </a:xfrm>
          <a:custGeom>
            <a:avLst/>
            <a:gdLst/>
            <a:ahLst/>
            <a:cxnLst/>
            <a:rect l="l" t="t" r="r" b="b"/>
            <a:pathLst>
              <a:path w="5571490" h="532765">
                <a:moveTo>
                  <a:pt x="5305068" y="532634"/>
                </a:moveTo>
                <a:lnTo>
                  <a:pt x="266317" y="532634"/>
                </a:lnTo>
                <a:lnTo>
                  <a:pt x="214118" y="527470"/>
                </a:lnTo>
                <a:lnTo>
                  <a:pt x="164402" y="512362"/>
                </a:lnTo>
                <a:lnTo>
                  <a:pt x="118564" y="487890"/>
                </a:lnTo>
                <a:lnTo>
                  <a:pt x="78002" y="454632"/>
                </a:lnTo>
                <a:lnTo>
                  <a:pt x="44744" y="414070"/>
                </a:lnTo>
                <a:lnTo>
                  <a:pt x="20272" y="368232"/>
                </a:lnTo>
                <a:lnTo>
                  <a:pt x="5164" y="318515"/>
                </a:lnTo>
                <a:lnTo>
                  <a:pt x="0" y="266317"/>
                </a:lnTo>
                <a:lnTo>
                  <a:pt x="5164" y="214118"/>
                </a:lnTo>
                <a:lnTo>
                  <a:pt x="20272" y="164402"/>
                </a:lnTo>
                <a:lnTo>
                  <a:pt x="44744" y="118564"/>
                </a:lnTo>
                <a:lnTo>
                  <a:pt x="78002" y="78002"/>
                </a:lnTo>
                <a:lnTo>
                  <a:pt x="118564" y="44744"/>
                </a:lnTo>
                <a:lnTo>
                  <a:pt x="164402" y="20272"/>
                </a:lnTo>
                <a:lnTo>
                  <a:pt x="214118" y="5164"/>
                </a:lnTo>
                <a:lnTo>
                  <a:pt x="266317" y="0"/>
                </a:lnTo>
                <a:lnTo>
                  <a:pt x="5305068" y="0"/>
                </a:lnTo>
                <a:lnTo>
                  <a:pt x="5357266" y="5164"/>
                </a:lnTo>
                <a:lnTo>
                  <a:pt x="5406983" y="20272"/>
                </a:lnTo>
                <a:lnTo>
                  <a:pt x="5452821" y="44744"/>
                </a:lnTo>
                <a:lnTo>
                  <a:pt x="5493383" y="78002"/>
                </a:lnTo>
                <a:lnTo>
                  <a:pt x="5526641" y="118564"/>
                </a:lnTo>
                <a:lnTo>
                  <a:pt x="5551113" y="164402"/>
                </a:lnTo>
                <a:lnTo>
                  <a:pt x="5566221" y="214118"/>
                </a:lnTo>
                <a:lnTo>
                  <a:pt x="5571385" y="266317"/>
                </a:lnTo>
                <a:lnTo>
                  <a:pt x="5566221" y="318515"/>
                </a:lnTo>
                <a:lnTo>
                  <a:pt x="5551113" y="368232"/>
                </a:lnTo>
                <a:lnTo>
                  <a:pt x="5526641" y="414070"/>
                </a:lnTo>
                <a:lnTo>
                  <a:pt x="5493383" y="454632"/>
                </a:lnTo>
                <a:lnTo>
                  <a:pt x="5452821" y="487890"/>
                </a:lnTo>
                <a:lnTo>
                  <a:pt x="5406983" y="512362"/>
                </a:lnTo>
                <a:lnTo>
                  <a:pt x="5357266" y="527470"/>
                </a:lnTo>
                <a:lnTo>
                  <a:pt x="5305068" y="5326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87375"/>
            <a:ext cx="7639050" cy="1874520"/>
          </a:xfrm>
          <a:custGeom>
            <a:avLst/>
            <a:gdLst/>
            <a:ahLst/>
            <a:cxnLst/>
            <a:rect l="l" t="t" r="r" b="b"/>
            <a:pathLst>
              <a:path w="7639050" h="1874520">
                <a:moveTo>
                  <a:pt x="674014" y="0"/>
                </a:moveTo>
                <a:lnTo>
                  <a:pt x="0" y="0"/>
                </a:lnTo>
                <a:lnTo>
                  <a:pt x="0" y="728802"/>
                </a:lnTo>
                <a:lnTo>
                  <a:pt x="674014" y="728802"/>
                </a:lnTo>
                <a:lnTo>
                  <a:pt x="674014" y="0"/>
                </a:lnTo>
                <a:close/>
              </a:path>
              <a:path w="7639050" h="1874520">
                <a:moveTo>
                  <a:pt x="7638682" y="1076820"/>
                </a:moveTo>
                <a:lnTo>
                  <a:pt x="7635062" y="1027557"/>
                </a:lnTo>
                <a:lnTo>
                  <a:pt x="7624572" y="980528"/>
                </a:lnTo>
                <a:lnTo>
                  <a:pt x="7607694" y="936269"/>
                </a:lnTo>
                <a:lnTo>
                  <a:pt x="7584973" y="895286"/>
                </a:lnTo>
                <a:lnTo>
                  <a:pt x="7556906" y="858100"/>
                </a:lnTo>
                <a:lnTo>
                  <a:pt x="7524026" y="825207"/>
                </a:lnTo>
                <a:lnTo>
                  <a:pt x="7486828" y="797153"/>
                </a:lnTo>
                <a:lnTo>
                  <a:pt x="7445845" y="774420"/>
                </a:lnTo>
                <a:lnTo>
                  <a:pt x="7401585" y="757555"/>
                </a:lnTo>
                <a:lnTo>
                  <a:pt x="7354570" y="747052"/>
                </a:lnTo>
                <a:lnTo>
                  <a:pt x="7305307" y="743445"/>
                </a:lnTo>
                <a:lnTo>
                  <a:pt x="671588" y="743445"/>
                </a:lnTo>
                <a:lnTo>
                  <a:pt x="622325" y="747052"/>
                </a:lnTo>
                <a:lnTo>
                  <a:pt x="575310" y="757555"/>
                </a:lnTo>
                <a:lnTo>
                  <a:pt x="531050" y="774420"/>
                </a:lnTo>
                <a:lnTo>
                  <a:pt x="490067" y="797153"/>
                </a:lnTo>
                <a:lnTo>
                  <a:pt x="452869" y="825207"/>
                </a:lnTo>
                <a:lnTo>
                  <a:pt x="419989" y="858100"/>
                </a:lnTo>
                <a:lnTo>
                  <a:pt x="391922" y="895286"/>
                </a:lnTo>
                <a:lnTo>
                  <a:pt x="369201" y="936269"/>
                </a:lnTo>
                <a:lnTo>
                  <a:pt x="352336" y="980528"/>
                </a:lnTo>
                <a:lnTo>
                  <a:pt x="341833" y="1027557"/>
                </a:lnTo>
                <a:lnTo>
                  <a:pt x="338213" y="1076820"/>
                </a:lnTo>
                <a:lnTo>
                  <a:pt x="338213" y="1540687"/>
                </a:lnTo>
                <a:lnTo>
                  <a:pt x="341833" y="1589951"/>
                </a:lnTo>
                <a:lnTo>
                  <a:pt x="352336" y="1636966"/>
                </a:lnTo>
                <a:lnTo>
                  <a:pt x="369201" y="1681226"/>
                </a:lnTo>
                <a:lnTo>
                  <a:pt x="391922" y="1722221"/>
                </a:lnTo>
                <a:lnTo>
                  <a:pt x="419989" y="1759407"/>
                </a:lnTo>
                <a:lnTo>
                  <a:pt x="452869" y="1792287"/>
                </a:lnTo>
                <a:lnTo>
                  <a:pt x="490067" y="1820354"/>
                </a:lnTo>
                <a:lnTo>
                  <a:pt x="531050" y="1843074"/>
                </a:lnTo>
                <a:lnTo>
                  <a:pt x="575310" y="1859953"/>
                </a:lnTo>
                <a:lnTo>
                  <a:pt x="622325" y="1870456"/>
                </a:lnTo>
                <a:lnTo>
                  <a:pt x="671588" y="1874062"/>
                </a:lnTo>
                <a:lnTo>
                  <a:pt x="7305307" y="1874062"/>
                </a:lnTo>
                <a:lnTo>
                  <a:pt x="7354570" y="1870456"/>
                </a:lnTo>
                <a:lnTo>
                  <a:pt x="7401585" y="1859953"/>
                </a:lnTo>
                <a:lnTo>
                  <a:pt x="7445845" y="1843074"/>
                </a:lnTo>
                <a:lnTo>
                  <a:pt x="7486828" y="1820354"/>
                </a:lnTo>
                <a:lnTo>
                  <a:pt x="7524026" y="1792287"/>
                </a:lnTo>
                <a:lnTo>
                  <a:pt x="7556906" y="1759407"/>
                </a:lnTo>
                <a:lnTo>
                  <a:pt x="7584973" y="1722221"/>
                </a:lnTo>
                <a:lnTo>
                  <a:pt x="7607694" y="1681226"/>
                </a:lnTo>
                <a:lnTo>
                  <a:pt x="7624572" y="1636966"/>
                </a:lnTo>
                <a:lnTo>
                  <a:pt x="7635062" y="1589951"/>
                </a:lnTo>
                <a:lnTo>
                  <a:pt x="7638682" y="1540687"/>
                </a:lnTo>
                <a:lnTo>
                  <a:pt x="7638682" y="1076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0" y="2442433"/>
            <a:ext cx="9001125" cy="4758690"/>
            <a:chOff x="0" y="2442433"/>
            <a:chExt cx="9001125" cy="4758690"/>
          </a:xfrm>
        </p:grpSpPr>
        <p:sp>
          <p:nvSpPr>
            <p:cNvPr id="18" name="object 18"/>
            <p:cNvSpPr/>
            <p:nvPr/>
          </p:nvSpPr>
          <p:spPr>
            <a:xfrm>
              <a:off x="0" y="6300026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5" h="901065">
                  <a:moveTo>
                    <a:pt x="900799" y="900872"/>
                  </a:moveTo>
                  <a:lnTo>
                    <a:pt x="0" y="900872"/>
                  </a:lnTo>
                  <a:lnTo>
                    <a:pt x="0" y="0"/>
                  </a:lnTo>
                  <a:lnTo>
                    <a:pt x="68469" y="12601"/>
                  </a:lnTo>
                  <a:lnTo>
                    <a:pt x="113443" y="23591"/>
                  </a:lnTo>
                  <a:lnTo>
                    <a:pt x="157659" y="36437"/>
                  </a:lnTo>
                  <a:lnTo>
                    <a:pt x="201072" y="51095"/>
                  </a:lnTo>
                  <a:lnTo>
                    <a:pt x="243640" y="67520"/>
                  </a:lnTo>
                  <a:lnTo>
                    <a:pt x="285317" y="85670"/>
                  </a:lnTo>
                  <a:lnTo>
                    <a:pt x="326060" y="105500"/>
                  </a:lnTo>
                  <a:lnTo>
                    <a:pt x="365826" y="126966"/>
                  </a:lnTo>
                  <a:lnTo>
                    <a:pt x="404570" y="150025"/>
                  </a:lnTo>
                  <a:lnTo>
                    <a:pt x="442248" y="174632"/>
                  </a:lnTo>
                  <a:lnTo>
                    <a:pt x="478816" y="200744"/>
                  </a:lnTo>
                  <a:lnTo>
                    <a:pt x="514232" y="228316"/>
                  </a:lnTo>
                  <a:lnTo>
                    <a:pt x="548449" y="257306"/>
                  </a:lnTo>
                  <a:lnTo>
                    <a:pt x="581426" y="287668"/>
                  </a:lnTo>
                  <a:lnTo>
                    <a:pt x="613117" y="319360"/>
                  </a:lnTo>
                  <a:lnTo>
                    <a:pt x="643480" y="352336"/>
                  </a:lnTo>
                  <a:lnTo>
                    <a:pt x="672469" y="386554"/>
                  </a:lnTo>
                  <a:lnTo>
                    <a:pt x="700042" y="421969"/>
                  </a:lnTo>
                  <a:lnTo>
                    <a:pt x="726153" y="458538"/>
                  </a:lnTo>
                  <a:lnTo>
                    <a:pt x="750761" y="496216"/>
                  </a:lnTo>
                  <a:lnTo>
                    <a:pt x="773819" y="534960"/>
                  </a:lnTo>
                  <a:lnTo>
                    <a:pt x="795286" y="574725"/>
                  </a:lnTo>
                  <a:lnTo>
                    <a:pt x="815116" y="615469"/>
                  </a:lnTo>
                  <a:lnTo>
                    <a:pt x="833265" y="657146"/>
                  </a:lnTo>
                  <a:lnTo>
                    <a:pt x="849691" y="699713"/>
                  </a:lnTo>
                  <a:lnTo>
                    <a:pt x="864349" y="743127"/>
                  </a:lnTo>
                  <a:lnTo>
                    <a:pt x="877194" y="787343"/>
                  </a:lnTo>
                  <a:lnTo>
                    <a:pt x="888184" y="832317"/>
                  </a:lnTo>
                  <a:lnTo>
                    <a:pt x="897274" y="878005"/>
                  </a:lnTo>
                  <a:lnTo>
                    <a:pt x="900799" y="9008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378" y="3624922"/>
              <a:ext cx="2828924" cy="27717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3826" y="3624922"/>
              <a:ext cx="1457324" cy="24002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9255" y="6023410"/>
              <a:ext cx="4581869" cy="4381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353676" y="2442433"/>
              <a:ext cx="3359785" cy="344170"/>
            </a:xfrm>
            <a:custGeom>
              <a:avLst/>
              <a:gdLst/>
              <a:ahLst/>
              <a:cxnLst/>
              <a:rect l="l" t="t" r="r" b="b"/>
              <a:pathLst>
                <a:path w="3359785" h="344169">
                  <a:moveTo>
                    <a:pt x="3188065" y="344172"/>
                  </a:moveTo>
                  <a:lnTo>
                    <a:pt x="172085" y="344172"/>
                  </a:lnTo>
                  <a:lnTo>
                    <a:pt x="138357" y="340835"/>
                  </a:lnTo>
                  <a:lnTo>
                    <a:pt x="76612" y="315260"/>
                  </a:lnTo>
                  <a:lnTo>
                    <a:pt x="28912" y="267560"/>
                  </a:lnTo>
                  <a:lnTo>
                    <a:pt x="3337" y="205815"/>
                  </a:lnTo>
                  <a:lnTo>
                    <a:pt x="0" y="172086"/>
                  </a:lnTo>
                  <a:lnTo>
                    <a:pt x="3337" y="138357"/>
                  </a:lnTo>
                  <a:lnTo>
                    <a:pt x="28912" y="76612"/>
                  </a:lnTo>
                  <a:lnTo>
                    <a:pt x="76612" y="28912"/>
                  </a:lnTo>
                  <a:lnTo>
                    <a:pt x="138357" y="3337"/>
                  </a:lnTo>
                  <a:lnTo>
                    <a:pt x="172086" y="0"/>
                  </a:lnTo>
                  <a:lnTo>
                    <a:pt x="3188064" y="0"/>
                  </a:lnTo>
                  <a:lnTo>
                    <a:pt x="3253918" y="13099"/>
                  </a:lnTo>
                  <a:lnTo>
                    <a:pt x="3309747" y="50402"/>
                  </a:lnTo>
                  <a:lnTo>
                    <a:pt x="3347051" y="106231"/>
                  </a:lnTo>
                  <a:lnTo>
                    <a:pt x="3359719" y="167733"/>
                  </a:lnTo>
                  <a:lnTo>
                    <a:pt x="3359719" y="176439"/>
                  </a:lnTo>
                  <a:lnTo>
                    <a:pt x="3347051" y="237941"/>
                  </a:lnTo>
                  <a:lnTo>
                    <a:pt x="3309747" y="293769"/>
                  </a:lnTo>
                  <a:lnTo>
                    <a:pt x="3253918" y="331073"/>
                  </a:lnTo>
                  <a:lnTo>
                    <a:pt x="3188065" y="344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046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95"/>
              </a:spcBef>
            </a:pPr>
            <a:r>
              <a:rPr sz="2150" dirty="0"/>
              <a:t>TWO</a:t>
            </a:r>
            <a:r>
              <a:rPr sz="2150" spc="-70" dirty="0"/>
              <a:t> </a:t>
            </a:r>
            <a:r>
              <a:rPr sz="2150" dirty="0"/>
              <a:t>WAYS</a:t>
            </a:r>
            <a:r>
              <a:rPr sz="2150" spc="-55" dirty="0"/>
              <a:t> </a:t>
            </a:r>
            <a:r>
              <a:rPr sz="2150" dirty="0"/>
              <a:t>TO</a:t>
            </a:r>
            <a:r>
              <a:rPr sz="2150" spc="-70" dirty="0"/>
              <a:t> </a:t>
            </a:r>
            <a:r>
              <a:rPr sz="2150" dirty="0"/>
              <a:t>USE</a:t>
            </a:r>
            <a:r>
              <a:rPr sz="2150" spc="-55" dirty="0"/>
              <a:t> </a:t>
            </a:r>
            <a:r>
              <a:rPr sz="2150" spc="-25" dirty="0"/>
              <a:t>DAX</a:t>
            </a:r>
            <a:endParaRPr sz="2150"/>
          </a:p>
        </p:txBody>
      </p:sp>
      <p:sp>
        <p:nvSpPr>
          <p:cNvPr id="24" name="object 24"/>
          <p:cNvSpPr txBox="1"/>
          <p:nvPr/>
        </p:nvSpPr>
        <p:spPr>
          <a:xfrm>
            <a:off x="683903" y="1067842"/>
            <a:ext cx="6690359" cy="7874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2150" dirty="0">
                <a:latin typeface="Comic Sans MS"/>
                <a:cs typeface="Comic Sans MS"/>
              </a:rPr>
              <a:t>Add</a:t>
            </a:r>
            <a:r>
              <a:rPr sz="2150" spc="-105" dirty="0">
                <a:latin typeface="Comic Sans MS"/>
                <a:cs typeface="Comic Sans MS"/>
              </a:rPr>
              <a:t> </a:t>
            </a:r>
            <a:r>
              <a:rPr sz="2150" b="1" dirty="0">
                <a:latin typeface="Comic Sans MS"/>
                <a:cs typeface="Comic Sans MS"/>
              </a:rPr>
              <a:t>calculated</a:t>
            </a:r>
            <a:r>
              <a:rPr sz="2150" b="1" spc="-75" dirty="0">
                <a:latin typeface="Comic Sans MS"/>
                <a:cs typeface="Comic Sans MS"/>
              </a:rPr>
              <a:t> </a:t>
            </a:r>
            <a:r>
              <a:rPr sz="2150" b="1" spc="-10" dirty="0">
                <a:latin typeface="Comic Sans MS"/>
                <a:cs typeface="Comic Sans MS"/>
              </a:rPr>
              <a:t>columns</a:t>
            </a:r>
            <a:r>
              <a:rPr sz="2150" b="1" spc="-295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(for</a:t>
            </a:r>
            <a:r>
              <a:rPr sz="2150" spc="-55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filtering)</a:t>
            </a:r>
            <a:r>
              <a:rPr sz="2150" spc="-55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and</a:t>
            </a:r>
            <a:r>
              <a:rPr sz="2150" spc="-55" dirty="0">
                <a:latin typeface="Comic Sans MS"/>
                <a:cs typeface="Comic Sans MS"/>
              </a:rPr>
              <a:t> </a:t>
            </a:r>
            <a:r>
              <a:rPr sz="2150" b="1" spc="-10" dirty="0">
                <a:latin typeface="Comic Sans MS"/>
                <a:cs typeface="Comic Sans MS"/>
              </a:rPr>
              <a:t>measures</a:t>
            </a:r>
            <a:endParaRPr sz="2150">
              <a:latin typeface="Comic Sans MS"/>
              <a:cs typeface="Comic Sans MS"/>
            </a:endParaRPr>
          </a:p>
          <a:p>
            <a:pPr marR="73025" algn="ctr">
              <a:lnSpc>
                <a:spcPct val="100000"/>
              </a:lnSpc>
              <a:spcBef>
                <a:spcPts val="420"/>
              </a:spcBef>
            </a:pPr>
            <a:r>
              <a:rPr sz="2150" dirty="0">
                <a:latin typeface="Comic Sans MS"/>
                <a:cs typeface="Comic Sans MS"/>
              </a:rPr>
              <a:t>(for</a:t>
            </a:r>
            <a:r>
              <a:rPr sz="2150" spc="-65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aggregation)</a:t>
            </a:r>
            <a:r>
              <a:rPr sz="2150" spc="-65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to</a:t>
            </a:r>
            <a:r>
              <a:rPr sz="2150" spc="-60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enhance</a:t>
            </a:r>
            <a:r>
              <a:rPr sz="2150" spc="-65" dirty="0">
                <a:latin typeface="Comic Sans MS"/>
                <a:cs typeface="Comic Sans MS"/>
              </a:rPr>
              <a:t> </a:t>
            </a:r>
            <a:r>
              <a:rPr sz="2150" dirty="0">
                <a:latin typeface="Comic Sans MS"/>
                <a:cs typeface="Comic Sans MS"/>
              </a:rPr>
              <a:t>data</a:t>
            </a:r>
            <a:r>
              <a:rPr sz="2150" spc="-60" dirty="0">
                <a:latin typeface="Comic Sans MS"/>
                <a:cs typeface="Comic Sans MS"/>
              </a:rPr>
              <a:t> </a:t>
            </a:r>
            <a:r>
              <a:rPr sz="2150" spc="-10" dirty="0">
                <a:latin typeface="Comic Sans MS"/>
                <a:cs typeface="Comic Sans MS"/>
              </a:rPr>
              <a:t>models</a:t>
            </a:r>
            <a:endParaRPr sz="215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4738" y="2470089"/>
            <a:ext cx="2685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TWO</a:t>
            </a:r>
            <a:r>
              <a:rPr sz="1600" b="1" spc="-3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WAYS</a:t>
            </a:r>
            <a:r>
              <a:rPr sz="1600" b="1" spc="-2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TO</a:t>
            </a:r>
            <a:r>
              <a:rPr sz="1600" b="1" spc="-2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USE</a:t>
            </a:r>
            <a:r>
              <a:rPr sz="1600" b="1" spc="-25" dirty="0">
                <a:latin typeface="Comic Sans MS"/>
                <a:cs typeface="Comic Sans MS"/>
              </a:rPr>
              <a:t> DAX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2713244"/>
            <a:ext cx="5459730" cy="930910"/>
            <a:chOff x="0" y="2713244"/>
            <a:chExt cx="5459730" cy="930910"/>
          </a:xfrm>
        </p:grpSpPr>
        <p:sp>
          <p:nvSpPr>
            <p:cNvPr id="27" name="object 27"/>
            <p:cNvSpPr/>
            <p:nvPr/>
          </p:nvSpPr>
          <p:spPr>
            <a:xfrm>
              <a:off x="2029703" y="2732294"/>
              <a:ext cx="1148080" cy="892810"/>
            </a:xfrm>
            <a:custGeom>
              <a:avLst/>
              <a:gdLst/>
              <a:ahLst/>
              <a:cxnLst/>
              <a:rect l="l" t="t" r="r" b="b"/>
              <a:pathLst>
                <a:path w="1148080" h="892810">
                  <a:moveTo>
                    <a:pt x="0" y="892609"/>
                  </a:moveTo>
                  <a:lnTo>
                    <a:pt x="114771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77423" y="2732327"/>
              <a:ext cx="2263140" cy="892810"/>
            </a:xfrm>
            <a:custGeom>
              <a:avLst/>
              <a:gdLst/>
              <a:ahLst/>
              <a:cxnLst/>
              <a:rect l="l" t="t" r="r" b="b"/>
              <a:pathLst>
                <a:path w="2263140" h="892810">
                  <a:moveTo>
                    <a:pt x="0" y="0"/>
                  </a:moveTo>
                  <a:lnTo>
                    <a:pt x="2262841" y="89261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3280749"/>
              <a:ext cx="2032000" cy="344170"/>
            </a:xfrm>
            <a:custGeom>
              <a:avLst/>
              <a:gdLst/>
              <a:ahLst/>
              <a:cxnLst/>
              <a:rect l="l" t="t" r="r" b="b"/>
              <a:pathLst>
                <a:path w="2032000" h="344170">
                  <a:moveTo>
                    <a:pt x="1859965" y="344172"/>
                  </a:moveTo>
                  <a:lnTo>
                    <a:pt x="0" y="344172"/>
                  </a:lnTo>
                  <a:lnTo>
                    <a:pt x="0" y="0"/>
                  </a:lnTo>
                  <a:lnTo>
                    <a:pt x="1859965" y="0"/>
                  </a:lnTo>
                  <a:lnTo>
                    <a:pt x="1925819" y="13099"/>
                  </a:lnTo>
                  <a:lnTo>
                    <a:pt x="1981648" y="50402"/>
                  </a:lnTo>
                  <a:lnTo>
                    <a:pt x="2018952" y="106231"/>
                  </a:lnTo>
                  <a:lnTo>
                    <a:pt x="2031724" y="168776"/>
                  </a:lnTo>
                  <a:lnTo>
                    <a:pt x="2031724" y="175396"/>
                  </a:lnTo>
                  <a:lnTo>
                    <a:pt x="2018952" y="237941"/>
                  </a:lnTo>
                  <a:lnTo>
                    <a:pt x="1981648" y="293770"/>
                  </a:lnTo>
                  <a:lnTo>
                    <a:pt x="1925819" y="331073"/>
                  </a:lnTo>
                  <a:lnTo>
                    <a:pt x="1859965" y="344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-9762" y="3314979"/>
            <a:ext cx="2054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/>
                <a:cs typeface="Comic Sans MS"/>
              </a:rPr>
              <a:t>calculated</a:t>
            </a:r>
            <a:r>
              <a:rPr sz="1800" b="1" spc="-100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columns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50129" y="3255826"/>
            <a:ext cx="1416050" cy="344170"/>
          </a:xfrm>
          <a:custGeom>
            <a:avLst/>
            <a:gdLst/>
            <a:ahLst/>
            <a:cxnLst/>
            <a:rect l="l" t="t" r="r" b="b"/>
            <a:pathLst>
              <a:path w="1416050" h="344170">
                <a:moveTo>
                  <a:pt x="1243905" y="344172"/>
                </a:moveTo>
                <a:lnTo>
                  <a:pt x="172086" y="344172"/>
                </a:lnTo>
                <a:lnTo>
                  <a:pt x="138357" y="340835"/>
                </a:lnTo>
                <a:lnTo>
                  <a:pt x="76612" y="315260"/>
                </a:lnTo>
                <a:lnTo>
                  <a:pt x="28912" y="267560"/>
                </a:lnTo>
                <a:lnTo>
                  <a:pt x="3337" y="205815"/>
                </a:lnTo>
                <a:lnTo>
                  <a:pt x="0" y="172086"/>
                </a:lnTo>
                <a:lnTo>
                  <a:pt x="3337" y="138357"/>
                </a:lnTo>
                <a:lnTo>
                  <a:pt x="28912" y="76612"/>
                </a:lnTo>
                <a:lnTo>
                  <a:pt x="76612" y="28912"/>
                </a:lnTo>
                <a:lnTo>
                  <a:pt x="138357" y="3337"/>
                </a:lnTo>
                <a:lnTo>
                  <a:pt x="172086" y="0"/>
                </a:lnTo>
                <a:lnTo>
                  <a:pt x="1243905" y="0"/>
                </a:lnTo>
                <a:lnTo>
                  <a:pt x="1309759" y="13099"/>
                </a:lnTo>
                <a:lnTo>
                  <a:pt x="1365588" y="50402"/>
                </a:lnTo>
                <a:lnTo>
                  <a:pt x="1402892" y="106231"/>
                </a:lnTo>
                <a:lnTo>
                  <a:pt x="1415680" y="168937"/>
                </a:lnTo>
                <a:lnTo>
                  <a:pt x="1415680" y="175235"/>
                </a:lnTo>
                <a:lnTo>
                  <a:pt x="1402892" y="237941"/>
                </a:lnTo>
                <a:lnTo>
                  <a:pt x="1365588" y="293770"/>
                </a:lnTo>
                <a:lnTo>
                  <a:pt x="1309759" y="331073"/>
                </a:lnTo>
                <a:lnTo>
                  <a:pt x="1243905" y="344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62567" y="3293961"/>
            <a:ext cx="10934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measures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13" y="1054271"/>
            <a:ext cx="1346835" cy="1250950"/>
          </a:xfrm>
          <a:custGeom>
            <a:avLst/>
            <a:gdLst/>
            <a:ahLst/>
            <a:cxnLst/>
            <a:rect l="l" t="t" r="r" b="b"/>
            <a:pathLst>
              <a:path w="1346835" h="1250950">
                <a:moveTo>
                  <a:pt x="193096" y="1250609"/>
                </a:moveTo>
                <a:lnTo>
                  <a:pt x="193096" y="1029256"/>
                </a:lnTo>
                <a:lnTo>
                  <a:pt x="162878" y="1013297"/>
                </a:lnTo>
                <a:lnTo>
                  <a:pt x="134600" y="993689"/>
                </a:lnTo>
                <a:lnTo>
                  <a:pt x="84653" y="940986"/>
                </a:lnTo>
                <a:lnTo>
                  <a:pt x="63380" y="906619"/>
                </a:lnTo>
                <a:lnTo>
                  <a:pt x="44838" y="866063"/>
                </a:lnTo>
                <a:lnTo>
                  <a:pt x="29223" y="818682"/>
                </a:lnTo>
                <a:lnTo>
                  <a:pt x="16734" y="763840"/>
                </a:lnTo>
                <a:lnTo>
                  <a:pt x="7569" y="700902"/>
                </a:lnTo>
                <a:lnTo>
                  <a:pt x="1925" y="629233"/>
                </a:lnTo>
                <a:lnTo>
                  <a:pt x="0" y="548197"/>
                </a:lnTo>
                <a:lnTo>
                  <a:pt x="1737" y="475956"/>
                </a:lnTo>
                <a:lnTo>
                  <a:pt x="6836" y="409508"/>
                </a:lnTo>
                <a:lnTo>
                  <a:pt x="15128" y="348696"/>
                </a:lnTo>
                <a:lnTo>
                  <a:pt x="26444" y="293365"/>
                </a:lnTo>
                <a:lnTo>
                  <a:pt x="40615" y="243358"/>
                </a:lnTo>
                <a:lnTo>
                  <a:pt x="57471" y="198519"/>
                </a:lnTo>
                <a:lnTo>
                  <a:pt x="76844" y="158691"/>
                </a:lnTo>
                <a:lnTo>
                  <a:pt x="98564" y="123719"/>
                </a:lnTo>
                <a:lnTo>
                  <a:pt x="122463" y="93447"/>
                </a:lnTo>
                <a:lnTo>
                  <a:pt x="176118" y="46375"/>
                </a:lnTo>
                <a:lnTo>
                  <a:pt x="236457" y="16226"/>
                </a:lnTo>
                <a:lnTo>
                  <a:pt x="302128" y="1750"/>
                </a:lnTo>
                <a:lnTo>
                  <a:pt x="336539" y="0"/>
                </a:lnTo>
                <a:lnTo>
                  <a:pt x="1003682" y="0"/>
                </a:lnTo>
                <a:lnTo>
                  <a:pt x="1073642" y="7107"/>
                </a:lnTo>
                <a:lnTo>
                  <a:pt x="1138419" y="29262"/>
                </a:lnTo>
                <a:lnTo>
                  <a:pt x="1196736" y="67713"/>
                </a:lnTo>
                <a:lnTo>
                  <a:pt x="1247315" y="123710"/>
                </a:lnTo>
                <a:lnTo>
                  <a:pt x="1269303" y="158678"/>
                </a:lnTo>
                <a:lnTo>
                  <a:pt x="1288878" y="198500"/>
                </a:lnTo>
                <a:lnTo>
                  <a:pt x="1305879" y="243333"/>
                </a:lnTo>
                <a:lnTo>
                  <a:pt x="1320146" y="293333"/>
                </a:lnTo>
                <a:lnTo>
                  <a:pt x="1331521" y="348655"/>
                </a:lnTo>
                <a:lnTo>
                  <a:pt x="1339842" y="409457"/>
                </a:lnTo>
                <a:lnTo>
                  <a:pt x="1344951" y="475893"/>
                </a:lnTo>
                <a:lnTo>
                  <a:pt x="1346688" y="548121"/>
                </a:lnTo>
                <a:lnTo>
                  <a:pt x="1344712" y="618287"/>
                </a:lnTo>
                <a:lnTo>
                  <a:pt x="1338911" y="682764"/>
                </a:lnTo>
                <a:lnTo>
                  <a:pt x="1329480" y="741678"/>
                </a:lnTo>
                <a:lnTo>
                  <a:pt x="1316612" y="795155"/>
                </a:lnTo>
                <a:lnTo>
                  <a:pt x="1300501" y="843320"/>
                </a:lnTo>
                <a:lnTo>
                  <a:pt x="1281342" y="886300"/>
                </a:lnTo>
                <a:lnTo>
                  <a:pt x="1259327" y="924220"/>
                </a:lnTo>
                <a:lnTo>
                  <a:pt x="1234652" y="957207"/>
                </a:lnTo>
                <a:lnTo>
                  <a:pt x="1207508" y="985388"/>
                </a:lnTo>
                <a:lnTo>
                  <a:pt x="1146594" y="1027830"/>
                </a:lnTo>
                <a:lnTo>
                  <a:pt x="1078135" y="1052557"/>
                </a:lnTo>
                <a:lnTo>
                  <a:pt x="1003682" y="1060575"/>
                </a:lnTo>
                <a:lnTo>
                  <a:pt x="421668" y="1060575"/>
                </a:lnTo>
                <a:lnTo>
                  <a:pt x="193096" y="1250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9006" y="1121466"/>
            <a:ext cx="120523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3599"/>
              </a:lnSpc>
              <a:spcBef>
                <a:spcPts val="100"/>
              </a:spcBef>
            </a:pPr>
            <a:r>
              <a:rPr sz="1650" b="1" dirty="0">
                <a:latin typeface="Comic Sans MS"/>
                <a:cs typeface="Comic Sans MS"/>
              </a:rPr>
              <a:t>Do</a:t>
            </a:r>
            <a:r>
              <a:rPr sz="1650" b="1" spc="-25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you</a:t>
            </a:r>
            <a:r>
              <a:rPr sz="1650" b="1" spc="-20" dirty="0">
                <a:latin typeface="Comic Sans MS"/>
                <a:cs typeface="Comic Sans MS"/>
              </a:rPr>
              <a:t> </a:t>
            </a:r>
            <a:r>
              <a:rPr sz="1650" b="1" spc="-25" dirty="0">
                <a:latin typeface="Comic Sans MS"/>
                <a:cs typeface="Comic Sans MS"/>
              </a:rPr>
              <a:t>get the </a:t>
            </a:r>
            <a:r>
              <a:rPr sz="1650" b="1" spc="-10" dirty="0">
                <a:latin typeface="Comic Sans MS"/>
                <a:cs typeface="Comic Sans MS"/>
              </a:rPr>
              <a:t>difference?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20558" y="0"/>
            <a:ext cx="781050" cy="786765"/>
          </a:xfrm>
          <a:custGeom>
            <a:avLst/>
            <a:gdLst/>
            <a:ahLst/>
            <a:cxnLst/>
            <a:rect l="l" t="t" r="r" b="b"/>
            <a:pathLst>
              <a:path w="781050" h="786765">
                <a:moveTo>
                  <a:pt x="720000" y="786589"/>
                </a:moveTo>
                <a:lnTo>
                  <a:pt x="672659" y="785057"/>
                </a:lnTo>
                <a:lnTo>
                  <a:pt x="626137" y="780526"/>
                </a:lnTo>
                <a:lnTo>
                  <a:pt x="580527" y="773090"/>
                </a:lnTo>
                <a:lnTo>
                  <a:pt x="535924" y="762844"/>
                </a:lnTo>
                <a:lnTo>
                  <a:pt x="492424" y="749882"/>
                </a:lnTo>
                <a:lnTo>
                  <a:pt x="450121" y="734301"/>
                </a:lnTo>
                <a:lnTo>
                  <a:pt x="409110" y="716194"/>
                </a:lnTo>
                <a:lnTo>
                  <a:pt x="369485" y="695657"/>
                </a:lnTo>
                <a:lnTo>
                  <a:pt x="331343" y="672784"/>
                </a:lnTo>
                <a:lnTo>
                  <a:pt x="294777" y="647670"/>
                </a:lnTo>
                <a:lnTo>
                  <a:pt x="259883" y="620411"/>
                </a:lnTo>
                <a:lnTo>
                  <a:pt x="226755" y="591100"/>
                </a:lnTo>
                <a:lnTo>
                  <a:pt x="195488" y="559833"/>
                </a:lnTo>
                <a:lnTo>
                  <a:pt x="166177" y="526706"/>
                </a:lnTo>
                <a:lnTo>
                  <a:pt x="138918" y="491811"/>
                </a:lnTo>
                <a:lnTo>
                  <a:pt x="113804" y="455245"/>
                </a:lnTo>
                <a:lnTo>
                  <a:pt x="90931" y="417103"/>
                </a:lnTo>
                <a:lnTo>
                  <a:pt x="70394" y="377479"/>
                </a:lnTo>
                <a:lnTo>
                  <a:pt x="52287" y="336467"/>
                </a:lnTo>
                <a:lnTo>
                  <a:pt x="36706" y="294164"/>
                </a:lnTo>
                <a:lnTo>
                  <a:pt x="23744" y="250664"/>
                </a:lnTo>
                <a:lnTo>
                  <a:pt x="13498" y="206061"/>
                </a:lnTo>
                <a:lnTo>
                  <a:pt x="6062" y="160451"/>
                </a:lnTo>
                <a:lnTo>
                  <a:pt x="1531" y="113929"/>
                </a:lnTo>
                <a:lnTo>
                  <a:pt x="0" y="66589"/>
                </a:lnTo>
                <a:lnTo>
                  <a:pt x="1531" y="19248"/>
                </a:lnTo>
                <a:lnTo>
                  <a:pt x="3406" y="0"/>
                </a:lnTo>
                <a:lnTo>
                  <a:pt x="780565" y="0"/>
                </a:lnTo>
                <a:lnTo>
                  <a:pt x="780565" y="783769"/>
                </a:lnTo>
                <a:lnTo>
                  <a:pt x="767340" y="785057"/>
                </a:lnTo>
                <a:lnTo>
                  <a:pt x="720000" y="786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720090" cy="861694"/>
          </a:xfrm>
          <a:custGeom>
            <a:avLst/>
            <a:gdLst/>
            <a:ahLst/>
            <a:cxnLst/>
            <a:rect l="l" t="t" r="r" b="b"/>
            <a:pathLst>
              <a:path w="720090" h="861694">
                <a:moveTo>
                  <a:pt x="233717" y="861478"/>
                </a:moveTo>
                <a:lnTo>
                  <a:pt x="186883" y="859252"/>
                </a:lnTo>
                <a:lnTo>
                  <a:pt x="141311" y="852709"/>
                </a:lnTo>
                <a:lnTo>
                  <a:pt x="97201" y="842055"/>
                </a:lnTo>
                <a:lnTo>
                  <a:pt x="54759" y="827491"/>
                </a:lnTo>
                <a:lnTo>
                  <a:pt x="14187" y="809223"/>
                </a:lnTo>
                <a:lnTo>
                  <a:pt x="0" y="801200"/>
                </a:lnTo>
                <a:lnTo>
                  <a:pt x="0" y="0"/>
                </a:lnTo>
                <a:lnTo>
                  <a:pt x="542333" y="0"/>
                </a:lnTo>
                <a:lnTo>
                  <a:pt x="561697" y="16163"/>
                </a:lnTo>
                <a:lnTo>
                  <a:pt x="592747" y="47213"/>
                </a:lnTo>
                <a:lnTo>
                  <a:pt x="620908" y="80950"/>
                </a:lnTo>
                <a:lnTo>
                  <a:pt x="645975" y="117168"/>
                </a:lnTo>
                <a:lnTo>
                  <a:pt x="667744" y="155665"/>
                </a:lnTo>
                <a:lnTo>
                  <a:pt x="686013" y="196237"/>
                </a:lnTo>
                <a:lnTo>
                  <a:pt x="700576" y="238679"/>
                </a:lnTo>
                <a:lnTo>
                  <a:pt x="711231" y="282789"/>
                </a:lnTo>
                <a:lnTo>
                  <a:pt x="717773" y="328362"/>
                </a:lnTo>
                <a:lnTo>
                  <a:pt x="719999" y="375194"/>
                </a:lnTo>
                <a:lnTo>
                  <a:pt x="717773" y="422027"/>
                </a:lnTo>
                <a:lnTo>
                  <a:pt x="711231" y="467599"/>
                </a:lnTo>
                <a:lnTo>
                  <a:pt x="700576" y="511709"/>
                </a:lnTo>
                <a:lnTo>
                  <a:pt x="686013" y="554151"/>
                </a:lnTo>
                <a:lnTo>
                  <a:pt x="667744" y="594723"/>
                </a:lnTo>
                <a:lnTo>
                  <a:pt x="645975" y="633220"/>
                </a:lnTo>
                <a:lnTo>
                  <a:pt x="620908" y="669439"/>
                </a:lnTo>
                <a:lnTo>
                  <a:pt x="592747" y="703175"/>
                </a:lnTo>
                <a:lnTo>
                  <a:pt x="561697" y="734225"/>
                </a:lnTo>
                <a:lnTo>
                  <a:pt x="527960" y="762386"/>
                </a:lnTo>
                <a:lnTo>
                  <a:pt x="491742" y="787453"/>
                </a:lnTo>
                <a:lnTo>
                  <a:pt x="453245" y="809223"/>
                </a:lnTo>
                <a:lnTo>
                  <a:pt x="412673" y="827491"/>
                </a:lnTo>
                <a:lnTo>
                  <a:pt x="370231" y="842055"/>
                </a:lnTo>
                <a:lnTo>
                  <a:pt x="326121" y="852709"/>
                </a:lnTo>
                <a:lnTo>
                  <a:pt x="280548" y="859252"/>
                </a:lnTo>
                <a:lnTo>
                  <a:pt x="233717" y="861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70830" y="218839"/>
            <a:ext cx="7202170" cy="501650"/>
          </a:xfrm>
          <a:custGeom>
            <a:avLst/>
            <a:gdLst/>
            <a:ahLst/>
            <a:cxnLst/>
            <a:rect l="l" t="t" r="r" b="b"/>
            <a:pathLst>
              <a:path w="7202170" h="501650">
                <a:moveTo>
                  <a:pt x="6951584" y="501160"/>
                </a:moveTo>
                <a:lnTo>
                  <a:pt x="250579" y="501160"/>
                </a:lnTo>
                <a:lnTo>
                  <a:pt x="205537" y="497122"/>
                </a:lnTo>
                <a:lnTo>
                  <a:pt x="163144" y="485483"/>
                </a:lnTo>
                <a:lnTo>
                  <a:pt x="124107" y="466948"/>
                </a:lnTo>
                <a:lnTo>
                  <a:pt x="89134" y="442226"/>
                </a:lnTo>
                <a:lnTo>
                  <a:pt x="58933" y="412025"/>
                </a:lnTo>
                <a:lnTo>
                  <a:pt x="34211" y="377052"/>
                </a:lnTo>
                <a:lnTo>
                  <a:pt x="15676" y="338015"/>
                </a:lnTo>
                <a:lnTo>
                  <a:pt x="4037" y="295622"/>
                </a:lnTo>
                <a:lnTo>
                  <a:pt x="0" y="250580"/>
                </a:lnTo>
                <a:lnTo>
                  <a:pt x="4037" y="205537"/>
                </a:lnTo>
                <a:lnTo>
                  <a:pt x="15676" y="163144"/>
                </a:lnTo>
                <a:lnTo>
                  <a:pt x="34211" y="124107"/>
                </a:lnTo>
                <a:lnTo>
                  <a:pt x="58933" y="89134"/>
                </a:lnTo>
                <a:lnTo>
                  <a:pt x="89134" y="58933"/>
                </a:lnTo>
                <a:lnTo>
                  <a:pt x="124107" y="34211"/>
                </a:lnTo>
                <a:lnTo>
                  <a:pt x="163144" y="15676"/>
                </a:lnTo>
                <a:lnTo>
                  <a:pt x="205537" y="4037"/>
                </a:lnTo>
                <a:lnTo>
                  <a:pt x="250580" y="0"/>
                </a:lnTo>
                <a:lnTo>
                  <a:pt x="6951584" y="0"/>
                </a:lnTo>
                <a:lnTo>
                  <a:pt x="6996626" y="4037"/>
                </a:lnTo>
                <a:lnTo>
                  <a:pt x="7039019" y="15676"/>
                </a:lnTo>
                <a:lnTo>
                  <a:pt x="7078056" y="34211"/>
                </a:lnTo>
                <a:lnTo>
                  <a:pt x="7113029" y="58933"/>
                </a:lnTo>
                <a:lnTo>
                  <a:pt x="7143230" y="89134"/>
                </a:lnTo>
                <a:lnTo>
                  <a:pt x="7167952" y="124107"/>
                </a:lnTo>
                <a:lnTo>
                  <a:pt x="7186487" y="163144"/>
                </a:lnTo>
                <a:lnTo>
                  <a:pt x="7198126" y="205537"/>
                </a:lnTo>
                <a:lnTo>
                  <a:pt x="7202164" y="250580"/>
                </a:lnTo>
                <a:lnTo>
                  <a:pt x="7198126" y="295622"/>
                </a:lnTo>
                <a:lnTo>
                  <a:pt x="7186487" y="338015"/>
                </a:lnTo>
                <a:lnTo>
                  <a:pt x="7167952" y="377052"/>
                </a:lnTo>
                <a:lnTo>
                  <a:pt x="7143230" y="412025"/>
                </a:lnTo>
                <a:lnTo>
                  <a:pt x="7113029" y="442226"/>
                </a:lnTo>
                <a:lnTo>
                  <a:pt x="7078056" y="466948"/>
                </a:lnTo>
                <a:lnTo>
                  <a:pt x="7039019" y="485483"/>
                </a:lnTo>
                <a:lnTo>
                  <a:pt x="6996626" y="497122"/>
                </a:lnTo>
                <a:lnTo>
                  <a:pt x="6951584" y="50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7977" y="1834924"/>
            <a:ext cx="7004684" cy="1494790"/>
          </a:xfrm>
          <a:custGeom>
            <a:avLst/>
            <a:gdLst/>
            <a:ahLst/>
            <a:cxnLst/>
            <a:rect l="l" t="t" r="r" b="b"/>
            <a:pathLst>
              <a:path w="7004684" h="1494789">
                <a:moveTo>
                  <a:pt x="6674108" y="1494317"/>
                </a:moveTo>
                <a:lnTo>
                  <a:pt x="333374" y="1494317"/>
                </a:lnTo>
                <a:lnTo>
                  <a:pt x="284111" y="1490702"/>
                </a:lnTo>
                <a:lnTo>
                  <a:pt x="237091" y="1480202"/>
                </a:lnTo>
                <a:lnTo>
                  <a:pt x="192832" y="1463332"/>
                </a:lnTo>
                <a:lnTo>
                  <a:pt x="151848" y="1440608"/>
                </a:lnTo>
                <a:lnTo>
                  <a:pt x="114656" y="1412545"/>
                </a:lnTo>
                <a:lnTo>
                  <a:pt x="81771" y="1379660"/>
                </a:lnTo>
                <a:lnTo>
                  <a:pt x="53708" y="1342468"/>
                </a:lnTo>
                <a:lnTo>
                  <a:pt x="30984" y="1301484"/>
                </a:lnTo>
                <a:lnTo>
                  <a:pt x="14114" y="1257225"/>
                </a:lnTo>
                <a:lnTo>
                  <a:pt x="3614" y="1210205"/>
                </a:lnTo>
                <a:lnTo>
                  <a:pt x="0" y="1160942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674108" y="0"/>
                </a:lnTo>
                <a:lnTo>
                  <a:pt x="6723371" y="3614"/>
                </a:lnTo>
                <a:lnTo>
                  <a:pt x="6770391" y="14114"/>
                </a:lnTo>
                <a:lnTo>
                  <a:pt x="6814650" y="30984"/>
                </a:lnTo>
                <a:lnTo>
                  <a:pt x="6855634" y="53708"/>
                </a:lnTo>
                <a:lnTo>
                  <a:pt x="6892826" y="81771"/>
                </a:lnTo>
                <a:lnTo>
                  <a:pt x="6925711" y="114656"/>
                </a:lnTo>
                <a:lnTo>
                  <a:pt x="6953774" y="151848"/>
                </a:lnTo>
                <a:lnTo>
                  <a:pt x="6976498" y="192832"/>
                </a:lnTo>
                <a:lnTo>
                  <a:pt x="6993368" y="237091"/>
                </a:lnTo>
                <a:lnTo>
                  <a:pt x="7003868" y="284111"/>
                </a:lnTo>
                <a:lnTo>
                  <a:pt x="7004611" y="294233"/>
                </a:lnTo>
                <a:lnTo>
                  <a:pt x="7004611" y="1200084"/>
                </a:lnTo>
                <a:lnTo>
                  <a:pt x="6993368" y="1257225"/>
                </a:lnTo>
                <a:lnTo>
                  <a:pt x="6976498" y="1301484"/>
                </a:lnTo>
                <a:lnTo>
                  <a:pt x="6953774" y="1342468"/>
                </a:lnTo>
                <a:lnTo>
                  <a:pt x="6925711" y="1379660"/>
                </a:lnTo>
                <a:lnTo>
                  <a:pt x="6892826" y="1412545"/>
                </a:lnTo>
                <a:lnTo>
                  <a:pt x="6855634" y="1440608"/>
                </a:lnTo>
                <a:lnTo>
                  <a:pt x="6814650" y="1463332"/>
                </a:lnTo>
                <a:lnTo>
                  <a:pt x="6770391" y="1480202"/>
                </a:lnTo>
                <a:lnTo>
                  <a:pt x="6723371" y="1490702"/>
                </a:lnTo>
                <a:lnTo>
                  <a:pt x="6674108" y="1494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4902" y="913744"/>
            <a:ext cx="7192645" cy="855980"/>
          </a:xfrm>
          <a:custGeom>
            <a:avLst/>
            <a:gdLst/>
            <a:ahLst/>
            <a:cxnLst/>
            <a:rect l="l" t="t" r="r" b="b"/>
            <a:pathLst>
              <a:path w="7192645" h="855980">
                <a:moveTo>
                  <a:pt x="6858846" y="855715"/>
                </a:moveTo>
                <a:lnTo>
                  <a:pt x="333375" y="855715"/>
                </a:lnTo>
                <a:lnTo>
                  <a:pt x="284111" y="852100"/>
                </a:lnTo>
                <a:lnTo>
                  <a:pt x="237091" y="841600"/>
                </a:lnTo>
                <a:lnTo>
                  <a:pt x="192832" y="824730"/>
                </a:lnTo>
                <a:lnTo>
                  <a:pt x="151848" y="802006"/>
                </a:lnTo>
                <a:lnTo>
                  <a:pt x="114656" y="773943"/>
                </a:lnTo>
                <a:lnTo>
                  <a:pt x="81771" y="741058"/>
                </a:lnTo>
                <a:lnTo>
                  <a:pt x="53708" y="703866"/>
                </a:lnTo>
                <a:lnTo>
                  <a:pt x="30984" y="662882"/>
                </a:lnTo>
                <a:lnTo>
                  <a:pt x="14114" y="618623"/>
                </a:lnTo>
                <a:lnTo>
                  <a:pt x="3614" y="571603"/>
                </a:lnTo>
                <a:lnTo>
                  <a:pt x="0" y="52234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6858846" y="0"/>
                </a:lnTo>
                <a:lnTo>
                  <a:pt x="6908110" y="3614"/>
                </a:lnTo>
                <a:lnTo>
                  <a:pt x="6955129" y="14114"/>
                </a:lnTo>
                <a:lnTo>
                  <a:pt x="6999388" y="30984"/>
                </a:lnTo>
                <a:lnTo>
                  <a:pt x="7040372" y="53708"/>
                </a:lnTo>
                <a:lnTo>
                  <a:pt x="7077564" y="81771"/>
                </a:lnTo>
                <a:lnTo>
                  <a:pt x="7110450" y="114656"/>
                </a:lnTo>
                <a:lnTo>
                  <a:pt x="7138512" y="151848"/>
                </a:lnTo>
                <a:lnTo>
                  <a:pt x="7161236" y="192832"/>
                </a:lnTo>
                <a:lnTo>
                  <a:pt x="7178106" y="237091"/>
                </a:lnTo>
                <a:lnTo>
                  <a:pt x="7188606" y="284111"/>
                </a:lnTo>
                <a:lnTo>
                  <a:pt x="7192221" y="333374"/>
                </a:lnTo>
                <a:lnTo>
                  <a:pt x="7192221" y="522340"/>
                </a:lnTo>
                <a:lnTo>
                  <a:pt x="7188606" y="571603"/>
                </a:lnTo>
                <a:lnTo>
                  <a:pt x="7178106" y="618623"/>
                </a:lnTo>
                <a:lnTo>
                  <a:pt x="7161236" y="662882"/>
                </a:lnTo>
                <a:lnTo>
                  <a:pt x="7138512" y="703866"/>
                </a:lnTo>
                <a:lnTo>
                  <a:pt x="7110450" y="741058"/>
                </a:lnTo>
                <a:lnTo>
                  <a:pt x="7077564" y="773943"/>
                </a:lnTo>
                <a:lnTo>
                  <a:pt x="7040372" y="802006"/>
                </a:lnTo>
                <a:lnTo>
                  <a:pt x="6999388" y="824730"/>
                </a:lnTo>
                <a:lnTo>
                  <a:pt x="6955129" y="841600"/>
                </a:lnTo>
                <a:lnTo>
                  <a:pt x="6908110" y="852100"/>
                </a:lnTo>
                <a:lnTo>
                  <a:pt x="6858846" y="855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927045" y="3938937"/>
            <a:ext cx="4074160" cy="3261995"/>
            <a:chOff x="4927045" y="3938937"/>
            <a:chExt cx="4074160" cy="3261995"/>
          </a:xfrm>
        </p:grpSpPr>
        <p:sp>
          <p:nvSpPr>
            <p:cNvPr id="11" name="object 11"/>
            <p:cNvSpPr/>
            <p:nvPr/>
          </p:nvSpPr>
          <p:spPr>
            <a:xfrm>
              <a:off x="6047371" y="6468860"/>
              <a:ext cx="2171700" cy="732155"/>
            </a:xfrm>
            <a:custGeom>
              <a:avLst/>
              <a:gdLst/>
              <a:ahLst/>
              <a:cxnLst/>
              <a:rect l="l" t="t" r="r" b="b"/>
              <a:pathLst>
                <a:path w="2171700" h="732154">
                  <a:moveTo>
                    <a:pt x="2171613" y="732039"/>
                  </a:moveTo>
                  <a:lnTo>
                    <a:pt x="0" y="732039"/>
                  </a:lnTo>
                  <a:lnTo>
                    <a:pt x="3583" y="721757"/>
                  </a:lnTo>
                  <a:lnTo>
                    <a:pt x="20161" y="680122"/>
                  </a:lnTo>
                  <a:lnTo>
                    <a:pt x="38485" y="639321"/>
                  </a:lnTo>
                  <a:lnTo>
                    <a:pt x="58513" y="599394"/>
                  </a:lnTo>
                  <a:lnTo>
                    <a:pt x="80200" y="560382"/>
                  </a:lnTo>
                  <a:lnTo>
                    <a:pt x="103505" y="522326"/>
                  </a:lnTo>
                  <a:lnTo>
                    <a:pt x="128383" y="485266"/>
                  </a:lnTo>
                  <a:lnTo>
                    <a:pt x="154793" y="449242"/>
                  </a:lnTo>
                  <a:lnTo>
                    <a:pt x="182690" y="414296"/>
                  </a:lnTo>
                  <a:lnTo>
                    <a:pt x="212033" y="380467"/>
                  </a:lnTo>
                  <a:lnTo>
                    <a:pt x="242777" y="347796"/>
                  </a:lnTo>
                  <a:lnTo>
                    <a:pt x="274881" y="316324"/>
                  </a:lnTo>
                  <a:lnTo>
                    <a:pt x="308300" y="286091"/>
                  </a:lnTo>
                  <a:lnTo>
                    <a:pt x="342992" y="257138"/>
                  </a:lnTo>
                  <a:lnTo>
                    <a:pt x="378914" y="229505"/>
                  </a:lnTo>
                  <a:lnTo>
                    <a:pt x="416023" y="203233"/>
                  </a:lnTo>
                  <a:lnTo>
                    <a:pt x="454275" y="178362"/>
                  </a:lnTo>
                  <a:lnTo>
                    <a:pt x="493628" y="154933"/>
                  </a:lnTo>
                  <a:lnTo>
                    <a:pt x="534039" y="132987"/>
                  </a:lnTo>
                  <a:lnTo>
                    <a:pt x="575465" y="112563"/>
                  </a:lnTo>
                  <a:lnTo>
                    <a:pt x="617862" y="93703"/>
                  </a:lnTo>
                  <a:lnTo>
                    <a:pt x="661188" y="76446"/>
                  </a:lnTo>
                  <a:lnTo>
                    <a:pt x="705399" y="60834"/>
                  </a:lnTo>
                  <a:lnTo>
                    <a:pt x="750453" y="46907"/>
                  </a:lnTo>
                  <a:lnTo>
                    <a:pt x="796306" y="34705"/>
                  </a:lnTo>
                  <a:lnTo>
                    <a:pt x="842916" y="24269"/>
                  </a:lnTo>
                  <a:lnTo>
                    <a:pt x="890239" y="15640"/>
                  </a:lnTo>
                  <a:lnTo>
                    <a:pt x="938233" y="8858"/>
                  </a:lnTo>
                  <a:lnTo>
                    <a:pt x="986854" y="3964"/>
                  </a:lnTo>
                  <a:lnTo>
                    <a:pt x="1036059" y="997"/>
                  </a:lnTo>
                  <a:lnTo>
                    <a:pt x="1085806" y="0"/>
                  </a:lnTo>
                  <a:lnTo>
                    <a:pt x="1135553" y="997"/>
                  </a:lnTo>
                  <a:lnTo>
                    <a:pt x="1184758" y="3964"/>
                  </a:lnTo>
                  <a:lnTo>
                    <a:pt x="1233379" y="8858"/>
                  </a:lnTo>
                  <a:lnTo>
                    <a:pt x="1281373" y="15640"/>
                  </a:lnTo>
                  <a:lnTo>
                    <a:pt x="1328696" y="24269"/>
                  </a:lnTo>
                  <a:lnTo>
                    <a:pt x="1375306" y="34705"/>
                  </a:lnTo>
                  <a:lnTo>
                    <a:pt x="1421159" y="46907"/>
                  </a:lnTo>
                  <a:lnTo>
                    <a:pt x="1466213" y="60834"/>
                  </a:lnTo>
                  <a:lnTo>
                    <a:pt x="1510424" y="76446"/>
                  </a:lnTo>
                  <a:lnTo>
                    <a:pt x="1553750" y="93703"/>
                  </a:lnTo>
                  <a:lnTo>
                    <a:pt x="1596147" y="112563"/>
                  </a:lnTo>
                  <a:lnTo>
                    <a:pt x="1637573" y="132987"/>
                  </a:lnTo>
                  <a:lnTo>
                    <a:pt x="1677984" y="154933"/>
                  </a:lnTo>
                  <a:lnTo>
                    <a:pt x="1717337" y="178362"/>
                  </a:lnTo>
                  <a:lnTo>
                    <a:pt x="1755589" y="203233"/>
                  </a:lnTo>
                  <a:lnTo>
                    <a:pt x="1792698" y="229505"/>
                  </a:lnTo>
                  <a:lnTo>
                    <a:pt x="1828620" y="257138"/>
                  </a:lnTo>
                  <a:lnTo>
                    <a:pt x="1863312" y="286091"/>
                  </a:lnTo>
                  <a:lnTo>
                    <a:pt x="1896731" y="316324"/>
                  </a:lnTo>
                  <a:lnTo>
                    <a:pt x="1928834" y="347796"/>
                  </a:lnTo>
                  <a:lnTo>
                    <a:pt x="1959579" y="380467"/>
                  </a:lnTo>
                  <a:lnTo>
                    <a:pt x="1988922" y="414296"/>
                  </a:lnTo>
                  <a:lnTo>
                    <a:pt x="2016819" y="449242"/>
                  </a:lnTo>
                  <a:lnTo>
                    <a:pt x="2043229" y="485266"/>
                  </a:lnTo>
                  <a:lnTo>
                    <a:pt x="2068107" y="522326"/>
                  </a:lnTo>
                  <a:lnTo>
                    <a:pt x="2091412" y="560382"/>
                  </a:lnTo>
                  <a:lnTo>
                    <a:pt x="2113099" y="599394"/>
                  </a:lnTo>
                  <a:lnTo>
                    <a:pt x="2133127" y="639321"/>
                  </a:lnTo>
                  <a:lnTo>
                    <a:pt x="2151451" y="680122"/>
                  </a:lnTo>
                  <a:lnTo>
                    <a:pt x="2168029" y="721757"/>
                  </a:lnTo>
                  <a:lnTo>
                    <a:pt x="2171613" y="732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7045" y="6135144"/>
              <a:ext cx="4074079" cy="3809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1324" y="4207541"/>
              <a:ext cx="2038349" cy="17240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35063" y="3938937"/>
              <a:ext cx="1186180" cy="268605"/>
            </a:xfrm>
            <a:custGeom>
              <a:avLst/>
              <a:gdLst/>
              <a:ahLst/>
              <a:cxnLst/>
              <a:rect l="l" t="t" r="r" b="b"/>
              <a:pathLst>
                <a:path w="1186179" h="268604">
                  <a:moveTo>
                    <a:pt x="1051515" y="268604"/>
                  </a:moveTo>
                  <a:lnTo>
                    <a:pt x="134301" y="268604"/>
                  </a:lnTo>
                  <a:lnTo>
                    <a:pt x="107978" y="266000"/>
                  </a:lnTo>
                  <a:lnTo>
                    <a:pt x="59791" y="246040"/>
                  </a:lnTo>
                  <a:lnTo>
                    <a:pt x="22564" y="208813"/>
                  </a:lnTo>
                  <a:lnTo>
                    <a:pt x="2604" y="160626"/>
                  </a:lnTo>
                  <a:lnTo>
                    <a:pt x="0" y="134302"/>
                  </a:lnTo>
                  <a:lnTo>
                    <a:pt x="2604" y="107978"/>
                  </a:lnTo>
                  <a:lnTo>
                    <a:pt x="22564" y="59791"/>
                  </a:lnTo>
                  <a:lnTo>
                    <a:pt x="59791" y="22564"/>
                  </a:lnTo>
                  <a:lnTo>
                    <a:pt x="107978" y="2604"/>
                  </a:lnTo>
                  <a:lnTo>
                    <a:pt x="1051514" y="0"/>
                  </a:lnTo>
                  <a:lnTo>
                    <a:pt x="1077838" y="2604"/>
                  </a:lnTo>
                  <a:lnTo>
                    <a:pt x="1126026" y="22564"/>
                  </a:lnTo>
                  <a:lnTo>
                    <a:pt x="1163253" y="59791"/>
                  </a:lnTo>
                  <a:lnTo>
                    <a:pt x="1183213" y="107978"/>
                  </a:lnTo>
                  <a:lnTo>
                    <a:pt x="1185639" y="132500"/>
                  </a:lnTo>
                  <a:lnTo>
                    <a:pt x="1185639" y="136104"/>
                  </a:lnTo>
                  <a:lnTo>
                    <a:pt x="1175594" y="185697"/>
                  </a:lnTo>
                  <a:lnTo>
                    <a:pt x="1146481" y="229268"/>
                  </a:lnTo>
                  <a:lnTo>
                    <a:pt x="1102910" y="258381"/>
                  </a:lnTo>
                  <a:lnTo>
                    <a:pt x="1051515" y="2686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0" y="2497673"/>
            <a:ext cx="4728210" cy="4703445"/>
            <a:chOff x="0" y="2497673"/>
            <a:chExt cx="4728210" cy="4703445"/>
          </a:xfrm>
        </p:grpSpPr>
        <p:sp>
          <p:nvSpPr>
            <p:cNvPr id="16" name="object 16"/>
            <p:cNvSpPr/>
            <p:nvPr/>
          </p:nvSpPr>
          <p:spPr>
            <a:xfrm>
              <a:off x="0" y="5678525"/>
              <a:ext cx="970915" cy="1522730"/>
            </a:xfrm>
            <a:custGeom>
              <a:avLst/>
              <a:gdLst/>
              <a:ahLst/>
              <a:cxnLst/>
              <a:rect l="l" t="t" r="r" b="b"/>
              <a:pathLst>
                <a:path w="970915" h="1522729">
                  <a:moveTo>
                    <a:pt x="712736" y="185445"/>
                  </a:moveTo>
                  <a:lnTo>
                    <a:pt x="706120" y="136144"/>
                  </a:lnTo>
                  <a:lnTo>
                    <a:pt x="687425" y="91846"/>
                  </a:lnTo>
                  <a:lnTo>
                    <a:pt x="658418" y="54317"/>
                  </a:lnTo>
                  <a:lnTo>
                    <a:pt x="620890" y="25323"/>
                  </a:lnTo>
                  <a:lnTo>
                    <a:pt x="576592" y="6629"/>
                  </a:lnTo>
                  <a:lnTo>
                    <a:pt x="527291" y="0"/>
                  </a:lnTo>
                  <a:lnTo>
                    <a:pt x="477989" y="6629"/>
                  </a:lnTo>
                  <a:lnTo>
                    <a:pt x="433692" y="25323"/>
                  </a:lnTo>
                  <a:lnTo>
                    <a:pt x="396151" y="54317"/>
                  </a:lnTo>
                  <a:lnTo>
                    <a:pt x="367157" y="91846"/>
                  </a:lnTo>
                  <a:lnTo>
                    <a:pt x="348462" y="136144"/>
                  </a:lnTo>
                  <a:lnTo>
                    <a:pt x="341833" y="185445"/>
                  </a:lnTo>
                  <a:lnTo>
                    <a:pt x="348462" y="234746"/>
                  </a:lnTo>
                  <a:lnTo>
                    <a:pt x="367157" y="279044"/>
                  </a:lnTo>
                  <a:lnTo>
                    <a:pt x="396151" y="316585"/>
                  </a:lnTo>
                  <a:lnTo>
                    <a:pt x="433692" y="345579"/>
                  </a:lnTo>
                  <a:lnTo>
                    <a:pt x="477989" y="364274"/>
                  </a:lnTo>
                  <a:lnTo>
                    <a:pt x="527291" y="370903"/>
                  </a:lnTo>
                  <a:lnTo>
                    <a:pt x="576592" y="364274"/>
                  </a:lnTo>
                  <a:lnTo>
                    <a:pt x="620890" y="345579"/>
                  </a:lnTo>
                  <a:lnTo>
                    <a:pt x="658418" y="316585"/>
                  </a:lnTo>
                  <a:lnTo>
                    <a:pt x="687425" y="279044"/>
                  </a:lnTo>
                  <a:lnTo>
                    <a:pt x="706120" y="234746"/>
                  </a:lnTo>
                  <a:lnTo>
                    <a:pt x="712736" y="185445"/>
                  </a:lnTo>
                  <a:close/>
                </a:path>
                <a:path w="970915" h="1522729">
                  <a:moveTo>
                    <a:pt x="970826" y="1450898"/>
                  </a:moveTo>
                  <a:lnTo>
                    <a:pt x="969772" y="1402791"/>
                  </a:lnTo>
                  <a:lnTo>
                    <a:pt x="966647" y="1355229"/>
                  </a:lnTo>
                  <a:lnTo>
                    <a:pt x="961491" y="1308239"/>
                  </a:lnTo>
                  <a:lnTo>
                    <a:pt x="954341" y="1261884"/>
                  </a:lnTo>
                  <a:lnTo>
                    <a:pt x="945248" y="1216190"/>
                  </a:lnTo>
                  <a:lnTo>
                    <a:pt x="934262" y="1171219"/>
                  </a:lnTo>
                  <a:lnTo>
                    <a:pt x="921410" y="1126998"/>
                  </a:lnTo>
                  <a:lnTo>
                    <a:pt x="906754" y="1083589"/>
                  </a:lnTo>
                  <a:lnTo>
                    <a:pt x="890333" y="1041019"/>
                  </a:lnTo>
                  <a:lnTo>
                    <a:pt x="872185" y="999337"/>
                  </a:lnTo>
                  <a:lnTo>
                    <a:pt x="852347" y="958596"/>
                  </a:lnTo>
                  <a:lnTo>
                    <a:pt x="830884" y="918832"/>
                  </a:lnTo>
                  <a:lnTo>
                    <a:pt x="807821" y="880084"/>
                  </a:lnTo>
                  <a:lnTo>
                    <a:pt x="783221" y="842416"/>
                  </a:lnTo>
                  <a:lnTo>
                    <a:pt x="757110" y="805840"/>
                  </a:lnTo>
                  <a:lnTo>
                    <a:pt x="729538" y="770432"/>
                  </a:lnTo>
                  <a:lnTo>
                    <a:pt x="700544" y="736206"/>
                  </a:lnTo>
                  <a:lnTo>
                    <a:pt x="670179" y="703237"/>
                  </a:lnTo>
                  <a:lnTo>
                    <a:pt x="638492" y="671537"/>
                  </a:lnTo>
                  <a:lnTo>
                    <a:pt x="605510" y="641184"/>
                  </a:lnTo>
                  <a:lnTo>
                    <a:pt x="571296" y="612190"/>
                  </a:lnTo>
                  <a:lnTo>
                    <a:pt x="535876" y="584619"/>
                  </a:lnTo>
                  <a:lnTo>
                    <a:pt x="499313" y="558507"/>
                  </a:lnTo>
                  <a:lnTo>
                    <a:pt x="461632" y="533895"/>
                  </a:lnTo>
                  <a:lnTo>
                    <a:pt x="422884" y="510844"/>
                  </a:lnTo>
                  <a:lnTo>
                    <a:pt x="383120" y="489369"/>
                  </a:lnTo>
                  <a:lnTo>
                    <a:pt x="342379" y="469544"/>
                  </a:lnTo>
                  <a:lnTo>
                    <a:pt x="300710" y="451396"/>
                  </a:lnTo>
                  <a:lnTo>
                    <a:pt x="258140" y="434975"/>
                  </a:lnTo>
                  <a:lnTo>
                    <a:pt x="214718" y="420306"/>
                  </a:lnTo>
                  <a:lnTo>
                    <a:pt x="170510" y="407466"/>
                  </a:lnTo>
                  <a:lnTo>
                    <a:pt x="125539" y="396481"/>
                  </a:lnTo>
                  <a:lnTo>
                    <a:pt x="79844" y="387388"/>
                  </a:lnTo>
                  <a:lnTo>
                    <a:pt x="33489" y="380238"/>
                  </a:lnTo>
                  <a:lnTo>
                    <a:pt x="0" y="376567"/>
                  </a:lnTo>
                  <a:lnTo>
                    <a:pt x="0" y="1522387"/>
                  </a:lnTo>
                  <a:lnTo>
                    <a:pt x="968235" y="1522387"/>
                  </a:lnTo>
                  <a:lnTo>
                    <a:pt x="969772" y="1499006"/>
                  </a:lnTo>
                  <a:lnTo>
                    <a:pt x="970826" y="14508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497673"/>
              <a:ext cx="1428749" cy="27336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5493" y="4351660"/>
              <a:ext cx="2867024" cy="17525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7295" y="6310749"/>
              <a:ext cx="4200524" cy="6857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25486" y="3676598"/>
              <a:ext cx="1651635" cy="690245"/>
            </a:xfrm>
            <a:custGeom>
              <a:avLst/>
              <a:gdLst/>
              <a:ahLst/>
              <a:cxnLst/>
              <a:rect l="l" t="t" r="r" b="b"/>
              <a:pathLst>
                <a:path w="1651635" h="690245">
                  <a:moveTo>
                    <a:pt x="1203998" y="543153"/>
                  </a:moveTo>
                  <a:lnTo>
                    <a:pt x="1193114" y="489292"/>
                  </a:lnTo>
                  <a:lnTo>
                    <a:pt x="1161630" y="442163"/>
                  </a:lnTo>
                  <a:lnTo>
                    <a:pt x="1114513" y="410679"/>
                  </a:lnTo>
                  <a:lnTo>
                    <a:pt x="1058926" y="399630"/>
                  </a:lnTo>
                  <a:lnTo>
                    <a:pt x="145249" y="399630"/>
                  </a:lnTo>
                  <a:lnTo>
                    <a:pt x="89662" y="410679"/>
                  </a:lnTo>
                  <a:lnTo>
                    <a:pt x="42545" y="442163"/>
                  </a:lnTo>
                  <a:lnTo>
                    <a:pt x="11061" y="489292"/>
                  </a:lnTo>
                  <a:lnTo>
                    <a:pt x="0" y="544880"/>
                  </a:lnTo>
                  <a:lnTo>
                    <a:pt x="2819" y="573341"/>
                  </a:lnTo>
                  <a:lnTo>
                    <a:pt x="24409" y="625462"/>
                  </a:lnTo>
                  <a:lnTo>
                    <a:pt x="64668" y="665721"/>
                  </a:lnTo>
                  <a:lnTo>
                    <a:pt x="116789" y="687311"/>
                  </a:lnTo>
                  <a:lnTo>
                    <a:pt x="145249" y="690130"/>
                  </a:lnTo>
                  <a:lnTo>
                    <a:pt x="1058926" y="690130"/>
                  </a:lnTo>
                  <a:lnTo>
                    <a:pt x="1114513" y="679069"/>
                  </a:lnTo>
                  <a:lnTo>
                    <a:pt x="1161630" y="647585"/>
                  </a:lnTo>
                  <a:lnTo>
                    <a:pt x="1193114" y="600468"/>
                  </a:lnTo>
                  <a:lnTo>
                    <a:pt x="1203998" y="546608"/>
                  </a:lnTo>
                  <a:lnTo>
                    <a:pt x="1203998" y="543153"/>
                  </a:lnTo>
                  <a:close/>
                </a:path>
                <a:path w="1651635" h="690245">
                  <a:moveTo>
                    <a:pt x="1651508" y="156845"/>
                  </a:moveTo>
                  <a:lnTo>
                    <a:pt x="1639570" y="96812"/>
                  </a:lnTo>
                  <a:lnTo>
                    <a:pt x="1605572" y="45935"/>
                  </a:lnTo>
                  <a:lnTo>
                    <a:pt x="1554683" y="11938"/>
                  </a:lnTo>
                  <a:lnTo>
                    <a:pt x="1494663" y="0"/>
                  </a:lnTo>
                  <a:lnTo>
                    <a:pt x="527227" y="0"/>
                  </a:lnTo>
                  <a:lnTo>
                    <a:pt x="467207" y="11938"/>
                  </a:lnTo>
                  <a:lnTo>
                    <a:pt x="416318" y="45935"/>
                  </a:lnTo>
                  <a:lnTo>
                    <a:pt x="382320" y="96812"/>
                  </a:lnTo>
                  <a:lnTo>
                    <a:pt x="370382" y="156845"/>
                  </a:lnTo>
                  <a:lnTo>
                    <a:pt x="373418" y="187579"/>
                  </a:lnTo>
                  <a:lnTo>
                    <a:pt x="396735" y="243852"/>
                  </a:lnTo>
                  <a:lnTo>
                    <a:pt x="440207" y="287337"/>
                  </a:lnTo>
                  <a:lnTo>
                    <a:pt x="496481" y="310642"/>
                  </a:lnTo>
                  <a:lnTo>
                    <a:pt x="527227" y="313690"/>
                  </a:lnTo>
                  <a:lnTo>
                    <a:pt x="1494663" y="313690"/>
                  </a:lnTo>
                  <a:lnTo>
                    <a:pt x="1554683" y="301752"/>
                  </a:lnTo>
                  <a:lnTo>
                    <a:pt x="1605572" y="267741"/>
                  </a:lnTo>
                  <a:lnTo>
                    <a:pt x="1639570" y="216865"/>
                  </a:lnTo>
                  <a:lnTo>
                    <a:pt x="1651508" y="1568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28696" y="976482"/>
            <a:ext cx="6920230" cy="236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7590" marR="280035" indent="-2295525">
              <a:lnSpc>
                <a:spcPct val="114900"/>
              </a:lnSpc>
              <a:spcBef>
                <a:spcPts val="100"/>
              </a:spcBef>
            </a:pPr>
            <a:r>
              <a:rPr sz="1850" b="1" spc="-25" dirty="0">
                <a:latin typeface="Comic Sans MS"/>
                <a:cs typeface="Comic Sans MS"/>
              </a:rPr>
              <a:t>M</a:t>
            </a:r>
            <a:r>
              <a:rPr sz="1850" b="1" spc="-254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140" dirty="0">
                <a:latin typeface="Comic Sans MS"/>
                <a:cs typeface="Comic Sans MS"/>
              </a:rPr>
              <a:t> </a:t>
            </a:r>
            <a:r>
              <a:rPr sz="1850" b="1" spc="-25" dirty="0">
                <a:latin typeface="Comic Sans MS"/>
                <a:cs typeface="Comic Sans MS"/>
              </a:rPr>
              <a:t>DAX</a:t>
            </a:r>
            <a:r>
              <a:rPr sz="1850" b="1" spc="-254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are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two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distinct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functional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languages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used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within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Desktop:</a:t>
            </a:r>
            <a:endParaRPr sz="1850">
              <a:latin typeface="Comic Sans MS"/>
              <a:cs typeface="Comic Sans MS"/>
            </a:endParaRPr>
          </a:p>
          <a:p>
            <a:pPr marL="310515" marR="5080" indent="-147955">
              <a:lnSpc>
                <a:spcPct val="158100"/>
              </a:lnSpc>
              <a:spcBef>
                <a:spcPts val="805"/>
              </a:spcBef>
              <a:buChar char="•"/>
              <a:tabLst>
                <a:tab pos="1210310" algn="l"/>
              </a:tabLst>
            </a:pPr>
            <a:r>
              <a:rPr sz="1700" dirty="0">
                <a:latin typeface="Comic Sans MS"/>
                <a:cs typeface="Comic Sans MS"/>
              </a:rPr>
              <a:t>M</a:t>
            </a:r>
            <a:r>
              <a:rPr sz="1700" spc="-3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is</a:t>
            </a:r>
            <a:r>
              <a:rPr sz="1700" spc="-3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used</a:t>
            </a:r>
            <a:r>
              <a:rPr sz="1700" spc="-3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in</a:t>
            </a:r>
            <a:r>
              <a:rPr sz="1700" spc="-3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the</a:t>
            </a:r>
            <a:r>
              <a:rPr sz="1700" spc="190" dirty="0">
                <a:latin typeface="Comic Sans MS"/>
                <a:cs typeface="Comic Sans MS"/>
              </a:rPr>
              <a:t> </a:t>
            </a:r>
            <a:r>
              <a:rPr sz="1700" b="1" dirty="0">
                <a:latin typeface="Comic Sans MS"/>
                <a:cs typeface="Comic Sans MS"/>
              </a:rPr>
              <a:t>Power</a:t>
            </a:r>
            <a:r>
              <a:rPr sz="1700" b="1" spc="-40" dirty="0">
                <a:latin typeface="Comic Sans MS"/>
                <a:cs typeface="Comic Sans MS"/>
              </a:rPr>
              <a:t> </a:t>
            </a:r>
            <a:r>
              <a:rPr sz="1700" b="1" dirty="0">
                <a:latin typeface="Comic Sans MS"/>
                <a:cs typeface="Comic Sans MS"/>
              </a:rPr>
              <a:t>Query</a:t>
            </a:r>
            <a:r>
              <a:rPr sz="1700" b="1" spc="-40" dirty="0">
                <a:latin typeface="Comic Sans MS"/>
                <a:cs typeface="Comic Sans MS"/>
              </a:rPr>
              <a:t> </a:t>
            </a:r>
            <a:r>
              <a:rPr sz="1700" b="1" dirty="0">
                <a:latin typeface="Comic Sans MS"/>
                <a:cs typeface="Comic Sans MS"/>
              </a:rPr>
              <a:t>editor</a:t>
            </a:r>
            <a:r>
              <a:rPr sz="1700" dirty="0">
                <a:latin typeface="Comic Sans MS"/>
                <a:cs typeface="Comic Sans MS"/>
              </a:rPr>
              <a:t>,</a:t>
            </a:r>
            <a:r>
              <a:rPr sz="1700" spc="-2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and</a:t>
            </a:r>
            <a:r>
              <a:rPr sz="1700" spc="-3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is</a:t>
            </a:r>
            <a:r>
              <a:rPr sz="1700" spc="-3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designed</a:t>
            </a:r>
            <a:r>
              <a:rPr sz="1700" spc="-30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specifically 	</a:t>
            </a:r>
            <a:r>
              <a:rPr sz="1700" dirty="0">
                <a:latin typeface="Comic Sans MS"/>
                <a:cs typeface="Comic Sans MS"/>
              </a:rPr>
              <a:t>for</a:t>
            </a:r>
            <a:r>
              <a:rPr sz="1700" spc="-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extracting,</a:t>
            </a:r>
            <a:r>
              <a:rPr sz="1700" spc="-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transforming</a:t>
            </a:r>
            <a:r>
              <a:rPr sz="1700" spc="-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and</a:t>
            </a:r>
            <a:r>
              <a:rPr sz="1700" spc="-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loading</a:t>
            </a:r>
            <a:r>
              <a:rPr sz="1700" spc="-60" dirty="0">
                <a:latin typeface="Comic Sans MS"/>
                <a:cs typeface="Comic Sans MS"/>
              </a:rPr>
              <a:t> </a:t>
            </a:r>
            <a:r>
              <a:rPr sz="1700" spc="-20" dirty="0">
                <a:latin typeface="Comic Sans MS"/>
                <a:cs typeface="Comic Sans MS"/>
              </a:rPr>
              <a:t>data</a:t>
            </a:r>
            <a:endParaRPr sz="1700">
              <a:latin typeface="Comic Sans MS"/>
              <a:cs typeface="Comic Sans MS"/>
            </a:endParaRPr>
          </a:p>
          <a:p>
            <a:pPr marL="371475" marR="79375" lvl="1" indent="-137795">
              <a:lnSpc>
                <a:spcPct val="156300"/>
              </a:lnSpc>
              <a:spcBef>
                <a:spcPts val="55"/>
              </a:spcBef>
              <a:buChar char="•"/>
              <a:tabLst>
                <a:tab pos="1816100" algn="l"/>
              </a:tabLst>
            </a:pPr>
            <a:r>
              <a:rPr sz="1600" dirty="0">
                <a:latin typeface="Comic Sans MS"/>
                <a:cs typeface="Comic Sans MS"/>
              </a:rPr>
              <a:t>DAX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is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used</a:t>
            </a:r>
            <a:r>
              <a:rPr sz="1600" spc="-2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in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the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Power</a:t>
            </a:r>
            <a:r>
              <a:rPr sz="1600" b="1" spc="-35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BI</a:t>
            </a:r>
            <a:r>
              <a:rPr sz="1600" b="1" spc="-30" dirty="0">
                <a:latin typeface="Comic Sans MS"/>
                <a:cs typeface="Comic Sans MS"/>
              </a:rPr>
              <a:t> </a:t>
            </a:r>
            <a:r>
              <a:rPr sz="1600" b="1" spc="-10" dirty="0">
                <a:latin typeface="Comic Sans MS"/>
                <a:cs typeface="Comic Sans MS"/>
              </a:rPr>
              <a:t>front-</a:t>
            </a:r>
            <a:r>
              <a:rPr sz="1600" b="1" dirty="0">
                <a:latin typeface="Comic Sans MS"/>
                <a:cs typeface="Comic Sans MS"/>
              </a:rPr>
              <a:t>end</a:t>
            </a:r>
            <a:r>
              <a:rPr sz="1600" dirty="0">
                <a:latin typeface="Comic Sans MS"/>
                <a:cs typeface="Comic Sans MS"/>
              </a:rPr>
              <a:t>,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and</a:t>
            </a:r>
            <a:r>
              <a:rPr sz="1600" spc="-2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is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designed</a:t>
            </a:r>
            <a:r>
              <a:rPr sz="1600" spc="-2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specifically 	</a:t>
            </a:r>
            <a:r>
              <a:rPr sz="1600" dirty="0">
                <a:latin typeface="Comic Sans MS"/>
                <a:cs typeface="Comic Sans MS"/>
              </a:rPr>
              <a:t>for</a:t>
            </a:r>
            <a:r>
              <a:rPr sz="1600" spc="-5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analyzing</a:t>
            </a:r>
            <a:r>
              <a:rPr sz="1600" spc="-5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relational</a:t>
            </a:r>
            <a:r>
              <a:rPr sz="1600" spc="-5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data</a:t>
            </a:r>
            <a:r>
              <a:rPr sz="1600" spc="-5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models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926" rIns="0" bIns="0" rtlCol="0">
            <a:spAutoFit/>
          </a:bodyPr>
          <a:lstStyle/>
          <a:p>
            <a:pPr marL="201041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15" dirty="0"/>
              <a:t> </a:t>
            </a:r>
            <a:r>
              <a:rPr dirty="0"/>
              <a:t>VS.</a:t>
            </a:r>
            <a:r>
              <a:rPr spc="-15" dirty="0"/>
              <a:t> </a:t>
            </a:r>
            <a:r>
              <a:rPr spc="-25" dirty="0"/>
              <a:t>DAX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478873" y="3655663"/>
            <a:ext cx="1076960" cy="65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900" b="1" spc="-50" dirty="0">
                <a:latin typeface="Comic Sans MS"/>
                <a:cs typeface="Comic Sans MS"/>
              </a:rPr>
              <a:t>M</a:t>
            </a: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200" b="1" dirty="0">
                <a:latin typeface="Comic Sans MS"/>
                <a:cs typeface="Comic Sans MS"/>
              </a:rPr>
              <a:t>Query</a:t>
            </a:r>
            <a:r>
              <a:rPr sz="1200" b="1" spc="-40" dirty="0">
                <a:latin typeface="Comic Sans MS"/>
                <a:cs typeface="Comic Sans MS"/>
              </a:rPr>
              <a:t> </a:t>
            </a:r>
            <a:r>
              <a:rPr sz="1200" b="1" spc="-10" dirty="0">
                <a:latin typeface="Comic Sans MS"/>
                <a:cs typeface="Comic Sans MS"/>
              </a:rPr>
              <a:t>Editor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71324" y="3548317"/>
            <a:ext cx="1132840" cy="314325"/>
          </a:xfrm>
          <a:custGeom>
            <a:avLst/>
            <a:gdLst/>
            <a:ahLst/>
            <a:cxnLst/>
            <a:rect l="l" t="t" r="r" b="b"/>
            <a:pathLst>
              <a:path w="1132840" h="314325">
                <a:moveTo>
                  <a:pt x="975632" y="314324"/>
                </a:moveTo>
                <a:lnTo>
                  <a:pt x="157161" y="314324"/>
                </a:lnTo>
                <a:lnTo>
                  <a:pt x="107486" y="306312"/>
                </a:lnTo>
                <a:lnTo>
                  <a:pt x="64344" y="284001"/>
                </a:lnTo>
                <a:lnTo>
                  <a:pt x="30323" y="249980"/>
                </a:lnTo>
                <a:lnTo>
                  <a:pt x="8012" y="206837"/>
                </a:lnTo>
                <a:lnTo>
                  <a:pt x="0" y="157162"/>
                </a:lnTo>
                <a:lnTo>
                  <a:pt x="8012" y="107486"/>
                </a:lnTo>
                <a:lnTo>
                  <a:pt x="30323" y="64344"/>
                </a:lnTo>
                <a:lnTo>
                  <a:pt x="64344" y="30323"/>
                </a:lnTo>
                <a:lnTo>
                  <a:pt x="107486" y="8012"/>
                </a:lnTo>
                <a:lnTo>
                  <a:pt x="157162" y="0"/>
                </a:lnTo>
                <a:lnTo>
                  <a:pt x="975631" y="0"/>
                </a:lnTo>
                <a:lnTo>
                  <a:pt x="1025307" y="8012"/>
                </a:lnTo>
                <a:lnTo>
                  <a:pt x="1068450" y="30323"/>
                </a:lnTo>
                <a:lnTo>
                  <a:pt x="1102471" y="64344"/>
                </a:lnTo>
                <a:lnTo>
                  <a:pt x="1124782" y="107486"/>
                </a:lnTo>
                <a:lnTo>
                  <a:pt x="1132794" y="157162"/>
                </a:lnTo>
                <a:lnTo>
                  <a:pt x="1124782" y="206837"/>
                </a:lnTo>
                <a:lnTo>
                  <a:pt x="1102471" y="249980"/>
                </a:lnTo>
                <a:lnTo>
                  <a:pt x="1068450" y="284001"/>
                </a:lnTo>
                <a:lnTo>
                  <a:pt x="1025307" y="306312"/>
                </a:lnTo>
                <a:lnTo>
                  <a:pt x="975632" y="3143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54182" y="3432592"/>
            <a:ext cx="989965" cy="70739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100"/>
              </a:spcBef>
            </a:pPr>
            <a:r>
              <a:rPr sz="1700" b="1" spc="-25" dirty="0">
                <a:latin typeface="Comic Sans MS"/>
                <a:cs typeface="Comic Sans MS"/>
              </a:rPr>
              <a:t>DAX</a:t>
            </a:r>
            <a:endParaRPr sz="17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b="1" dirty="0">
                <a:latin typeface="Comic Sans MS"/>
                <a:cs typeface="Comic Sans MS"/>
              </a:rPr>
              <a:t>Report</a:t>
            </a:r>
            <a:r>
              <a:rPr sz="1300" b="1" spc="-60" dirty="0">
                <a:latin typeface="Comic Sans MS"/>
                <a:cs typeface="Comic Sans MS"/>
              </a:rPr>
              <a:t> </a:t>
            </a:r>
            <a:r>
              <a:rPr sz="1300" b="1" spc="-20" dirty="0">
                <a:latin typeface="Comic Sans MS"/>
                <a:cs typeface="Comic Sans MS"/>
              </a:rPr>
              <a:t>View</a:t>
            </a:r>
            <a:endParaRPr sz="1300">
              <a:latin typeface="Comic Sans MS"/>
              <a:cs typeface="Comic Sans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28506" y="5797111"/>
            <a:ext cx="152400" cy="528955"/>
            <a:chOff x="2228506" y="5797111"/>
            <a:chExt cx="152400" cy="528955"/>
          </a:xfrm>
        </p:grpSpPr>
        <p:sp>
          <p:nvSpPr>
            <p:cNvPr id="27" name="object 27"/>
            <p:cNvSpPr/>
            <p:nvPr/>
          </p:nvSpPr>
          <p:spPr>
            <a:xfrm>
              <a:off x="2303574" y="5816161"/>
              <a:ext cx="7620" cy="490855"/>
            </a:xfrm>
            <a:custGeom>
              <a:avLst/>
              <a:gdLst/>
              <a:ahLst/>
              <a:cxnLst/>
              <a:rect l="l" t="t" r="r" b="b"/>
              <a:pathLst>
                <a:path w="7619" h="490854">
                  <a:moveTo>
                    <a:pt x="7246" y="0"/>
                  </a:moveTo>
                  <a:lnTo>
                    <a:pt x="0" y="49047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47556" y="6229597"/>
              <a:ext cx="114300" cy="77470"/>
            </a:xfrm>
            <a:custGeom>
              <a:avLst/>
              <a:gdLst/>
              <a:ahLst/>
              <a:cxnLst/>
              <a:rect l="l" t="t" r="r" b="b"/>
              <a:pathLst>
                <a:path w="114300" h="77470">
                  <a:moveTo>
                    <a:pt x="114287" y="1688"/>
                  </a:moveTo>
                  <a:lnTo>
                    <a:pt x="56018" y="7703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862091" y="5606362"/>
            <a:ext cx="152400" cy="528955"/>
            <a:chOff x="6862091" y="5606362"/>
            <a:chExt cx="152400" cy="528955"/>
          </a:xfrm>
        </p:grpSpPr>
        <p:sp>
          <p:nvSpPr>
            <p:cNvPr id="30" name="object 30"/>
            <p:cNvSpPr/>
            <p:nvPr/>
          </p:nvSpPr>
          <p:spPr>
            <a:xfrm>
              <a:off x="6937159" y="5625412"/>
              <a:ext cx="7620" cy="490855"/>
            </a:xfrm>
            <a:custGeom>
              <a:avLst/>
              <a:gdLst/>
              <a:ahLst/>
              <a:cxnLst/>
              <a:rect l="l" t="t" r="r" b="b"/>
              <a:pathLst>
                <a:path w="7620" h="490854">
                  <a:moveTo>
                    <a:pt x="7246" y="0"/>
                  </a:moveTo>
                  <a:lnTo>
                    <a:pt x="0" y="49047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81141" y="6038847"/>
              <a:ext cx="114300" cy="77470"/>
            </a:xfrm>
            <a:custGeom>
              <a:avLst/>
              <a:gdLst/>
              <a:ahLst/>
              <a:cxnLst/>
              <a:rect l="l" t="t" r="r" b="b"/>
              <a:pathLst>
                <a:path w="114300" h="77470">
                  <a:moveTo>
                    <a:pt x="114287" y="1688"/>
                  </a:moveTo>
                  <a:lnTo>
                    <a:pt x="56018" y="7703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17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2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2" y="1817736"/>
                  </a:moveTo>
                  <a:lnTo>
                    <a:pt x="280662" y="1496000"/>
                  </a:lnTo>
                  <a:lnTo>
                    <a:pt x="251935" y="1481549"/>
                  </a:lnTo>
                  <a:lnTo>
                    <a:pt x="197973" y="1446144"/>
                  </a:lnTo>
                  <a:lnTo>
                    <a:pt x="149185" y="1400402"/>
                  </a:lnTo>
                  <a:lnTo>
                    <a:pt x="106195" y="1342320"/>
                  </a:lnTo>
                  <a:lnTo>
                    <a:pt x="87068" y="1308027"/>
                  </a:lnTo>
                  <a:lnTo>
                    <a:pt x="69625" y="1269899"/>
                  </a:lnTo>
                  <a:lnTo>
                    <a:pt x="53941" y="1227686"/>
                  </a:lnTo>
                  <a:lnTo>
                    <a:pt x="40097" y="1181137"/>
                  </a:lnTo>
                  <a:lnTo>
                    <a:pt x="28169" y="1130003"/>
                  </a:lnTo>
                  <a:lnTo>
                    <a:pt x="18235" y="1074033"/>
                  </a:lnTo>
                  <a:lnTo>
                    <a:pt x="10373" y="1012977"/>
                  </a:lnTo>
                  <a:lnTo>
                    <a:pt x="4661" y="946585"/>
                  </a:lnTo>
                  <a:lnTo>
                    <a:pt x="1176" y="874607"/>
                  </a:lnTo>
                  <a:lnTo>
                    <a:pt x="0" y="796681"/>
                  </a:lnTo>
                  <a:lnTo>
                    <a:pt x="1226" y="722847"/>
                  </a:lnTo>
                  <a:lnTo>
                    <a:pt x="4855" y="653010"/>
                  </a:lnTo>
                  <a:lnTo>
                    <a:pt x="10802" y="587204"/>
                  </a:lnTo>
                  <a:lnTo>
                    <a:pt x="18985" y="525353"/>
                  </a:lnTo>
                  <a:lnTo>
                    <a:pt x="29321" y="467380"/>
                  </a:lnTo>
                  <a:lnTo>
                    <a:pt x="41726" y="413210"/>
                  </a:lnTo>
                  <a:lnTo>
                    <a:pt x="56119" y="362766"/>
                  </a:lnTo>
                  <a:lnTo>
                    <a:pt x="72417" y="315971"/>
                  </a:lnTo>
                  <a:lnTo>
                    <a:pt x="90536" y="272749"/>
                  </a:lnTo>
                  <a:lnTo>
                    <a:pt x="110394" y="233024"/>
                  </a:lnTo>
                  <a:lnTo>
                    <a:pt x="131909" y="196718"/>
                  </a:lnTo>
                  <a:lnTo>
                    <a:pt x="154997" y="163757"/>
                  </a:lnTo>
                  <a:lnTo>
                    <a:pt x="179576" y="134062"/>
                  </a:lnTo>
                  <a:lnTo>
                    <a:pt x="232875" y="84169"/>
                  </a:lnTo>
                  <a:lnTo>
                    <a:pt x="291145" y="46428"/>
                  </a:lnTo>
                  <a:lnTo>
                    <a:pt x="353723" y="20227"/>
                  </a:lnTo>
                  <a:lnTo>
                    <a:pt x="419947" y="4954"/>
                  </a:lnTo>
                  <a:lnTo>
                    <a:pt x="489156" y="0"/>
                  </a:lnTo>
                  <a:lnTo>
                    <a:pt x="4222370" y="0"/>
                  </a:lnTo>
                  <a:lnTo>
                    <a:pt x="4262729" y="1125"/>
                  </a:lnTo>
                  <a:lnTo>
                    <a:pt x="4301910" y="4546"/>
                  </a:lnTo>
                  <a:lnTo>
                    <a:pt x="4339865" y="10330"/>
                  </a:lnTo>
                  <a:lnTo>
                    <a:pt x="4411908" y="29256"/>
                  </a:lnTo>
                  <a:lnTo>
                    <a:pt x="4478472" y="58440"/>
                  </a:lnTo>
                  <a:lnTo>
                    <a:pt x="4539175" y="98421"/>
                  </a:lnTo>
                  <a:lnTo>
                    <a:pt x="4593631" y="149735"/>
                  </a:lnTo>
                  <a:lnTo>
                    <a:pt x="4618397" y="179810"/>
                  </a:lnTo>
                  <a:lnTo>
                    <a:pt x="4641457" y="212921"/>
                  </a:lnTo>
                  <a:lnTo>
                    <a:pt x="4662764" y="249134"/>
                  </a:lnTo>
                  <a:lnTo>
                    <a:pt x="4682269" y="288516"/>
                  </a:lnTo>
                  <a:lnTo>
                    <a:pt x="4699925" y="331136"/>
                  </a:lnTo>
                  <a:lnTo>
                    <a:pt x="4715682" y="377059"/>
                  </a:lnTo>
                  <a:lnTo>
                    <a:pt x="4729495" y="426354"/>
                  </a:lnTo>
                  <a:lnTo>
                    <a:pt x="4741313" y="479087"/>
                  </a:lnTo>
                  <a:lnTo>
                    <a:pt x="4751090" y="535325"/>
                  </a:lnTo>
                  <a:lnTo>
                    <a:pt x="4758778" y="595137"/>
                  </a:lnTo>
                  <a:lnTo>
                    <a:pt x="4764327" y="658589"/>
                  </a:lnTo>
                  <a:lnTo>
                    <a:pt x="4767691" y="725748"/>
                  </a:lnTo>
                  <a:lnTo>
                    <a:pt x="4768820" y="796793"/>
                  </a:lnTo>
                  <a:lnTo>
                    <a:pt x="4767589" y="864141"/>
                  </a:lnTo>
                  <a:lnTo>
                    <a:pt x="4763926" y="928056"/>
                  </a:lnTo>
                  <a:lnTo>
                    <a:pt x="4757889" y="988477"/>
                  </a:lnTo>
                  <a:lnTo>
                    <a:pt x="4749532" y="1045456"/>
                  </a:lnTo>
                  <a:lnTo>
                    <a:pt x="4738908" y="1099043"/>
                  </a:lnTo>
                  <a:lnTo>
                    <a:pt x="4726073" y="1149289"/>
                  </a:lnTo>
                  <a:lnTo>
                    <a:pt x="4711081" y="1196245"/>
                  </a:lnTo>
                  <a:lnTo>
                    <a:pt x="4693987" y="1239961"/>
                  </a:lnTo>
                  <a:lnTo>
                    <a:pt x="4674845" y="1280488"/>
                  </a:lnTo>
                  <a:lnTo>
                    <a:pt x="4653710" y="1317878"/>
                  </a:lnTo>
                  <a:lnTo>
                    <a:pt x="4630636" y="1352181"/>
                  </a:lnTo>
                  <a:lnTo>
                    <a:pt x="4605678" y="1383448"/>
                  </a:lnTo>
                  <a:lnTo>
                    <a:pt x="4578890" y="1411729"/>
                  </a:lnTo>
                  <a:lnTo>
                    <a:pt x="4550327" y="1437075"/>
                  </a:lnTo>
                  <a:lnTo>
                    <a:pt x="4488093" y="1479168"/>
                  </a:lnTo>
                  <a:lnTo>
                    <a:pt x="4419413" y="1510132"/>
                  </a:lnTo>
                  <a:lnTo>
                    <a:pt x="4382792" y="1521568"/>
                  </a:lnTo>
                  <a:lnTo>
                    <a:pt x="4344722" y="1530374"/>
                  </a:lnTo>
                  <a:lnTo>
                    <a:pt x="4305259" y="1536601"/>
                  </a:lnTo>
                  <a:lnTo>
                    <a:pt x="4264457" y="1540300"/>
                  </a:lnTo>
                  <a:lnTo>
                    <a:pt x="4222370" y="1541522"/>
                  </a:lnTo>
                  <a:lnTo>
                    <a:pt x="612890" y="1541522"/>
                  </a:lnTo>
                  <a:lnTo>
                    <a:pt x="280662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mastering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DAX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key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insightful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299</Words>
  <Application>Microsoft Office PowerPoint</Application>
  <PresentationFormat>Custom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Calibri</vt:lpstr>
      <vt:lpstr>Comic Sans MS</vt:lpstr>
      <vt:lpstr>Office Theme</vt:lpstr>
      <vt:lpstr>Hii, Iam Siddhika</vt:lpstr>
      <vt:lpstr>Today Content</vt:lpstr>
      <vt:lpstr>INTRODUCTION TO DAX</vt:lpstr>
      <vt:lpstr>TWO WAYS TO USE DAX</vt:lpstr>
      <vt:lpstr>M VS. DAX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2024-09-14T06:56:18Z</dcterms:created>
  <dcterms:modified xsi:type="dcterms:W3CDTF">2024-09-20T14:57:42Z</dcterms:modified>
</cp:coreProperties>
</file>