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004300" cy="7200900"/>
  <p:notesSz cx="9004300" cy="72009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747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00638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FAA6CB-E2C6-4D5F-98EB-8D363EED5EDC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82913" y="900113"/>
            <a:ext cx="3038475" cy="2430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00113" y="3465513"/>
            <a:ext cx="7204075" cy="28352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00638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8E479B-C2D8-4D52-9C1E-28D2FE4B6D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186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5322" y="2232279"/>
            <a:ext cx="7653655" cy="1512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50645" y="4032504"/>
            <a:ext cx="6303010" cy="1800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B3D6F-CCC4-4804-84E5-F11DC75519CA}" type="datetime1">
              <a:rPr lang="en-US" smtClean="0"/>
              <a:t>9/18/2024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99604-0030-4D0A-8B16-1AF002FB4205}" type="datetime1">
              <a:rPr lang="en-US" smtClean="0"/>
              <a:t>9/18/2024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0215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37214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04720-D57F-4440-9B3A-6B9B8E21F5EA}" type="datetime1">
              <a:rPr lang="en-US" smtClean="0"/>
              <a:t>9/18/2024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33353-3586-44F6-83FA-3D53EA413ADC}" type="datetime1">
              <a:rPr lang="en-US" smtClean="0"/>
              <a:t>9/18/2024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52F47-8442-4565-96AC-8D10A2DA2670}" type="datetime1">
              <a:rPr lang="en-US" smtClean="0"/>
              <a:t>9/18/2024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001125" cy="7200900"/>
          </a:xfrm>
          <a:custGeom>
            <a:avLst/>
            <a:gdLst/>
            <a:ahLst/>
            <a:cxnLst/>
            <a:rect l="l" t="t" r="r" b="b"/>
            <a:pathLst>
              <a:path w="9001125" h="7200900">
                <a:moveTo>
                  <a:pt x="9001124" y="7200899"/>
                </a:moveTo>
                <a:lnTo>
                  <a:pt x="0" y="7200899"/>
                </a:lnTo>
                <a:lnTo>
                  <a:pt x="0" y="0"/>
                </a:lnTo>
                <a:lnTo>
                  <a:pt x="9001124" y="0"/>
                </a:lnTo>
                <a:lnTo>
                  <a:pt x="9001124" y="7200899"/>
                </a:lnTo>
                <a:close/>
              </a:path>
            </a:pathLst>
          </a:custGeom>
          <a:solidFill>
            <a:srgbClr val="F1C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01146" y="1723544"/>
            <a:ext cx="3002007" cy="11569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9388" y="2435409"/>
            <a:ext cx="7765523" cy="3201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140480" y="6825614"/>
            <a:ext cx="2045334" cy="339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0215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0094A-B64B-40CD-A894-743DC6585615}" type="datetime1">
              <a:rPr lang="en-US" smtClean="0"/>
              <a:t>9/18/2024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483096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6125" y="1622088"/>
            <a:ext cx="1762124" cy="31527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01146" y="1723544"/>
            <a:ext cx="4472804" cy="111395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06755" marR="5080" indent="784225">
              <a:lnSpc>
                <a:spcPct val="117800"/>
              </a:lnSpc>
              <a:spcBef>
                <a:spcPts val="90"/>
              </a:spcBef>
            </a:pPr>
            <a:r>
              <a:rPr spc="10" dirty="0"/>
              <a:t>Hii, </a:t>
            </a:r>
            <a:r>
              <a:rPr spc="15" dirty="0"/>
              <a:t> </a:t>
            </a:r>
            <a:r>
              <a:rPr spc="15" dirty="0" err="1"/>
              <a:t>Iam</a:t>
            </a:r>
            <a:r>
              <a:rPr spc="-80" dirty="0"/>
              <a:t> </a:t>
            </a:r>
            <a:r>
              <a:rPr lang="en-US" spc="15" dirty="0"/>
              <a:t>siddhika</a:t>
            </a:r>
            <a:endParaRPr spc="15" dirty="0"/>
          </a:p>
        </p:txBody>
      </p:sp>
      <p:sp>
        <p:nvSpPr>
          <p:cNvPr id="4" name="object 4"/>
          <p:cNvSpPr txBox="1"/>
          <p:nvPr/>
        </p:nvSpPr>
        <p:spPr>
          <a:xfrm>
            <a:off x="2713850" y="2926091"/>
            <a:ext cx="5441950" cy="1322070"/>
          </a:xfrm>
          <a:prstGeom prst="rect">
            <a:avLst/>
          </a:prstGeom>
        </p:spPr>
        <p:txBody>
          <a:bodyPr vert="horz" wrap="square" lIns="0" tIns="269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25"/>
              </a:spcBef>
            </a:pP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Welcome</a:t>
            </a:r>
            <a:r>
              <a:rPr sz="3150" spc="-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to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Power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BI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Series</a:t>
            </a:r>
            <a:endParaRPr sz="3150">
              <a:latin typeface="Comic Sans MS"/>
              <a:cs typeface="Comic Sans MS"/>
            </a:endParaRPr>
          </a:p>
          <a:p>
            <a:pPr marL="1477010">
              <a:lnSpc>
                <a:spcPct val="100000"/>
              </a:lnSpc>
              <a:spcBef>
                <a:spcPts val="1520"/>
              </a:spcBef>
            </a:pPr>
            <a:r>
              <a:rPr sz="2400" b="1" dirty="0">
                <a:latin typeface="Comic Sans MS"/>
                <a:cs typeface="Comic Sans MS"/>
              </a:rPr>
              <a:t>Part</a:t>
            </a:r>
            <a:r>
              <a:rPr sz="2400" b="1" spc="-40" dirty="0">
                <a:latin typeface="Comic Sans MS"/>
                <a:cs typeface="Comic Sans MS"/>
              </a:rPr>
              <a:t> </a:t>
            </a:r>
            <a:r>
              <a:rPr sz="2400" b="1" dirty="0">
                <a:latin typeface="Comic Sans MS"/>
                <a:cs typeface="Comic Sans MS"/>
              </a:rPr>
              <a:t>-10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470580"/>
            <a:ext cx="1899920" cy="1730375"/>
          </a:xfrm>
          <a:custGeom>
            <a:avLst/>
            <a:gdLst/>
            <a:ahLst/>
            <a:cxnLst/>
            <a:rect l="l" t="t" r="r" b="b"/>
            <a:pathLst>
              <a:path w="1899920" h="1730375">
                <a:moveTo>
                  <a:pt x="1681559" y="1730320"/>
                </a:moveTo>
                <a:lnTo>
                  <a:pt x="0" y="1730320"/>
                </a:lnTo>
                <a:lnTo>
                  <a:pt x="0" y="376706"/>
                </a:lnTo>
                <a:lnTo>
                  <a:pt x="40017" y="332333"/>
                </a:lnTo>
                <a:lnTo>
                  <a:pt x="71708" y="300642"/>
                </a:lnTo>
                <a:lnTo>
                  <a:pt x="104685" y="270280"/>
                </a:lnTo>
                <a:lnTo>
                  <a:pt x="138903" y="241290"/>
                </a:lnTo>
                <a:lnTo>
                  <a:pt x="174318" y="213718"/>
                </a:lnTo>
                <a:lnTo>
                  <a:pt x="210886" y="187606"/>
                </a:lnTo>
                <a:lnTo>
                  <a:pt x="248564" y="162998"/>
                </a:lnTo>
                <a:lnTo>
                  <a:pt x="287308" y="139940"/>
                </a:lnTo>
                <a:lnTo>
                  <a:pt x="327074" y="118473"/>
                </a:lnTo>
                <a:lnTo>
                  <a:pt x="367817" y="98643"/>
                </a:lnTo>
                <a:lnTo>
                  <a:pt x="409494" y="80494"/>
                </a:lnTo>
                <a:lnTo>
                  <a:pt x="452062" y="64068"/>
                </a:lnTo>
                <a:lnTo>
                  <a:pt x="495475" y="49411"/>
                </a:lnTo>
                <a:lnTo>
                  <a:pt x="539691" y="36565"/>
                </a:lnTo>
                <a:lnTo>
                  <a:pt x="584665" y="25575"/>
                </a:lnTo>
                <a:lnTo>
                  <a:pt x="630354" y="16485"/>
                </a:lnTo>
                <a:lnTo>
                  <a:pt x="676713" y="9338"/>
                </a:lnTo>
                <a:lnTo>
                  <a:pt x="723699" y="4179"/>
                </a:lnTo>
                <a:lnTo>
                  <a:pt x="771267" y="1052"/>
                </a:lnTo>
                <a:lnTo>
                  <a:pt x="819375" y="0"/>
                </a:lnTo>
                <a:lnTo>
                  <a:pt x="867482" y="1052"/>
                </a:lnTo>
                <a:lnTo>
                  <a:pt x="915051" y="4179"/>
                </a:lnTo>
                <a:lnTo>
                  <a:pt x="962036" y="9338"/>
                </a:lnTo>
                <a:lnTo>
                  <a:pt x="1008395" y="16485"/>
                </a:lnTo>
                <a:lnTo>
                  <a:pt x="1054084" y="25575"/>
                </a:lnTo>
                <a:lnTo>
                  <a:pt x="1099058" y="36565"/>
                </a:lnTo>
                <a:lnTo>
                  <a:pt x="1143274" y="49411"/>
                </a:lnTo>
                <a:lnTo>
                  <a:pt x="1186687" y="64068"/>
                </a:lnTo>
                <a:lnTo>
                  <a:pt x="1229255" y="80494"/>
                </a:lnTo>
                <a:lnTo>
                  <a:pt x="1270932" y="98643"/>
                </a:lnTo>
                <a:lnTo>
                  <a:pt x="1311675" y="118473"/>
                </a:lnTo>
                <a:lnTo>
                  <a:pt x="1351441" y="139940"/>
                </a:lnTo>
                <a:lnTo>
                  <a:pt x="1390185" y="162998"/>
                </a:lnTo>
                <a:lnTo>
                  <a:pt x="1427863" y="187606"/>
                </a:lnTo>
                <a:lnTo>
                  <a:pt x="1464431" y="213718"/>
                </a:lnTo>
                <a:lnTo>
                  <a:pt x="1499846" y="241290"/>
                </a:lnTo>
                <a:lnTo>
                  <a:pt x="1534064" y="270280"/>
                </a:lnTo>
                <a:lnTo>
                  <a:pt x="1567041" y="300642"/>
                </a:lnTo>
                <a:lnTo>
                  <a:pt x="1598732" y="332333"/>
                </a:lnTo>
                <a:lnTo>
                  <a:pt x="1629095" y="365310"/>
                </a:lnTo>
                <a:lnTo>
                  <a:pt x="1658084" y="399528"/>
                </a:lnTo>
                <a:lnTo>
                  <a:pt x="1685657" y="434943"/>
                </a:lnTo>
                <a:lnTo>
                  <a:pt x="1711768" y="471511"/>
                </a:lnTo>
                <a:lnTo>
                  <a:pt x="1736376" y="509189"/>
                </a:lnTo>
                <a:lnTo>
                  <a:pt x="1759434" y="547933"/>
                </a:lnTo>
                <a:lnTo>
                  <a:pt x="1780901" y="587699"/>
                </a:lnTo>
                <a:lnTo>
                  <a:pt x="1800731" y="628442"/>
                </a:lnTo>
                <a:lnTo>
                  <a:pt x="1818880" y="670119"/>
                </a:lnTo>
                <a:lnTo>
                  <a:pt x="1835306" y="712687"/>
                </a:lnTo>
                <a:lnTo>
                  <a:pt x="1849963" y="756100"/>
                </a:lnTo>
                <a:lnTo>
                  <a:pt x="1862809" y="800316"/>
                </a:lnTo>
                <a:lnTo>
                  <a:pt x="1873799" y="845290"/>
                </a:lnTo>
                <a:lnTo>
                  <a:pt x="1882889" y="890979"/>
                </a:lnTo>
                <a:lnTo>
                  <a:pt x="1890036" y="937338"/>
                </a:lnTo>
                <a:lnTo>
                  <a:pt x="1895195" y="984323"/>
                </a:lnTo>
                <a:lnTo>
                  <a:pt x="1898322" y="1031892"/>
                </a:lnTo>
                <a:lnTo>
                  <a:pt x="1899374" y="1079994"/>
                </a:lnTo>
                <a:lnTo>
                  <a:pt x="1898322" y="1128107"/>
                </a:lnTo>
                <a:lnTo>
                  <a:pt x="1895195" y="1175675"/>
                </a:lnTo>
                <a:lnTo>
                  <a:pt x="1890036" y="1222661"/>
                </a:lnTo>
                <a:lnTo>
                  <a:pt x="1882889" y="1269020"/>
                </a:lnTo>
                <a:lnTo>
                  <a:pt x="1873799" y="1314709"/>
                </a:lnTo>
                <a:lnTo>
                  <a:pt x="1862809" y="1359683"/>
                </a:lnTo>
                <a:lnTo>
                  <a:pt x="1849963" y="1403899"/>
                </a:lnTo>
                <a:lnTo>
                  <a:pt x="1835306" y="1447312"/>
                </a:lnTo>
                <a:lnTo>
                  <a:pt x="1818880" y="1489880"/>
                </a:lnTo>
                <a:lnTo>
                  <a:pt x="1800731" y="1531557"/>
                </a:lnTo>
                <a:lnTo>
                  <a:pt x="1780901" y="1572300"/>
                </a:lnTo>
                <a:lnTo>
                  <a:pt x="1759434" y="1612066"/>
                </a:lnTo>
                <a:lnTo>
                  <a:pt x="1736376" y="1650810"/>
                </a:lnTo>
                <a:lnTo>
                  <a:pt x="1711768" y="1688488"/>
                </a:lnTo>
                <a:lnTo>
                  <a:pt x="1685657" y="1725056"/>
                </a:lnTo>
                <a:lnTo>
                  <a:pt x="1681559" y="1730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98407" y="5099678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0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48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0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0" y="364277"/>
                </a:lnTo>
                <a:lnTo>
                  <a:pt x="185450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20624" y="0"/>
            <a:ext cx="1181100" cy="1009650"/>
          </a:xfrm>
          <a:custGeom>
            <a:avLst/>
            <a:gdLst/>
            <a:ahLst/>
            <a:cxnLst/>
            <a:rect l="l" t="t" r="r" b="b"/>
            <a:pathLst>
              <a:path w="1181100" h="1009650">
                <a:moveTo>
                  <a:pt x="720005" y="1009419"/>
                </a:moveTo>
                <a:lnTo>
                  <a:pt x="672659" y="1007888"/>
                </a:lnTo>
                <a:lnTo>
                  <a:pt x="626137" y="1003357"/>
                </a:lnTo>
                <a:lnTo>
                  <a:pt x="580527" y="995921"/>
                </a:lnTo>
                <a:lnTo>
                  <a:pt x="535924" y="985674"/>
                </a:lnTo>
                <a:lnTo>
                  <a:pt x="492424" y="972713"/>
                </a:lnTo>
                <a:lnTo>
                  <a:pt x="450120" y="957132"/>
                </a:lnTo>
                <a:lnTo>
                  <a:pt x="409109" y="939025"/>
                </a:lnTo>
                <a:lnTo>
                  <a:pt x="369485" y="918488"/>
                </a:lnTo>
                <a:lnTo>
                  <a:pt x="331343" y="895615"/>
                </a:lnTo>
                <a:lnTo>
                  <a:pt x="294777" y="870501"/>
                </a:lnTo>
                <a:lnTo>
                  <a:pt x="259882" y="843242"/>
                </a:lnTo>
                <a:lnTo>
                  <a:pt x="226754" y="813931"/>
                </a:lnTo>
                <a:lnTo>
                  <a:pt x="195488" y="782664"/>
                </a:lnTo>
                <a:lnTo>
                  <a:pt x="166177" y="749536"/>
                </a:lnTo>
                <a:lnTo>
                  <a:pt x="138918" y="714642"/>
                </a:lnTo>
                <a:lnTo>
                  <a:pt x="113804" y="678076"/>
                </a:lnTo>
                <a:lnTo>
                  <a:pt x="90931" y="639934"/>
                </a:lnTo>
                <a:lnTo>
                  <a:pt x="70394" y="600309"/>
                </a:lnTo>
                <a:lnTo>
                  <a:pt x="52287" y="559298"/>
                </a:lnTo>
                <a:lnTo>
                  <a:pt x="36706" y="516995"/>
                </a:lnTo>
                <a:lnTo>
                  <a:pt x="23744" y="473495"/>
                </a:lnTo>
                <a:lnTo>
                  <a:pt x="13498" y="428892"/>
                </a:lnTo>
                <a:lnTo>
                  <a:pt x="6062" y="383282"/>
                </a:lnTo>
                <a:lnTo>
                  <a:pt x="1531" y="336760"/>
                </a:lnTo>
                <a:lnTo>
                  <a:pt x="0" y="289419"/>
                </a:lnTo>
                <a:lnTo>
                  <a:pt x="1531" y="242079"/>
                </a:lnTo>
                <a:lnTo>
                  <a:pt x="6062" y="195557"/>
                </a:lnTo>
                <a:lnTo>
                  <a:pt x="13498" y="149947"/>
                </a:lnTo>
                <a:lnTo>
                  <a:pt x="23744" y="105344"/>
                </a:lnTo>
                <a:lnTo>
                  <a:pt x="36706" y="61844"/>
                </a:lnTo>
                <a:lnTo>
                  <a:pt x="52287" y="19541"/>
                </a:lnTo>
                <a:lnTo>
                  <a:pt x="60915" y="0"/>
                </a:lnTo>
                <a:lnTo>
                  <a:pt x="1180500" y="0"/>
                </a:lnTo>
                <a:lnTo>
                  <a:pt x="1180500" y="842902"/>
                </a:lnTo>
                <a:lnTo>
                  <a:pt x="1180116" y="843242"/>
                </a:lnTo>
                <a:lnTo>
                  <a:pt x="1145222" y="870501"/>
                </a:lnTo>
                <a:lnTo>
                  <a:pt x="1108656" y="895615"/>
                </a:lnTo>
                <a:lnTo>
                  <a:pt x="1070514" y="918488"/>
                </a:lnTo>
                <a:lnTo>
                  <a:pt x="1030889" y="939025"/>
                </a:lnTo>
                <a:lnTo>
                  <a:pt x="989878" y="957132"/>
                </a:lnTo>
                <a:lnTo>
                  <a:pt x="947575" y="972713"/>
                </a:lnTo>
                <a:lnTo>
                  <a:pt x="904075" y="985674"/>
                </a:lnTo>
                <a:lnTo>
                  <a:pt x="859472" y="995921"/>
                </a:lnTo>
                <a:lnTo>
                  <a:pt x="813862" y="1003357"/>
                </a:lnTo>
                <a:lnTo>
                  <a:pt x="767339" y="1007888"/>
                </a:lnTo>
                <a:lnTo>
                  <a:pt x="720005" y="10094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97574" y="70580"/>
            <a:ext cx="972819" cy="972819"/>
          </a:xfrm>
          <a:custGeom>
            <a:avLst/>
            <a:gdLst/>
            <a:ahLst/>
            <a:cxnLst/>
            <a:rect l="l" t="t" r="r" b="b"/>
            <a:pathLst>
              <a:path w="972820" h="972819">
                <a:moveTo>
                  <a:pt x="486286" y="972567"/>
                </a:moveTo>
                <a:lnTo>
                  <a:pt x="439451" y="970341"/>
                </a:lnTo>
                <a:lnTo>
                  <a:pt x="393878" y="963798"/>
                </a:lnTo>
                <a:lnTo>
                  <a:pt x="349768" y="953144"/>
                </a:lnTo>
                <a:lnTo>
                  <a:pt x="307326" y="938580"/>
                </a:lnTo>
                <a:lnTo>
                  <a:pt x="266754" y="920312"/>
                </a:lnTo>
                <a:lnTo>
                  <a:pt x="228257" y="898542"/>
                </a:lnTo>
                <a:lnTo>
                  <a:pt x="192039" y="873475"/>
                </a:lnTo>
                <a:lnTo>
                  <a:pt x="158302" y="845314"/>
                </a:lnTo>
                <a:lnTo>
                  <a:pt x="127252" y="814264"/>
                </a:lnTo>
                <a:lnTo>
                  <a:pt x="99091" y="780528"/>
                </a:lnTo>
                <a:lnTo>
                  <a:pt x="74024" y="744309"/>
                </a:lnTo>
                <a:lnTo>
                  <a:pt x="52255" y="705812"/>
                </a:lnTo>
                <a:lnTo>
                  <a:pt x="33986" y="665240"/>
                </a:lnTo>
                <a:lnTo>
                  <a:pt x="19423" y="622798"/>
                </a:lnTo>
                <a:lnTo>
                  <a:pt x="8768" y="578688"/>
                </a:lnTo>
                <a:lnTo>
                  <a:pt x="2225" y="533116"/>
                </a:lnTo>
                <a:lnTo>
                  <a:pt x="0" y="486280"/>
                </a:lnTo>
                <a:lnTo>
                  <a:pt x="2225" y="439451"/>
                </a:lnTo>
                <a:lnTo>
                  <a:pt x="8768" y="393878"/>
                </a:lnTo>
                <a:lnTo>
                  <a:pt x="19423" y="349768"/>
                </a:lnTo>
                <a:lnTo>
                  <a:pt x="33986" y="307326"/>
                </a:lnTo>
                <a:lnTo>
                  <a:pt x="52255" y="266754"/>
                </a:lnTo>
                <a:lnTo>
                  <a:pt x="74024" y="228257"/>
                </a:lnTo>
                <a:lnTo>
                  <a:pt x="99091" y="192039"/>
                </a:lnTo>
                <a:lnTo>
                  <a:pt x="127252" y="158302"/>
                </a:lnTo>
                <a:lnTo>
                  <a:pt x="158302" y="127252"/>
                </a:lnTo>
                <a:lnTo>
                  <a:pt x="192039" y="99091"/>
                </a:lnTo>
                <a:lnTo>
                  <a:pt x="228257" y="74024"/>
                </a:lnTo>
                <a:lnTo>
                  <a:pt x="266754" y="52255"/>
                </a:lnTo>
                <a:lnTo>
                  <a:pt x="307326" y="33986"/>
                </a:lnTo>
                <a:lnTo>
                  <a:pt x="349768" y="19423"/>
                </a:lnTo>
                <a:lnTo>
                  <a:pt x="393878" y="8768"/>
                </a:lnTo>
                <a:lnTo>
                  <a:pt x="439451" y="2226"/>
                </a:lnTo>
                <a:lnTo>
                  <a:pt x="486283" y="0"/>
                </a:lnTo>
                <a:lnTo>
                  <a:pt x="533116" y="2226"/>
                </a:lnTo>
                <a:lnTo>
                  <a:pt x="578688" y="8768"/>
                </a:lnTo>
                <a:lnTo>
                  <a:pt x="622798" y="19423"/>
                </a:lnTo>
                <a:lnTo>
                  <a:pt x="665240" y="33986"/>
                </a:lnTo>
                <a:lnTo>
                  <a:pt x="705812" y="52255"/>
                </a:lnTo>
                <a:lnTo>
                  <a:pt x="744309" y="74024"/>
                </a:lnTo>
                <a:lnTo>
                  <a:pt x="780528" y="99091"/>
                </a:lnTo>
                <a:lnTo>
                  <a:pt x="814264" y="127252"/>
                </a:lnTo>
                <a:lnTo>
                  <a:pt x="845314" y="158302"/>
                </a:lnTo>
                <a:lnTo>
                  <a:pt x="873475" y="192039"/>
                </a:lnTo>
                <a:lnTo>
                  <a:pt x="898542" y="228257"/>
                </a:lnTo>
                <a:lnTo>
                  <a:pt x="920311" y="266754"/>
                </a:lnTo>
                <a:lnTo>
                  <a:pt x="938580" y="307326"/>
                </a:lnTo>
                <a:lnTo>
                  <a:pt x="953144" y="349768"/>
                </a:lnTo>
                <a:lnTo>
                  <a:pt x="963798" y="393878"/>
                </a:lnTo>
                <a:lnTo>
                  <a:pt x="970341" y="439451"/>
                </a:lnTo>
                <a:lnTo>
                  <a:pt x="972567" y="486283"/>
                </a:lnTo>
                <a:lnTo>
                  <a:pt x="970341" y="533116"/>
                </a:lnTo>
                <a:lnTo>
                  <a:pt x="963798" y="578688"/>
                </a:lnTo>
                <a:lnTo>
                  <a:pt x="953144" y="622798"/>
                </a:lnTo>
                <a:lnTo>
                  <a:pt x="938580" y="665240"/>
                </a:lnTo>
                <a:lnTo>
                  <a:pt x="920311" y="705812"/>
                </a:lnTo>
                <a:lnTo>
                  <a:pt x="898542" y="744309"/>
                </a:lnTo>
                <a:lnTo>
                  <a:pt x="873475" y="780528"/>
                </a:lnTo>
                <a:lnTo>
                  <a:pt x="845314" y="814264"/>
                </a:lnTo>
                <a:lnTo>
                  <a:pt x="814264" y="845314"/>
                </a:lnTo>
                <a:lnTo>
                  <a:pt x="780528" y="873475"/>
                </a:lnTo>
                <a:lnTo>
                  <a:pt x="744309" y="898542"/>
                </a:lnTo>
                <a:lnTo>
                  <a:pt x="705812" y="920312"/>
                </a:lnTo>
                <a:lnTo>
                  <a:pt x="665240" y="938580"/>
                </a:lnTo>
                <a:lnTo>
                  <a:pt x="622798" y="953144"/>
                </a:lnTo>
                <a:lnTo>
                  <a:pt x="578688" y="963798"/>
                </a:lnTo>
                <a:lnTo>
                  <a:pt x="533116" y="970341"/>
                </a:lnTo>
                <a:lnTo>
                  <a:pt x="486286" y="9725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6" y="5470580"/>
            <a:ext cx="2921000" cy="1730375"/>
            <a:chOff x="6016266" y="5470580"/>
            <a:chExt cx="2921000" cy="1730375"/>
          </a:xfrm>
        </p:grpSpPr>
        <p:sp>
          <p:nvSpPr>
            <p:cNvPr id="10" name="object 10"/>
            <p:cNvSpPr/>
            <p:nvPr/>
          </p:nvSpPr>
          <p:spPr>
            <a:xfrm>
              <a:off x="6016266" y="5470580"/>
              <a:ext cx="2294255" cy="1730375"/>
            </a:xfrm>
            <a:custGeom>
              <a:avLst/>
              <a:gdLst/>
              <a:ahLst/>
              <a:cxnLst/>
              <a:rect l="l" t="t" r="r" b="b"/>
              <a:pathLst>
                <a:path w="2294254" h="1730375">
                  <a:moveTo>
                    <a:pt x="2062217" y="1730319"/>
                  </a:moveTo>
                  <a:lnTo>
                    <a:pt x="231424" y="1730319"/>
                  </a:lnTo>
                  <a:lnTo>
                    <a:pt x="215808" y="1710757"/>
                  </a:lnTo>
                  <a:lnTo>
                    <a:pt x="189398" y="1674733"/>
                  </a:lnTo>
                  <a:lnTo>
                    <a:pt x="164519" y="1637673"/>
                  </a:lnTo>
                  <a:lnTo>
                    <a:pt x="141215" y="1599617"/>
                  </a:lnTo>
                  <a:lnTo>
                    <a:pt x="119527" y="1560605"/>
                  </a:lnTo>
                  <a:lnTo>
                    <a:pt x="99500" y="1520678"/>
                  </a:lnTo>
                  <a:lnTo>
                    <a:pt x="81176" y="1479877"/>
                  </a:lnTo>
                  <a:lnTo>
                    <a:pt x="64598" y="1438242"/>
                  </a:lnTo>
                  <a:lnTo>
                    <a:pt x="49809" y="1395813"/>
                  </a:lnTo>
                  <a:lnTo>
                    <a:pt x="36852" y="1352631"/>
                  </a:lnTo>
                  <a:lnTo>
                    <a:pt x="25771" y="1308737"/>
                  </a:lnTo>
                  <a:lnTo>
                    <a:pt x="16608" y="1264171"/>
                  </a:lnTo>
                  <a:lnTo>
                    <a:pt x="9406" y="1218974"/>
                  </a:lnTo>
                  <a:lnTo>
                    <a:pt x="4209" y="1173186"/>
                  </a:lnTo>
                  <a:lnTo>
                    <a:pt x="1059" y="1126848"/>
                  </a:lnTo>
                  <a:lnTo>
                    <a:pt x="0" y="1079999"/>
                  </a:lnTo>
                  <a:lnTo>
                    <a:pt x="1059" y="1033151"/>
                  </a:lnTo>
                  <a:lnTo>
                    <a:pt x="4209" y="986813"/>
                  </a:lnTo>
                  <a:lnTo>
                    <a:pt x="9406" y="941025"/>
                  </a:lnTo>
                  <a:lnTo>
                    <a:pt x="16608" y="895828"/>
                  </a:lnTo>
                  <a:lnTo>
                    <a:pt x="25771" y="851262"/>
                  </a:lnTo>
                  <a:lnTo>
                    <a:pt x="36852" y="807368"/>
                  </a:lnTo>
                  <a:lnTo>
                    <a:pt x="49809" y="764186"/>
                  </a:lnTo>
                  <a:lnTo>
                    <a:pt x="64598" y="721757"/>
                  </a:lnTo>
                  <a:lnTo>
                    <a:pt x="81176" y="680122"/>
                  </a:lnTo>
                  <a:lnTo>
                    <a:pt x="99500" y="639321"/>
                  </a:lnTo>
                  <a:lnTo>
                    <a:pt x="119527" y="599394"/>
                  </a:lnTo>
                  <a:lnTo>
                    <a:pt x="141215" y="560382"/>
                  </a:lnTo>
                  <a:lnTo>
                    <a:pt x="164519" y="522326"/>
                  </a:lnTo>
                  <a:lnTo>
                    <a:pt x="189398" y="485266"/>
                  </a:lnTo>
                  <a:lnTo>
                    <a:pt x="215808" y="449242"/>
                  </a:lnTo>
                  <a:lnTo>
                    <a:pt x="243705" y="414296"/>
                  </a:lnTo>
                  <a:lnTo>
                    <a:pt x="273048" y="380467"/>
                  </a:lnTo>
                  <a:lnTo>
                    <a:pt x="303792" y="347796"/>
                  </a:lnTo>
                  <a:lnTo>
                    <a:pt x="335896" y="316324"/>
                  </a:lnTo>
                  <a:lnTo>
                    <a:pt x="369315" y="286091"/>
                  </a:lnTo>
                  <a:lnTo>
                    <a:pt x="404007" y="257138"/>
                  </a:lnTo>
                  <a:lnTo>
                    <a:pt x="439929" y="229505"/>
                  </a:lnTo>
                  <a:lnTo>
                    <a:pt x="477038" y="203233"/>
                  </a:lnTo>
                  <a:lnTo>
                    <a:pt x="515290" y="178362"/>
                  </a:lnTo>
                  <a:lnTo>
                    <a:pt x="554643" y="154933"/>
                  </a:lnTo>
                  <a:lnTo>
                    <a:pt x="595054" y="132987"/>
                  </a:lnTo>
                  <a:lnTo>
                    <a:pt x="636480" y="112563"/>
                  </a:lnTo>
                  <a:lnTo>
                    <a:pt x="678877" y="93703"/>
                  </a:lnTo>
                  <a:lnTo>
                    <a:pt x="722203" y="76446"/>
                  </a:lnTo>
                  <a:lnTo>
                    <a:pt x="766414" y="60834"/>
                  </a:lnTo>
                  <a:lnTo>
                    <a:pt x="811468" y="46907"/>
                  </a:lnTo>
                  <a:lnTo>
                    <a:pt x="857321" y="34705"/>
                  </a:lnTo>
                  <a:lnTo>
                    <a:pt x="903931" y="24269"/>
                  </a:lnTo>
                  <a:lnTo>
                    <a:pt x="951254" y="15640"/>
                  </a:lnTo>
                  <a:lnTo>
                    <a:pt x="999248" y="8858"/>
                  </a:lnTo>
                  <a:lnTo>
                    <a:pt x="1047869" y="3964"/>
                  </a:lnTo>
                  <a:lnTo>
                    <a:pt x="1097074" y="997"/>
                  </a:lnTo>
                  <a:lnTo>
                    <a:pt x="1146821" y="0"/>
                  </a:lnTo>
                  <a:lnTo>
                    <a:pt x="1196568" y="997"/>
                  </a:lnTo>
                  <a:lnTo>
                    <a:pt x="1245773" y="3964"/>
                  </a:lnTo>
                  <a:lnTo>
                    <a:pt x="1294394" y="8858"/>
                  </a:lnTo>
                  <a:lnTo>
                    <a:pt x="1342388" y="15640"/>
                  </a:lnTo>
                  <a:lnTo>
                    <a:pt x="1389711" y="24269"/>
                  </a:lnTo>
                  <a:lnTo>
                    <a:pt x="1436321" y="34705"/>
                  </a:lnTo>
                  <a:lnTo>
                    <a:pt x="1482174" y="46907"/>
                  </a:lnTo>
                  <a:lnTo>
                    <a:pt x="1527228" y="60834"/>
                  </a:lnTo>
                  <a:lnTo>
                    <a:pt x="1571439" y="76446"/>
                  </a:lnTo>
                  <a:lnTo>
                    <a:pt x="1614765" y="93703"/>
                  </a:lnTo>
                  <a:lnTo>
                    <a:pt x="1657162" y="112563"/>
                  </a:lnTo>
                  <a:lnTo>
                    <a:pt x="1698588" y="132987"/>
                  </a:lnTo>
                  <a:lnTo>
                    <a:pt x="1738998" y="154933"/>
                  </a:lnTo>
                  <a:lnTo>
                    <a:pt x="1778352" y="178362"/>
                  </a:lnTo>
                  <a:lnTo>
                    <a:pt x="1816604" y="203233"/>
                  </a:lnTo>
                  <a:lnTo>
                    <a:pt x="1853713" y="229505"/>
                  </a:lnTo>
                  <a:lnTo>
                    <a:pt x="1889635" y="257138"/>
                  </a:lnTo>
                  <a:lnTo>
                    <a:pt x="1924327" y="286091"/>
                  </a:lnTo>
                  <a:lnTo>
                    <a:pt x="1957746" y="316324"/>
                  </a:lnTo>
                  <a:lnTo>
                    <a:pt x="1989849" y="347796"/>
                  </a:lnTo>
                  <a:lnTo>
                    <a:pt x="2020594" y="380467"/>
                  </a:lnTo>
                  <a:lnTo>
                    <a:pt x="2049936" y="414296"/>
                  </a:lnTo>
                  <a:lnTo>
                    <a:pt x="2077834" y="449242"/>
                  </a:lnTo>
                  <a:lnTo>
                    <a:pt x="2104244" y="485266"/>
                  </a:lnTo>
                  <a:lnTo>
                    <a:pt x="2129122" y="522326"/>
                  </a:lnTo>
                  <a:lnTo>
                    <a:pt x="2152427" y="560382"/>
                  </a:lnTo>
                  <a:lnTo>
                    <a:pt x="2174114" y="599394"/>
                  </a:lnTo>
                  <a:lnTo>
                    <a:pt x="2194141" y="639321"/>
                  </a:lnTo>
                  <a:lnTo>
                    <a:pt x="2212466" y="680122"/>
                  </a:lnTo>
                  <a:lnTo>
                    <a:pt x="2229044" y="721757"/>
                  </a:lnTo>
                  <a:lnTo>
                    <a:pt x="2243833" y="764186"/>
                  </a:lnTo>
                  <a:lnTo>
                    <a:pt x="2256789" y="807368"/>
                  </a:lnTo>
                  <a:lnTo>
                    <a:pt x="2267870" y="851262"/>
                  </a:lnTo>
                  <a:lnTo>
                    <a:pt x="2277033" y="895828"/>
                  </a:lnTo>
                  <a:lnTo>
                    <a:pt x="2284235" y="941025"/>
                  </a:lnTo>
                  <a:lnTo>
                    <a:pt x="2289433" y="986813"/>
                  </a:lnTo>
                  <a:lnTo>
                    <a:pt x="2292582" y="1033151"/>
                  </a:lnTo>
                  <a:lnTo>
                    <a:pt x="2293642" y="1079999"/>
                  </a:lnTo>
                  <a:lnTo>
                    <a:pt x="2292582" y="1126848"/>
                  </a:lnTo>
                  <a:lnTo>
                    <a:pt x="2289433" y="1173186"/>
                  </a:lnTo>
                  <a:lnTo>
                    <a:pt x="2284235" y="1218974"/>
                  </a:lnTo>
                  <a:lnTo>
                    <a:pt x="2277033" y="1264171"/>
                  </a:lnTo>
                  <a:lnTo>
                    <a:pt x="2267870" y="1308737"/>
                  </a:lnTo>
                  <a:lnTo>
                    <a:pt x="2256789" y="1352631"/>
                  </a:lnTo>
                  <a:lnTo>
                    <a:pt x="2243833" y="1395813"/>
                  </a:lnTo>
                  <a:lnTo>
                    <a:pt x="2229044" y="1438242"/>
                  </a:lnTo>
                  <a:lnTo>
                    <a:pt x="2212466" y="1479877"/>
                  </a:lnTo>
                  <a:lnTo>
                    <a:pt x="2194141" y="1520678"/>
                  </a:lnTo>
                  <a:lnTo>
                    <a:pt x="2174114" y="1560605"/>
                  </a:lnTo>
                  <a:lnTo>
                    <a:pt x="2152427" y="1599617"/>
                  </a:lnTo>
                  <a:lnTo>
                    <a:pt x="2129122" y="1637673"/>
                  </a:lnTo>
                  <a:lnTo>
                    <a:pt x="2104244" y="1674733"/>
                  </a:lnTo>
                  <a:lnTo>
                    <a:pt x="2077834" y="1710757"/>
                  </a:lnTo>
                  <a:lnTo>
                    <a:pt x="2062217" y="17303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539439"/>
              <a:ext cx="657224" cy="657224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60061" y="870347"/>
            <a:ext cx="1953895" cy="862965"/>
          </a:xfrm>
          <a:custGeom>
            <a:avLst/>
            <a:gdLst/>
            <a:ahLst/>
            <a:cxnLst/>
            <a:rect l="l" t="t" r="r" b="b"/>
            <a:pathLst>
              <a:path w="1953895" h="862964">
                <a:moveTo>
                  <a:pt x="196485" y="862399"/>
                </a:moveTo>
                <a:lnTo>
                  <a:pt x="196485" y="637161"/>
                </a:lnTo>
                <a:lnTo>
                  <a:pt x="154704" y="614274"/>
                </a:lnTo>
                <a:lnTo>
                  <a:pt x="116798" y="586100"/>
                </a:lnTo>
                <a:lnTo>
                  <a:pt x="83288" y="553147"/>
                </a:lnTo>
                <a:lnTo>
                  <a:pt x="54699" y="515923"/>
                </a:lnTo>
                <a:lnTo>
                  <a:pt x="31552" y="474940"/>
                </a:lnTo>
                <a:lnTo>
                  <a:pt x="14371" y="430705"/>
                </a:lnTo>
                <a:lnTo>
                  <a:pt x="3680" y="383729"/>
                </a:lnTo>
                <a:lnTo>
                  <a:pt x="0" y="334521"/>
                </a:lnTo>
                <a:lnTo>
                  <a:pt x="3127" y="289118"/>
                </a:lnTo>
                <a:lnTo>
                  <a:pt x="12233" y="245584"/>
                </a:lnTo>
                <a:lnTo>
                  <a:pt x="26911" y="204304"/>
                </a:lnTo>
                <a:lnTo>
                  <a:pt x="46753" y="165678"/>
                </a:lnTo>
                <a:lnTo>
                  <a:pt x="71350" y="130102"/>
                </a:lnTo>
                <a:lnTo>
                  <a:pt x="100296" y="97977"/>
                </a:lnTo>
                <a:lnTo>
                  <a:pt x="133182" y="69700"/>
                </a:lnTo>
                <a:lnTo>
                  <a:pt x="169601" y="45671"/>
                </a:lnTo>
                <a:lnTo>
                  <a:pt x="209145" y="26288"/>
                </a:lnTo>
                <a:lnTo>
                  <a:pt x="251405" y="11949"/>
                </a:lnTo>
                <a:lnTo>
                  <a:pt x="295975" y="3053"/>
                </a:lnTo>
                <a:lnTo>
                  <a:pt x="342445" y="0"/>
                </a:lnTo>
                <a:lnTo>
                  <a:pt x="1595531" y="0"/>
                </a:lnTo>
                <a:lnTo>
                  <a:pt x="1645796" y="3053"/>
                </a:lnTo>
                <a:lnTo>
                  <a:pt x="1693532" y="11949"/>
                </a:lnTo>
                <a:lnTo>
                  <a:pt x="1738386" y="26288"/>
                </a:lnTo>
                <a:lnTo>
                  <a:pt x="1780007" y="45671"/>
                </a:lnTo>
                <a:lnTo>
                  <a:pt x="1818045" y="69701"/>
                </a:lnTo>
                <a:lnTo>
                  <a:pt x="1852149" y="97978"/>
                </a:lnTo>
                <a:lnTo>
                  <a:pt x="1881968" y="130105"/>
                </a:lnTo>
                <a:lnTo>
                  <a:pt x="1907151" y="165681"/>
                </a:lnTo>
                <a:lnTo>
                  <a:pt x="1927347" y="204310"/>
                </a:lnTo>
                <a:lnTo>
                  <a:pt x="1942206" y="245591"/>
                </a:lnTo>
                <a:lnTo>
                  <a:pt x="1951376" y="289127"/>
                </a:lnTo>
                <a:lnTo>
                  <a:pt x="1953874" y="325323"/>
                </a:lnTo>
                <a:lnTo>
                  <a:pt x="1953874" y="343684"/>
                </a:lnTo>
                <a:lnTo>
                  <a:pt x="1942199" y="423436"/>
                </a:lnTo>
                <a:lnTo>
                  <a:pt x="1927339" y="464718"/>
                </a:lnTo>
                <a:lnTo>
                  <a:pt x="1907142" y="503347"/>
                </a:lnTo>
                <a:lnTo>
                  <a:pt x="1881960" y="538923"/>
                </a:lnTo>
                <a:lnTo>
                  <a:pt x="1852142" y="571050"/>
                </a:lnTo>
                <a:lnTo>
                  <a:pt x="1818040" y="599327"/>
                </a:lnTo>
                <a:lnTo>
                  <a:pt x="1780003" y="623357"/>
                </a:lnTo>
                <a:lnTo>
                  <a:pt x="1738383" y="642741"/>
                </a:lnTo>
                <a:lnTo>
                  <a:pt x="1693531" y="657080"/>
                </a:lnTo>
                <a:lnTo>
                  <a:pt x="1645796" y="665975"/>
                </a:lnTo>
                <a:lnTo>
                  <a:pt x="1595530" y="669029"/>
                </a:lnTo>
                <a:lnTo>
                  <a:pt x="429069" y="669029"/>
                </a:lnTo>
                <a:lnTo>
                  <a:pt x="196485" y="862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53624" y="1079961"/>
            <a:ext cx="17672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0" dirty="0">
                <a:latin typeface="Tahoma"/>
                <a:cs typeface="Tahoma"/>
              </a:rPr>
              <a:t>A</a:t>
            </a:r>
            <a:r>
              <a:rPr sz="1400" b="1" spc="-25" dirty="0">
                <a:latin typeface="Tahoma"/>
                <a:cs typeface="Tahoma"/>
              </a:rPr>
              <a:t>r</a:t>
            </a:r>
            <a:r>
              <a:rPr sz="1400" b="1" spc="-15" dirty="0">
                <a:latin typeface="Tahoma"/>
                <a:cs typeface="Tahoma"/>
              </a:rPr>
              <a:t>e</a:t>
            </a:r>
            <a:r>
              <a:rPr sz="1400" b="1" spc="-85" dirty="0">
                <a:latin typeface="Tahoma"/>
                <a:cs typeface="Tahoma"/>
              </a:rPr>
              <a:t> </a:t>
            </a:r>
            <a:r>
              <a:rPr sz="1400" b="1" spc="-5" dirty="0">
                <a:latin typeface="Tahoma"/>
                <a:cs typeface="Tahoma"/>
              </a:rPr>
              <a:t>y</a:t>
            </a:r>
            <a:r>
              <a:rPr sz="1400" b="1" spc="5" dirty="0">
                <a:latin typeface="Tahoma"/>
                <a:cs typeface="Tahoma"/>
              </a:rPr>
              <a:t>o</a:t>
            </a:r>
            <a:r>
              <a:rPr sz="1400" b="1" spc="-25" dirty="0">
                <a:latin typeface="Tahoma"/>
                <a:cs typeface="Tahoma"/>
              </a:rPr>
              <a:t>u</a:t>
            </a:r>
            <a:r>
              <a:rPr sz="1400" b="1" spc="-85" dirty="0">
                <a:latin typeface="Tahoma"/>
                <a:cs typeface="Tahoma"/>
              </a:rPr>
              <a:t> </a:t>
            </a:r>
            <a:r>
              <a:rPr sz="1400" b="1" spc="-25" dirty="0">
                <a:latin typeface="Tahoma"/>
                <a:cs typeface="Tahoma"/>
              </a:rPr>
              <a:t>r</a:t>
            </a:r>
            <a:r>
              <a:rPr sz="1400" b="1" spc="-20" dirty="0">
                <a:latin typeface="Tahoma"/>
                <a:cs typeface="Tahoma"/>
              </a:rPr>
              <a:t>e</a:t>
            </a:r>
            <a:r>
              <a:rPr sz="1400" b="1" spc="-50" dirty="0">
                <a:latin typeface="Tahoma"/>
                <a:cs typeface="Tahoma"/>
              </a:rPr>
              <a:t>a</a:t>
            </a:r>
            <a:r>
              <a:rPr sz="1400" b="1" spc="15" dirty="0">
                <a:latin typeface="Tahoma"/>
                <a:cs typeface="Tahoma"/>
              </a:rPr>
              <a:t>d</a:t>
            </a:r>
            <a:r>
              <a:rPr sz="1400" b="1" dirty="0">
                <a:latin typeface="Tahoma"/>
                <a:cs typeface="Tahoma"/>
              </a:rPr>
              <a:t>y</a:t>
            </a:r>
            <a:r>
              <a:rPr sz="1400" b="1" spc="-85" dirty="0">
                <a:latin typeface="Tahoma"/>
                <a:cs typeface="Tahoma"/>
              </a:rPr>
              <a:t> </a:t>
            </a:r>
            <a:r>
              <a:rPr sz="1400" b="1" spc="-105" dirty="0">
                <a:latin typeface="Tahoma"/>
                <a:cs typeface="Tahoma"/>
              </a:rPr>
              <a:t>g</a:t>
            </a:r>
            <a:r>
              <a:rPr sz="1400" b="1" spc="-30" dirty="0">
                <a:latin typeface="Tahoma"/>
                <a:cs typeface="Tahoma"/>
              </a:rPr>
              <a:t>u</a:t>
            </a:r>
            <a:r>
              <a:rPr sz="1400" b="1" spc="-5" dirty="0">
                <a:latin typeface="Tahoma"/>
                <a:cs typeface="Tahoma"/>
              </a:rPr>
              <a:t>y</a:t>
            </a:r>
            <a:r>
              <a:rPr sz="1400" b="1" spc="-35" dirty="0">
                <a:latin typeface="Tahoma"/>
                <a:cs typeface="Tahoma"/>
              </a:rPr>
              <a:t>s</a:t>
            </a:r>
            <a:r>
              <a:rPr sz="1400" b="1" spc="-90" dirty="0">
                <a:latin typeface="Tahoma"/>
                <a:cs typeface="Tahoma"/>
              </a:rPr>
              <a:t>?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1675" y="640097"/>
            <a:ext cx="2429510" cy="43560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50" spc="15" dirty="0"/>
              <a:t>Today</a:t>
            </a:r>
            <a:r>
              <a:rPr sz="2650" spc="-55" dirty="0"/>
              <a:t> </a:t>
            </a:r>
            <a:r>
              <a:rPr sz="2650" spc="15" dirty="0"/>
              <a:t>Content</a:t>
            </a:r>
            <a:endParaRPr sz="2650"/>
          </a:p>
        </p:txBody>
      </p:sp>
      <p:sp>
        <p:nvSpPr>
          <p:cNvPr id="5" name="object 5"/>
          <p:cNvSpPr/>
          <p:nvPr/>
        </p:nvSpPr>
        <p:spPr>
          <a:xfrm>
            <a:off x="4098695" y="3357062"/>
            <a:ext cx="1446530" cy="1446530"/>
          </a:xfrm>
          <a:custGeom>
            <a:avLst/>
            <a:gdLst/>
            <a:ahLst/>
            <a:cxnLst/>
            <a:rect l="l" t="t" r="r" b="b"/>
            <a:pathLst>
              <a:path w="1446529" h="1446529">
                <a:moveTo>
                  <a:pt x="723053" y="1446075"/>
                </a:moveTo>
                <a:lnTo>
                  <a:pt x="675498" y="1444538"/>
                </a:lnTo>
                <a:lnTo>
                  <a:pt x="628779" y="1439987"/>
                </a:lnTo>
                <a:lnTo>
                  <a:pt x="582976" y="1432520"/>
                </a:lnTo>
                <a:lnTo>
                  <a:pt x="538186" y="1422231"/>
                </a:lnTo>
                <a:lnTo>
                  <a:pt x="494502" y="1409215"/>
                </a:lnTo>
                <a:lnTo>
                  <a:pt x="452020" y="1393568"/>
                </a:lnTo>
                <a:lnTo>
                  <a:pt x="410836" y="1375384"/>
                </a:lnTo>
                <a:lnTo>
                  <a:pt x="371044" y="1354760"/>
                </a:lnTo>
                <a:lnTo>
                  <a:pt x="332741" y="1331791"/>
                </a:lnTo>
                <a:lnTo>
                  <a:pt x="296021" y="1306571"/>
                </a:lnTo>
                <a:lnTo>
                  <a:pt x="260979" y="1279197"/>
                </a:lnTo>
                <a:lnTo>
                  <a:pt x="227711" y="1249762"/>
                </a:lnTo>
                <a:lnTo>
                  <a:pt x="196313" y="1218364"/>
                </a:lnTo>
                <a:lnTo>
                  <a:pt x="166878" y="1185096"/>
                </a:lnTo>
                <a:lnTo>
                  <a:pt x="139504" y="1150055"/>
                </a:lnTo>
                <a:lnTo>
                  <a:pt x="114284" y="1113334"/>
                </a:lnTo>
                <a:lnTo>
                  <a:pt x="91315" y="1075031"/>
                </a:lnTo>
                <a:lnTo>
                  <a:pt x="70691" y="1035240"/>
                </a:lnTo>
                <a:lnTo>
                  <a:pt x="52508" y="994055"/>
                </a:lnTo>
                <a:lnTo>
                  <a:pt x="36860" y="951574"/>
                </a:lnTo>
                <a:lnTo>
                  <a:pt x="23844" y="907890"/>
                </a:lnTo>
                <a:lnTo>
                  <a:pt x="13555" y="863099"/>
                </a:lnTo>
                <a:lnTo>
                  <a:pt x="6088" y="817297"/>
                </a:lnTo>
                <a:lnTo>
                  <a:pt x="1537" y="770578"/>
                </a:lnTo>
                <a:lnTo>
                  <a:pt x="0" y="723034"/>
                </a:lnTo>
                <a:lnTo>
                  <a:pt x="1537" y="675498"/>
                </a:lnTo>
                <a:lnTo>
                  <a:pt x="6088" y="628779"/>
                </a:lnTo>
                <a:lnTo>
                  <a:pt x="13555" y="582976"/>
                </a:lnTo>
                <a:lnTo>
                  <a:pt x="23844" y="538186"/>
                </a:lnTo>
                <a:lnTo>
                  <a:pt x="36860" y="494502"/>
                </a:lnTo>
                <a:lnTo>
                  <a:pt x="52508" y="452020"/>
                </a:lnTo>
                <a:lnTo>
                  <a:pt x="70691" y="410836"/>
                </a:lnTo>
                <a:lnTo>
                  <a:pt x="91315" y="371044"/>
                </a:lnTo>
                <a:lnTo>
                  <a:pt x="114284" y="332741"/>
                </a:lnTo>
                <a:lnTo>
                  <a:pt x="139504" y="296021"/>
                </a:lnTo>
                <a:lnTo>
                  <a:pt x="166878" y="260979"/>
                </a:lnTo>
                <a:lnTo>
                  <a:pt x="196313" y="227711"/>
                </a:lnTo>
                <a:lnTo>
                  <a:pt x="227711" y="196313"/>
                </a:lnTo>
                <a:lnTo>
                  <a:pt x="260979" y="166879"/>
                </a:lnTo>
                <a:lnTo>
                  <a:pt x="296021" y="139504"/>
                </a:lnTo>
                <a:lnTo>
                  <a:pt x="332741" y="114284"/>
                </a:lnTo>
                <a:lnTo>
                  <a:pt x="371044" y="91315"/>
                </a:lnTo>
                <a:lnTo>
                  <a:pt x="410836" y="70691"/>
                </a:lnTo>
                <a:lnTo>
                  <a:pt x="452020" y="52508"/>
                </a:lnTo>
                <a:lnTo>
                  <a:pt x="494502" y="36860"/>
                </a:lnTo>
                <a:lnTo>
                  <a:pt x="538186" y="23845"/>
                </a:lnTo>
                <a:lnTo>
                  <a:pt x="582976" y="13555"/>
                </a:lnTo>
                <a:lnTo>
                  <a:pt x="628779" y="6088"/>
                </a:lnTo>
                <a:lnTo>
                  <a:pt x="675498" y="1537"/>
                </a:lnTo>
                <a:lnTo>
                  <a:pt x="723038" y="0"/>
                </a:lnTo>
                <a:lnTo>
                  <a:pt x="770578" y="1537"/>
                </a:lnTo>
                <a:lnTo>
                  <a:pt x="817296" y="6088"/>
                </a:lnTo>
                <a:lnTo>
                  <a:pt x="863099" y="13555"/>
                </a:lnTo>
                <a:lnTo>
                  <a:pt x="907890" y="23845"/>
                </a:lnTo>
                <a:lnTo>
                  <a:pt x="951574" y="36860"/>
                </a:lnTo>
                <a:lnTo>
                  <a:pt x="994055" y="52508"/>
                </a:lnTo>
                <a:lnTo>
                  <a:pt x="1035240" y="70691"/>
                </a:lnTo>
                <a:lnTo>
                  <a:pt x="1075031" y="91315"/>
                </a:lnTo>
                <a:lnTo>
                  <a:pt x="1113334" y="114284"/>
                </a:lnTo>
                <a:lnTo>
                  <a:pt x="1150055" y="139504"/>
                </a:lnTo>
                <a:lnTo>
                  <a:pt x="1185096" y="166879"/>
                </a:lnTo>
                <a:lnTo>
                  <a:pt x="1218364" y="196313"/>
                </a:lnTo>
                <a:lnTo>
                  <a:pt x="1249762" y="227711"/>
                </a:lnTo>
                <a:lnTo>
                  <a:pt x="1279197" y="260979"/>
                </a:lnTo>
                <a:lnTo>
                  <a:pt x="1306571" y="296021"/>
                </a:lnTo>
                <a:lnTo>
                  <a:pt x="1331791" y="332741"/>
                </a:lnTo>
                <a:lnTo>
                  <a:pt x="1354760" y="371044"/>
                </a:lnTo>
                <a:lnTo>
                  <a:pt x="1375384" y="410836"/>
                </a:lnTo>
                <a:lnTo>
                  <a:pt x="1393567" y="452020"/>
                </a:lnTo>
                <a:lnTo>
                  <a:pt x="1409215" y="494502"/>
                </a:lnTo>
                <a:lnTo>
                  <a:pt x="1422231" y="538186"/>
                </a:lnTo>
                <a:lnTo>
                  <a:pt x="1432520" y="582976"/>
                </a:lnTo>
                <a:lnTo>
                  <a:pt x="1439987" y="628779"/>
                </a:lnTo>
                <a:lnTo>
                  <a:pt x="1444538" y="675498"/>
                </a:lnTo>
                <a:lnTo>
                  <a:pt x="1446075" y="723040"/>
                </a:lnTo>
                <a:lnTo>
                  <a:pt x="1444538" y="770578"/>
                </a:lnTo>
                <a:lnTo>
                  <a:pt x="1439987" y="817297"/>
                </a:lnTo>
                <a:lnTo>
                  <a:pt x="1432520" y="863099"/>
                </a:lnTo>
                <a:lnTo>
                  <a:pt x="1422231" y="907890"/>
                </a:lnTo>
                <a:lnTo>
                  <a:pt x="1409215" y="951574"/>
                </a:lnTo>
                <a:lnTo>
                  <a:pt x="1393567" y="994055"/>
                </a:lnTo>
                <a:lnTo>
                  <a:pt x="1375384" y="1035240"/>
                </a:lnTo>
                <a:lnTo>
                  <a:pt x="1354760" y="1075031"/>
                </a:lnTo>
                <a:lnTo>
                  <a:pt x="1331791" y="1113334"/>
                </a:lnTo>
                <a:lnTo>
                  <a:pt x="1306571" y="1150055"/>
                </a:lnTo>
                <a:lnTo>
                  <a:pt x="1279197" y="1185096"/>
                </a:lnTo>
                <a:lnTo>
                  <a:pt x="1249762" y="1218364"/>
                </a:lnTo>
                <a:lnTo>
                  <a:pt x="1218364" y="1249762"/>
                </a:lnTo>
                <a:lnTo>
                  <a:pt x="1185096" y="1279197"/>
                </a:lnTo>
                <a:lnTo>
                  <a:pt x="1150055" y="1306571"/>
                </a:lnTo>
                <a:lnTo>
                  <a:pt x="1113334" y="1331791"/>
                </a:lnTo>
                <a:lnTo>
                  <a:pt x="1075031" y="1354760"/>
                </a:lnTo>
                <a:lnTo>
                  <a:pt x="1035240" y="1375384"/>
                </a:lnTo>
                <a:lnTo>
                  <a:pt x="994055" y="1393568"/>
                </a:lnTo>
                <a:lnTo>
                  <a:pt x="951574" y="1409215"/>
                </a:lnTo>
                <a:lnTo>
                  <a:pt x="907890" y="1422231"/>
                </a:lnTo>
                <a:lnTo>
                  <a:pt x="863099" y="1432520"/>
                </a:lnTo>
                <a:lnTo>
                  <a:pt x="817296" y="1439987"/>
                </a:lnTo>
                <a:lnTo>
                  <a:pt x="770578" y="1444538"/>
                </a:lnTo>
                <a:lnTo>
                  <a:pt x="723053" y="14460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44483" y="0"/>
            <a:ext cx="972819" cy="870585"/>
          </a:xfrm>
          <a:custGeom>
            <a:avLst/>
            <a:gdLst/>
            <a:ahLst/>
            <a:cxnLst/>
            <a:rect l="l" t="t" r="r" b="b"/>
            <a:pathLst>
              <a:path w="972820" h="870585">
                <a:moveTo>
                  <a:pt x="486290" y="870347"/>
                </a:moveTo>
                <a:lnTo>
                  <a:pt x="439451" y="868122"/>
                </a:lnTo>
                <a:lnTo>
                  <a:pt x="393878" y="861579"/>
                </a:lnTo>
                <a:lnTo>
                  <a:pt x="349768" y="850924"/>
                </a:lnTo>
                <a:lnTo>
                  <a:pt x="307326" y="836361"/>
                </a:lnTo>
                <a:lnTo>
                  <a:pt x="266754" y="818092"/>
                </a:lnTo>
                <a:lnTo>
                  <a:pt x="228257" y="796323"/>
                </a:lnTo>
                <a:lnTo>
                  <a:pt x="192039" y="771256"/>
                </a:lnTo>
                <a:lnTo>
                  <a:pt x="158302" y="743095"/>
                </a:lnTo>
                <a:lnTo>
                  <a:pt x="127252" y="712045"/>
                </a:lnTo>
                <a:lnTo>
                  <a:pt x="99091" y="678308"/>
                </a:lnTo>
                <a:lnTo>
                  <a:pt x="74024" y="642090"/>
                </a:lnTo>
                <a:lnTo>
                  <a:pt x="52255" y="603593"/>
                </a:lnTo>
                <a:lnTo>
                  <a:pt x="33986" y="563021"/>
                </a:lnTo>
                <a:lnTo>
                  <a:pt x="19423" y="520579"/>
                </a:lnTo>
                <a:lnTo>
                  <a:pt x="8768" y="476469"/>
                </a:lnTo>
                <a:lnTo>
                  <a:pt x="2225" y="430896"/>
                </a:lnTo>
                <a:lnTo>
                  <a:pt x="0" y="384060"/>
                </a:lnTo>
                <a:lnTo>
                  <a:pt x="2225" y="337231"/>
                </a:lnTo>
                <a:lnTo>
                  <a:pt x="8768" y="291659"/>
                </a:lnTo>
                <a:lnTo>
                  <a:pt x="19423" y="247549"/>
                </a:lnTo>
                <a:lnTo>
                  <a:pt x="33986" y="205107"/>
                </a:lnTo>
                <a:lnTo>
                  <a:pt x="52255" y="164535"/>
                </a:lnTo>
                <a:lnTo>
                  <a:pt x="74024" y="126038"/>
                </a:lnTo>
                <a:lnTo>
                  <a:pt x="99091" y="89819"/>
                </a:lnTo>
                <a:lnTo>
                  <a:pt x="127252" y="56083"/>
                </a:lnTo>
                <a:lnTo>
                  <a:pt x="158302" y="25033"/>
                </a:lnTo>
                <a:lnTo>
                  <a:pt x="188292" y="0"/>
                </a:lnTo>
                <a:lnTo>
                  <a:pt x="784274" y="0"/>
                </a:lnTo>
                <a:lnTo>
                  <a:pt x="814264" y="25033"/>
                </a:lnTo>
                <a:lnTo>
                  <a:pt x="845314" y="56083"/>
                </a:lnTo>
                <a:lnTo>
                  <a:pt x="873475" y="89819"/>
                </a:lnTo>
                <a:lnTo>
                  <a:pt x="898542" y="126038"/>
                </a:lnTo>
                <a:lnTo>
                  <a:pt x="920311" y="164535"/>
                </a:lnTo>
                <a:lnTo>
                  <a:pt x="938580" y="205107"/>
                </a:lnTo>
                <a:lnTo>
                  <a:pt x="953143" y="247549"/>
                </a:lnTo>
                <a:lnTo>
                  <a:pt x="963798" y="291659"/>
                </a:lnTo>
                <a:lnTo>
                  <a:pt x="970341" y="337231"/>
                </a:lnTo>
                <a:lnTo>
                  <a:pt x="972566" y="384064"/>
                </a:lnTo>
                <a:lnTo>
                  <a:pt x="970341" y="430896"/>
                </a:lnTo>
                <a:lnTo>
                  <a:pt x="963798" y="476469"/>
                </a:lnTo>
                <a:lnTo>
                  <a:pt x="953143" y="520579"/>
                </a:lnTo>
                <a:lnTo>
                  <a:pt x="938580" y="563021"/>
                </a:lnTo>
                <a:lnTo>
                  <a:pt x="920311" y="603593"/>
                </a:lnTo>
                <a:lnTo>
                  <a:pt x="898542" y="642090"/>
                </a:lnTo>
                <a:lnTo>
                  <a:pt x="873475" y="678308"/>
                </a:lnTo>
                <a:lnTo>
                  <a:pt x="845314" y="712045"/>
                </a:lnTo>
                <a:lnTo>
                  <a:pt x="814264" y="743095"/>
                </a:lnTo>
                <a:lnTo>
                  <a:pt x="780527" y="771256"/>
                </a:lnTo>
                <a:lnTo>
                  <a:pt x="744309" y="796323"/>
                </a:lnTo>
                <a:lnTo>
                  <a:pt x="705812" y="818092"/>
                </a:lnTo>
                <a:lnTo>
                  <a:pt x="665240" y="836361"/>
                </a:lnTo>
                <a:lnTo>
                  <a:pt x="622798" y="850924"/>
                </a:lnTo>
                <a:lnTo>
                  <a:pt x="578688" y="861579"/>
                </a:lnTo>
                <a:lnTo>
                  <a:pt x="533115" y="868122"/>
                </a:lnTo>
                <a:lnTo>
                  <a:pt x="486290" y="8703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5983572"/>
            <a:ext cx="1231265" cy="1217930"/>
          </a:xfrm>
          <a:custGeom>
            <a:avLst/>
            <a:gdLst/>
            <a:ahLst/>
            <a:cxnLst/>
            <a:rect l="l" t="t" r="r" b="b"/>
            <a:pathLst>
              <a:path w="1231265" h="1217929">
                <a:moveTo>
                  <a:pt x="1222408" y="1217327"/>
                </a:moveTo>
                <a:lnTo>
                  <a:pt x="0" y="1217327"/>
                </a:lnTo>
                <a:lnTo>
                  <a:pt x="0" y="10649"/>
                </a:lnTo>
                <a:lnTo>
                  <a:pt x="8499" y="9338"/>
                </a:lnTo>
                <a:lnTo>
                  <a:pt x="55485" y="4179"/>
                </a:lnTo>
                <a:lnTo>
                  <a:pt x="103054" y="1052"/>
                </a:lnTo>
                <a:lnTo>
                  <a:pt x="151161" y="0"/>
                </a:lnTo>
                <a:lnTo>
                  <a:pt x="199268" y="1052"/>
                </a:lnTo>
                <a:lnTo>
                  <a:pt x="246837" y="4179"/>
                </a:lnTo>
                <a:lnTo>
                  <a:pt x="293823" y="9338"/>
                </a:lnTo>
                <a:lnTo>
                  <a:pt x="340182" y="16485"/>
                </a:lnTo>
                <a:lnTo>
                  <a:pt x="385871" y="25575"/>
                </a:lnTo>
                <a:lnTo>
                  <a:pt x="430845" y="36565"/>
                </a:lnTo>
                <a:lnTo>
                  <a:pt x="475060" y="49411"/>
                </a:lnTo>
                <a:lnTo>
                  <a:pt x="518474" y="64068"/>
                </a:lnTo>
                <a:lnTo>
                  <a:pt x="561041" y="80494"/>
                </a:lnTo>
                <a:lnTo>
                  <a:pt x="602719" y="98643"/>
                </a:lnTo>
                <a:lnTo>
                  <a:pt x="643462" y="118473"/>
                </a:lnTo>
                <a:lnTo>
                  <a:pt x="683227" y="139940"/>
                </a:lnTo>
                <a:lnTo>
                  <a:pt x="721971" y="162998"/>
                </a:lnTo>
                <a:lnTo>
                  <a:pt x="759649" y="187606"/>
                </a:lnTo>
                <a:lnTo>
                  <a:pt x="796218" y="213718"/>
                </a:lnTo>
                <a:lnTo>
                  <a:pt x="831633" y="241290"/>
                </a:lnTo>
                <a:lnTo>
                  <a:pt x="865851" y="270280"/>
                </a:lnTo>
                <a:lnTo>
                  <a:pt x="898827" y="300642"/>
                </a:lnTo>
                <a:lnTo>
                  <a:pt x="930519" y="332333"/>
                </a:lnTo>
                <a:lnTo>
                  <a:pt x="960881" y="365310"/>
                </a:lnTo>
                <a:lnTo>
                  <a:pt x="989870" y="399528"/>
                </a:lnTo>
                <a:lnTo>
                  <a:pt x="1017443" y="434943"/>
                </a:lnTo>
                <a:lnTo>
                  <a:pt x="1043555" y="471511"/>
                </a:lnTo>
                <a:lnTo>
                  <a:pt x="1068162" y="509189"/>
                </a:lnTo>
                <a:lnTo>
                  <a:pt x="1091221" y="547933"/>
                </a:lnTo>
                <a:lnTo>
                  <a:pt x="1112687" y="587699"/>
                </a:lnTo>
                <a:lnTo>
                  <a:pt x="1132517" y="628442"/>
                </a:lnTo>
                <a:lnTo>
                  <a:pt x="1150667" y="670119"/>
                </a:lnTo>
                <a:lnTo>
                  <a:pt x="1167092" y="712687"/>
                </a:lnTo>
                <a:lnTo>
                  <a:pt x="1181750" y="756100"/>
                </a:lnTo>
                <a:lnTo>
                  <a:pt x="1194596" y="800316"/>
                </a:lnTo>
                <a:lnTo>
                  <a:pt x="1205586" y="845290"/>
                </a:lnTo>
                <a:lnTo>
                  <a:pt x="1214676" y="890979"/>
                </a:lnTo>
                <a:lnTo>
                  <a:pt x="1221822" y="937338"/>
                </a:lnTo>
                <a:lnTo>
                  <a:pt x="1226981" y="984323"/>
                </a:lnTo>
                <a:lnTo>
                  <a:pt x="1230109" y="1031892"/>
                </a:lnTo>
                <a:lnTo>
                  <a:pt x="1231161" y="1080006"/>
                </a:lnTo>
                <a:lnTo>
                  <a:pt x="1230109" y="1128107"/>
                </a:lnTo>
                <a:lnTo>
                  <a:pt x="1226981" y="1175675"/>
                </a:lnTo>
                <a:lnTo>
                  <a:pt x="1222408" y="12173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0000" y="4485852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1" y="370902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50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1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1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1" y="364277"/>
                </a:lnTo>
                <a:lnTo>
                  <a:pt x="185451" y="37090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20622" y="12"/>
            <a:ext cx="1181100" cy="939165"/>
          </a:xfrm>
          <a:custGeom>
            <a:avLst/>
            <a:gdLst/>
            <a:ahLst/>
            <a:cxnLst/>
            <a:rect l="l" t="t" r="r" b="b"/>
            <a:pathLst>
              <a:path w="1181100" h="939165">
                <a:moveTo>
                  <a:pt x="1180490" y="0"/>
                </a:moveTo>
                <a:lnTo>
                  <a:pt x="294728" y="0"/>
                </a:lnTo>
                <a:lnTo>
                  <a:pt x="34099" y="0"/>
                </a:lnTo>
                <a:lnTo>
                  <a:pt x="23736" y="34759"/>
                </a:lnTo>
                <a:lnTo>
                  <a:pt x="13500" y="79362"/>
                </a:lnTo>
                <a:lnTo>
                  <a:pt x="6057" y="124968"/>
                </a:lnTo>
                <a:lnTo>
                  <a:pt x="1524" y="171488"/>
                </a:lnTo>
                <a:lnTo>
                  <a:pt x="0" y="218833"/>
                </a:lnTo>
                <a:lnTo>
                  <a:pt x="1524" y="266179"/>
                </a:lnTo>
                <a:lnTo>
                  <a:pt x="6057" y="312699"/>
                </a:lnTo>
                <a:lnTo>
                  <a:pt x="13500" y="358305"/>
                </a:lnTo>
                <a:lnTo>
                  <a:pt x="23736" y="402907"/>
                </a:lnTo>
                <a:lnTo>
                  <a:pt x="36703" y="446405"/>
                </a:lnTo>
                <a:lnTo>
                  <a:pt x="52285" y="488708"/>
                </a:lnTo>
                <a:lnTo>
                  <a:pt x="70396" y="529729"/>
                </a:lnTo>
                <a:lnTo>
                  <a:pt x="90932" y="569353"/>
                </a:lnTo>
                <a:lnTo>
                  <a:pt x="113804" y="607491"/>
                </a:lnTo>
                <a:lnTo>
                  <a:pt x="138912" y="644055"/>
                </a:lnTo>
                <a:lnTo>
                  <a:pt x="166179" y="678954"/>
                </a:lnTo>
                <a:lnTo>
                  <a:pt x="195491" y="712076"/>
                </a:lnTo>
                <a:lnTo>
                  <a:pt x="226745" y="743343"/>
                </a:lnTo>
                <a:lnTo>
                  <a:pt x="259880" y="772655"/>
                </a:lnTo>
                <a:lnTo>
                  <a:pt x="294779" y="799909"/>
                </a:lnTo>
                <a:lnTo>
                  <a:pt x="331343" y="825030"/>
                </a:lnTo>
                <a:lnTo>
                  <a:pt x="369481" y="847902"/>
                </a:lnTo>
                <a:lnTo>
                  <a:pt x="409105" y="868438"/>
                </a:lnTo>
                <a:lnTo>
                  <a:pt x="450113" y="886548"/>
                </a:lnTo>
                <a:lnTo>
                  <a:pt x="492417" y="902131"/>
                </a:lnTo>
                <a:lnTo>
                  <a:pt x="535927" y="915085"/>
                </a:lnTo>
                <a:lnTo>
                  <a:pt x="580529" y="925334"/>
                </a:lnTo>
                <a:lnTo>
                  <a:pt x="626135" y="932776"/>
                </a:lnTo>
                <a:lnTo>
                  <a:pt x="672655" y="937298"/>
                </a:lnTo>
                <a:lnTo>
                  <a:pt x="720001" y="938834"/>
                </a:lnTo>
                <a:lnTo>
                  <a:pt x="767334" y="937298"/>
                </a:lnTo>
                <a:lnTo>
                  <a:pt x="813854" y="932776"/>
                </a:lnTo>
                <a:lnTo>
                  <a:pt x="850303" y="926833"/>
                </a:lnTo>
                <a:lnTo>
                  <a:pt x="886764" y="932776"/>
                </a:lnTo>
                <a:lnTo>
                  <a:pt x="933284" y="937298"/>
                </a:lnTo>
                <a:lnTo>
                  <a:pt x="980630" y="938834"/>
                </a:lnTo>
                <a:lnTo>
                  <a:pt x="1027963" y="937298"/>
                </a:lnTo>
                <a:lnTo>
                  <a:pt x="1074483" y="932776"/>
                </a:lnTo>
                <a:lnTo>
                  <a:pt x="1120089" y="925334"/>
                </a:lnTo>
                <a:lnTo>
                  <a:pt x="1164691" y="915085"/>
                </a:lnTo>
                <a:lnTo>
                  <a:pt x="1180490" y="910386"/>
                </a:lnTo>
                <a:lnTo>
                  <a:pt x="1180490" y="772312"/>
                </a:lnTo>
                <a:lnTo>
                  <a:pt x="11804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73276" y="972567"/>
            <a:ext cx="943610" cy="972819"/>
          </a:xfrm>
          <a:custGeom>
            <a:avLst/>
            <a:gdLst/>
            <a:ahLst/>
            <a:cxnLst/>
            <a:rect l="l" t="t" r="r" b="b"/>
            <a:pathLst>
              <a:path w="943610" h="972819">
                <a:moveTo>
                  <a:pt x="473586" y="972457"/>
                </a:moveTo>
                <a:lnTo>
                  <a:pt x="469402" y="972457"/>
                </a:lnTo>
                <a:lnTo>
                  <a:pt x="423287" y="970056"/>
                </a:lnTo>
                <a:lnTo>
                  <a:pt x="376472" y="962687"/>
                </a:lnTo>
                <a:lnTo>
                  <a:pt x="331286" y="950704"/>
                </a:lnTo>
                <a:lnTo>
                  <a:pt x="287967" y="934352"/>
                </a:lnTo>
                <a:lnTo>
                  <a:pt x="246752" y="913875"/>
                </a:lnTo>
                <a:lnTo>
                  <a:pt x="207877" y="889517"/>
                </a:lnTo>
                <a:lnTo>
                  <a:pt x="171580" y="861523"/>
                </a:lnTo>
                <a:lnTo>
                  <a:pt x="138097" y="830137"/>
                </a:lnTo>
                <a:lnTo>
                  <a:pt x="107666" y="795604"/>
                </a:lnTo>
                <a:lnTo>
                  <a:pt x="80523" y="758168"/>
                </a:lnTo>
                <a:lnTo>
                  <a:pt x="56906" y="718074"/>
                </a:lnTo>
                <a:lnTo>
                  <a:pt x="37052" y="675566"/>
                </a:lnTo>
                <a:lnTo>
                  <a:pt x="21197" y="630889"/>
                </a:lnTo>
                <a:lnTo>
                  <a:pt x="9578" y="584286"/>
                </a:lnTo>
                <a:lnTo>
                  <a:pt x="2434" y="536002"/>
                </a:lnTo>
                <a:lnTo>
                  <a:pt x="0" y="486278"/>
                </a:lnTo>
                <a:lnTo>
                  <a:pt x="2434" y="436563"/>
                </a:lnTo>
                <a:lnTo>
                  <a:pt x="9578" y="388280"/>
                </a:lnTo>
                <a:lnTo>
                  <a:pt x="21197" y="341677"/>
                </a:lnTo>
                <a:lnTo>
                  <a:pt x="37052" y="296999"/>
                </a:lnTo>
                <a:lnTo>
                  <a:pt x="56906" y="254491"/>
                </a:lnTo>
                <a:lnTo>
                  <a:pt x="80523" y="214397"/>
                </a:lnTo>
                <a:lnTo>
                  <a:pt x="107666" y="176961"/>
                </a:lnTo>
                <a:lnTo>
                  <a:pt x="138097" y="142428"/>
                </a:lnTo>
                <a:lnTo>
                  <a:pt x="171580" y="111043"/>
                </a:lnTo>
                <a:lnTo>
                  <a:pt x="207877" y="83049"/>
                </a:lnTo>
                <a:lnTo>
                  <a:pt x="246752" y="58691"/>
                </a:lnTo>
                <a:lnTo>
                  <a:pt x="287967" y="38214"/>
                </a:lnTo>
                <a:lnTo>
                  <a:pt x="331286" y="21861"/>
                </a:lnTo>
                <a:lnTo>
                  <a:pt x="376472" y="9879"/>
                </a:lnTo>
                <a:lnTo>
                  <a:pt x="423287" y="2510"/>
                </a:lnTo>
                <a:lnTo>
                  <a:pt x="471485" y="0"/>
                </a:lnTo>
                <a:lnTo>
                  <a:pt x="519702" y="2510"/>
                </a:lnTo>
                <a:lnTo>
                  <a:pt x="566517" y="9879"/>
                </a:lnTo>
                <a:lnTo>
                  <a:pt x="611702" y="21861"/>
                </a:lnTo>
                <a:lnTo>
                  <a:pt x="655021" y="38214"/>
                </a:lnTo>
                <a:lnTo>
                  <a:pt x="696237" y="58691"/>
                </a:lnTo>
                <a:lnTo>
                  <a:pt x="735111" y="83049"/>
                </a:lnTo>
                <a:lnTo>
                  <a:pt x="771409" y="111043"/>
                </a:lnTo>
                <a:lnTo>
                  <a:pt x="804891" y="142428"/>
                </a:lnTo>
                <a:lnTo>
                  <a:pt x="835322" y="176961"/>
                </a:lnTo>
                <a:lnTo>
                  <a:pt x="862465" y="214397"/>
                </a:lnTo>
                <a:lnTo>
                  <a:pt x="886082" y="254491"/>
                </a:lnTo>
                <a:lnTo>
                  <a:pt x="905937" y="296999"/>
                </a:lnTo>
                <a:lnTo>
                  <a:pt x="921791" y="341677"/>
                </a:lnTo>
                <a:lnTo>
                  <a:pt x="933410" y="388280"/>
                </a:lnTo>
                <a:lnTo>
                  <a:pt x="940555" y="436563"/>
                </a:lnTo>
                <a:lnTo>
                  <a:pt x="942988" y="486283"/>
                </a:lnTo>
                <a:lnTo>
                  <a:pt x="940555" y="536002"/>
                </a:lnTo>
                <a:lnTo>
                  <a:pt x="933410" y="584286"/>
                </a:lnTo>
                <a:lnTo>
                  <a:pt x="921791" y="630889"/>
                </a:lnTo>
                <a:lnTo>
                  <a:pt x="905937" y="675566"/>
                </a:lnTo>
                <a:lnTo>
                  <a:pt x="886082" y="718074"/>
                </a:lnTo>
                <a:lnTo>
                  <a:pt x="862465" y="758168"/>
                </a:lnTo>
                <a:lnTo>
                  <a:pt x="835322" y="795604"/>
                </a:lnTo>
                <a:lnTo>
                  <a:pt x="804891" y="830137"/>
                </a:lnTo>
                <a:lnTo>
                  <a:pt x="771409" y="861523"/>
                </a:lnTo>
                <a:lnTo>
                  <a:pt x="735111" y="889517"/>
                </a:lnTo>
                <a:lnTo>
                  <a:pt x="696237" y="913875"/>
                </a:lnTo>
                <a:lnTo>
                  <a:pt x="655021" y="934352"/>
                </a:lnTo>
                <a:lnTo>
                  <a:pt x="611702" y="950704"/>
                </a:lnTo>
                <a:lnTo>
                  <a:pt x="566517" y="962687"/>
                </a:lnTo>
                <a:lnTo>
                  <a:pt x="519702" y="970056"/>
                </a:lnTo>
                <a:lnTo>
                  <a:pt x="473586" y="9724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6016266" y="5983572"/>
            <a:ext cx="2921000" cy="1217930"/>
            <a:chOff x="6016266" y="5983572"/>
            <a:chExt cx="2921000" cy="1217930"/>
          </a:xfrm>
        </p:grpSpPr>
        <p:sp>
          <p:nvSpPr>
            <p:cNvPr id="12" name="object 12"/>
            <p:cNvSpPr/>
            <p:nvPr/>
          </p:nvSpPr>
          <p:spPr>
            <a:xfrm>
              <a:off x="6016256" y="5983579"/>
              <a:ext cx="2785110" cy="1217930"/>
            </a:xfrm>
            <a:custGeom>
              <a:avLst/>
              <a:gdLst/>
              <a:ahLst/>
              <a:cxnLst/>
              <a:rect l="l" t="t" r="r" b="b"/>
              <a:pathLst>
                <a:path w="2785109" h="1217929">
                  <a:moveTo>
                    <a:pt x="2290749" y="734949"/>
                  </a:moveTo>
                  <a:lnTo>
                    <a:pt x="2281212" y="671741"/>
                  </a:lnTo>
                  <a:lnTo>
                    <a:pt x="2271712" y="634034"/>
                  </a:lnTo>
                  <a:lnTo>
                    <a:pt x="2259647" y="596963"/>
                  </a:lnTo>
                  <a:lnTo>
                    <a:pt x="2245093" y="560565"/>
                  </a:lnTo>
                  <a:lnTo>
                    <a:pt x="2228088" y="524903"/>
                  </a:lnTo>
                  <a:lnTo>
                    <a:pt x="2208733" y="490004"/>
                  </a:lnTo>
                  <a:lnTo>
                    <a:pt x="2187054" y="455917"/>
                  </a:lnTo>
                  <a:lnTo>
                    <a:pt x="2163153" y="422706"/>
                  </a:lnTo>
                  <a:lnTo>
                    <a:pt x="2137067" y="390385"/>
                  </a:lnTo>
                  <a:lnTo>
                    <a:pt x="2108885" y="359016"/>
                  </a:lnTo>
                  <a:lnTo>
                    <a:pt x="2078659" y="328650"/>
                  </a:lnTo>
                  <a:lnTo>
                    <a:pt x="2046465" y="299326"/>
                  </a:lnTo>
                  <a:lnTo>
                    <a:pt x="2012353" y="271081"/>
                  </a:lnTo>
                  <a:lnTo>
                    <a:pt x="1976399" y="243979"/>
                  </a:lnTo>
                  <a:lnTo>
                    <a:pt x="1938667" y="218046"/>
                  </a:lnTo>
                  <a:lnTo>
                    <a:pt x="1899221" y="193332"/>
                  </a:lnTo>
                  <a:lnTo>
                    <a:pt x="1858137" y="169887"/>
                  </a:lnTo>
                  <a:lnTo>
                    <a:pt x="1815465" y="147764"/>
                  </a:lnTo>
                  <a:lnTo>
                    <a:pt x="1771281" y="126987"/>
                  </a:lnTo>
                  <a:lnTo>
                    <a:pt x="1725650" y="107619"/>
                  </a:lnTo>
                  <a:lnTo>
                    <a:pt x="1678635" y="89687"/>
                  </a:lnTo>
                  <a:lnTo>
                    <a:pt x="1630299" y="73253"/>
                  </a:lnTo>
                  <a:lnTo>
                    <a:pt x="1580705" y="58369"/>
                  </a:lnTo>
                  <a:lnTo>
                    <a:pt x="1529930" y="45059"/>
                  </a:lnTo>
                  <a:lnTo>
                    <a:pt x="1478038" y="33375"/>
                  </a:lnTo>
                  <a:lnTo>
                    <a:pt x="1425092" y="23368"/>
                  </a:lnTo>
                  <a:lnTo>
                    <a:pt x="1371155" y="15074"/>
                  </a:lnTo>
                  <a:lnTo>
                    <a:pt x="1316291" y="8547"/>
                  </a:lnTo>
                  <a:lnTo>
                    <a:pt x="1260576" y="3822"/>
                  </a:lnTo>
                  <a:lnTo>
                    <a:pt x="1204061" y="965"/>
                  </a:lnTo>
                  <a:lnTo>
                    <a:pt x="1146822" y="0"/>
                  </a:lnTo>
                  <a:lnTo>
                    <a:pt x="1089583" y="965"/>
                  </a:lnTo>
                  <a:lnTo>
                    <a:pt x="1033081" y="3822"/>
                  </a:lnTo>
                  <a:lnTo>
                    <a:pt x="977353" y="8547"/>
                  </a:lnTo>
                  <a:lnTo>
                    <a:pt x="922489" y="15074"/>
                  </a:lnTo>
                  <a:lnTo>
                    <a:pt x="868553" y="23368"/>
                  </a:lnTo>
                  <a:lnTo>
                    <a:pt x="815606" y="33375"/>
                  </a:lnTo>
                  <a:lnTo>
                    <a:pt x="763714" y="45059"/>
                  </a:lnTo>
                  <a:lnTo>
                    <a:pt x="712939" y="58369"/>
                  </a:lnTo>
                  <a:lnTo>
                    <a:pt x="663359" y="73253"/>
                  </a:lnTo>
                  <a:lnTo>
                    <a:pt x="615022" y="89687"/>
                  </a:lnTo>
                  <a:lnTo>
                    <a:pt x="568007" y="107619"/>
                  </a:lnTo>
                  <a:lnTo>
                    <a:pt x="522363" y="126987"/>
                  </a:lnTo>
                  <a:lnTo>
                    <a:pt x="478180" y="147764"/>
                  </a:lnTo>
                  <a:lnTo>
                    <a:pt x="435508" y="169887"/>
                  </a:lnTo>
                  <a:lnTo>
                    <a:pt x="394423" y="193332"/>
                  </a:lnTo>
                  <a:lnTo>
                    <a:pt x="354977" y="218046"/>
                  </a:lnTo>
                  <a:lnTo>
                    <a:pt x="317258" y="243979"/>
                  </a:lnTo>
                  <a:lnTo>
                    <a:pt x="281305" y="271081"/>
                  </a:lnTo>
                  <a:lnTo>
                    <a:pt x="247192" y="299326"/>
                  </a:lnTo>
                  <a:lnTo>
                    <a:pt x="214985" y="328650"/>
                  </a:lnTo>
                  <a:lnTo>
                    <a:pt x="184759" y="359016"/>
                  </a:lnTo>
                  <a:lnTo>
                    <a:pt x="156578" y="390385"/>
                  </a:lnTo>
                  <a:lnTo>
                    <a:pt x="130505" y="422706"/>
                  </a:lnTo>
                  <a:lnTo>
                    <a:pt x="106591" y="455917"/>
                  </a:lnTo>
                  <a:lnTo>
                    <a:pt x="84924" y="490004"/>
                  </a:lnTo>
                  <a:lnTo>
                    <a:pt x="65557" y="524903"/>
                  </a:lnTo>
                  <a:lnTo>
                    <a:pt x="48564" y="560565"/>
                  </a:lnTo>
                  <a:lnTo>
                    <a:pt x="33997" y="596963"/>
                  </a:lnTo>
                  <a:lnTo>
                    <a:pt x="21932" y="634034"/>
                  </a:lnTo>
                  <a:lnTo>
                    <a:pt x="12433" y="671741"/>
                  </a:lnTo>
                  <a:lnTo>
                    <a:pt x="5575" y="710031"/>
                  </a:lnTo>
                  <a:lnTo>
                    <a:pt x="1409" y="748868"/>
                  </a:lnTo>
                  <a:lnTo>
                    <a:pt x="0" y="788212"/>
                  </a:lnTo>
                  <a:lnTo>
                    <a:pt x="1409" y="827557"/>
                  </a:lnTo>
                  <a:lnTo>
                    <a:pt x="5575" y="866394"/>
                  </a:lnTo>
                  <a:lnTo>
                    <a:pt x="12433" y="904684"/>
                  </a:lnTo>
                  <a:lnTo>
                    <a:pt x="21932" y="942390"/>
                  </a:lnTo>
                  <a:lnTo>
                    <a:pt x="33997" y="979462"/>
                  </a:lnTo>
                  <a:lnTo>
                    <a:pt x="48564" y="1015860"/>
                  </a:lnTo>
                  <a:lnTo>
                    <a:pt x="65557" y="1051521"/>
                  </a:lnTo>
                  <a:lnTo>
                    <a:pt x="84924" y="1086421"/>
                  </a:lnTo>
                  <a:lnTo>
                    <a:pt x="106591" y="1120508"/>
                  </a:lnTo>
                  <a:lnTo>
                    <a:pt x="130505" y="1153718"/>
                  </a:lnTo>
                  <a:lnTo>
                    <a:pt x="156578" y="1186040"/>
                  </a:lnTo>
                  <a:lnTo>
                    <a:pt x="184696" y="1217333"/>
                  </a:lnTo>
                  <a:lnTo>
                    <a:pt x="2108949" y="1217333"/>
                  </a:lnTo>
                  <a:lnTo>
                    <a:pt x="2137067" y="1186040"/>
                  </a:lnTo>
                  <a:lnTo>
                    <a:pt x="2163153" y="1153718"/>
                  </a:lnTo>
                  <a:lnTo>
                    <a:pt x="2187054" y="1120508"/>
                  </a:lnTo>
                  <a:lnTo>
                    <a:pt x="2208733" y="1086421"/>
                  </a:lnTo>
                  <a:lnTo>
                    <a:pt x="2228088" y="1051521"/>
                  </a:lnTo>
                  <a:lnTo>
                    <a:pt x="2245093" y="1015860"/>
                  </a:lnTo>
                  <a:lnTo>
                    <a:pt x="2259647" y="979462"/>
                  </a:lnTo>
                  <a:lnTo>
                    <a:pt x="2271712" y="942390"/>
                  </a:lnTo>
                  <a:lnTo>
                    <a:pt x="2281212" y="904684"/>
                  </a:lnTo>
                  <a:lnTo>
                    <a:pt x="2288070" y="866394"/>
                  </a:lnTo>
                  <a:lnTo>
                    <a:pt x="2290749" y="841476"/>
                  </a:lnTo>
                  <a:lnTo>
                    <a:pt x="2290749" y="734949"/>
                  </a:lnTo>
                  <a:close/>
                </a:path>
                <a:path w="2785109" h="1217929">
                  <a:moveTo>
                    <a:pt x="2784983" y="310972"/>
                  </a:moveTo>
                  <a:lnTo>
                    <a:pt x="2778366" y="261670"/>
                  </a:lnTo>
                  <a:lnTo>
                    <a:pt x="2759672" y="217373"/>
                  </a:lnTo>
                  <a:lnTo>
                    <a:pt x="2730665" y="179844"/>
                  </a:lnTo>
                  <a:lnTo>
                    <a:pt x="2693136" y="150850"/>
                  </a:lnTo>
                  <a:lnTo>
                    <a:pt x="2648839" y="132143"/>
                  </a:lnTo>
                  <a:lnTo>
                    <a:pt x="2599537" y="125526"/>
                  </a:lnTo>
                  <a:lnTo>
                    <a:pt x="2550236" y="132143"/>
                  </a:lnTo>
                  <a:lnTo>
                    <a:pt x="2505938" y="150850"/>
                  </a:lnTo>
                  <a:lnTo>
                    <a:pt x="2468397" y="179844"/>
                  </a:lnTo>
                  <a:lnTo>
                    <a:pt x="2439403" y="217373"/>
                  </a:lnTo>
                  <a:lnTo>
                    <a:pt x="2420709" y="261670"/>
                  </a:lnTo>
                  <a:lnTo>
                    <a:pt x="2414079" y="310972"/>
                  </a:lnTo>
                  <a:lnTo>
                    <a:pt x="2420709" y="360273"/>
                  </a:lnTo>
                  <a:lnTo>
                    <a:pt x="2439403" y="404571"/>
                  </a:lnTo>
                  <a:lnTo>
                    <a:pt x="2468397" y="442112"/>
                  </a:lnTo>
                  <a:lnTo>
                    <a:pt x="2505938" y="471106"/>
                  </a:lnTo>
                  <a:lnTo>
                    <a:pt x="2550236" y="489800"/>
                  </a:lnTo>
                  <a:lnTo>
                    <a:pt x="2599537" y="496430"/>
                  </a:lnTo>
                  <a:lnTo>
                    <a:pt x="2648839" y="489800"/>
                  </a:lnTo>
                  <a:lnTo>
                    <a:pt x="2693136" y="471106"/>
                  </a:lnTo>
                  <a:lnTo>
                    <a:pt x="2730665" y="442112"/>
                  </a:lnTo>
                  <a:lnTo>
                    <a:pt x="2759672" y="404571"/>
                  </a:lnTo>
                  <a:lnTo>
                    <a:pt x="2778366" y="360273"/>
                  </a:lnTo>
                  <a:lnTo>
                    <a:pt x="2784983" y="3109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79999" y="6468860"/>
              <a:ext cx="657224" cy="657224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8653" y="2904511"/>
            <a:ext cx="85725" cy="8572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8653" y="3342661"/>
            <a:ext cx="85725" cy="8572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8653" y="3780811"/>
            <a:ext cx="85725" cy="85724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388310" y="1344646"/>
            <a:ext cx="5169535" cy="263080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100" spc="-5" dirty="0">
                <a:latin typeface="Comic Sans MS"/>
                <a:cs typeface="Comic Sans MS"/>
              </a:rPr>
              <a:t>continuing</a:t>
            </a:r>
            <a:r>
              <a:rPr sz="2100" spc="-50" dirty="0">
                <a:latin typeface="Comic Sans MS"/>
                <a:cs typeface="Comic Sans MS"/>
              </a:rPr>
              <a:t> </a:t>
            </a:r>
            <a:r>
              <a:rPr sz="2100" spc="-5" dirty="0">
                <a:latin typeface="Comic Sans MS"/>
                <a:cs typeface="Comic Sans MS"/>
              </a:rPr>
              <a:t>with</a:t>
            </a:r>
            <a:endParaRPr sz="21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2100" b="1" spc="-5" dirty="0">
                <a:latin typeface="Comic Sans MS"/>
                <a:cs typeface="Comic Sans MS"/>
              </a:rPr>
              <a:t>CREATING</a:t>
            </a:r>
            <a:r>
              <a:rPr sz="2100" b="1" spc="-30" dirty="0">
                <a:latin typeface="Comic Sans MS"/>
                <a:cs typeface="Comic Sans MS"/>
              </a:rPr>
              <a:t> </a:t>
            </a:r>
            <a:r>
              <a:rPr sz="2100" b="1" dirty="0">
                <a:latin typeface="Comic Sans MS"/>
                <a:cs typeface="Comic Sans MS"/>
              </a:rPr>
              <a:t>A</a:t>
            </a:r>
            <a:r>
              <a:rPr sz="2100" b="1" spc="-30" dirty="0">
                <a:latin typeface="Comic Sans MS"/>
                <a:cs typeface="Comic Sans MS"/>
              </a:rPr>
              <a:t> </a:t>
            </a:r>
            <a:r>
              <a:rPr sz="2100" b="1" spc="-5" dirty="0">
                <a:latin typeface="Comic Sans MS"/>
                <a:cs typeface="Comic Sans MS"/>
              </a:rPr>
              <a:t>DATA</a:t>
            </a:r>
            <a:r>
              <a:rPr sz="2100" b="1" spc="-25" dirty="0">
                <a:latin typeface="Comic Sans MS"/>
                <a:cs typeface="Comic Sans MS"/>
              </a:rPr>
              <a:t> </a:t>
            </a:r>
            <a:r>
              <a:rPr sz="2100" b="1" spc="-5" dirty="0">
                <a:latin typeface="Comic Sans MS"/>
                <a:cs typeface="Comic Sans MS"/>
              </a:rPr>
              <a:t>MODEL</a:t>
            </a:r>
            <a:endParaRPr sz="21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3050">
              <a:latin typeface="Comic Sans MS"/>
              <a:cs typeface="Comic Sans MS"/>
            </a:endParaRPr>
          </a:p>
          <a:p>
            <a:pPr marL="538480" marR="5080">
              <a:lnSpc>
                <a:spcPct val="151300"/>
              </a:lnSpc>
            </a:pPr>
            <a:r>
              <a:rPr sz="1900" spc="-5" dirty="0">
                <a:latin typeface="Comic Sans MS"/>
                <a:cs typeface="Comic Sans MS"/>
              </a:rPr>
              <a:t>FACT </a:t>
            </a:r>
            <a:r>
              <a:rPr sz="1900" dirty="0">
                <a:latin typeface="Comic Sans MS"/>
                <a:cs typeface="Comic Sans MS"/>
              </a:rPr>
              <a:t>&amp; </a:t>
            </a:r>
            <a:r>
              <a:rPr sz="1900" spc="-5" dirty="0">
                <a:latin typeface="Comic Sans MS"/>
                <a:cs typeface="Comic Sans MS"/>
              </a:rPr>
              <a:t>DIMENSION TABLES </a:t>
            </a:r>
            <a:r>
              <a:rPr sz="1900" dirty="0">
                <a:latin typeface="Comic Sans MS"/>
                <a:cs typeface="Comic Sans MS"/>
              </a:rPr>
              <a:t> </a:t>
            </a:r>
            <a:r>
              <a:rPr sz="1900" spc="-5" dirty="0">
                <a:latin typeface="Comic Sans MS"/>
                <a:cs typeface="Comic Sans MS"/>
              </a:rPr>
              <a:t>RELATIONSHIPS VS. MERGED TABLES </a:t>
            </a:r>
            <a:r>
              <a:rPr sz="1900" spc="-555" dirty="0">
                <a:latin typeface="Comic Sans MS"/>
                <a:cs typeface="Comic Sans MS"/>
              </a:rPr>
              <a:t> </a:t>
            </a:r>
            <a:r>
              <a:rPr sz="1900" spc="-5" dirty="0">
                <a:latin typeface="Comic Sans MS"/>
                <a:cs typeface="Comic Sans MS"/>
              </a:rPr>
              <a:t>THE</a:t>
            </a:r>
            <a:r>
              <a:rPr sz="1900" spc="-10" dirty="0">
                <a:latin typeface="Comic Sans MS"/>
                <a:cs typeface="Comic Sans MS"/>
              </a:rPr>
              <a:t> </a:t>
            </a:r>
            <a:r>
              <a:rPr sz="1900" spc="-5" dirty="0">
                <a:latin typeface="Comic Sans MS"/>
                <a:cs typeface="Comic Sans MS"/>
              </a:rPr>
              <a:t>MODEL VIEW</a:t>
            </a:r>
            <a:endParaRPr sz="1900">
              <a:latin typeface="Comic Sans MS"/>
              <a:cs typeface="Comic Sans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230766" y="2038043"/>
            <a:ext cx="4707255" cy="3722370"/>
            <a:chOff x="4230766" y="2038043"/>
            <a:chExt cx="4707255" cy="3722370"/>
          </a:xfrm>
        </p:grpSpPr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18056" y="2038043"/>
              <a:ext cx="2419349" cy="350519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230763" y="4700282"/>
              <a:ext cx="2932430" cy="1060450"/>
            </a:xfrm>
            <a:custGeom>
              <a:avLst/>
              <a:gdLst/>
              <a:ahLst/>
              <a:cxnLst/>
              <a:rect l="l" t="t" r="r" b="b"/>
              <a:pathLst>
                <a:path w="2932429" h="1060450">
                  <a:moveTo>
                    <a:pt x="2932315" y="879779"/>
                  </a:moveTo>
                  <a:lnTo>
                    <a:pt x="2925889" y="831913"/>
                  </a:lnTo>
                  <a:lnTo>
                    <a:pt x="2907728" y="788898"/>
                  </a:lnTo>
                  <a:lnTo>
                    <a:pt x="2879572" y="752462"/>
                  </a:lnTo>
                  <a:lnTo>
                    <a:pt x="2843136" y="724306"/>
                  </a:lnTo>
                  <a:lnTo>
                    <a:pt x="2800121" y="706158"/>
                  </a:lnTo>
                  <a:lnTo>
                    <a:pt x="2752255" y="699719"/>
                  </a:lnTo>
                  <a:lnTo>
                    <a:pt x="2150529" y="699719"/>
                  </a:lnTo>
                  <a:lnTo>
                    <a:pt x="2154097" y="696798"/>
                  </a:lnTo>
                  <a:lnTo>
                    <a:pt x="2175446" y="670763"/>
                  </a:lnTo>
                  <a:lnTo>
                    <a:pt x="2191156" y="641350"/>
                  </a:lnTo>
                  <a:lnTo>
                    <a:pt x="2200846" y="609447"/>
                  </a:lnTo>
                  <a:lnTo>
                    <a:pt x="2203818" y="579399"/>
                  </a:lnTo>
                  <a:lnTo>
                    <a:pt x="2203818" y="572490"/>
                  </a:lnTo>
                  <a:lnTo>
                    <a:pt x="2191156" y="510527"/>
                  </a:lnTo>
                  <a:lnTo>
                    <a:pt x="2154097" y="455079"/>
                  </a:lnTo>
                  <a:lnTo>
                    <a:pt x="2098649" y="418033"/>
                  </a:lnTo>
                  <a:lnTo>
                    <a:pt x="2033244" y="405015"/>
                  </a:lnTo>
                  <a:lnTo>
                    <a:pt x="1450670" y="405015"/>
                  </a:lnTo>
                  <a:lnTo>
                    <a:pt x="1497101" y="399669"/>
                  </a:lnTo>
                  <a:lnTo>
                    <a:pt x="1539722" y="384441"/>
                  </a:lnTo>
                  <a:lnTo>
                    <a:pt x="1577327" y="360527"/>
                  </a:lnTo>
                  <a:lnTo>
                    <a:pt x="1608683" y="329171"/>
                  </a:lnTo>
                  <a:lnTo>
                    <a:pt x="1632597" y="291566"/>
                  </a:lnTo>
                  <a:lnTo>
                    <a:pt x="1647825" y="248945"/>
                  </a:lnTo>
                  <a:lnTo>
                    <a:pt x="1653171" y="202514"/>
                  </a:lnTo>
                  <a:lnTo>
                    <a:pt x="1647825" y="156083"/>
                  </a:lnTo>
                  <a:lnTo>
                    <a:pt x="1632597" y="113449"/>
                  </a:lnTo>
                  <a:lnTo>
                    <a:pt x="1608683" y="75857"/>
                  </a:lnTo>
                  <a:lnTo>
                    <a:pt x="1577327" y="44488"/>
                  </a:lnTo>
                  <a:lnTo>
                    <a:pt x="1539722" y="20586"/>
                  </a:lnTo>
                  <a:lnTo>
                    <a:pt x="1497101" y="5346"/>
                  </a:lnTo>
                  <a:lnTo>
                    <a:pt x="1450670" y="0"/>
                  </a:lnTo>
                  <a:lnTo>
                    <a:pt x="202501" y="0"/>
                  </a:lnTo>
                  <a:lnTo>
                    <a:pt x="156070" y="5346"/>
                  </a:lnTo>
                  <a:lnTo>
                    <a:pt x="113449" y="20586"/>
                  </a:lnTo>
                  <a:lnTo>
                    <a:pt x="75844" y="44488"/>
                  </a:lnTo>
                  <a:lnTo>
                    <a:pt x="44488" y="75857"/>
                  </a:lnTo>
                  <a:lnTo>
                    <a:pt x="20574" y="113449"/>
                  </a:lnTo>
                  <a:lnTo>
                    <a:pt x="5346" y="156083"/>
                  </a:lnTo>
                  <a:lnTo>
                    <a:pt x="0" y="202514"/>
                  </a:lnTo>
                  <a:lnTo>
                    <a:pt x="5346" y="248945"/>
                  </a:lnTo>
                  <a:lnTo>
                    <a:pt x="20574" y="291566"/>
                  </a:lnTo>
                  <a:lnTo>
                    <a:pt x="44488" y="329171"/>
                  </a:lnTo>
                  <a:lnTo>
                    <a:pt x="75844" y="360527"/>
                  </a:lnTo>
                  <a:lnTo>
                    <a:pt x="113449" y="384441"/>
                  </a:lnTo>
                  <a:lnTo>
                    <a:pt x="156070" y="399669"/>
                  </a:lnTo>
                  <a:lnTo>
                    <a:pt x="202501" y="405015"/>
                  </a:lnTo>
                  <a:lnTo>
                    <a:pt x="594766" y="405015"/>
                  </a:lnTo>
                  <a:lnTo>
                    <a:pt x="561263" y="408330"/>
                  </a:lnTo>
                  <a:lnTo>
                    <a:pt x="499935" y="433743"/>
                  </a:lnTo>
                  <a:lnTo>
                    <a:pt x="452551" y="481114"/>
                  </a:lnTo>
                  <a:lnTo>
                    <a:pt x="427151" y="542442"/>
                  </a:lnTo>
                  <a:lnTo>
                    <a:pt x="423837" y="575945"/>
                  </a:lnTo>
                  <a:lnTo>
                    <a:pt x="427151" y="609447"/>
                  </a:lnTo>
                  <a:lnTo>
                    <a:pt x="452551" y="670763"/>
                  </a:lnTo>
                  <a:lnTo>
                    <a:pt x="499935" y="718146"/>
                  </a:lnTo>
                  <a:lnTo>
                    <a:pt x="561263" y="743546"/>
                  </a:lnTo>
                  <a:lnTo>
                    <a:pt x="594766" y="746861"/>
                  </a:lnTo>
                  <a:lnTo>
                    <a:pt x="1228674" y="746861"/>
                  </a:lnTo>
                  <a:lnTo>
                    <a:pt x="1221435" y="752462"/>
                  </a:lnTo>
                  <a:lnTo>
                    <a:pt x="1193292" y="788898"/>
                  </a:lnTo>
                  <a:lnTo>
                    <a:pt x="1175131" y="831913"/>
                  </a:lnTo>
                  <a:lnTo>
                    <a:pt x="1168704" y="879792"/>
                  </a:lnTo>
                  <a:lnTo>
                    <a:pt x="1175131" y="927658"/>
                  </a:lnTo>
                  <a:lnTo>
                    <a:pt x="1193292" y="970661"/>
                  </a:lnTo>
                  <a:lnTo>
                    <a:pt x="1221435" y="1007110"/>
                  </a:lnTo>
                  <a:lnTo>
                    <a:pt x="1257884" y="1035265"/>
                  </a:lnTo>
                  <a:lnTo>
                    <a:pt x="1300899" y="1053414"/>
                  </a:lnTo>
                  <a:lnTo>
                    <a:pt x="1348765" y="1059840"/>
                  </a:lnTo>
                  <a:lnTo>
                    <a:pt x="2752255" y="1059840"/>
                  </a:lnTo>
                  <a:lnTo>
                    <a:pt x="2800121" y="1053414"/>
                  </a:lnTo>
                  <a:lnTo>
                    <a:pt x="2843136" y="1035265"/>
                  </a:lnTo>
                  <a:lnTo>
                    <a:pt x="2879572" y="1007110"/>
                  </a:lnTo>
                  <a:lnTo>
                    <a:pt x="2907728" y="970661"/>
                  </a:lnTo>
                  <a:lnTo>
                    <a:pt x="2925889" y="927658"/>
                  </a:lnTo>
                  <a:lnTo>
                    <a:pt x="2932315" y="8797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66024" y="2721064"/>
            <a:ext cx="2133599" cy="282892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297416" y="1277272"/>
            <a:ext cx="1642110" cy="1310005"/>
          </a:xfrm>
          <a:custGeom>
            <a:avLst/>
            <a:gdLst/>
            <a:ahLst/>
            <a:cxnLst/>
            <a:rect l="l" t="t" r="r" b="b"/>
            <a:pathLst>
              <a:path w="1642109" h="1310005">
                <a:moveTo>
                  <a:pt x="327570" y="1309379"/>
                </a:moveTo>
                <a:lnTo>
                  <a:pt x="327570" y="933872"/>
                </a:lnTo>
                <a:lnTo>
                  <a:pt x="280459" y="909491"/>
                </a:lnTo>
                <a:lnTo>
                  <a:pt x="236090" y="881269"/>
                </a:lnTo>
                <a:lnTo>
                  <a:pt x="194720" y="849660"/>
                </a:lnTo>
                <a:lnTo>
                  <a:pt x="156608" y="815120"/>
                </a:lnTo>
                <a:lnTo>
                  <a:pt x="122012" y="778102"/>
                </a:lnTo>
                <a:lnTo>
                  <a:pt x="91192" y="739062"/>
                </a:lnTo>
                <a:lnTo>
                  <a:pt x="64404" y="698454"/>
                </a:lnTo>
                <a:lnTo>
                  <a:pt x="41907" y="656732"/>
                </a:lnTo>
                <a:lnTo>
                  <a:pt x="23960" y="614352"/>
                </a:lnTo>
                <a:lnTo>
                  <a:pt x="10821" y="571769"/>
                </a:lnTo>
                <a:lnTo>
                  <a:pt x="2742" y="529350"/>
                </a:lnTo>
                <a:lnTo>
                  <a:pt x="0" y="487808"/>
                </a:lnTo>
                <a:lnTo>
                  <a:pt x="2332" y="448059"/>
                </a:lnTo>
                <a:lnTo>
                  <a:pt x="9197" y="408365"/>
                </a:lnTo>
                <a:lnTo>
                  <a:pt x="20391" y="368994"/>
                </a:lnTo>
                <a:lnTo>
                  <a:pt x="35714" y="330215"/>
                </a:lnTo>
                <a:lnTo>
                  <a:pt x="54964" y="292297"/>
                </a:lnTo>
                <a:lnTo>
                  <a:pt x="77940" y="255508"/>
                </a:lnTo>
                <a:lnTo>
                  <a:pt x="104440" y="220119"/>
                </a:lnTo>
                <a:lnTo>
                  <a:pt x="134262" y="186396"/>
                </a:lnTo>
                <a:lnTo>
                  <a:pt x="167206" y="154609"/>
                </a:lnTo>
                <a:lnTo>
                  <a:pt x="203070" y="125027"/>
                </a:lnTo>
                <a:lnTo>
                  <a:pt x="241651" y="97919"/>
                </a:lnTo>
                <a:lnTo>
                  <a:pt x="282750" y="73553"/>
                </a:lnTo>
                <a:lnTo>
                  <a:pt x="326163" y="52198"/>
                </a:lnTo>
                <a:lnTo>
                  <a:pt x="371691" y="34124"/>
                </a:lnTo>
                <a:lnTo>
                  <a:pt x="419131" y="19597"/>
                </a:lnTo>
                <a:lnTo>
                  <a:pt x="468281" y="8889"/>
                </a:lnTo>
                <a:lnTo>
                  <a:pt x="518941" y="2267"/>
                </a:lnTo>
                <a:lnTo>
                  <a:pt x="570909" y="0"/>
                </a:lnTo>
                <a:lnTo>
                  <a:pt x="1072189" y="0"/>
                </a:lnTo>
                <a:lnTo>
                  <a:pt x="1124161" y="2267"/>
                </a:lnTo>
                <a:lnTo>
                  <a:pt x="1174825" y="8889"/>
                </a:lnTo>
                <a:lnTo>
                  <a:pt x="1223980" y="19597"/>
                </a:lnTo>
                <a:lnTo>
                  <a:pt x="1271425" y="34124"/>
                </a:lnTo>
                <a:lnTo>
                  <a:pt x="1316957" y="52198"/>
                </a:lnTo>
                <a:lnTo>
                  <a:pt x="1360375" y="73553"/>
                </a:lnTo>
                <a:lnTo>
                  <a:pt x="1401478" y="97919"/>
                </a:lnTo>
                <a:lnTo>
                  <a:pt x="1440064" y="125027"/>
                </a:lnTo>
                <a:lnTo>
                  <a:pt x="1475931" y="154609"/>
                </a:lnTo>
                <a:lnTo>
                  <a:pt x="1508878" y="186396"/>
                </a:lnTo>
                <a:lnTo>
                  <a:pt x="1538704" y="220119"/>
                </a:lnTo>
                <a:lnTo>
                  <a:pt x="1565206" y="255508"/>
                </a:lnTo>
                <a:lnTo>
                  <a:pt x="1588183" y="292297"/>
                </a:lnTo>
                <a:lnTo>
                  <a:pt x="1607434" y="330215"/>
                </a:lnTo>
                <a:lnTo>
                  <a:pt x="1622758" y="368994"/>
                </a:lnTo>
                <a:lnTo>
                  <a:pt x="1633951" y="408365"/>
                </a:lnTo>
                <a:lnTo>
                  <a:pt x="1640813" y="448059"/>
                </a:lnTo>
                <a:lnTo>
                  <a:pt x="1641839" y="465550"/>
                </a:lnTo>
                <a:lnTo>
                  <a:pt x="1641839" y="511036"/>
                </a:lnTo>
                <a:lnTo>
                  <a:pt x="1633945" y="570640"/>
                </a:lnTo>
                <a:lnTo>
                  <a:pt x="1622749" y="611418"/>
                </a:lnTo>
                <a:lnTo>
                  <a:pt x="1607425" y="651429"/>
                </a:lnTo>
                <a:lnTo>
                  <a:pt x="1588173" y="690415"/>
                </a:lnTo>
                <a:lnTo>
                  <a:pt x="1565196" y="728119"/>
                </a:lnTo>
                <a:lnTo>
                  <a:pt x="1538694" y="764284"/>
                </a:lnTo>
                <a:lnTo>
                  <a:pt x="1508869" y="798653"/>
                </a:lnTo>
                <a:lnTo>
                  <a:pt x="1475922" y="830969"/>
                </a:lnTo>
                <a:lnTo>
                  <a:pt x="1440056" y="860974"/>
                </a:lnTo>
                <a:lnTo>
                  <a:pt x="1401471" y="888413"/>
                </a:lnTo>
                <a:lnTo>
                  <a:pt x="1360370" y="913027"/>
                </a:lnTo>
                <a:lnTo>
                  <a:pt x="1316953" y="934559"/>
                </a:lnTo>
                <a:lnTo>
                  <a:pt x="1271422" y="952753"/>
                </a:lnTo>
                <a:lnTo>
                  <a:pt x="1223979" y="967352"/>
                </a:lnTo>
                <a:lnTo>
                  <a:pt x="1174824" y="978097"/>
                </a:lnTo>
                <a:lnTo>
                  <a:pt x="1124161" y="984733"/>
                </a:lnTo>
                <a:lnTo>
                  <a:pt x="1072189" y="987002"/>
                </a:lnTo>
                <a:lnTo>
                  <a:pt x="715324" y="987002"/>
                </a:lnTo>
                <a:lnTo>
                  <a:pt x="327570" y="13093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441431" y="1458767"/>
            <a:ext cx="1355090" cy="59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9750" marR="5080" indent="-527685">
              <a:lnSpc>
                <a:spcPct val="113599"/>
              </a:lnSpc>
              <a:spcBef>
                <a:spcPts val="100"/>
              </a:spcBef>
            </a:pPr>
            <a:r>
              <a:rPr sz="1650" b="1" spc="-10" dirty="0">
                <a:latin typeface="Comic Sans MS"/>
                <a:cs typeface="Comic Sans MS"/>
              </a:rPr>
              <a:t>Have</a:t>
            </a:r>
            <a:r>
              <a:rPr sz="1650" b="1" spc="-35" dirty="0">
                <a:latin typeface="Comic Sans MS"/>
                <a:cs typeface="Comic Sans MS"/>
              </a:rPr>
              <a:t> </a:t>
            </a:r>
            <a:r>
              <a:rPr sz="1650" b="1" spc="-10" dirty="0">
                <a:latin typeface="Comic Sans MS"/>
                <a:cs typeface="Comic Sans MS"/>
              </a:rPr>
              <a:t>you</a:t>
            </a:r>
            <a:r>
              <a:rPr sz="1650" b="1" spc="-35" dirty="0">
                <a:latin typeface="Comic Sans MS"/>
                <a:cs typeface="Comic Sans MS"/>
              </a:rPr>
              <a:t> </a:t>
            </a:r>
            <a:r>
              <a:rPr sz="1650" b="1" spc="-10" dirty="0">
                <a:latin typeface="Comic Sans MS"/>
                <a:cs typeface="Comic Sans MS"/>
              </a:rPr>
              <a:t>got </a:t>
            </a:r>
            <a:r>
              <a:rPr sz="1650" b="1" spc="-700" dirty="0">
                <a:latin typeface="Comic Sans MS"/>
                <a:cs typeface="Comic Sans MS"/>
              </a:rPr>
              <a:t> </a:t>
            </a:r>
            <a:r>
              <a:rPr sz="1650" b="1" spc="-10" dirty="0">
                <a:latin typeface="Comic Sans MS"/>
                <a:cs typeface="Comic Sans MS"/>
              </a:rPr>
              <a:t>it?</a:t>
            </a:r>
            <a:endParaRPr sz="165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6300026"/>
            <a:ext cx="901065" cy="901065"/>
          </a:xfrm>
          <a:custGeom>
            <a:avLst/>
            <a:gdLst/>
            <a:ahLst/>
            <a:cxnLst/>
            <a:rect l="l" t="t" r="r" b="b"/>
            <a:pathLst>
              <a:path w="901065" h="901065">
                <a:moveTo>
                  <a:pt x="900799" y="900872"/>
                </a:moveTo>
                <a:lnTo>
                  <a:pt x="0" y="900872"/>
                </a:lnTo>
                <a:lnTo>
                  <a:pt x="0" y="0"/>
                </a:lnTo>
                <a:lnTo>
                  <a:pt x="68469" y="12601"/>
                </a:lnTo>
                <a:lnTo>
                  <a:pt x="113443" y="23591"/>
                </a:lnTo>
                <a:lnTo>
                  <a:pt x="157659" y="36437"/>
                </a:lnTo>
                <a:lnTo>
                  <a:pt x="201072" y="51095"/>
                </a:lnTo>
                <a:lnTo>
                  <a:pt x="243640" y="67520"/>
                </a:lnTo>
                <a:lnTo>
                  <a:pt x="285317" y="85670"/>
                </a:lnTo>
                <a:lnTo>
                  <a:pt x="326060" y="105500"/>
                </a:lnTo>
                <a:lnTo>
                  <a:pt x="365826" y="126966"/>
                </a:lnTo>
                <a:lnTo>
                  <a:pt x="404570" y="150025"/>
                </a:lnTo>
                <a:lnTo>
                  <a:pt x="442248" y="174632"/>
                </a:lnTo>
                <a:lnTo>
                  <a:pt x="478816" y="200744"/>
                </a:lnTo>
                <a:lnTo>
                  <a:pt x="514232" y="228316"/>
                </a:lnTo>
                <a:lnTo>
                  <a:pt x="548449" y="257306"/>
                </a:lnTo>
                <a:lnTo>
                  <a:pt x="581426" y="287668"/>
                </a:lnTo>
                <a:lnTo>
                  <a:pt x="613117" y="319360"/>
                </a:lnTo>
                <a:lnTo>
                  <a:pt x="643480" y="352336"/>
                </a:lnTo>
                <a:lnTo>
                  <a:pt x="672469" y="386554"/>
                </a:lnTo>
                <a:lnTo>
                  <a:pt x="700042" y="421969"/>
                </a:lnTo>
                <a:lnTo>
                  <a:pt x="726153" y="458538"/>
                </a:lnTo>
                <a:lnTo>
                  <a:pt x="750761" y="496216"/>
                </a:lnTo>
                <a:lnTo>
                  <a:pt x="773819" y="534960"/>
                </a:lnTo>
                <a:lnTo>
                  <a:pt x="795286" y="574725"/>
                </a:lnTo>
                <a:lnTo>
                  <a:pt x="815116" y="615469"/>
                </a:lnTo>
                <a:lnTo>
                  <a:pt x="833265" y="657146"/>
                </a:lnTo>
                <a:lnTo>
                  <a:pt x="849691" y="699713"/>
                </a:lnTo>
                <a:lnTo>
                  <a:pt x="864349" y="743127"/>
                </a:lnTo>
                <a:lnTo>
                  <a:pt x="877194" y="787343"/>
                </a:lnTo>
                <a:lnTo>
                  <a:pt x="888184" y="832317"/>
                </a:lnTo>
                <a:lnTo>
                  <a:pt x="897274" y="878005"/>
                </a:lnTo>
                <a:lnTo>
                  <a:pt x="900799" y="9008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25894" y="6153170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3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50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1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1" y="364277"/>
                </a:lnTo>
                <a:lnTo>
                  <a:pt x="185453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20624" y="0"/>
            <a:ext cx="1181100" cy="859155"/>
          </a:xfrm>
          <a:custGeom>
            <a:avLst/>
            <a:gdLst/>
            <a:ahLst/>
            <a:cxnLst/>
            <a:rect l="l" t="t" r="r" b="b"/>
            <a:pathLst>
              <a:path w="1181100" h="859155">
                <a:moveTo>
                  <a:pt x="720014" y="859071"/>
                </a:moveTo>
                <a:lnTo>
                  <a:pt x="672659" y="857540"/>
                </a:lnTo>
                <a:lnTo>
                  <a:pt x="626137" y="853009"/>
                </a:lnTo>
                <a:lnTo>
                  <a:pt x="580527" y="845573"/>
                </a:lnTo>
                <a:lnTo>
                  <a:pt x="535924" y="835326"/>
                </a:lnTo>
                <a:lnTo>
                  <a:pt x="492424" y="822365"/>
                </a:lnTo>
                <a:lnTo>
                  <a:pt x="450120" y="806784"/>
                </a:lnTo>
                <a:lnTo>
                  <a:pt x="409109" y="788677"/>
                </a:lnTo>
                <a:lnTo>
                  <a:pt x="369485" y="768140"/>
                </a:lnTo>
                <a:lnTo>
                  <a:pt x="331343" y="745267"/>
                </a:lnTo>
                <a:lnTo>
                  <a:pt x="294777" y="720153"/>
                </a:lnTo>
                <a:lnTo>
                  <a:pt x="259882" y="692894"/>
                </a:lnTo>
                <a:lnTo>
                  <a:pt x="226754" y="663583"/>
                </a:lnTo>
                <a:lnTo>
                  <a:pt x="195488" y="632316"/>
                </a:lnTo>
                <a:lnTo>
                  <a:pt x="166177" y="599188"/>
                </a:lnTo>
                <a:lnTo>
                  <a:pt x="138918" y="564294"/>
                </a:lnTo>
                <a:lnTo>
                  <a:pt x="113804" y="527728"/>
                </a:lnTo>
                <a:lnTo>
                  <a:pt x="90931" y="489586"/>
                </a:lnTo>
                <a:lnTo>
                  <a:pt x="70394" y="449961"/>
                </a:lnTo>
                <a:lnTo>
                  <a:pt x="52287" y="408950"/>
                </a:lnTo>
                <a:lnTo>
                  <a:pt x="36706" y="366647"/>
                </a:lnTo>
                <a:lnTo>
                  <a:pt x="23744" y="323147"/>
                </a:lnTo>
                <a:lnTo>
                  <a:pt x="13498" y="278544"/>
                </a:lnTo>
                <a:lnTo>
                  <a:pt x="6062" y="232934"/>
                </a:lnTo>
                <a:lnTo>
                  <a:pt x="1531" y="186412"/>
                </a:lnTo>
                <a:lnTo>
                  <a:pt x="0" y="139071"/>
                </a:lnTo>
                <a:lnTo>
                  <a:pt x="1531" y="91731"/>
                </a:lnTo>
                <a:lnTo>
                  <a:pt x="6062" y="45209"/>
                </a:lnTo>
                <a:lnTo>
                  <a:pt x="13433" y="0"/>
                </a:lnTo>
                <a:lnTo>
                  <a:pt x="1180500" y="0"/>
                </a:lnTo>
                <a:lnTo>
                  <a:pt x="1180500" y="692554"/>
                </a:lnTo>
                <a:lnTo>
                  <a:pt x="1180116" y="692894"/>
                </a:lnTo>
                <a:lnTo>
                  <a:pt x="1145222" y="720153"/>
                </a:lnTo>
                <a:lnTo>
                  <a:pt x="1108656" y="745267"/>
                </a:lnTo>
                <a:lnTo>
                  <a:pt x="1070514" y="768140"/>
                </a:lnTo>
                <a:lnTo>
                  <a:pt x="1030889" y="788677"/>
                </a:lnTo>
                <a:lnTo>
                  <a:pt x="989878" y="806784"/>
                </a:lnTo>
                <a:lnTo>
                  <a:pt x="947575" y="822365"/>
                </a:lnTo>
                <a:lnTo>
                  <a:pt x="904075" y="835326"/>
                </a:lnTo>
                <a:lnTo>
                  <a:pt x="859472" y="845573"/>
                </a:lnTo>
                <a:lnTo>
                  <a:pt x="813862" y="853009"/>
                </a:lnTo>
                <a:lnTo>
                  <a:pt x="767339" y="857540"/>
                </a:lnTo>
                <a:lnTo>
                  <a:pt x="720014" y="8590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6016266" y="6338621"/>
            <a:ext cx="2921000" cy="862330"/>
            <a:chOff x="6016266" y="6338621"/>
            <a:chExt cx="2921000" cy="862330"/>
          </a:xfrm>
        </p:grpSpPr>
        <p:sp>
          <p:nvSpPr>
            <p:cNvPr id="9" name="object 9"/>
            <p:cNvSpPr/>
            <p:nvPr/>
          </p:nvSpPr>
          <p:spPr>
            <a:xfrm>
              <a:off x="6016266" y="6338621"/>
              <a:ext cx="2293620" cy="862330"/>
            </a:xfrm>
            <a:custGeom>
              <a:avLst/>
              <a:gdLst/>
              <a:ahLst/>
              <a:cxnLst/>
              <a:rect l="l" t="t" r="r" b="b"/>
              <a:pathLst>
                <a:path w="2293620" h="862329">
                  <a:moveTo>
                    <a:pt x="2173554" y="862278"/>
                  </a:moveTo>
                  <a:lnTo>
                    <a:pt x="120088" y="862278"/>
                  </a:lnTo>
                  <a:lnTo>
                    <a:pt x="102073" y="842988"/>
                  </a:lnTo>
                  <a:lnTo>
                    <a:pt x="58465" y="785157"/>
                  </a:lnTo>
                  <a:lnTo>
                    <a:pt x="26451" y="724571"/>
                  </a:lnTo>
                  <a:lnTo>
                    <a:pt x="6729" y="661594"/>
                  </a:lnTo>
                  <a:lnTo>
                    <a:pt x="0" y="596589"/>
                  </a:lnTo>
                  <a:lnTo>
                    <a:pt x="1696" y="563856"/>
                  </a:lnTo>
                  <a:lnTo>
                    <a:pt x="15009" y="499819"/>
                  </a:lnTo>
                  <a:lnTo>
                    <a:pt x="40965" y="437992"/>
                  </a:lnTo>
                  <a:lnTo>
                    <a:pt x="78864" y="378738"/>
                  </a:lnTo>
                  <a:lnTo>
                    <a:pt x="128006" y="322422"/>
                  </a:lnTo>
                  <a:lnTo>
                    <a:pt x="156574" y="295479"/>
                  </a:lnTo>
                  <a:lnTo>
                    <a:pt x="187691" y="269407"/>
                  </a:lnTo>
                  <a:lnTo>
                    <a:pt x="221269" y="244251"/>
                  </a:lnTo>
                  <a:lnTo>
                    <a:pt x="257221" y="220057"/>
                  </a:lnTo>
                  <a:lnTo>
                    <a:pt x="295459" y="196870"/>
                  </a:lnTo>
                  <a:lnTo>
                    <a:pt x="335896" y="174736"/>
                  </a:lnTo>
                  <a:lnTo>
                    <a:pt x="378444" y="153701"/>
                  </a:lnTo>
                  <a:lnTo>
                    <a:pt x="423015" y="133809"/>
                  </a:lnTo>
                  <a:lnTo>
                    <a:pt x="469523" y="115107"/>
                  </a:lnTo>
                  <a:lnTo>
                    <a:pt x="517880" y="97639"/>
                  </a:lnTo>
                  <a:lnTo>
                    <a:pt x="567998" y="81451"/>
                  </a:lnTo>
                  <a:lnTo>
                    <a:pt x="619790" y="66590"/>
                  </a:lnTo>
                  <a:lnTo>
                    <a:pt x="673169" y="53099"/>
                  </a:lnTo>
                  <a:lnTo>
                    <a:pt x="728047" y="41026"/>
                  </a:lnTo>
                  <a:lnTo>
                    <a:pt x="784337" y="30414"/>
                  </a:lnTo>
                  <a:lnTo>
                    <a:pt x="841950" y="21310"/>
                  </a:lnTo>
                  <a:lnTo>
                    <a:pt x="900801" y="13760"/>
                  </a:lnTo>
                  <a:lnTo>
                    <a:pt x="960801" y="7808"/>
                  </a:lnTo>
                  <a:lnTo>
                    <a:pt x="1021862" y="3500"/>
                  </a:lnTo>
                  <a:lnTo>
                    <a:pt x="1083898" y="882"/>
                  </a:lnTo>
                  <a:lnTo>
                    <a:pt x="1146821" y="0"/>
                  </a:lnTo>
                  <a:lnTo>
                    <a:pt x="1209744" y="882"/>
                  </a:lnTo>
                  <a:lnTo>
                    <a:pt x="1271780" y="3500"/>
                  </a:lnTo>
                  <a:lnTo>
                    <a:pt x="1332841" y="7808"/>
                  </a:lnTo>
                  <a:lnTo>
                    <a:pt x="1392841" y="13760"/>
                  </a:lnTo>
                  <a:lnTo>
                    <a:pt x="1451691" y="21310"/>
                  </a:lnTo>
                  <a:lnTo>
                    <a:pt x="1509305" y="30414"/>
                  </a:lnTo>
                  <a:lnTo>
                    <a:pt x="1565595" y="41026"/>
                  </a:lnTo>
                  <a:lnTo>
                    <a:pt x="1620473" y="53099"/>
                  </a:lnTo>
                  <a:lnTo>
                    <a:pt x="1673851" y="66590"/>
                  </a:lnTo>
                  <a:lnTo>
                    <a:pt x="1725644" y="81451"/>
                  </a:lnTo>
                  <a:lnTo>
                    <a:pt x="1775762" y="97639"/>
                  </a:lnTo>
                  <a:lnTo>
                    <a:pt x="1824119" y="115107"/>
                  </a:lnTo>
                  <a:lnTo>
                    <a:pt x="1870627" y="133809"/>
                  </a:lnTo>
                  <a:lnTo>
                    <a:pt x="1915198" y="153701"/>
                  </a:lnTo>
                  <a:lnTo>
                    <a:pt x="1957746" y="174736"/>
                  </a:lnTo>
                  <a:lnTo>
                    <a:pt x="1998182" y="196870"/>
                  </a:lnTo>
                  <a:lnTo>
                    <a:pt x="2036420" y="220057"/>
                  </a:lnTo>
                  <a:lnTo>
                    <a:pt x="2072372" y="244251"/>
                  </a:lnTo>
                  <a:lnTo>
                    <a:pt x="2105950" y="269407"/>
                  </a:lnTo>
                  <a:lnTo>
                    <a:pt x="2137067" y="295479"/>
                  </a:lnTo>
                  <a:lnTo>
                    <a:pt x="2165636" y="322422"/>
                  </a:lnTo>
                  <a:lnTo>
                    <a:pt x="2214778" y="378738"/>
                  </a:lnTo>
                  <a:lnTo>
                    <a:pt x="2252676" y="437992"/>
                  </a:lnTo>
                  <a:lnTo>
                    <a:pt x="2278632" y="499819"/>
                  </a:lnTo>
                  <a:lnTo>
                    <a:pt x="2291945" y="563856"/>
                  </a:lnTo>
                  <a:lnTo>
                    <a:pt x="2293139" y="586885"/>
                  </a:lnTo>
                  <a:lnTo>
                    <a:pt x="2293139" y="606293"/>
                  </a:lnTo>
                  <a:lnTo>
                    <a:pt x="2286913" y="661594"/>
                  </a:lnTo>
                  <a:lnTo>
                    <a:pt x="2267191" y="724571"/>
                  </a:lnTo>
                  <a:lnTo>
                    <a:pt x="2235176" y="785157"/>
                  </a:lnTo>
                  <a:lnTo>
                    <a:pt x="2191569" y="842988"/>
                  </a:lnTo>
                  <a:lnTo>
                    <a:pt x="2173554" y="8622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389092"/>
              <a:ext cx="657224" cy="657224"/>
            </a:xfrm>
            <a:prstGeom prst="rect">
              <a:avLst/>
            </a:prstGeom>
          </p:spPr>
        </p:pic>
      </p:grpSp>
      <p:sp>
        <p:nvSpPr>
          <p:cNvPr id="11" name="object 11"/>
          <p:cNvSpPr/>
          <p:nvPr/>
        </p:nvSpPr>
        <p:spPr>
          <a:xfrm>
            <a:off x="474116" y="12"/>
            <a:ext cx="6028690" cy="954405"/>
          </a:xfrm>
          <a:custGeom>
            <a:avLst/>
            <a:gdLst/>
            <a:ahLst/>
            <a:cxnLst/>
            <a:rect l="l" t="t" r="r" b="b"/>
            <a:pathLst>
              <a:path w="6028690" h="954405">
                <a:moveTo>
                  <a:pt x="6028423" y="0"/>
                </a:moveTo>
                <a:lnTo>
                  <a:pt x="5055857" y="0"/>
                </a:lnTo>
                <a:lnTo>
                  <a:pt x="5058080" y="46824"/>
                </a:lnTo>
                <a:lnTo>
                  <a:pt x="5064633" y="92405"/>
                </a:lnTo>
                <a:lnTo>
                  <a:pt x="5075288" y="136512"/>
                </a:lnTo>
                <a:lnTo>
                  <a:pt x="5089842" y="178955"/>
                </a:lnTo>
                <a:lnTo>
                  <a:pt x="5108118" y="219519"/>
                </a:lnTo>
                <a:lnTo>
                  <a:pt x="5129885" y="258025"/>
                </a:lnTo>
                <a:lnTo>
                  <a:pt x="5154955" y="294233"/>
                </a:lnTo>
                <a:lnTo>
                  <a:pt x="5183111" y="327977"/>
                </a:lnTo>
                <a:lnTo>
                  <a:pt x="5194820" y="339686"/>
                </a:lnTo>
                <a:lnTo>
                  <a:pt x="307365" y="339686"/>
                </a:lnTo>
                <a:lnTo>
                  <a:pt x="261937" y="343014"/>
                </a:lnTo>
                <a:lnTo>
                  <a:pt x="218592" y="352691"/>
                </a:lnTo>
                <a:lnTo>
                  <a:pt x="177787" y="368249"/>
                </a:lnTo>
                <a:lnTo>
                  <a:pt x="140004" y="389204"/>
                </a:lnTo>
                <a:lnTo>
                  <a:pt x="105714" y="415074"/>
                </a:lnTo>
                <a:lnTo>
                  <a:pt x="75387" y="445389"/>
                </a:lnTo>
                <a:lnTo>
                  <a:pt x="49517" y="479679"/>
                </a:lnTo>
                <a:lnTo>
                  <a:pt x="28562" y="517461"/>
                </a:lnTo>
                <a:lnTo>
                  <a:pt x="13017" y="558266"/>
                </a:lnTo>
                <a:lnTo>
                  <a:pt x="3327" y="601624"/>
                </a:lnTo>
                <a:lnTo>
                  <a:pt x="0" y="647039"/>
                </a:lnTo>
                <a:lnTo>
                  <a:pt x="3327" y="692454"/>
                </a:lnTo>
                <a:lnTo>
                  <a:pt x="13017" y="735812"/>
                </a:lnTo>
                <a:lnTo>
                  <a:pt x="28562" y="776617"/>
                </a:lnTo>
                <a:lnTo>
                  <a:pt x="49517" y="814400"/>
                </a:lnTo>
                <a:lnTo>
                  <a:pt x="75387" y="848690"/>
                </a:lnTo>
                <a:lnTo>
                  <a:pt x="105714" y="879005"/>
                </a:lnTo>
                <a:lnTo>
                  <a:pt x="140004" y="904887"/>
                </a:lnTo>
                <a:lnTo>
                  <a:pt x="177787" y="925830"/>
                </a:lnTo>
                <a:lnTo>
                  <a:pt x="218592" y="941387"/>
                </a:lnTo>
                <a:lnTo>
                  <a:pt x="261937" y="951064"/>
                </a:lnTo>
                <a:lnTo>
                  <a:pt x="307352" y="954392"/>
                </a:lnTo>
                <a:lnTo>
                  <a:pt x="5241010" y="954392"/>
                </a:lnTo>
                <a:lnTo>
                  <a:pt x="5286426" y="951064"/>
                </a:lnTo>
                <a:lnTo>
                  <a:pt x="5329771" y="941387"/>
                </a:lnTo>
                <a:lnTo>
                  <a:pt x="5370576" y="925830"/>
                </a:lnTo>
                <a:lnTo>
                  <a:pt x="5408358" y="904887"/>
                </a:lnTo>
                <a:lnTo>
                  <a:pt x="5442648" y="879005"/>
                </a:lnTo>
                <a:lnTo>
                  <a:pt x="5472976" y="848690"/>
                </a:lnTo>
                <a:lnTo>
                  <a:pt x="5498846" y="814400"/>
                </a:lnTo>
                <a:lnTo>
                  <a:pt x="5519801" y="776617"/>
                </a:lnTo>
                <a:lnTo>
                  <a:pt x="5535346" y="735812"/>
                </a:lnTo>
                <a:lnTo>
                  <a:pt x="5545036" y="692454"/>
                </a:lnTo>
                <a:lnTo>
                  <a:pt x="5548363" y="647039"/>
                </a:lnTo>
                <a:lnTo>
                  <a:pt x="5545036" y="601624"/>
                </a:lnTo>
                <a:lnTo>
                  <a:pt x="5535346" y="558266"/>
                </a:lnTo>
                <a:lnTo>
                  <a:pt x="5519801" y="517461"/>
                </a:lnTo>
                <a:lnTo>
                  <a:pt x="5501424" y="484339"/>
                </a:lnTo>
                <a:lnTo>
                  <a:pt x="5542140" y="486283"/>
                </a:lnTo>
                <a:lnTo>
                  <a:pt x="5588978" y="484047"/>
                </a:lnTo>
                <a:lnTo>
                  <a:pt x="5634545" y="477507"/>
                </a:lnTo>
                <a:lnTo>
                  <a:pt x="5678652" y="466852"/>
                </a:lnTo>
                <a:lnTo>
                  <a:pt x="5721096" y="452285"/>
                </a:lnTo>
                <a:lnTo>
                  <a:pt x="5761672" y="434022"/>
                </a:lnTo>
                <a:lnTo>
                  <a:pt x="5800166" y="412254"/>
                </a:lnTo>
                <a:lnTo>
                  <a:pt x="5836386" y="387184"/>
                </a:lnTo>
                <a:lnTo>
                  <a:pt x="5870130" y="359029"/>
                </a:lnTo>
                <a:lnTo>
                  <a:pt x="5901169" y="327977"/>
                </a:lnTo>
                <a:lnTo>
                  <a:pt x="5929338" y="294233"/>
                </a:lnTo>
                <a:lnTo>
                  <a:pt x="5954407" y="258025"/>
                </a:lnTo>
                <a:lnTo>
                  <a:pt x="5976175" y="219519"/>
                </a:lnTo>
                <a:lnTo>
                  <a:pt x="5994438" y="178955"/>
                </a:lnTo>
                <a:lnTo>
                  <a:pt x="6009005" y="136512"/>
                </a:lnTo>
                <a:lnTo>
                  <a:pt x="6019660" y="92405"/>
                </a:lnTo>
                <a:lnTo>
                  <a:pt x="6026201" y="46824"/>
                </a:lnTo>
                <a:lnTo>
                  <a:pt x="602842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196485" y="464148"/>
            <a:ext cx="4104004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u="heavy" spc="-10" dirty="0">
                <a:uFill>
                  <a:solidFill>
                    <a:srgbClr val="000000"/>
                  </a:solidFill>
                </a:uFill>
              </a:rPr>
              <a:t>FACT</a:t>
            </a:r>
            <a:r>
              <a:rPr sz="2150" u="heavy" spc="-2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2150" u="heavy" spc="-5" dirty="0">
                <a:uFill>
                  <a:solidFill>
                    <a:srgbClr val="000000"/>
                  </a:solidFill>
                </a:uFill>
              </a:rPr>
              <a:t>&amp;</a:t>
            </a:r>
            <a:r>
              <a:rPr sz="2150" u="heavy" spc="-2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2150" u="heavy" spc="-10" dirty="0">
                <a:uFill>
                  <a:solidFill>
                    <a:srgbClr val="000000"/>
                  </a:solidFill>
                </a:uFill>
              </a:rPr>
              <a:t>DIMENSION</a:t>
            </a:r>
            <a:r>
              <a:rPr sz="2150" u="heavy" spc="-2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2150" u="heavy" spc="-10" dirty="0">
                <a:uFill>
                  <a:solidFill>
                    <a:srgbClr val="000000"/>
                  </a:solidFill>
                </a:uFill>
              </a:rPr>
              <a:t>TABLES</a:t>
            </a:r>
            <a:endParaRPr sz="2150"/>
          </a:p>
        </p:txBody>
      </p:sp>
      <p:sp>
        <p:nvSpPr>
          <p:cNvPr id="13" name="object 13"/>
          <p:cNvSpPr/>
          <p:nvPr/>
        </p:nvSpPr>
        <p:spPr>
          <a:xfrm>
            <a:off x="487275" y="1211862"/>
            <a:ext cx="6542405" cy="720725"/>
          </a:xfrm>
          <a:custGeom>
            <a:avLst/>
            <a:gdLst/>
            <a:ahLst/>
            <a:cxnLst/>
            <a:rect l="l" t="t" r="r" b="b"/>
            <a:pathLst>
              <a:path w="6542405" h="720725">
                <a:moveTo>
                  <a:pt x="6209018" y="720099"/>
                </a:moveTo>
                <a:lnTo>
                  <a:pt x="333372" y="720099"/>
                </a:lnTo>
                <a:lnTo>
                  <a:pt x="284111" y="716485"/>
                </a:lnTo>
                <a:lnTo>
                  <a:pt x="237091" y="705985"/>
                </a:lnTo>
                <a:lnTo>
                  <a:pt x="192832" y="689115"/>
                </a:lnTo>
                <a:lnTo>
                  <a:pt x="151848" y="666391"/>
                </a:lnTo>
                <a:lnTo>
                  <a:pt x="114656" y="638328"/>
                </a:lnTo>
                <a:lnTo>
                  <a:pt x="81771" y="605443"/>
                </a:lnTo>
                <a:lnTo>
                  <a:pt x="53708" y="568251"/>
                </a:lnTo>
                <a:lnTo>
                  <a:pt x="30984" y="527267"/>
                </a:lnTo>
                <a:lnTo>
                  <a:pt x="14114" y="483008"/>
                </a:lnTo>
                <a:lnTo>
                  <a:pt x="3614" y="435988"/>
                </a:lnTo>
                <a:lnTo>
                  <a:pt x="0" y="386725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6209016" y="0"/>
                </a:lnTo>
                <a:lnTo>
                  <a:pt x="6258279" y="3614"/>
                </a:lnTo>
                <a:lnTo>
                  <a:pt x="6305299" y="14114"/>
                </a:lnTo>
                <a:lnTo>
                  <a:pt x="6349558" y="30984"/>
                </a:lnTo>
                <a:lnTo>
                  <a:pt x="6390542" y="53708"/>
                </a:lnTo>
                <a:lnTo>
                  <a:pt x="6427734" y="81771"/>
                </a:lnTo>
                <a:lnTo>
                  <a:pt x="6460619" y="114656"/>
                </a:lnTo>
                <a:lnTo>
                  <a:pt x="6488682" y="151848"/>
                </a:lnTo>
                <a:lnTo>
                  <a:pt x="6511406" y="192832"/>
                </a:lnTo>
                <a:lnTo>
                  <a:pt x="6528276" y="237091"/>
                </a:lnTo>
                <a:lnTo>
                  <a:pt x="6538776" y="284111"/>
                </a:lnTo>
                <a:lnTo>
                  <a:pt x="6542391" y="333374"/>
                </a:lnTo>
                <a:lnTo>
                  <a:pt x="6542391" y="386725"/>
                </a:lnTo>
                <a:lnTo>
                  <a:pt x="6538776" y="435988"/>
                </a:lnTo>
                <a:lnTo>
                  <a:pt x="6528276" y="483008"/>
                </a:lnTo>
                <a:lnTo>
                  <a:pt x="6511406" y="527267"/>
                </a:lnTo>
                <a:lnTo>
                  <a:pt x="6488682" y="568251"/>
                </a:lnTo>
                <a:lnTo>
                  <a:pt x="6460619" y="605443"/>
                </a:lnTo>
                <a:lnTo>
                  <a:pt x="6427734" y="638328"/>
                </a:lnTo>
                <a:lnTo>
                  <a:pt x="6390542" y="666391"/>
                </a:lnTo>
                <a:lnTo>
                  <a:pt x="6349558" y="689115"/>
                </a:lnTo>
                <a:lnTo>
                  <a:pt x="6305299" y="705985"/>
                </a:lnTo>
                <a:lnTo>
                  <a:pt x="6258279" y="716485"/>
                </a:lnTo>
                <a:lnTo>
                  <a:pt x="6209018" y="7200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3883" y="1183138"/>
            <a:ext cx="5838825" cy="69215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445"/>
              </a:spcBef>
            </a:pPr>
            <a:r>
              <a:rPr sz="1900" spc="-5" dirty="0">
                <a:latin typeface="Comic Sans MS"/>
                <a:cs typeface="Comic Sans MS"/>
              </a:rPr>
              <a:t>Data</a:t>
            </a:r>
            <a:r>
              <a:rPr sz="1900" spc="-10" dirty="0">
                <a:latin typeface="Comic Sans MS"/>
                <a:cs typeface="Comic Sans MS"/>
              </a:rPr>
              <a:t> </a:t>
            </a:r>
            <a:r>
              <a:rPr sz="1900" spc="-5" dirty="0">
                <a:latin typeface="Comic Sans MS"/>
                <a:cs typeface="Comic Sans MS"/>
              </a:rPr>
              <a:t>models</a:t>
            </a:r>
            <a:r>
              <a:rPr sz="1900" spc="-10" dirty="0">
                <a:latin typeface="Comic Sans MS"/>
                <a:cs typeface="Comic Sans MS"/>
              </a:rPr>
              <a:t> </a:t>
            </a:r>
            <a:r>
              <a:rPr sz="1900" spc="-5" dirty="0">
                <a:latin typeface="Comic Sans MS"/>
                <a:cs typeface="Comic Sans MS"/>
              </a:rPr>
              <a:t>generally</a:t>
            </a:r>
            <a:r>
              <a:rPr sz="1900" spc="-10" dirty="0">
                <a:latin typeface="Comic Sans MS"/>
                <a:cs typeface="Comic Sans MS"/>
              </a:rPr>
              <a:t> </a:t>
            </a:r>
            <a:r>
              <a:rPr sz="1900" spc="-5" dirty="0">
                <a:latin typeface="Comic Sans MS"/>
                <a:cs typeface="Comic Sans MS"/>
              </a:rPr>
              <a:t>contain</a:t>
            </a:r>
            <a:r>
              <a:rPr sz="1900" spc="-10" dirty="0">
                <a:latin typeface="Comic Sans MS"/>
                <a:cs typeface="Comic Sans MS"/>
              </a:rPr>
              <a:t> </a:t>
            </a:r>
            <a:r>
              <a:rPr sz="1900" spc="-5" dirty="0">
                <a:latin typeface="Comic Sans MS"/>
                <a:cs typeface="Comic Sans MS"/>
              </a:rPr>
              <a:t>two</a:t>
            </a:r>
            <a:r>
              <a:rPr sz="1900" spc="-10" dirty="0">
                <a:latin typeface="Comic Sans MS"/>
                <a:cs typeface="Comic Sans MS"/>
              </a:rPr>
              <a:t> </a:t>
            </a:r>
            <a:r>
              <a:rPr sz="1900" spc="-5" dirty="0">
                <a:latin typeface="Comic Sans MS"/>
                <a:cs typeface="Comic Sans MS"/>
              </a:rPr>
              <a:t>types</a:t>
            </a:r>
            <a:r>
              <a:rPr sz="1900" spc="-10" dirty="0">
                <a:latin typeface="Comic Sans MS"/>
                <a:cs typeface="Comic Sans MS"/>
              </a:rPr>
              <a:t> </a:t>
            </a:r>
            <a:r>
              <a:rPr sz="1900" spc="-5" dirty="0">
                <a:latin typeface="Comic Sans MS"/>
                <a:cs typeface="Comic Sans MS"/>
              </a:rPr>
              <a:t>of</a:t>
            </a:r>
            <a:r>
              <a:rPr sz="1900" spc="-10" dirty="0">
                <a:latin typeface="Comic Sans MS"/>
                <a:cs typeface="Comic Sans MS"/>
              </a:rPr>
              <a:t> </a:t>
            </a:r>
            <a:r>
              <a:rPr sz="1900" spc="-5" dirty="0">
                <a:latin typeface="Comic Sans MS"/>
                <a:cs typeface="Comic Sans MS"/>
              </a:rPr>
              <a:t>tables:</a:t>
            </a:r>
            <a:endParaRPr sz="19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1900" b="1" spc="-5" dirty="0">
                <a:latin typeface="Comic Sans MS"/>
                <a:cs typeface="Comic Sans MS"/>
              </a:rPr>
              <a:t>fac</a:t>
            </a:r>
            <a:r>
              <a:rPr sz="1900" b="1" dirty="0">
                <a:latin typeface="Comic Sans MS"/>
                <a:cs typeface="Comic Sans MS"/>
              </a:rPr>
              <a:t>t</a:t>
            </a:r>
            <a:r>
              <a:rPr sz="1900" b="1" spc="-260" dirty="0">
                <a:latin typeface="Comic Sans MS"/>
                <a:cs typeface="Comic Sans MS"/>
              </a:rPr>
              <a:t> </a:t>
            </a:r>
            <a:r>
              <a:rPr sz="1900" spc="-5" dirty="0">
                <a:latin typeface="Comic Sans MS"/>
                <a:cs typeface="Comic Sans MS"/>
              </a:rPr>
              <a:t>(“data”</a:t>
            </a:r>
            <a:r>
              <a:rPr sz="1900" dirty="0">
                <a:latin typeface="Comic Sans MS"/>
                <a:cs typeface="Comic Sans MS"/>
              </a:rPr>
              <a:t>)</a:t>
            </a:r>
            <a:r>
              <a:rPr sz="1900" spc="-5" dirty="0">
                <a:latin typeface="Comic Sans MS"/>
                <a:cs typeface="Comic Sans MS"/>
              </a:rPr>
              <a:t> tab</a:t>
            </a:r>
            <a:r>
              <a:rPr sz="1900" dirty="0">
                <a:latin typeface="Comic Sans MS"/>
                <a:cs typeface="Comic Sans MS"/>
              </a:rPr>
              <a:t>l</a:t>
            </a:r>
            <a:r>
              <a:rPr sz="1900" spc="-5" dirty="0">
                <a:latin typeface="Comic Sans MS"/>
                <a:cs typeface="Comic Sans MS"/>
              </a:rPr>
              <a:t>es</a:t>
            </a:r>
            <a:r>
              <a:rPr sz="1900" dirty="0">
                <a:latin typeface="Comic Sans MS"/>
                <a:cs typeface="Comic Sans MS"/>
              </a:rPr>
              <a:t>,</a:t>
            </a:r>
            <a:r>
              <a:rPr sz="1900" spc="-5" dirty="0">
                <a:latin typeface="Comic Sans MS"/>
                <a:cs typeface="Comic Sans MS"/>
              </a:rPr>
              <a:t> an</a:t>
            </a:r>
            <a:r>
              <a:rPr sz="1900" dirty="0">
                <a:latin typeface="Comic Sans MS"/>
                <a:cs typeface="Comic Sans MS"/>
              </a:rPr>
              <a:t>d</a:t>
            </a:r>
            <a:r>
              <a:rPr sz="1900" spc="-5" dirty="0">
                <a:latin typeface="Comic Sans MS"/>
                <a:cs typeface="Comic Sans MS"/>
              </a:rPr>
              <a:t> </a:t>
            </a:r>
            <a:r>
              <a:rPr sz="1900" b="1" spc="-5" dirty="0">
                <a:latin typeface="Comic Sans MS"/>
                <a:cs typeface="Comic Sans MS"/>
              </a:rPr>
              <a:t>d</a:t>
            </a:r>
            <a:r>
              <a:rPr sz="1900" b="1" dirty="0">
                <a:latin typeface="Comic Sans MS"/>
                <a:cs typeface="Comic Sans MS"/>
              </a:rPr>
              <a:t>i</a:t>
            </a:r>
            <a:r>
              <a:rPr sz="1900" b="1" spc="-5" dirty="0">
                <a:latin typeface="Comic Sans MS"/>
                <a:cs typeface="Comic Sans MS"/>
              </a:rPr>
              <a:t>mens</a:t>
            </a:r>
            <a:r>
              <a:rPr sz="1900" b="1" dirty="0">
                <a:latin typeface="Comic Sans MS"/>
                <a:cs typeface="Comic Sans MS"/>
              </a:rPr>
              <a:t>i</a:t>
            </a:r>
            <a:r>
              <a:rPr sz="1900" b="1" spc="-5" dirty="0">
                <a:latin typeface="Comic Sans MS"/>
                <a:cs typeface="Comic Sans MS"/>
              </a:rPr>
              <a:t>o</a:t>
            </a:r>
            <a:r>
              <a:rPr sz="1900" b="1" dirty="0">
                <a:latin typeface="Comic Sans MS"/>
                <a:cs typeface="Comic Sans MS"/>
              </a:rPr>
              <a:t>n</a:t>
            </a:r>
            <a:r>
              <a:rPr sz="1900" b="1" spc="-260" dirty="0">
                <a:latin typeface="Comic Sans MS"/>
                <a:cs typeface="Comic Sans MS"/>
              </a:rPr>
              <a:t> </a:t>
            </a:r>
            <a:r>
              <a:rPr sz="1900" spc="-5" dirty="0">
                <a:latin typeface="Comic Sans MS"/>
                <a:cs typeface="Comic Sans MS"/>
              </a:rPr>
              <a:t>(“</a:t>
            </a:r>
            <a:r>
              <a:rPr sz="1900" dirty="0">
                <a:latin typeface="Comic Sans MS"/>
                <a:cs typeface="Comic Sans MS"/>
              </a:rPr>
              <a:t>l</a:t>
            </a:r>
            <a:r>
              <a:rPr sz="1900" spc="-5" dirty="0">
                <a:latin typeface="Comic Sans MS"/>
                <a:cs typeface="Comic Sans MS"/>
              </a:rPr>
              <a:t>ookup”</a:t>
            </a:r>
            <a:r>
              <a:rPr sz="1900" dirty="0">
                <a:latin typeface="Comic Sans MS"/>
                <a:cs typeface="Comic Sans MS"/>
              </a:rPr>
              <a:t>)</a:t>
            </a:r>
            <a:r>
              <a:rPr sz="1900" spc="-5" dirty="0">
                <a:latin typeface="Comic Sans MS"/>
                <a:cs typeface="Comic Sans MS"/>
              </a:rPr>
              <a:t> tab</a:t>
            </a:r>
            <a:r>
              <a:rPr sz="1900" dirty="0">
                <a:latin typeface="Comic Sans MS"/>
                <a:cs typeface="Comic Sans MS"/>
              </a:rPr>
              <a:t>l</a:t>
            </a:r>
            <a:r>
              <a:rPr sz="1900" spc="-5" dirty="0">
                <a:latin typeface="Comic Sans MS"/>
                <a:cs typeface="Comic Sans MS"/>
              </a:rPr>
              <a:t>e</a:t>
            </a:r>
            <a:r>
              <a:rPr sz="1900" dirty="0">
                <a:latin typeface="Comic Sans MS"/>
                <a:cs typeface="Comic Sans MS"/>
              </a:rPr>
              <a:t>s</a:t>
            </a:r>
            <a:endParaRPr sz="1900">
              <a:latin typeface="Comic Sans MS"/>
              <a:cs typeface="Comic Sans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02203" y="2342067"/>
            <a:ext cx="6542405" cy="1327785"/>
          </a:xfrm>
          <a:custGeom>
            <a:avLst/>
            <a:gdLst/>
            <a:ahLst/>
            <a:cxnLst/>
            <a:rect l="l" t="t" r="r" b="b"/>
            <a:pathLst>
              <a:path w="6542405" h="1327785">
                <a:moveTo>
                  <a:pt x="6209015" y="1327159"/>
                </a:moveTo>
                <a:lnTo>
                  <a:pt x="333374" y="1327159"/>
                </a:lnTo>
                <a:lnTo>
                  <a:pt x="284111" y="1323545"/>
                </a:lnTo>
                <a:lnTo>
                  <a:pt x="237091" y="1313045"/>
                </a:lnTo>
                <a:lnTo>
                  <a:pt x="192832" y="1296175"/>
                </a:lnTo>
                <a:lnTo>
                  <a:pt x="151848" y="1273451"/>
                </a:lnTo>
                <a:lnTo>
                  <a:pt x="114656" y="1245388"/>
                </a:lnTo>
                <a:lnTo>
                  <a:pt x="81771" y="1212503"/>
                </a:lnTo>
                <a:lnTo>
                  <a:pt x="53708" y="1175311"/>
                </a:lnTo>
                <a:lnTo>
                  <a:pt x="30984" y="1134327"/>
                </a:lnTo>
                <a:lnTo>
                  <a:pt x="14114" y="1090068"/>
                </a:lnTo>
                <a:lnTo>
                  <a:pt x="3614" y="1043048"/>
                </a:lnTo>
                <a:lnTo>
                  <a:pt x="0" y="993785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6209016" y="0"/>
                </a:lnTo>
                <a:lnTo>
                  <a:pt x="6258279" y="3614"/>
                </a:lnTo>
                <a:lnTo>
                  <a:pt x="6305298" y="14114"/>
                </a:lnTo>
                <a:lnTo>
                  <a:pt x="6349557" y="30984"/>
                </a:lnTo>
                <a:lnTo>
                  <a:pt x="6390541" y="53708"/>
                </a:lnTo>
                <a:lnTo>
                  <a:pt x="6427733" y="81771"/>
                </a:lnTo>
                <a:lnTo>
                  <a:pt x="6460618" y="114656"/>
                </a:lnTo>
                <a:lnTo>
                  <a:pt x="6488681" y="151848"/>
                </a:lnTo>
                <a:lnTo>
                  <a:pt x="6511405" y="192832"/>
                </a:lnTo>
                <a:lnTo>
                  <a:pt x="6528275" y="237091"/>
                </a:lnTo>
                <a:lnTo>
                  <a:pt x="6538775" y="284111"/>
                </a:lnTo>
                <a:lnTo>
                  <a:pt x="6542389" y="333374"/>
                </a:lnTo>
                <a:lnTo>
                  <a:pt x="6542389" y="993785"/>
                </a:lnTo>
                <a:lnTo>
                  <a:pt x="6538775" y="1043048"/>
                </a:lnTo>
                <a:lnTo>
                  <a:pt x="6528275" y="1090068"/>
                </a:lnTo>
                <a:lnTo>
                  <a:pt x="6511405" y="1134327"/>
                </a:lnTo>
                <a:lnTo>
                  <a:pt x="6488681" y="1175311"/>
                </a:lnTo>
                <a:lnTo>
                  <a:pt x="6460618" y="1212503"/>
                </a:lnTo>
                <a:lnTo>
                  <a:pt x="6427733" y="1245388"/>
                </a:lnTo>
                <a:lnTo>
                  <a:pt x="6390541" y="1273451"/>
                </a:lnTo>
                <a:lnTo>
                  <a:pt x="6349557" y="1296175"/>
                </a:lnTo>
                <a:lnTo>
                  <a:pt x="6305298" y="1313045"/>
                </a:lnTo>
                <a:lnTo>
                  <a:pt x="6258279" y="1323545"/>
                </a:lnTo>
                <a:lnTo>
                  <a:pt x="6209015" y="13271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4123" y="4078802"/>
            <a:ext cx="6027420" cy="1664970"/>
          </a:xfrm>
          <a:custGeom>
            <a:avLst/>
            <a:gdLst/>
            <a:ahLst/>
            <a:cxnLst/>
            <a:rect l="l" t="t" r="r" b="b"/>
            <a:pathLst>
              <a:path w="6027420" h="1664970">
                <a:moveTo>
                  <a:pt x="5695055" y="1664432"/>
                </a:moveTo>
                <a:lnTo>
                  <a:pt x="333371" y="1664432"/>
                </a:lnTo>
                <a:lnTo>
                  <a:pt x="284111" y="1660818"/>
                </a:lnTo>
                <a:lnTo>
                  <a:pt x="237091" y="1650317"/>
                </a:lnTo>
                <a:lnTo>
                  <a:pt x="192832" y="1633448"/>
                </a:lnTo>
                <a:lnTo>
                  <a:pt x="151848" y="1610723"/>
                </a:lnTo>
                <a:lnTo>
                  <a:pt x="114656" y="1582661"/>
                </a:lnTo>
                <a:lnTo>
                  <a:pt x="81771" y="1549776"/>
                </a:lnTo>
                <a:lnTo>
                  <a:pt x="53708" y="1512583"/>
                </a:lnTo>
                <a:lnTo>
                  <a:pt x="30984" y="1471600"/>
                </a:lnTo>
                <a:lnTo>
                  <a:pt x="14114" y="1427340"/>
                </a:lnTo>
                <a:lnTo>
                  <a:pt x="3614" y="1380321"/>
                </a:lnTo>
                <a:lnTo>
                  <a:pt x="0" y="1331057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5695051" y="0"/>
                </a:lnTo>
                <a:lnTo>
                  <a:pt x="5744314" y="3614"/>
                </a:lnTo>
                <a:lnTo>
                  <a:pt x="5791334" y="14114"/>
                </a:lnTo>
                <a:lnTo>
                  <a:pt x="5835593" y="30984"/>
                </a:lnTo>
                <a:lnTo>
                  <a:pt x="5876577" y="53708"/>
                </a:lnTo>
                <a:lnTo>
                  <a:pt x="5913769" y="81771"/>
                </a:lnTo>
                <a:lnTo>
                  <a:pt x="5946655" y="114656"/>
                </a:lnTo>
                <a:lnTo>
                  <a:pt x="5974717" y="151848"/>
                </a:lnTo>
                <a:lnTo>
                  <a:pt x="5997441" y="192832"/>
                </a:lnTo>
                <a:lnTo>
                  <a:pt x="6014311" y="237091"/>
                </a:lnTo>
                <a:lnTo>
                  <a:pt x="6024811" y="284111"/>
                </a:lnTo>
                <a:lnTo>
                  <a:pt x="6027067" y="314850"/>
                </a:lnTo>
                <a:lnTo>
                  <a:pt x="6027067" y="1349582"/>
                </a:lnTo>
                <a:lnTo>
                  <a:pt x="6014311" y="1427340"/>
                </a:lnTo>
                <a:lnTo>
                  <a:pt x="5997441" y="1471600"/>
                </a:lnTo>
                <a:lnTo>
                  <a:pt x="5974717" y="1512583"/>
                </a:lnTo>
                <a:lnTo>
                  <a:pt x="5946655" y="1549776"/>
                </a:lnTo>
                <a:lnTo>
                  <a:pt x="5913769" y="1582661"/>
                </a:lnTo>
                <a:lnTo>
                  <a:pt x="5876577" y="1610723"/>
                </a:lnTo>
                <a:lnTo>
                  <a:pt x="5835593" y="1633448"/>
                </a:lnTo>
                <a:lnTo>
                  <a:pt x="5791334" y="1650317"/>
                </a:lnTo>
                <a:lnTo>
                  <a:pt x="5744314" y="1660818"/>
                </a:lnTo>
                <a:lnTo>
                  <a:pt x="5695055" y="16644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19388" y="2435409"/>
            <a:ext cx="5684520" cy="3201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3999"/>
              </a:lnSpc>
              <a:spcBef>
                <a:spcPts val="100"/>
              </a:spcBef>
            </a:pPr>
            <a:r>
              <a:rPr sz="1700" b="1" spc="-5" dirty="0">
                <a:latin typeface="Comic Sans MS"/>
                <a:cs typeface="Comic Sans MS"/>
              </a:rPr>
              <a:t>Fac</a:t>
            </a:r>
            <a:r>
              <a:rPr sz="1700" b="1" dirty="0">
                <a:latin typeface="Comic Sans MS"/>
                <a:cs typeface="Comic Sans MS"/>
              </a:rPr>
              <a:t>t</a:t>
            </a:r>
            <a:r>
              <a:rPr sz="1700" b="1" spc="-5" dirty="0">
                <a:latin typeface="Comic Sans MS"/>
                <a:cs typeface="Comic Sans MS"/>
              </a:rPr>
              <a:t> Table</a:t>
            </a:r>
            <a:r>
              <a:rPr sz="1700" b="1" dirty="0">
                <a:latin typeface="Comic Sans MS"/>
                <a:cs typeface="Comic Sans MS"/>
              </a:rPr>
              <a:t>:</a:t>
            </a:r>
            <a:r>
              <a:rPr sz="1700" b="1" spc="-229" dirty="0">
                <a:latin typeface="Comic Sans MS"/>
                <a:cs typeface="Comic Sans MS"/>
              </a:rPr>
              <a:t> </a:t>
            </a:r>
            <a:r>
              <a:rPr sz="1700" spc="-5" dirty="0">
                <a:latin typeface="Comic Sans MS"/>
                <a:cs typeface="Comic Sans MS"/>
              </a:rPr>
              <a:t>Thin</a:t>
            </a:r>
            <a:r>
              <a:rPr sz="1700" dirty="0">
                <a:latin typeface="Comic Sans MS"/>
                <a:cs typeface="Comic Sans MS"/>
              </a:rPr>
              <a:t>k</a:t>
            </a:r>
            <a:r>
              <a:rPr sz="1700" spc="-5" dirty="0">
                <a:latin typeface="Comic Sans MS"/>
                <a:cs typeface="Comic Sans MS"/>
              </a:rPr>
              <a:t> o</a:t>
            </a:r>
            <a:r>
              <a:rPr sz="1700" dirty="0">
                <a:latin typeface="Comic Sans MS"/>
                <a:cs typeface="Comic Sans MS"/>
              </a:rPr>
              <a:t>f</a:t>
            </a:r>
            <a:r>
              <a:rPr sz="1700" spc="-5" dirty="0">
                <a:latin typeface="Comic Sans MS"/>
                <a:cs typeface="Comic Sans MS"/>
              </a:rPr>
              <a:t> i</a:t>
            </a:r>
            <a:r>
              <a:rPr sz="1700" dirty="0">
                <a:latin typeface="Comic Sans MS"/>
                <a:cs typeface="Comic Sans MS"/>
              </a:rPr>
              <a:t>t</a:t>
            </a:r>
            <a:r>
              <a:rPr sz="1700" spc="-5" dirty="0">
                <a:latin typeface="Comic Sans MS"/>
                <a:cs typeface="Comic Sans MS"/>
              </a:rPr>
              <a:t> a</a:t>
            </a:r>
            <a:r>
              <a:rPr sz="1700" dirty="0">
                <a:latin typeface="Comic Sans MS"/>
                <a:cs typeface="Comic Sans MS"/>
              </a:rPr>
              <a:t>s</a:t>
            </a:r>
            <a:r>
              <a:rPr sz="1700" spc="-5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a</a:t>
            </a:r>
            <a:r>
              <a:rPr sz="1700" spc="-5" dirty="0">
                <a:latin typeface="Comic Sans MS"/>
                <a:cs typeface="Comic Sans MS"/>
              </a:rPr>
              <a:t> tabl</a:t>
            </a:r>
            <a:r>
              <a:rPr sz="1700" dirty="0">
                <a:latin typeface="Comic Sans MS"/>
                <a:cs typeface="Comic Sans MS"/>
              </a:rPr>
              <a:t>e</a:t>
            </a:r>
            <a:r>
              <a:rPr sz="1700" spc="-5" dirty="0">
                <a:latin typeface="Comic Sans MS"/>
                <a:cs typeface="Comic Sans MS"/>
              </a:rPr>
              <a:t> wher</a:t>
            </a:r>
            <a:r>
              <a:rPr sz="1700" dirty="0">
                <a:latin typeface="Comic Sans MS"/>
                <a:cs typeface="Comic Sans MS"/>
              </a:rPr>
              <a:t>e</a:t>
            </a:r>
            <a:r>
              <a:rPr sz="1700" spc="-5" dirty="0">
                <a:latin typeface="Comic Sans MS"/>
                <a:cs typeface="Comic Sans MS"/>
              </a:rPr>
              <a:t> yo</a:t>
            </a:r>
            <a:r>
              <a:rPr sz="1700" dirty="0">
                <a:latin typeface="Comic Sans MS"/>
                <a:cs typeface="Comic Sans MS"/>
              </a:rPr>
              <a:t>u</a:t>
            </a:r>
            <a:r>
              <a:rPr sz="1700" spc="-5" dirty="0">
                <a:latin typeface="Comic Sans MS"/>
                <a:cs typeface="Comic Sans MS"/>
              </a:rPr>
              <a:t> stor</a:t>
            </a:r>
            <a:r>
              <a:rPr sz="1700" dirty="0">
                <a:latin typeface="Comic Sans MS"/>
                <a:cs typeface="Comic Sans MS"/>
              </a:rPr>
              <a:t>e  </a:t>
            </a:r>
            <a:r>
              <a:rPr sz="1700" spc="-5" dirty="0">
                <a:latin typeface="Comic Sans MS"/>
                <a:cs typeface="Comic Sans MS"/>
              </a:rPr>
              <a:t>numbers or facts about </a:t>
            </a:r>
            <a:r>
              <a:rPr sz="1700" dirty="0">
                <a:latin typeface="Comic Sans MS"/>
                <a:cs typeface="Comic Sans MS"/>
              </a:rPr>
              <a:t>a </a:t>
            </a:r>
            <a:r>
              <a:rPr sz="1700" spc="-5" dirty="0">
                <a:latin typeface="Comic Sans MS"/>
                <a:cs typeface="Comic Sans MS"/>
              </a:rPr>
              <a:t>business, like sales amounts or </a:t>
            </a:r>
            <a:r>
              <a:rPr sz="1700" spc="-495" dirty="0">
                <a:latin typeface="Comic Sans MS"/>
                <a:cs typeface="Comic Sans MS"/>
              </a:rPr>
              <a:t> </a:t>
            </a:r>
            <a:r>
              <a:rPr sz="1700" spc="-5" dirty="0">
                <a:latin typeface="Comic Sans MS"/>
                <a:cs typeface="Comic Sans MS"/>
              </a:rPr>
              <a:t>quantities sold. Each row represents </a:t>
            </a:r>
            <a:r>
              <a:rPr sz="1700" dirty="0">
                <a:latin typeface="Comic Sans MS"/>
                <a:cs typeface="Comic Sans MS"/>
              </a:rPr>
              <a:t>a </a:t>
            </a:r>
            <a:r>
              <a:rPr sz="1700" spc="-5" dirty="0">
                <a:latin typeface="Comic Sans MS"/>
                <a:cs typeface="Comic Sans MS"/>
              </a:rPr>
              <a:t>specific business </a:t>
            </a:r>
            <a:r>
              <a:rPr sz="1700" dirty="0">
                <a:latin typeface="Comic Sans MS"/>
                <a:cs typeface="Comic Sans MS"/>
              </a:rPr>
              <a:t> </a:t>
            </a:r>
            <a:r>
              <a:rPr sz="1700" spc="-5" dirty="0">
                <a:latin typeface="Comic Sans MS"/>
                <a:cs typeface="Comic Sans MS"/>
              </a:rPr>
              <a:t>activity,</a:t>
            </a:r>
            <a:r>
              <a:rPr sz="1700" spc="-10" dirty="0">
                <a:latin typeface="Comic Sans MS"/>
                <a:cs typeface="Comic Sans MS"/>
              </a:rPr>
              <a:t> </a:t>
            </a:r>
            <a:r>
              <a:rPr sz="1700" spc="-5" dirty="0">
                <a:latin typeface="Comic Sans MS"/>
                <a:cs typeface="Comic Sans MS"/>
              </a:rPr>
              <a:t>like </a:t>
            </a:r>
            <a:r>
              <a:rPr sz="1700" dirty="0">
                <a:latin typeface="Comic Sans MS"/>
                <a:cs typeface="Comic Sans MS"/>
              </a:rPr>
              <a:t>a</a:t>
            </a:r>
            <a:r>
              <a:rPr sz="1700" spc="-10" dirty="0">
                <a:latin typeface="Comic Sans MS"/>
                <a:cs typeface="Comic Sans MS"/>
              </a:rPr>
              <a:t> </a:t>
            </a:r>
            <a:r>
              <a:rPr sz="1700" spc="-5" dirty="0">
                <a:latin typeface="Comic Sans MS"/>
                <a:cs typeface="Comic Sans MS"/>
              </a:rPr>
              <a:t>sale or transaction</a:t>
            </a:r>
            <a:endParaRPr sz="17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00">
              <a:latin typeface="Comic Sans MS"/>
              <a:cs typeface="Comic Sans MS"/>
            </a:endParaRPr>
          </a:p>
          <a:p>
            <a:pPr marL="12700" marR="120650" algn="ctr">
              <a:lnSpc>
                <a:spcPct val="113999"/>
              </a:lnSpc>
            </a:pPr>
            <a:r>
              <a:rPr sz="1700" b="1" spc="-5" dirty="0">
                <a:latin typeface="Comic Sans MS"/>
                <a:cs typeface="Comic Sans MS"/>
              </a:rPr>
              <a:t>Dimensio</a:t>
            </a:r>
            <a:r>
              <a:rPr sz="1700" b="1" dirty="0">
                <a:latin typeface="Comic Sans MS"/>
                <a:cs typeface="Comic Sans MS"/>
              </a:rPr>
              <a:t>n</a:t>
            </a:r>
            <a:r>
              <a:rPr sz="1700" b="1" spc="-5" dirty="0">
                <a:latin typeface="Comic Sans MS"/>
                <a:cs typeface="Comic Sans MS"/>
              </a:rPr>
              <a:t> Table</a:t>
            </a:r>
            <a:r>
              <a:rPr sz="1700" b="1" dirty="0">
                <a:latin typeface="Comic Sans MS"/>
                <a:cs typeface="Comic Sans MS"/>
              </a:rPr>
              <a:t>:</a:t>
            </a:r>
            <a:r>
              <a:rPr sz="1700" b="1" spc="-229" dirty="0">
                <a:latin typeface="Comic Sans MS"/>
                <a:cs typeface="Comic Sans MS"/>
              </a:rPr>
              <a:t> </a:t>
            </a:r>
            <a:r>
              <a:rPr sz="1700" spc="-5" dirty="0">
                <a:latin typeface="Comic Sans MS"/>
                <a:cs typeface="Comic Sans MS"/>
              </a:rPr>
              <a:t>Imagin</a:t>
            </a:r>
            <a:r>
              <a:rPr sz="1700" dirty="0">
                <a:latin typeface="Comic Sans MS"/>
                <a:cs typeface="Comic Sans MS"/>
              </a:rPr>
              <a:t>e</a:t>
            </a:r>
            <a:r>
              <a:rPr sz="1700" spc="-5" dirty="0">
                <a:latin typeface="Comic Sans MS"/>
                <a:cs typeface="Comic Sans MS"/>
              </a:rPr>
              <a:t> i</a:t>
            </a:r>
            <a:r>
              <a:rPr sz="1700" dirty="0">
                <a:latin typeface="Comic Sans MS"/>
                <a:cs typeface="Comic Sans MS"/>
              </a:rPr>
              <a:t>t</a:t>
            </a:r>
            <a:r>
              <a:rPr sz="1700" spc="-5" dirty="0">
                <a:latin typeface="Comic Sans MS"/>
                <a:cs typeface="Comic Sans MS"/>
              </a:rPr>
              <a:t> a</a:t>
            </a:r>
            <a:r>
              <a:rPr sz="1700" dirty="0">
                <a:latin typeface="Comic Sans MS"/>
                <a:cs typeface="Comic Sans MS"/>
              </a:rPr>
              <a:t>s</a:t>
            </a:r>
            <a:r>
              <a:rPr sz="1700" spc="-5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a</a:t>
            </a:r>
            <a:r>
              <a:rPr sz="1700" spc="-5" dirty="0">
                <a:latin typeface="Comic Sans MS"/>
                <a:cs typeface="Comic Sans MS"/>
              </a:rPr>
              <a:t> tabl</a:t>
            </a:r>
            <a:r>
              <a:rPr sz="1700" dirty="0">
                <a:latin typeface="Comic Sans MS"/>
                <a:cs typeface="Comic Sans MS"/>
              </a:rPr>
              <a:t>e</a:t>
            </a:r>
            <a:r>
              <a:rPr sz="1700" spc="-5" dirty="0">
                <a:latin typeface="Comic Sans MS"/>
                <a:cs typeface="Comic Sans MS"/>
              </a:rPr>
              <a:t> tha</a:t>
            </a:r>
            <a:r>
              <a:rPr sz="1700" dirty="0">
                <a:latin typeface="Comic Sans MS"/>
                <a:cs typeface="Comic Sans MS"/>
              </a:rPr>
              <a:t>t</a:t>
            </a:r>
            <a:r>
              <a:rPr sz="1700" spc="-5" dirty="0">
                <a:latin typeface="Comic Sans MS"/>
                <a:cs typeface="Comic Sans MS"/>
              </a:rPr>
              <a:t> give</a:t>
            </a:r>
            <a:r>
              <a:rPr sz="1700" dirty="0">
                <a:latin typeface="Comic Sans MS"/>
                <a:cs typeface="Comic Sans MS"/>
              </a:rPr>
              <a:t>s</a:t>
            </a:r>
            <a:r>
              <a:rPr sz="1700" spc="-5" dirty="0">
                <a:latin typeface="Comic Sans MS"/>
                <a:cs typeface="Comic Sans MS"/>
              </a:rPr>
              <a:t> mor</a:t>
            </a:r>
            <a:r>
              <a:rPr sz="1700" dirty="0">
                <a:latin typeface="Comic Sans MS"/>
                <a:cs typeface="Comic Sans MS"/>
              </a:rPr>
              <a:t>e  </a:t>
            </a:r>
            <a:r>
              <a:rPr sz="1700" spc="-5" dirty="0">
                <a:latin typeface="Comic Sans MS"/>
                <a:cs typeface="Comic Sans MS"/>
              </a:rPr>
              <a:t>details about the facts in the fact table. It contains </a:t>
            </a:r>
            <a:r>
              <a:rPr sz="1700" dirty="0">
                <a:latin typeface="Comic Sans MS"/>
                <a:cs typeface="Comic Sans MS"/>
              </a:rPr>
              <a:t> </a:t>
            </a:r>
            <a:r>
              <a:rPr sz="1700" spc="-5" dirty="0">
                <a:latin typeface="Comic Sans MS"/>
                <a:cs typeface="Comic Sans MS"/>
              </a:rPr>
              <a:t>descriptive information, like product names, customer </a:t>
            </a:r>
            <a:r>
              <a:rPr sz="1700" dirty="0">
                <a:latin typeface="Comic Sans MS"/>
                <a:cs typeface="Comic Sans MS"/>
              </a:rPr>
              <a:t> </a:t>
            </a:r>
            <a:r>
              <a:rPr sz="1700" spc="-5" dirty="0">
                <a:latin typeface="Comic Sans MS"/>
                <a:cs typeface="Comic Sans MS"/>
              </a:rPr>
              <a:t>details, or dates. Dimension tables help you understand </a:t>
            </a:r>
            <a:r>
              <a:rPr sz="1700" spc="-495" dirty="0">
                <a:latin typeface="Comic Sans MS"/>
                <a:cs typeface="Comic Sans MS"/>
              </a:rPr>
              <a:t> </a:t>
            </a:r>
            <a:r>
              <a:rPr sz="1700" spc="-5" dirty="0">
                <a:latin typeface="Comic Sans MS"/>
                <a:cs typeface="Comic Sans MS"/>
              </a:rPr>
              <a:t>the</a:t>
            </a:r>
            <a:r>
              <a:rPr sz="1700" spc="-10" dirty="0">
                <a:latin typeface="Comic Sans MS"/>
                <a:cs typeface="Comic Sans MS"/>
              </a:rPr>
              <a:t> </a:t>
            </a:r>
            <a:r>
              <a:rPr sz="1700" spc="-5" dirty="0">
                <a:latin typeface="Comic Sans MS"/>
                <a:cs typeface="Comic Sans MS"/>
              </a:rPr>
              <a:t>context of</a:t>
            </a:r>
            <a:r>
              <a:rPr sz="1700" spc="-10" dirty="0">
                <a:latin typeface="Comic Sans MS"/>
                <a:cs typeface="Comic Sans MS"/>
              </a:rPr>
              <a:t> </a:t>
            </a:r>
            <a:r>
              <a:rPr sz="1700" spc="-5" dirty="0">
                <a:latin typeface="Comic Sans MS"/>
                <a:cs typeface="Comic Sans MS"/>
              </a:rPr>
              <a:t>the facts in</a:t>
            </a:r>
            <a:r>
              <a:rPr sz="1700" spc="-10" dirty="0">
                <a:latin typeface="Comic Sans MS"/>
                <a:cs typeface="Comic Sans MS"/>
              </a:rPr>
              <a:t> </a:t>
            </a:r>
            <a:r>
              <a:rPr sz="1700" spc="-5" dirty="0">
                <a:latin typeface="Comic Sans MS"/>
                <a:cs typeface="Comic Sans MS"/>
              </a:rPr>
              <a:t>the fact</a:t>
            </a:r>
            <a:r>
              <a:rPr sz="1700" spc="-10" dirty="0">
                <a:latin typeface="Comic Sans MS"/>
                <a:cs typeface="Comic Sans MS"/>
              </a:rPr>
              <a:t> </a:t>
            </a:r>
            <a:r>
              <a:rPr sz="1700" spc="-5" dirty="0">
                <a:latin typeface="Comic Sans MS"/>
                <a:cs typeface="Comic Sans MS"/>
              </a:rPr>
              <a:t>table.</a:t>
            </a:r>
            <a:endParaRPr sz="1700"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63087" y="907009"/>
            <a:ext cx="1838325" cy="3679190"/>
            <a:chOff x="7163087" y="907009"/>
            <a:chExt cx="1838325" cy="36791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63087" y="2147321"/>
              <a:ext cx="1838036" cy="24383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462513" y="907009"/>
              <a:ext cx="1435735" cy="1255395"/>
            </a:xfrm>
            <a:custGeom>
              <a:avLst/>
              <a:gdLst/>
              <a:ahLst/>
              <a:cxnLst/>
              <a:rect l="l" t="t" r="r" b="b"/>
              <a:pathLst>
                <a:path w="1435734" h="1255395">
                  <a:moveTo>
                    <a:pt x="247258" y="1254994"/>
                  </a:moveTo>
                  <a:lnTo>
                    <a:pt x="263747" y="927071"/>
                  </a:lnTo>
                  <a:lnTo>
                    <a:pt x="223678" y="903679"/>
                  </a:lnTo>
                  <a:lnTo>
                    <a:pt x="186182" y="876859"/>
                  </a:lnTo>
                  <a:lnTo>
                    <a:pt x="151473" y="846828"/>
                  </a:lnTo>
                  <a:lnTo>
                    <a:pt x="119767" y="813800"/>
                  </a:lnTo>
                  <a:lnTo>
                    <a:pt x="91280" y="777992"/>
                  </a:lnTo>
                  <a:lnTo>
                    <a:pt x="66226" y="739617"/>
                  </a:lnTo>
                  <a:lnTo>
                    <a:pt x="44822" y="698892"/>
                  </a:lnTo>
                  <a:lnTo>
                    <a:pt x="27281" y="656032"/>
                  </a:lnTo>
                  <a:lnTo>
                    <a:pt x="13821" y="611252"/>
                  </a:lnTo>
                  <a:lnTo>
                    <a:pt x="4655" y="564768"/>
                  </a:lnTo>
                  <a:lnTo>
                    <a:pt x="0" y="516795"/>
                  </a:lnTo>
                  <a:lnTo>
                    <a:pt x="70" y="467548"/>
                  </a:lnTo>
                  <a:lnTo>
                    <a:pt x="4759" y="419843"/>
                  </a:lnTo>
                  <a:lnTo>
                    <a:pt x="13801" y="373747"/>
                  </a:lnTo>
                  <a:lnTo>
                    <a:pt x="26981" y="329427"/>
                  </a:lnTo>
                  <a:lnTo>
                    <a:pt x="44079" y="287071"/>
                  </a:lnTo>
                  <a:lnTo>
                    <a:pt x="64877" y="246865"/>
                  </a:lnTo>
                  <a:lnTo>
                    <a:pt x="89156" y="208996"/>
                  </a:lnTo>
                  <a:lnTo>
                    <a:pt x="116696" y="173651"/>
                  </a:lnTo>
                  <a:lnTo>
                    <a:pt x="147281" y="141018"/>
                  </a:lnTo>
                  <a:lnTo>
                    <a:pt x="180690" y="111283"/>
                  </a:lnTo>
                  <a:lnTo>
                    <a:pt x="216704" y="84633"/>
                  </a:lnTo>
                  <a:lnTo>
                    <a:pt x="255106" y="61256"/>
                  </a:lnTo>
                  <a:lnTo>
                    <a:pt x="295676" y="41338"/>
                  </a:lnTo>
                  <a:lnTo>
                    <a:pt x="338196" y="25066"/>
                  </a:lnTo>
                  <a:lnTo>
                    <a:pt x="382447" y="12628"/>
                  </a:lnTo>
                  <a:lnTo>
                    <a:pt x="428210" y="4210"/>
                  </a:lnTo>
                  <a:lnTo>
                    <a:pt x="475266" y="0"/>
                  </a:lnTo>
                  <a:lnTo>
                    <a:pt x="523396" y="184"/>
                  </a:lnTo>
                  <a:lnTo>
                    <a:pt x="961154" y="22196"/>
                  </a:lnTo>
                  <a:lnTo>
                    <a:pt x="1009064" y="26842"/>
                  </a:lnTo>
                  <a:lnTo>
                    <a:pt x="1055464" y="35752"/>
                  </a:lnTo>
                  <a:lnTo>
                    <a:pt x="1100156" y="48718"/>
                  </a:lnTo>
                  <a:lnTo>
                    <a:pt x="1142941" y="65533"/>
                  </a:lnTo>
                  <a:lnTo>
                    <a:pt x="1183619" y="85988"/>
                  </a:lnTo>
                  <a:lnTo>
                    <a:pt x="1221991" y="109876"/>
                  </a:lnTo>
                  <a:lnTo>
                    <a:pt x="1257859" y="136989"/>
                  </a:lnTo>
                  <a:lnTo>
                    <a:pt x="1291023" y="167118"/>
                  </a:lnTo>
                  <a:lnTo>
                    <a:pt x="1321285" y="200056"/>
                  </a:lnTo>
                  <a:lnTo>
                    <a:pt x="1348445" y="235594"/>
                  </a:lnTo>
                  <a:lnTo>
                    <a:pt x="1372304" y="273524"/>
                  </a:lnTo>
                  <a:lnTo>
                    <a:pt x="1392663" y="313640"/>
                  </a:lnTo>
                  <a:lnTo>
                    <a:pt x="1409324" y="355731"/>
                  </a:lnTo>
                  <a:lnTo>
                    <a:pt x="1422086" y="399592"/>
                  </a:lnTo>
                  <a:lnTo>
                    <a:pt x="1430751" y="445012"/>
                  </a:lnTo>
                  <a:lnTo>
                    <a:pt x="1435120" y="491786"/>
                  </a:lnTo>
                  <a:lnTo>
                    <a:pt x="1435070" y="511189"/>
                  </a:lnTo>
                  <a:lnTo>
                    <a:pt x="1432217" y="567919"/>
                  </a:lnTo>
                  <a:lnTo>
                    <a:pt x="1421281" y="633196"/>
                  </a:lnTo>
                  <a:lnTo>
                    <a:pt x="1408106" y="677405"/>
                  </a:lnTo>
                  <a:lnTo>
                    <a:pt x="1391012" y="719666"/>
                  </a:lnTo>
                  <a:lnTo>
                    <a:pt x="1370217" y="759790"/>
                  </a:lnTo>
                  <a:lnTo>
                    <a:pt x="1345939" y="797589"/>
                  </a:lnTo>
                  <a:lnTo>
                    <a:pt x="1318399" y="832876"/>
                  </a:lnTo>
                  <a:lnTo>
                    <a:pt x="1287814" y="865462"/>
                  </a:lnTo>
                  <a:lnTo>
                    <a:pt x="1254404" y="895159"/>
                  </a:lnTo>
                  <a:lnTo>
                    <a:pt x="1218388" y="921779"/>
                  </a:lnTo>
                  <a:lnTo>
                    <a:pt x="1179984" y="945134"/>
                  </a:lnTo>
                  <a:lnTo>
                    <a:pt x="1139411" y="965036"/>
                  </a:lnTo>
                  <a:lnTo>
                    <a:pt x="1096888" y="981297"/>
                  </a:lnTo>
                  <a:lnTo>
                    <a:pt x="600031" y="990496"/>
                  </a:lnTo>
                  <a:lnTo>
                    <a:pt x="247258" y="1254994"/>
                  </a:lnTo>
                  <a:close/>
                </a:path>
                <a:path w="1435734" h="1255395">
                  <a:moveTo>
                    <a:pt x="911675" y="1006167"/>
                  </a:moveTo>
                  <a:lnTo>
                    <a:pt x="600032" y="990496"/>
                  </a:lnTo>
                  <a:lnTo>
                    <a:pt x="1064140" y="990496"/>
                  </a:lnTo>
                  <a:lnTo>
                    <a:pt x="1052634" y="993728"/>
                  </a:lnTo>
                  <a:lnTo>
                    <a:pt x="1006868" y="1002143"/>
                  </a:lnTo>
                  <a:lnTo>
                    <a:pt x="959808" y="1006352"/>
                  </a:lnTo>
                  <a:lnTo>
                    <a:pt x="911675" y="100616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 rot="120000">
            <a:off x="7720736" y="1157206"/>
            <a:ext cx="933771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45"/>
              </a:lnSpc>
            </a:pPr>
            <a:r>
              <a:rPr sz="2475" b="1" spc="-52" baseline="3367" dirty="0">
                <a:latin typeface="Comic Sans MS"/>
                <a:cs typeface="Comic Sans MS"/>
              </a:rPr>
              <a:t>Le</a:t>
            </a:r>
            <a:r>
              <a:rPr sz="2475" b="1" spc="-52" baseline="1683" dirty="0">
                <a:latin typeface="Comic Sans MS"/>
                <a:cs typeface="Comic Sans MS"/>
              </a:rPr>
              <a:t>t’s</a:t>
            </a:r>
            <a:r>
              <a:rPr sz="2475" b="1" spc="-157" baseline="1683" dirty="0">
                <a:latin typeface="Comic Sans MS"/>
                <a:cs typeface="Comic Sans MS"/>
              </a:rPr>
              <a:t> </a:t>
            </a:r>
            <a:r>
              <a:rPr sz="2475" b="1" spc="-44" baseline="1683" dirty="0">
                <a:latin typeface="Comic Sans MS"/>
                <a:cs typeface="Comic Sans MS"/>
              </a:rPr>
              <a:t>s</a:t>
            </a:r>
            <a:r>
              <a:rPr sz="1650" b="1" spc="-30" dirty="0">
                <a:latin typeface="Comic Sans MS"/>
                <a:cs typeface="Comic Sans MS"/>
              </a:rPr>
              <a:t>ee</a:t>
            </a:r>
            <a:endParaRPr sz="165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 rot="120000">
            <a:off x="7504821" y="1442593"/>
            <a:ext cx="1336692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45"/>
              </a:lnSpc>
            </a:pPr>
            <a:r>
              <a:rPr sz="2475" b="1" spc="-52" baseline="5050" dirty="0">
                <a:latin typeface="Comic Sans MS"/>
                <a:cs typeface="Comic Sans MS"/>
              </a:rPr>
              <a:t>wi</a:t>
            </a:r>
            <a:r>
              <a:rPr sz="2475" b="1" spc="-52" baseline="3367" dirty="0">
                <a:latin typeface="Comic Sans MS"/>
                <a:cs typeface="Comic Sans MS"/>
              </a:rPr>
              <a:t>th</a:t>
            </a:r>
            <a:r>
              <a:rPr sz="2475" b="1" spc="-127" baseline="3367" dirty="0">
                <a:latin typeface="Comic Sans MS"/>
                <a:cs typeface="Comic Sans MS"/>
              </a:rPr>
              <a:t> </a:t>
            </a:r>
            <a:r>
              <a:rPr sz="2475" b="1" spc="-60" baseline="3367" dirty="0">
                <a:latin typeface="Comic Sans MS"/>
                <a:cs typeface="Comic Sans MS"/>
              </a:rPr>
              <a:t>e</a:t>
            </a:r>
            <a:r>
              <a:rPr sz="2475" b="1" spc="-60" baseline="1683" dirty="0">
                <a:latin typeface="Comic Sans MS"/>
                <a:cs typeface="Comic Sans MS"/>
              </a:rPr>
              <a:t>xam</a:t>
            </a:r>
            <a:r>
              <a:rPr sz="1650" b="1" spc="-40" dirty="0">
                <a:latin typeface="Comic Sans MS"/>
                <a:cs typeface="Comic Sans MS"/>
              </a:rPr>
              <a:t>ple</a:t>
            </a:r>
            <a:endParaRPr sz="165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820624" y="0"/>
            <a:ext cx="1181100" cy="859155"/>
          </a:xfrm>
          <a:custGeom>
            <a:avLst/>
            <a:gdLst/>
            <a:ahLst/>
            <a:cxnLst/>
            <a:rect l="l" t="t" r="r" b="b"/>
            <a:pathLst>
              <a:path w="1181100" h="859155">
                <a:moveTo>
                  <a:pt x="720014" y="859071"/>
                </a:moveTo>
                <a:lnTo>
                  <a:pt x="672659" y="857540"/>
                </a:lnTo>
                <a:lnTo>
                  <a:pt x="626137" y="853009"/>
                </a:lnTo>
                <a:lnTo>
                  <a:pt x="580527" y="845573"/>
                </a:lnTo>
                <a:lnTo>
                  <a:pt x="535924" y="835326"/>
                </a:lnTo>
                <a:lnTo>
                  <a:pt x="492424" y="822365"/>
                </a:lnTo>
                <a:lnTo>
                  <a:pt x="450120" y="806784"/>
                </a:lnTo>
                <a:lnTo>
                  <a:pt x="409109" y="788677"/>
                </a:lnTo>
                <a:lnTo>
                  <a:pt x="369485" y="768140"/>
                </a:lnTo>
                <a:lnTo>
                  <a:pt x="331343" y="745267"/>
                </a:lnTo>
                <a:lnTo>
                  <a:pt x="294777" y="720153"/>
                </a:lnTo>
                <a:lnTo>
                  <a:pt x="259882" y="692894"/>
                </a:lnTo>
                <a:lnTo>
                  <a:pt x="226754" y="663583"/>
                </a:lnTo>
                <a:lnTo>
                  <a:pt x="195488" y="632316"/>
                </a:lnTo>
                <a:lnTo>
                  <a:pt x="166177" y="599188"/>
                </a:lnTo>
                <a:lnTo>
                  <a:pt x="138918" y="564294"/>
                </a:lnTo>
                <a:lnTo>
                  <a:pt x="113804" y="527728"/>
                </a:lnTo>
                <a:lnTo>
                  <a:pt x="90931" y="489586"/>
                </a:lnTo>
                <a:lnTo>
                  <a:pt x="70394" y="449961"/>
                </a:lnTo>
                <a:lnTo>
                  <a:pt x="52287" y="408950"/>
                </a:lnTo>
                <a:lnTo>
                  <a:pt x="36706" y="366647"/>
                </a:lnTo>
                <a:lnTo>
                  <a:pt x="23744" y="323147"/>
                </a:lnTo>
                <a:lnTo>
                  <a:pt x="13498" y="278544"/>
                </a:lnTo>
                <a:lnTo>
                  <a:pt x="6062" y="232934"/>
                </a:lnTo>
                <a:lnTo>
                  <a:pt x="1531" y="186412"/>
                </a:lnTo>
                <a:lnTo>
                  <a:pt x="0" y="139071"/>
                </a:lnTo>
                <a:lnTo>
                  <a:pt x="1531" y="91731"/>
                </a:lnTo>
                <a:lnTo>
                  <a:pt x="6062" y="45209"/>
                </a:lnTo>
                <a:lnTo>
                  <a:pt x="13433" y="0"/>
                </a:lnTo>
                <a:lnTo>
                  <a:pt x="1180500" y="0"/>
                </a:lnTo>
                <a:lnTo>
                  <a:pt x="1180500" y="692554"/>
                </a:lnTo>
                <a:lnTo>
                  <a:pt x="1180116" y="692894"/>
                </a:lnTo>
                <a:lnTo>
                  <a:pt x="1145222" y="720153"/>
                </a:lnTo>
                <a:lnTo>
                  <a:pt x="1108656" y="745267"/>
                </a:lnTo>
                <a:lnTo>
                  <a:pt x="1070514" y="768140"/>
                </a:lnTo>
                <a:lnTo>
                  <a:pt x="1030889" y="788677"/>
                </a:lnTo>
                <a:lnTo>
                  <a:pt x="989878" y="806784"/>
                </a:lnTo>
                <a:lnTo>
                  <a:pt x="947575" y="822365"/>
                </a:lnTo>
                <a:lnTo>
                  <a:pt x="904075" y="835326"/>
                </a:lnTo>
                <a:lnTo>
                  <a:pt x="859472" y="845573"/>
                </a:lnTo>
                <a:lnTo>
                  <a:pt x="813862" y="853009"/>
                </a:lnTo>
                <a:lnTo>
                  <a:pt x="767339" y="857540"/>
                </a:lnTo>
                <a:lnTo>
                  <a:pt x="720014" y="8590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445132"/>
            <a:ext cx="1116965" cy="728980"/>
          </a:xfrm>
          <a:custGeom>
            <a:avLst/>
            <a:gdLst/>
            <a:ahLst/>
            <a:cxnLst/>
            <a:rect l="l" t="t" r="r" b="b"/>
            <a:pathLst>
              <a:path w="1116965" h="728980">
                <a:moveTo>
                  <a:pt x="442349" y="728805"/>
                </a:moveTo>
                <a:lnTo>
                  <a:pt x="380872" y="727315"/>
                </a:lnTo>
                <a:lnTo>
                  <a:pt x="320942" y="722934"/>
                </a:lnTo>
                <a:lnTo>
                  <a:pt x="262798" y="715788"/>
                </a:lnTo>
                <a:lnTo>
                  <a:pt x="206676" y="706007"/>
                </a:lnTo>
                <a:lnTo>
                  <a:pt x="152816" y="693719"/>
                </a:lnTo>
                <a:lnTo>
                  <a:pt x="101456" y="679053"/>
                </a:lnTo>
                <a:lnTo>
                  <a:pt x="52835" y="662138"/>
                </a:lnTo>
                <a:lnTo>
                  <a:pt x="7190" y="643102"/>
                </a:lnTo>
                <a:lnTo>
                  <a:pt x="0" y="639538"/>
                </a:lnTo>
                <a:lnTo>
                  <a:pt x="0" y="89266"/>
                </a:lnTo>
                <a:lnTo>
                  <a:pt x="52835" y="66666"/>
                </a:lnTo>
                <a:lnTo>
                  <a:pt x="101456" y="49751"/>
                </a:lnTo>
                <a:lnTo>
                  <a:pt x="152816" y="35085"/>
                </a:lnTo>
                <a:lnTo>
                  <a:pt x="206676" y="22797"/>
                </a:lnTo>
                <a:lnTo>
                  <a:pt x="262798" y="13016"/>
                </a:lnTo>
                <a:lnTo>
                  <a:pt x="320942" y="5870"/>
                </a:lnTo>
                <a:lnTo>
                  <a:pt x="380872" y="1488"/>
                </a:lnTo>
                <a:lnTo>
                  <a:pt x="442325" y="0"/>
                </a:lnTo>
                <a:lnTo>
                  <a:pt x="503824" y="1488"/>
                </a:lnTo>
                <a:lnTo>
                  <a:pt x="563754" y="5870"/>
                </a:lnTo>
                <a:lnTo>
                  <a:pt x="621899" y="13016"/>
                </a:lnTo>
                <a:lnTo>
                  <a:pt x="678021" y="22797"/>
                </a:lnTo>
                <a:lnTo>
                  <a:pt x="731881" y="35085"/>
                </a:lnTo>
                <a:lnTo>
                  <a:pt x="783241" y="49751"/>
                </a:lnTo>
                <a:lnTo>
                  <a:pt x="831862" y="66666"/>
                </a:lnTo>
                <a:lnTo>
                  <a:pt x="877506" y="85702"/>
                </a:lnTo>
                <a:lnTo>
                  <a:pt x="919935" y="106730"/>
                </a:lnTo>
                <a:lnTo>
                  <a:pt x="958910" y="129622"/>
                </a:lnTo>
                <a:lnTo>
                  <a:pt x="994193" y="154248"/>
                </a:lnTo>
                <a:lnTo>
                  <a:pt x="1025545" y="180481"/>
                </a:lnTo>
                <a:lnTo>
                  <a:pt x="1052728" y="208191"/>
                </a:lnTo>
                <a:lnTo>
                  <a:pt x="1093632" y="267529"/>
                </a:lnTo>
                <a:lnTo>
                  <a:pt x="1114998" y="331234"/>
                </a:lnTo>
                <a:lnTo>
                  <a:pt x="1116367" y="347686"/>
                </a:lnTo>
                <a:lnTo>
                  <a:pt x="1116367" y="381118"/>
                </a:lnTo>
                <a:lnTo>
                  <a:pt x="1106877" y="429904"/>
                </a:lnTo>
                <a:lnTo>
                  <a:pt x="1075503" y="491554"/>
                </a:lnTo>
                <a:lnTo>
                  <a:pt x="1025545" y="548323"/>
                </a:lnTo>
                <a:lnTo>
                  <a:pt x="994193" y="574555"/>
                </a:lnTo>
                <a:lnTo>
                  <a:pt x="958910" y="599182"/>
                </a:lnTo>
                <a:lnTo>
                  <a:pt x="919935" y="622073"/>
                </a:lnTo>
                <a:lnTo>
                  <a:pt x="877506" y="643102"/>
                </a:lnTo>
                <a:lnTo>
                  <a:pt x="831862" y="662138"/>
                </a:lnTo>
                <a:lnTo>
                  <a:pt x="783241" y="679053"/>
                </a:lnTo>
                <a:lnTo>
                  <a:pt x="731881" y="693719"/>
                </a:lnTo>
                <a:lnTo>
                  <a:pt x="678021" y="706007"/>
                </a:lnTo>
                <a:lnTo>
                  <a:pt x="621899" y="715788"/>
                </a:lnTo>
                <a:lnTo>
                  <a:pt x="563754" y="722934"/>
                </a:lnTo>
                <a:lnTo>
                  <a:pt x="503824" y="727315"/>
                </a:lnTo>
                <a:lnTo>
                  <a:pt x="442349" y="7288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0" y="0"/>
            <a:ext cx="8937625" cy="7200900"/>
            <a:chOff x="0" y="0"/>
            <a:chExt cx="8937625" cy="7200900"/>
          </a:xfrm>
        </p:grpSpPr>
        <p:sp>
          <p:nvSpPr>
            <p:cNvPr id="10" name="object 10"/>
            <p:cNvSpPr/>
            <p:nvPr/>
          </p:nvSpPr>
          <p:spPr>
            <a:xfrm>
              <a:off x="6016266" y="6338621"/>
              <a:ext cx="2293620" cy="862330"/>
            </a:xfrm>
            <a:custGeom>
              <a:avLst/>
              <a:gdLst/>
              <a:ahLst/>
              <a:cxnLst/>
              <a:rect l="l" t="t" r="r" b="b"/>
              <a:pathLst>
                <a:path w="2293620" h="862329">
                  <a:moveTo>
                    <a:pt x="2173554" y="862278"/>
                  </a:moveTo>
                  <a:lnTo>
                    <a:pt x="120088" y="862278"/>
                  </a:lnTo>
                  <a:lnTo>
                    <a:pt x="102073" y="842988"/>
                  </a:lnTo>
                  <a:lnTo>
                    <a:pt x="58465" y="785157"/>
                  </a:lnTo>
                  <a:lnTo>
                    <a:pt x="26451" y="724571"/>
                  </a:lnTo>
                  <a:lnTo>
                    <a:pt x="6729" y="661594"/>
                  </a:lnTo>
                  <a:lnTo>
                    <a:pt x="0" y="596589"/>
                  </a:lnTo>
                  <a:lnTo>
                    <a:pt x="1696" y="563856"/>
                  </a:lnTo>
                  <a:lnTo>
                    <a:pt x="15009" y="499819"/>
                  </a:lnTo>
                  <a:lnTo>
                    <a:pt x="40965" y="437992"/>
                  </a:lnTo>
                  <a:lnTo>
                    <a:pt x="78864" y="378738"/>
                  </a:lnTo>
                  <a:lnTo>
                    <a:pt x="128006" y="322422"/>
                  </a:lnTo>
                  <a:lnTo>
                    <a:pt x="156574" y="295479"/>
                  </a:lnTo>
                  <a:lnTo>
                    <a:pt x="187691" y="269407"/>
                  </a:lnTo>
                  <a:lnTo>
                    <a:pt x="221269" y="244251"/>
                  </a:lnTo>
                  <a:lnTo>
                    <a:pt x="257221" y="220057"/>
                  </a:lnTo>
                  <a:lnTo>
                    <a:pt x="295459" y="196870"/>
                  </a:lnTo>
                  <a:lnTo>
                    <a:pt x="335896" y="174736"/>
                  </a:lnTo>
                  <a:lnTo>
                    <a:pt x="378444" y="153701"/>
                  </a:lnTo>
                  <a:lnTo>
                    <a:pt x="423015" y="133809"/>
                  </a:lnTo>
                  <a:lnTo>
                    <a:pt x="469523" y="115107"/>
                  </a:lnTo>
                  <a:lnTo>
                    <a:pt x="517880" y="97639"/>
                  </a:lnTo>
                  <a:lnTo>
                    <a:pt x="567998" y="81451"/>
                  </a:lnTo>
                  <a:lnTo>
                    <a:pt x="619790" y="66590"/>
                  </a:lnTo>
                  <a:lnTo>
                    <a:pt x="673169" y="53099"/>
                  </a:lnTo>
                  <a:lnTo>
                    <a:pt x="728047" y="41026"/>
                  </a:lnTo>
                  <a:lnTo>
                    <a:pt x="784337" y="30414"/>
                  </a:lnTo>
                  <a:lnTo>
                    <a:pt x="841950" y="21310"/>
                  </a:lnTo>
                  <a:lnTo>
                    <a:pt x="900801" y="13760"/>
                  </a:lnTo>
                  <a:lnTo>
                    <a:pt x="960801" y="7808"/>
                  </a:lnTo>
                  <a:lnTo>
                    <a:pt x="1021862" y="3500"/>
                  </a:lnTo>
                  <a:lnTo>
                    <a:pt x="1083898" y="882"/>
                  </a:lnTo>
                  <a:lnTo>
                    <a:pt x="1146821" y="0"/>
                  </a:lnTo>
                  <a:lnTo>
                    <a:pt x="1209744" y="882"/>
                  </a:lnTo>
                  <a:lnTo>
                    <a:pt x="1271780" y="3500"/>
                  </a:lnTo>
                  <a:lnTo>
                    <a:pt x="1332841" y="7808"/>
                  </a:lnTo>
                  <a:lnTo>
                    <a:pt x="1392841" y="13760"/>
                  </a:lnTo>
                  <a:lnTo>
                    <a:pt x="1451691" y="21310"/>
                  </a:lnTo>
                  <a:lnTo>
                    <a:pt x="1509305" y="30414"/>
                  </a:lnTo>
                  <a:lnTo>
                    <a:pt x="1565595" y="41026"/>
                  </a:lnTo>
                  <a:lnTo>
                    <a:pt x="1620473" y="53099"/>
                  </a:lnTo>
                  <a:lnTo>
                    <a:pt x="1673851" y="66590"/>
                  </a:lnTo>
                  <a:lnTo>
                    <a:pt x="1725644" y="81451"/>
                  </a:lnTo>
                  <a:lnTo>
                    <a:pt x="1775762" y="97639"/>
                  </a:lnTo>
                  <a:lnTo>
                    <a:pt x="1824119" y="115107"/>
                  </a:lnTo>
                  <a:lnTo>
                    <a:pt x="1870627" y="133809"/>
                  </a:lnTo>
                  <a:lnTo>
                    <a:pt x="1915198" y="153701"/>
                  </a:lnTo>
                  <a:lnTo>
                    <a:pt x="1957746" y="174736"/>
                  </a:lnTo>
                  <a:lnTo>
                    <a:pt x="1998182" y="196870"/>
                  </a:lnTo>
                  <a:lnTo>
                    <a:pt x="2036420" y="220057"/>
                  </a:lnTo>
                  <a:lnTo>
                    <a:pt x="2072372" y="244251"/>
                  </a:lnTo>
                  <a:lnTo>
                    <a:pt x="2105950" y="269407"/>
                  </a:lnTo>
                  <a:lnTo>
                    <a:pt x="2137067" y="295479"/>
                  </a:lnTo>
                  <a:lnTo>
                    <a:pt x="2165636" y="322422"/>
                  </a:lnTo>
                  <a:lnTo>
                    <a:pt x="2214778" y="378738"/>
                  </a:lnTo>
                  <a:lnTo>
                    <a:pt x="2252676" y="437992"/>
                  </a:lnTo>
                  <a:lnTo>
                    <a:pt x="2278632" y="499819"/>
                  </a:lnTo>
                  <a:lnTo>
                    <a:pt x="2291945" y="563856"/>
                  </a:lnTo>
                  <a:lnTo>
                    <a:pt x="2293139" y="586885"/>
                  </a:lnTo>
                  <a:lnTo>
                    <a:pt x="2293139" y="606293"/>
                  </a:lnTo>
                  <a:lnTo>
                    <a:pt x="2286913" y="661594"/>
                  </a:lnTo>
                  <a:lnTo>
                    <a:pt x="2267191" y="724571"/>
                  </a:lnTo>
                  <a:lnTo>
                    <a:pt x="2235176" y="785157"/>
                  </a:lnTo>
                  <a:lnTo>
                    <a:pt x="2191569" y="842988"/>
                  </a:lnTo>
                  <a:lnTo>
                    <a:pt x="2173554" y="8622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0000" y="6389092"/>
              <a:ext cx="657224" cy="65722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754763" y="6122782"/>
              <a:ext cx="2294255" cy="728980"/>
            </a:xfrm>
            <a:custGeom>
              <a:avLst/>
              <a:gdLst/>
              <a:ahLst/>
              <a:cxnLst/>
              <a:rect l="l" t="t" r="r" b="b"/>
              <a:pathLst>
                <a:path w="2294254" h="728979">
                  <a:moveTo>
                    <a:pt x="1146847" y="728805"/>
                  </a:moveTo>
                  <a:lnTo>
                    <a:pt x="1076960" y="728140"/>
                  </a:lnTo>
                  <a:lnTo>
                    <a:pt x="1008206" y="726170"/>
                  </a:lnTo>
                  <a:lnTo>
                    <a:pt x="940678" y="722934"/>
                  </a:lnTo>
                  <a:lnTo>
                    <a:pt x="874498" y="718470"/>
                  </a:lnTo>
                  <a:lnTo>
                    <a:pt x="809785" y="712814"/>
                  </a:lnTo>
                  <a:lnTo>
                    <a:pt x="746658" y="706007"/>
                  </a:lnTo>
                  <a:lnTo>
                    <a:pt x="685238" y="698086"/>
                  </a:lnTo>
                  <a:lnTo>
                    <a:pt x="625645" y="689089"/>
                  </a:lnTo>
                  <a:lnTo>
                    <a:pt x="567998" y="679054"/>
                  </a:lnTo>
                  <a:lnTo>
                    <a:pt x="512418" y="668019"/>
                  </a:lnTo>
                  <a:lnTo>
                    <a:pt x="459025" y="656022"/>
                  </a:lnTo>
                  <a:lnTo>
                    <a:pt x="407939" y="643102"/>
                  </a:lnTo>
                  <a:lnTo>
                    <a:pt x="359278" y="629297"/>
                  </a:lnTo>
                  <a:lnTo>
                    <a:pt x="313165" y="614644"/>
                  </a:lnTo>
                  <a:lnTo>
                    <a:pt x="269718" y="599182"/>
                  </a:lnTo>
                  <a:lnTo>
                    <a:pt x="229057" y="582950"/>
                  </a:lnTo>
                  <a:lnTo>
                    <a:pt x="191302" y="565984"/>
                  </a:lnTo>
                  <a:lnTo>
                    <a:pt x="156574" y="548323"/>
                  </a:lnTo>
                  <a:lnTo>
                    <a:pt x="96677" y="511070"/>
                  </a:lnTo>
                  <a:lnTo>
                    <a:pt x="50324" y="471496"/>
                  </a:lnTo>
                  <a:lnTo>
                    <a:pt x="18476" y="429904"/>
                  </a:lnTo>
                  <a:lnTo>
                    <a:pt x="2092" y="386601"/>
                  </a:lnTo>
                  <a:lnTo>
                    <a:pt x="0" y="364403"/>
                  </a:lnTo>
                  <a:lnTo>
                    <a:pt x="2092" y="342204"/>
                  </a:lnTo>
                  <a:lnTo>
                    <a:pt x="18476" y="298901"/>
                  </a:lnTo>
                  <a:lnTo>
                    <a:pt x="50324" y="257309"/>
                  </a:lnTo>
                  <a:lnTo>
                    <a:pt x="96677" y="217734"/>
                  </a:lnTo>
                  <a:lnTo>
                    <a:pt x="156574" y="180481"/>
                  </a:lnTo>
                  <a:lnTo>
                    <a:pt x="191302" y="162821"/>
                  </a:lnTo>
                  <a:lnTo>
                    <a:pt x="229057" y="145855"/>
                  </a:lnTo>
                  <a:lnTo>
                    <a:pt x="269718" y="129622"/>
                  </a:lnTo>
                  <a:lnTo>
                    <a:pt x="313165" y="114161"/>
                  </a:lnTo>
                  <a:lnTo>
                    <a:pt x="359278" y="99508"/>
                  </a:lnTo>
                  <a:lnTo>
                    <a:pt x="407939" y="85703"/>
                  </a:lnTo>
                  <a:lnTo>
                    <a:pt x="459025" y="72783"/>
                  </a:lnTo>
                  <a:lnTo>
                    <a:pt x="512418" y="60786"/>
                  </a:lnTo>
                  <a:lnTo>
                    <a:pt x="567998" y="49751"/>
                  </a:lnTo>
                  <a:lnTo>
                    <a:pt x="625645" y="39716"/>
                  </a:lnTo>
                  <a:lnTo>
                    <a:pt x="685238" y="30719"/>
                  </a:lnTo>
                  <a:lnTo>
                    <a:pt x="746658" y="22797"/>
                  </a:lnTo>
                  <a:lnTo>
                    <a:pt x="809785" y="15990"/>
                  </a:lnTo>
                  <a:lnTo>
                    <a:pt x="874498" y="10335"/>
                  </a:lnTo>
                  <a:lnTo>
                    <a:pt x="940678" y="5871"/>
                  </a:lnTo>
                  <a:lnTo>
                    <a:pt x="1008206" y="2634"/>
                  </a:lnTo>
                  <a:lnTo>
                    <a:pt x="1076960" y="665"/>
                  </a:lnTo>
                  <a:lnTo>
                    <a:pt x="1146821" y="0"/>
                  </a:lnTo>
                  <a:lnTo>
                    <a:pt x="1216682" y="665"/>
                  </a:lnTo>
                  <a:lnTo>
                    <a:pt x="1285436" y="2634"/>
                  </a:lnTo>
                  <a:lnTo>
                    <a:pt x="1352964" y="5871"/>
                  </a:lnTo>
                  <a:lnTo>
                    <a:pt x="1419144" y="10335"/>
                  </a:lnTo>
                  <a:lnTo>
                    <a:pt x="1483857" y="15990"/>
                  </a:lnTo>
                  <a:lnTo>
                    <a:pt x="1546984" y="22797"/>
                  </a:lnTo>
                  <a:lnTo>
                    <a:pt x="1608404" y="30719"/>
                  </a:lnTo>
                  <a:lnTo>
                    <a:pt x="1667997" y="39716"/>
                  </a:lnTo>
                  <a:lnTo>
                    <a:pt x="1725644" y="49751"/>
                  </a:lnTo>
                  <a:lnTo>
                    <a:pt x="1781223" y="60786"/>
                  </a:lnTo>
                  <a:lnTo>
                    <a:pt x="1834617" y="72783"/>
                  </a:lnTo>
                  <a:lnTo>
                    <a:pt x="1885703" y="85703"/>
                  </a:lnTo>
                  <a:lnTo>
                    <a:pt x="1934363" y="99508"/>
                  </a:lnTo>
                  <a:lnTo>
                    <a:pt x="1980477" y="114161"/>
                  </a:lnTo>
                  <a:lnTo>
                    <a:pt x="2023924" y="129622"/>
                  </a:lnTo>
                  <a:lnTo>
                    <a:pt x="2064585" y="145855"/>
                  </a:lnTo>
                  <a:lnTo>
                    <a:pt x="2102339" y="162821"/>
                  </a:lnTo>
                  <a:lnTo>
                    <a:pt x="2137067" y="180481"/>
                  </a:lnTo>
                  <a:lnTo>
                    <a:pt x="2196965" y="217734"/>
                  </a:lnTo>
                  <a:lnTo>
                    <a:pt x="2243317" y="257309"/>
                  </a:lnTo>
                  <a:lnTo>
                    <a:pt x="2275165" y="298901"/>
                  </a:lnTo>
                  <a:lnTo>
                    <a:pt x="2291549" y="342204"/>
                  </a:lnTo>
                  <a:lnTo>
                    <a:pt x="2293642" y="364403"/>
                  </a:lnTo>
                  <a:lnTo>
                    <a:pt x="2291549" y="386601"/>
                  </a:lnTo>
                  <a:lnTo>
                    <a:pt x="2275165" y="429904"/>
                  </a:lnTo>
                  <a:lnTo>
                    <a:pt x="2243317" y="471496"/>
                  </a:lnTo>
                  <a:lnTo>
                    <a:pt x="2196965" y="511070"/>
                  </a:lnTo>
                  <a:lnTo>
                    <a:pt x="2137067" y="548323"/>
                  </a:lnTo>
                  <a:lnTo>
                    <a:pt x="2102339" y="565984"/>
                  </a:lnTo>
                  <a:lnTo>
                    <a:pt x="2064585" y="582950"/>
                  </a:lnTo>
                  <a:lnTo>
                    <a:pt x="2023924" y="599182"/>
                  </a:lnTo>
                  <a:lnTo>
                    <a:pt x="1980477" y="614644"/>
                  </a:lnTo>
                  <a:lnTo>
                    <a:pt x="1934363" y="629297"/>
                  </a:lnTo>
                  <a:lnTo>
                    <a:pt x="1885703" y="643102"/>
                  </a:lnTo>
                  <a:lnTo>
                    <a:pt x="1834617" y="656022"/>
                  </a:lnTo>
                  <a:lnTo>
                    <a:pt x="1781223" y="668019"/>
                  </a:lnTo>
                  <a:lnTo>
                    <a:pt x="1725644" y="679054"/>
                  </a:lnTo>
                  <a:lnTo>
                    <a:pt x="1667997" y="689089"/>
                  </a:lnTo>
                  <a:lnTo>
                    <a:pt x="1608404" y="698086"/>
                  </a:lnTo>
                  <a:lnTo>
                    <a:pt x="1546984" y="706007"/>
                  </a:lnTo>
                  <a:lnTo>
                    <a:pt x="1483857" y="712814"/>
                  </a:lnTo>
                  <a:lnTo>
                    <a:pt x="1419144" y="718470"/>
                  </a:lnTo>
                  <a:lnTo>
                    <a:pt x="1352964" y="722934"/>
                  </a:lnTo>
                  <a:lnTo>
                    <a:pt x="1285436" y="726170"/>
                  </a:lnTo>
                  <a:lnTo>
                    <a:pt x="1216682" y="728140"/>
                  </a:lnTo>
                  <a:lnTo>
                    <a:pt x="1146847" y="72880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2348" y="2866072"/>
              <a:ext cx="3655345" cy="305752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29196" y="3480618"/>
              <a:ext cx="2728447" cy="164782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837322" y="5104944"/>
              <a:ext cx="2470150" cy="985519"/>
            </a:xfrm>
            <a:custGeom>
              <a:avLst/>
              <a:gdLst/>
              <a:ahLst/>
              <a:cxnLst/>
              <a:rect l="l" t="t" r="r" b="b"/>
              <a:pathLst>
                <a:path w="2470150" h="985520">
                  <a:moveTo>
                    <a:pt x="2129421" y="11429"/>
                  </a:moveTo>
                  <a:lnTo>
                    <a:pt x="2132391" y="7619"/>
                  </a:lnTo>
                  <a:lnTo>
                    <a:pt x="2137018" y="3809"/>
                  </a:lnTo>
                  <a:lnTo>
                    <a:pt x="2142981" y="1269"/>
                  </a:lnTo>
                  <a:lnTo>
                    <a:pt x="2149730" y="0"/>
                  </a:lnTo>
                  <a:lnTo>
                    <a:pt x="2150844" y="0"/>
                  </a:lnTo>
                  <a:lnTo>
                    <a:pt x="2144842" y="1269"/>
                  </a:lnTo>
                  <a:lnTo>
                    <a:pt x="2138682" y="3809"/>
                  </a:lnTo>
                  <a:lnTo>
                    <a:pt x="2133152" y="7619"/>
                  </a:lnTo>
                  <a:lnTo>
                    <a:pt x="2129421" y="11429"/>
                  </a:lnTo>
                  <a:close/>
                </a:path>
                <a:path w="2470150" h="985520">
                  <a:moveTo>
                    <a:pt x="2153780" y="53339"/>
                  </a:moveTo>
                  <a:lnTo>
                    <a:pt x="2126396" y="30479"/>
                  </a:lnTo>
                  <a:lnTo>
                    <a:pt x="2126022" y="26669"/>
                  </a:lnTo>
                  <a:lnTo>
                    <a:pt x="2126940" y="19049"/>
                  </a:lnTo>
                  <a:lnTo>
                    <a:pt x="2129115" y="12699"/>
                  </a:lnTo>
                  <a:lnTo>
                    <a:pt x="2129421" y="11429"/>
                  </a:lnTo>
                  <a:lnTo>
                    <a:pt x="2133152" y="7619"/>
                  </a:lnTo>
                  <a:lnTo>
                    <a:pt x="2138682" y="3809"/>
                  </a:lnTo>
                  <a:lnTo>
                    <a:pt x="2144842" y="1269"/>
                  </a:lnTo>
                  <a:lnTo>
                    <a:pt x="2150844" y="0"/>
                  </a:lnTo>
                  <a:lnTo>
                    <a:pt x="2158105" y="1269"/>
                  </a:lnTo>
                  <a:lnTo>
                    <a:pt x="2166151" y="6349"/>
                  </a:lnTo>
                  <a:lnTo>
                    <a:pt x="2173254" y="11429"/>
                  </a:lnTo>
                  <a:lnTo>
                    <a:pt x="2177684" y="17779"/>
                  </a:lnTo>
                  <a:lnTo>
                    <a:pt x="2179047" y="24129"/>
                  </a:lnTo>
                  <a:lnTo>
                    <a:pt x="2178522" y="30479"/>
                  </a:lnTo>
                  <a:lnTo>
                    <a:pt x="2176740" y="38099"/>
                  </a:lnTo>
                  <a:lnTo>
                    <a:pt x="2174329" y="43179"/>
                  </a:lnTo>
                  <a:lnTo>
                    <a:pt x="2172092" y="45719"/>
                  </a:lnTo>
                  <a:lnTo>
                    <a:pt x="2154448" y="45719"/>
                  </a:lnTo>
                  <a:lnTo>
                    <a:pt x="2149271" y="48259"/>
                  </a:lnTo>
                  <a:lnTo>
                    <a:pt x="2144252" y="50799"/>
                  </a:lnTo>
                  <a:lnTo>
                    <a:pt x="2161640" y="50799"/>
                  </a:lnTo>
                  <a:lnTo>
                    <a:pt x="2160070" y="52069"/>
                  </a:lnTo>
                  <a:lnTo>
                    <a:pt x="2153780" y="53339"/>
                  </a:lnTo>
                  <a:close/>
                </a:path>
                <a:path w="2470150" h="985520">
                  <a:moveTo>
                    <a:pt x="2216267" y="50799"/>
                  </a:moveTo>
                  <a:lnTo>
                    <a:pt x="2165103" y="50799"/>
                  </a:lnTo>
                  <a:lnTo>
                    <a:pt x="2170974" y="46989"/>
                  </a:lnTo>
                  <a:lnTo>
                    <a:pt x="2174329" y="43179"/>
                  </a:lnTo>
                  <a:lnTo>
                    <a:pt x="2176740" y="38099"/>
                  </a:lnTo>
                  <a:lnTo>
                    <a:pt x="2178522" y="30479"/>
                  </a:lnTo>
                  <a:lnTo>
                    <a:pt x="2179047" y="24129"/>
                  </a:lnTo>
                  <a:lnTo>
                    <a:pt x="2177684" y="17779"/>
                  </a:lnTo>
                  <a:lnTo>
                    <a:pt x="2173254" y="11429"/>
                  </a:lnTo>
                  <a:lnTo>
                    <a:pt x="2166151" y="6349"/>
                  </a:lnTo>
                  <a:lnTo>
                    <a:pt x="2158105" y="1269"/>
                  </a:lnTo>
                  <a:lnTo>
                    <a:pt x="2150844" y="0"/>
                  </a:lnTo>
                  <a:lnTo>
                    <a:pt x="2156715" y="0"/>
                  </a:lnTo>
                  <a:lnTo>
                    <a:pt x="2170450" y="5079"/>
                  </a:lnTo>
                  <a:lnTo>
                    <a:pt x="2186700" y="13969"/>
                  </a:lnTo>
                  <a:lnTo>
                    <a:pt x="2202007" y="26669"/>
                  </a:lnTo>
                  <a:lnTo>
                    <a:pt x="2212911" y="39369"/>
                  </a:lnTo>
                  <a:lnTo>
                    <a:pt x="2216267" y="50799"/>
                  </a:lnTo>
                  <a:close/>
                </a:path>
                <a:path w="2470150" h="985520">
                  <a:moveTo>
                    <a:pt x="2126521" y="33019"/>
                  </a:moveTo>
                  <a:lnTo>
                    <a:pt x="2125682" y="29209"/>
                  </a:lnTo>
                  <a:lnTo>
                    <a:pt x="2124843" y="24129"/>
                  </a:lnTo>
                  <a:lnTo>
                    <a:pt x="2125682" y="17779"/>
                  </a:lnTo>
                  <a:lnTo>
                    <a:pt x="2129037" y="12699"/>
                  </a:lnTo>
                  <a:lnTo>
                    <a:pt x="2129421" y="11429"/>
                  </a:lnTo>
                  <a:lnTo>
                    <a:pt x="2129115" y="12699"/>
                  </a:lnTo>
                  <a:lnTo>
                    <a:pt x="2126940" y="19049"/>
                  </a:lnTo>
                  <a:lnTo>
                    <a:pt x="2126022" y="26669"/>
                  </a:lnTo>
                  <a:lnTo>
                    <a:pt x="2126396" y="30479"/>
                  </a:lnTo>
                  <a:lnTo>
                    <a:pt x="2126521" y="33019"/>
                  </a:lnTo>
                  <a:close/>
                </a:path>
                <a:path w="2470150" h="985520">
                  <a:moveTo>
                    <a:pt x="2132450" y="44449"/>
                  </a:moveTo>
                  <a:lnTo>
                    <a:pt x="2130714" y="44449"/>
                  </a:lnTo>
                  <a:lnTo>
                    <a:pt x="2126521" y="38099"/>
                  </a:lnTo>
                  <a:lnTo>
                    <a:pt x="2126521" y="33019"/>
                  </a:lnTo>
                  <a:lnTo>
                    <a:pt x="2127359" y="36829"/>
                  </a:lnTo>
                  <a:lnTo>
                    <a:pt x="2132450" y="44449"/>
                  </a:lnTo>
                  <a:close/>
                </a:path>
                <a:path w="2470150" h="985520">
                  <a:moveTo>
                    <a:pt x="2143557" y="50799"/>
                  </a:moveTo>
                  <a:lnTo>
                    <a:pt x="2139940" y="50799"/>
                  </a:lnTo>
                  <a:lnTo>
                    <a:pt x="2134069" y="48259"/>
                  </a:lnTo>
                  <a:lnTo>
                    <a:pt x="2132450" y="44449"/>
                  </a:lnTo>
                  <a:lnTo>
                    <a:pt x="2134908" y="46989"/>
                  </a:lnTo>
                  <a:lnTo>
                    <a:pt x="2140255" y="49529"/>
                  </a:lnTo>
                  <a:lnTo>
                    <a:pt x="2143557" y="50799"/>
                  </a:lnTo>
                  <a:close/>
                </a:path>
                <a:path w="2470150" h="985520">
                  <a:moveTo>
                    <a:pt x="2161190" y="50799"/>
                  </a:moveTo>
                  <a:lnTo>
                    <a:pt x="2144252" y="50799"/>
                  </a:lnTo>
                  <a:lnTo>
                    <a:pt x="2149271" y="48259"/>
                  </a:lnTo>
                  <a:lnTo>
                    <a:pt x="2154448" y="45719"/>
                  </a:lnTo>
                  <a:lnTo>
                    <a:pt x="2159232" y="46989"/>
                  </a:lnTo>
                  <a:lnTo>
                    <a:pt x="2161190" y="50799"/>
                  </a:lnTo>
                  <a:close/>
                </a:path>
                <a:path w="2470150" h="985520">
                  <a:moveTo>
                    <a:pt x="2167808" y="646429"/>
                  </a:moveTo>
                  <a:lnTo>
                    <a:pt x="2182461" y="604519"/>
                  </a:lnTo>
                  <a:lnTo>
                    <a:pt x="2204410" y="546099"/>
                  </a:lnTo>
                  <a:lnTo>
                    <a:pt x="2224224" y="490219"/>
                  </a:lnTo>
                  <a:lnTo>
                    <a:pt x="2237235" y="444499"/>
                  </a:lnTo>
                  <a:lnTo>
                    <a:pt x="2241717" y="419099"/>
                  </a:lnTo>
                  <a:lnTo>
                    <a:pt x="2244155" y="397509"/>
                  </a:lnTo>
                  <a:lnTo>
                    <a:pt x="2245019" y="377189"/>
                  </a:lnTo>
                  <a:lnTo>
                    <a:pt x="2244783" y="355599"/>
                  </a:lnTo>
                  <a:lnTo>
                    <a:pt x="2242791" y="306069"/>
                  </a:lnTo>
                  <a:lnTo>
                    <a:pt x="2233880" y="256539"/>
                  </a:lnTo>
                  <a:lnTo>
                    <a:pt x="2208717" y="200659"/>
                  </a:lnTo>
                  <a:lnTo>
                    <a:pt x="2193541" y="172719"/>
                  </a:lnTo>
                  <a:lnTo>
                    <a:pt x="2181039" y="144779"/>
                  </a:lnTo>
                  <a:lnTo>
                    <a:pt x="2174801" y="116839"/>
                  </a:lnTo>
                  <a:lnTo>
                    <a:pt x="2170764" y="86359"/>
                  </a:lnTo>
                  <a:lnTo>
                    <a:pt x="2166413" y="60959"/>
                  </a:lnTo>
                  <a:lnTo>
                    <a:pt x="2161640" y="50799"/>
                  </a:lnTo>
                  <a:lnTo>
                    <a:pt x="2159232" y="46989"/>
                  </a:lnTo>
                  <a:lnTo>
                    <a:pt x="2154448" y="45719"/>
                  </a:lnTo>
                  <a:lnTo>
                    <a:pt x="2172092" y="45719"/>
                  </a:lnTo>
                  <a:lnTo>
                    <a:pt x="2170974" y="46989"/>
                  </a:lnTo>
                  <a:lnTo>
                    <a:pt x="2165103" y="50799"/>
                  </a:lnTo>
                  <a:lnTo>
                    <a:pt x="2216267" y="50799"/>
                  </a:lnTo>
                  <a:lnTo>
                    <a:pt x="2217013" y="53339"/>
                  </a:lnTo>
                  <a:lnTo>
                    <a:pt x="2217419" y="67309"/>
                  </a:lnTo>
                  <a:lnTo>
                    <a:pt x="2217039" y="82549"/>
                  </a:lnTo>
                  <a:lnTo>
                    <a:pt x="2218782" y="99059"/>
                  </a:lnTo>
                  <a:lnTo>
                    <a:pt x="2225977" y="120649"/>
                  </a:lnTo>
                  <a:lnTo>
                    <a:pt x="2236082" y="143509"/>
                  </a:lnTo>
                  <a:lnTo>
                    <a:pt x="2246972" y="167639"/>
                  </a:lnTo>
                  <a:lnTo>
                    <a:pt x="2256526" y="191769"/>
                  </a:lnTo>
                  <a:lnTo>
                    <a:pt x="2277075" y="253999"/>
                  </a:lnTo>
                  <a:lnTo>
                    <a:pt x="2290076" y="320039"/>
                  </a:lnTo>
                  <a:lnTo>
                    <a:pt x="2290325" y="353059"/>
                  </a:lnTo>
                  <a:lnTo>
                    <a:pt x="2287664" y="384809"/>
                  </a:lnTo>
                  <a:lnTo>
                    <a:pt x="2275817" y="455929"/>
                  </a:lnTo>
                  <a:lnTo>
                    <a:pt x="2262699" y="504189"/>
                  </a:lnTo>
                  <a:lnTo>
                    <a:pt x="2244146" y="558799"/>
                  </a:lnTo>
                  <a:lnTo>
                    <a:pt x="2224184" y="614679"/>
                  </a:lnTo>
                  <a:lnTo>
                    <a:pt x="2215423" y="641349"/>
                  </a:lnTo>
                  <a:lnTo>
                    <a:pt x="2204928" y="642619"/>
                  </a:lnTo>
                  <a:lnTo>
                    <a:pt x="2167808" y="646429"/>
                  </a:lnTo>
                  <a:close/>
                </a:path>
                <a:path w="2470150" h="985520">
                  <a:moveTo>
                    <a:pt x="2203412" y="680719"/>
                  </a:moveTo>
                  <a:lnTo>
                    <a:pt x="2206839" y="668019"/>
                  </a:lnTo>
                  <a:lnTo>
                    <a:pt x="2215423" y="641349"/>
                  </a:lnTo>
                  <a:lnTo>
                    <a:pt x="2337046" y="631189"/>
                  </a:lnTo>
                  <a:lnTo>
                    <a:pt x="2354043" y="632459"/>
                  </a:lnTo>
                  <a:lnTo>
                    <a:pt x="2367345" y="632459"/>
                  </a:lnTo>
                  <a:lnTo>
                    <a:pt x="2405744" y="645159"/>
                  </a:lnTo>
                  <a:lnTo>
                    <a:pt x="2443584" y="673099"/>
                  </a:lnTo>
                  <a:lnTo>
                    <a:pt x="2334189" y="673099"/>
                  </a:lnTo>
                  <a:lnTo>
                    <a:pt x="2312722" y="674369"/>
                  </a:lnTo>
                  <a:lnTo>
                    <a:pt x="2274575" y="675639"/>
                  </a:lnTo>
                  <a:lnTo>
                    <a:pt x="2224866" y="679449"/>
                  </a:lnTo>
                  <a:lnTo>
                    <a:pt x="2203412" y="680719"/>
                  </a:lnTo>
                  <a:close/>
                </a:path>
                <a:path w="2470150" h="985520">
                  <a:moveTo>
                    <a:pt x="2155930" y="687069"/>
                  </a:moveTo>
                  <a:lnTo>
                    <a:pt x="2163049" y="660399"/>
                  </a:lnTo>
                  <a:lnTo>
                    <a:pt x="2167808" y="646429"/>
                  </a:lnTo>
                  <a:lnTo>
                    <a:pt x="2204928" y="642619"/>
                  </a:lnTo>
                  <a:lnTo>
                    <a:pt x="2215423" y="641349"/>
                  </a:lnTo>
                  <a:lnTo>
                    <a:pt x="2206839" y="668019"/>
                  </a:lnTo>
                  <a:lnTo>
                    <a:pt x="2203412" y="680719"/>
                  </a:lnTo>
                  <a:lnTo>
                    <a:pt x="2155930" y="687069"/>
                  </a:lnTo>
                  <a:close/>
                </a:path>
                <a:path w="2470150" h="985520">
                  <a:moveTo>
                    <a:pt x="898306" y="944879"/>
                  </a:moveTo>
                  <a:lnTo>
                    <a:pt x="608912" y="944879"/>
                  </a:lnTo>
                  <a:lnTo>
                    <a:pt x="654522" y="942339"/>
                  </a:lnTo>
                  <a:lnTo>
                    <a:pt x="702408" y="938529"/>
                  </a:lnTo>
                  <a:lnTo>
                    <a:pt x="796270" y="925829"/>
                  </a:lnTo>
                  <a:lnTo>
                    <a:pt x="893487" y="908049"/>
                  </a:lnTo>
                  <a:lnTo>
                    <a:pt x="945567" y="897889"/>
                  </a:lnTo>
                  <a:lnTo>
                    <a:pt x="992671" y="887729"/>
                  </a:lnTo>
                  <a:lnTo>
                    <a:pt x="1042385" y="875029"/>
                  </a:lnTo>
                  <a:lnTo>
                    <a:pt x="1146907" y="847089"/>
                  </a:lnTo>
                  <a:lnTo>
                    <a:pt x="1200349" y="831849"/>
                  </a:lnTo>
                  <a:lnTo>
                    <a:pt x="1306176" y="803909"/>
                  </a:lnTo>
                  <a:lnTo>
                    <a:pt x="1357194" y="791209"/>
                  </a:lnTo>
                  <a:lnTo>
                    <a:pt x="1406038" y="779779"/>
                  </a:lnTo>
                  <a:lnTo>
                    <a:pt x="1512649" y="756919"/>
                  </a:lnTo>
                  <a:lnTo>
                    <a:pt x="1565771" y="746759"/>
                  </a:lnTo>
                  <a:lnTo>
                    <a:pt x="1617030" y="737869"/>
                  </a:lnTo>
                  <a:lnTo>
                    <a:pt x="1665120" y="728979"/>
                  </a:lnTo>
                  <a:lnTo>
                    <a:pt x="1708735" y="721359"/>
                  </a:lnTo>
                  <a:lnTo>
                    <a:pt x="1776095" y="712469"/>
                  </a:lnTo>
                  <a:lnTo>
                    <a:pt x="1847218" y="704849"/>
                  </a:lnTo>
                  <a:lnTo>
                    <a:pt x="1870572" y="699769"/>
                  </a:lnTo>
                  <a:lnTo>
                    <a:pt x="1911542" y="687069"/>
                  </a:lnTo>
                  <a:lnTo>
                    <a:pt x="2033092" y="664209"/>
                  </a:lnTo>
                  <a:lnTo>
                    <a:pt x="2147175" y="648969"/>
                  </a:lnTo>
                  <a:lnTo>
                    <a:pt x="2167808" y="646429"/>
                  </a:lnTo>
                  <a:lnTo>
                    <a:pt x="2163049" y="660399"/>
                  </a:lnTo>
                  <a:lnTo>
                    <a:pt x="2155927" y="687070"/>
                  </a:lnTo>
                  <a:lnTo>
                    <a:pt x="2108195" y="692149"/>
                  </a:lnTo>
                  <a:lnTo>
                    <a:pt x="2049948" y="699769"/>
                  </a:lnTo>
                  <a:lnTo>
                    <a:pt x="1997569" y="708659"/>
                  </a:lnTo>
                  <a:lnTo>
                    <a:pt x="1955416" y="716279"/>
                  </a:lnTo>
                  <a:lnTo>
                    <a:pt x="1899325" y="730249"/>
                  </a:lnTo>
                  <a:lnTo>
                    <a:pt x="1851412" y="742949"/>
                  </a:lnTo>
                  <a:lnTo>
                    <a:pt x="1828438" y="745489"/>
                  </a:lnTo>
                  <a:lnTo>
                    <a:pt x="1806644" y="746759"/>
                  </a:lnTo>
                  <a:lnTo>
                    <a:pt x="1783120" y="749299"/>
                  </a:lnTo>
                  <a:lnTo>
                    <a:pt x="1717386" y="758189"/>
                  </a:lnTo>
                  <a:lnTo>
                    <a:pt x="1673874" y="765809"/>
                  </a:lnTo>
                  <a:lnTo>
                    <a:pt x="1625770" y="773429"/>
                  </a:lnTo>
                  <a:lnTo>
                    <a:pt x="1521184" y="793749"/>
                  </a:lnTo>
                  <a:lnTo>
                    <a:pt x="1414426" y="816609"/>
                  </a:lnTo>
                  <a:lnTo>
                    <a:pt x="1365552" y="828039"/>
                  </a:lnTo>
                  <a:lnTo>
                    <a:pt x="1314448" y="840739"/>
                  </a:lnTo>
                  <a:lnTo>
                    <a:pt x="1261805" y="854709"/>
                  </a:lnTo>
                  <a:lnTo>
                    <a:pt x="1208313" y="869949"/>
                  </a:lnTo>
                  <a:lnTo>
                    <a:pt x="1154662" y="883919"/>
                  </a:lnTo>
                  <a:lnTo>
                    <a:pt x="1101543" y="899159"/>
                  </a:lnTo>
                  <a:lnTo>
                    <a:pt x="999660" y="924559"/>
                  </a:lnTo>
                  <a:lnTo>
                    <a:pt x="952277" y="934719"/>
                  </a:lnTo>
                  <a:lnTo>
                    <a:pt x="898306" y="944879"/>
                  </a:lnTo>
                  <a:close/>
                </a:path>
                <a:path w="2470150" h="985520">
                  <a:moveTo>
                    <a:pt x="2380651" y="853439"/>
                  </a:moveTo>
                  <a:lnTo>
                    <a:pt x="2281125" y="853439"/>
                  </a:lnTo>
                  <a:lnTo>
                    <a:pt x="2290915" y="850899"/>
                  </a:lnTo>
                  <a:lnTo>
                    <a:pt x="2304544" y="845819"/>
                  </a:lnTo>
                  <a:lnTo>
                    <a:pt x="2347949" y="821689"/>
                  </a:lnTo>
                  <a:lnTo>
                    <a:pt x="2391145" y="786129"/>
                  </a:lnTo>
                  <a:lnTo>
                    <a:pt x="2421759" y="748029"/>
                  </a:lnTo>
                  <a:lnTo>
                    <a:pt x="2424275" y="728979"/>
                  </a:lnTo>
                  <a:lnTo>
                    <a:pt x="2422467" y="720089"/>
                  </a:lnTo>
                  <a:lnTo>
                    <a:pt x="2392479" y="687069"/>
                  </a:lnTo>
                  <a:lnTo>
                    <a:pt x="2351724" y="674369"/>
                  </a:lnTo>
                  <a:lnTo>
                    <a:pt x="2334189" y="673099"/>
                  </a:lnTo>
                  <a:lnTo>
                    <a:pt x="2443584" y="673099"/>
                  </a:lnTo>
                  <a:lnTo>
                    <a:pt x="2463892" y="711199"/>
                  </a:lnTo>
                  <a:lnTo>
                    <a:pt x="2469672" y="737869"/>
                  </a:lnTo>
                  <a:lnTo>
                    <a:pt x="2469528" y="744219"/>
                  </a:lnTo>
                  <a:lnTo>
                    <a:pt x="2445008" y="789939"/>
                  </a:lnTo>
                  <a:lnTo>
                    <a:pt x="2408549" y="829309"/>
                  </a:lnTo>
                  <a:lnTo>
                    <a:pt x="2394001" y="843279"/>
                  </a:lnTo>
                  <a:lnTo>
                    <a:pt x="2380651" y="853439"/>
                  </a:lnTo>
                  <a:close/>
                </a:path>
                <a:path w="2470150" h="985520">
                  <a:moveTo>
                    <a:pt x="2287114" y="899159"/>
                  </a:moveTo>
                  <a:lnTo>
                    <a:pt x="2261244" y="899159"/>
                  </a:lnTo>
                  <a:lnTo>
                    <a:pt x="2252398" y="897889"/>
                  </a:lnTo>
                  <a:lnTo>
                    <a:pt x="2243945" y="895349"/>
                  </a:lnTo>
                  <a:lnTo>
                    <a:pt x="2226750" y="887729"/>
                  </a:lnTo>
                  <a:lnTo>
                    <a:pt x="2218232" y="881379"/>
                  </a:lnTo>
                  <a:lnTo>
                    <a:pt x="2209556" y="876299"/>
                  </a:lnTo>
                  <a:lnTo>
                    <a:pt x="2179008" y="845819"/>
                  </a:lnTo>
                  <a:lnTo>
                    <a:pt x="2155457" y="812799"/>
                  </a:lnTo>
                  <a:lnTo>
                    <a:pt x="2143683" y="772159"/>
                  </a:lnTo>
                  <a:lnTo>
                    <a:pt x="2143636" y="765809"/>
                  </a:lnTo>
                  <a:lnTo>
                    <a:pt x="2143924" y="751839"/>
                  </a:lnTo>
                  <a:lnTo>
                    <a:pt x="2146519" y="730249"/>
                  </a:lnTo>
                  <a:lnTo>
                    <a:pt x="2150844" y="706119"/>
                  </a:lnTo>
                  <a:lnTo>
                    <a:pt x="2155930" y="687069"/>
                  </a:lnTo>
                  <a:lnTo>
                    <a:pt x="2203412" y="680719"/>
                  </a:lnTo>
                  <a:lnTo>
                    <a:pt x="2196136" y="711199"/>
                  </a:lnTo>
                  <a:lnTo>
                    <a:pt x="2192100" y="734059"/>
                  </a:lnTo>
                  <a:lnTo>
                    <a:pt x="2189636" y="754379"/>
                  </a:lnTo>
                  <a:lnTo>
                    <a:pt x="2190003" y="772159"/>
                  </a:lnTo>
                  <a:lnTo>
                    <a:pt x="2194459" y="789939"/>
                  </a:lnTo>
                  <a:lnTo>
                    <a:pt x="2220041" y="825499"/>
                  </a:lnTo>
                  <a:lnTo>
                    <a:pt x="2253171" y="849629"/>
                  </a:lnTo>
                  <a:lnTo>
                    <a:pt x="2262489" y="853439"/>
                  </a:lnTo>
                  <a:lnTo>
                    <a:pt x="2380651" y="853439"/>
                  </a:lnTo>
                  <a:lnTo>
                    <a:pt x="2378982" y="854709"/>
                  </a:lnTo>
                  <a:lnTo>
                    <a:pt x="2362247" y="866139"/>
                  </a:lnTo>
                  <a:lnTo>
                    <a:pt x="2344489" y="875029"/>
                  </a:lnTo>
                  <a:lnTo>
                    <a:pt x="2327203" y="883919"/>
                  </a:lnTo>
                  <a:lnTo>
                    <a:pt x="2311883" y="891539"/>
                  </a:lnTo>
                  <a:lnTo>
                    <a:pt x="2302998" y="894079"/>
                  </a:lnTo>
                  <a:lnTo>
                    <a:pt x="2294899" y="896619"/>
                  </a:lnTo>
                  <a:lnTo>
                    <a:pt x="2287114" y="899159"/>
                  </a:lnTo>
                  <a:close/>
                </a:path>
                <a:path w="2470150" h="985520">
                  <a:moveTo>
                    <a:pt x="574527" y="985519"/>
                  </a:moveTo>
                  <a:lnTo>
                    <a:pt x="494322" y="985519"/>
                  </a:lnTo>
                  <a:lnTo>
                    <a:pt x="392196" y="977899"/>
                  </a:lnTo>
                  <a:lnTo>
                    <a:pt x="282824" y="965199"/>
                  </a:lnTo>
                  <a:lnTo>
                    <a:pt x="167840" y="948689"/>
                  </a:lnTo>
                  <a:lnTo>
                    <a:pt x="102209" y="938529"/>
                  </a:lnTo>
                  <a:lnTo>
                    <a:pt x="46013" y="927099"/>
                  </a:lnTo>
                  <a:lnTo>
                    <a:pt x="5373" y="908049"/>
                  </a:lnTo>
                  <a:lnTo>
                    <a:pt x="0" y="894079"/>
                  </a:lnTo>
                  <a:lnTo>
                    <a:pt x="301" y="888999"/>
                  </a:lnTo>
                  <a:lnTo>
                    <a:pt x="5032" y="883919"/>
                  </a:lnTo>
                  <a:lnTo>
                    <a:pt x="12987" y="878839"/>
                  </a:lnTo>
                  <a:lnTo>
                    <a:pt x="20470" y="876299"/>
                  </a:lnTo>
                  <a:lnTo>
                    <a:pt x="23786" y="875029"/>
                  </a:lnTo>
                  <a:lnTo>
                    <a:pt x="203694" y="904239"/>
                  </a:lnTo>
                  <a:lnTo>
                    <a:pt x="397995" y="930909"/>
                  </a:lnTo>
                  <a:lnTo>
                    <a:pt x="446424" y="935989"/>
                  </a:lnTo>
                  <a:lnTo>
                    <a:pt x="488272" y="939799"/>
                  </a:lnTo>
                  <a:lnTo>
                    <a:pt x="524492" y="942339"/>
                  </a:lnTo>
                  <a:lnTo>
                    <a:pt x="556037" y="944879"/>
                  </a:lnTo>
                  <a:lnTo>
                    <a:pt x="898306" y="944879"/>
                  </a:lnTo>
                  <a:lnTo>
                    <a:pt x="845663" y="955039"/>
                  </a:lnTo>
                  <a:lnTo>
                    <a:pt x="794698" y="963929"/>
                  </a:lnTo>
                  <a:lnTo>
                    <a:pt x="699197" y="976629"/>
                  </a:lnTo>
                  <a:lnTo>
                    <a:pt x="612860" y="984249"/>
                  </a:lnTo>
                  <a:lnTo>
                    <a:pt x="574527" y="985519"/>
                  </a:lnTo>
                  <a:close/>
                </a:path>
              </a:pathLst>
            </a:custGeom>
            <a:solidFill>
              <a:srgbClr val="E718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529982" y="0"/>
              <a:ext cx="972819" cy="486409"/>
            </a:xfrm>
            <a:custGeom>
              <a:avLst/>
              <a:gdLst/>
              <a:ahLst/>
              <a:cxnLst/>
              <a:rect l="l" t="t" r="r" b="b"/>
              <a:pathLst>
                <a:path w="972820" h="486409">
                  <a:moveTo>
                    <a:pt x="486283" y="486283"/>
                  </a:moveTo>
                  <a:lnTo>
                    <a:pt x="439451" y="484057"/>
                  </a:lnTo>
                  <a:lnTo>
                    <a:pt x="393878" y="477515"/>
                  </a:lnTo>
                  <a:lnTo>
                    <a:pt x="349768" y="466860"/>
                  </a:lnTo>
                  <a:lnTo>
                    <a:pt x="307326" y="452296"/>
                  </a:lnTo>
                  <a:lnTo>
                    <a:pt x="266754" y="434028"/>
                  </a:lnTo>
                  <a:lnTo>
                    <a:pt x="228257" y="412258"/>
                  </a:lnTo>
                  <a:lnTo>
                    <a:pt x="192039" y="387191"/>
                  </a:lnTo>
                  <a:lnTo>
                    <a:pt x="158302" y="359031"/>
                  </a:lnTo>
                  <a:lnTo>
                    <a:pt x="127252" y="327980"/>
                  </a:lnTo>
                  <a:lnTo>
                    <a:pt x="99091" y="294244"/>
                  </a:lnTo>
                  <a:lnTo>
                    <a:pt x="74024" y="258025"/>
                  </a:lnTo>
                  <a:lnTo>
                    <a:pt x="52255" y="219528"/>
                  </a:lnTo>
                  <a:lnTo>
                    <a:pt x="33986" y="178957"/>
                  </a:lnTo>
                  <a:lnTo>
                    <a:pt x="19423" y="136514"/>
                  </a:lnTo>
                  <a:lnTo>
                    <a:pt x="8768" y="92405"/>
                  </a:lnTo>
                  <a:lnTo>
                    <a:pt x="2226" y="46832"/>
                  </a:lnTo>
                  <a:lnTo>
                    <a:pt x="0" y="0"/>
                  </a:lnTo>
                  <a:lnTo>
                    <a:pt x="972567" y="7"/>
                  </a:lnTo>
                  <a:lnTo>
                    <a:pt x="970341" y="46832"/>
                  </a:lnTo>
                  <a:lnTo>
                    <a:pt x="963799" y="92405"/>
                  </a:lnTo>
                  <a:lnTo>
                    <a:pt x="953144" y="136514"/>
                  </a:lnTo>
                  <a:lnTo>
                    <a:pt x="938580" y="178957"/>
                  </a:lnTo>
                  <a:lnTo>
                    <a:pt x="920312" y="219528"/>
                  </a:lnTo>
                  <a:lnTo>
                    <a:pt x="898542" y="258025"/>
                  </a:lnTo>
                  <a:lnTo>
                    <a:pt x="873475" y="294244"/>
                  </a:lnTo>
                  <a:lnTo>
                    <a:pt x="845315" y="327980"/>
                  </a:lnTo>
                  <a:lnTo>
                    <a:pt x="814264" y="359031"/>
                  </a:lnTo>
                  <a:lnTo>
                    <a:pt x="780528" y="387191"/>
                  </a:lnTo>
                  <a:lnTo>
                    <a:pt x="744309" y="412258"/>
                  </a:lnTo>
                  <a:lnTo>
                    <a:pt x="705812" y="434028"/>
                  </a:lnTo>
                  <a:lnTo>
                    <a:pt x="665241" y="452296"/>
                  </a:lnTo>
                  <a:lnTo>
                    <a:pt x="622798" y="466860"/>
                  </a:lnTo>
                  <a:lnTo>
                    <a:pt x="578689" y="477515"/>
                  </a:lnTo>
                  <a:lnTo>
                    <a:pt x="533116" y="484057"/>
                  </a:lnTo>
                  <a:lnTo>
                    <a:pt x="486283" y="4862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03955" y="294615"/>
              <a:ext cx="5819774" cy="234314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069702" y="2554703"/>
              <a:ext cx="672465" cy="326390"/>
            </a:xfrm>
            <a:custGeom>
              <a:avLst/>
              <a:gdLst/>
              <a:ahLst/>
              <a:cxnLst/>
              <a:rect l="l" t="t" r="r" b="b"/>
              <a:pathLst>
                <a:path w="672464" h="326389">
                  <a:moveTo>
                    <a:pt x="657643" y="33223"/>
                  </a:moveTo>
                  <a:lnTo>
                    <a:pt x="648158" y="32169"/>
                  </a:lnTo>
                  <a:lnTo>
                    <a:pt x="642361" y="27953"/>
                  </a:lnTo>
                  <a:lnTo>
                    <a:pt x="640253" y="24264"/>
                  </a:lnTo>
                  <a:lnTo>
                    <a:pt x="638146" y="20049"/>
                  </a:lnTo>
                  <a:lnTo>
                    <a:pt x="638146" y="12671"/>
                  </a:lnTo>
                  <a:lnTo>
                    <a:pt x="642361" y="4240"/>
                  </a:lnTo>
                  <a:lnTo>
                    <a:pt x="646973" y="1165"/>
                  </a:lnTo>
                  <a:lnTo>
                    <a:pt x="653938" y="0"/>
                  </a:lnTo>
                  <a:lnTo>
                    <a:pt x="659440" y="478"/>
                  </a:lnTo>
                  <a:lnTo>
                    <a:pt x="668182" y="5821"/>
                  </a:lnTo>
                  <a:lnTo>
                    <a:pt x="670290" y="10563"/>
                  </a:lnTo>
                  <a:lnTo>
                    <a:pt x="670554" y="11091"/>
                  </a:lnTo>
                  <a:lnTo>
                    <a:pt x="671871" y="16360"/>
                  </a:lnTo>
                  <a:lnTo>
                    <a:pt x="670569" y="22436"/>
                  </a:lnTo>
                  <a:lnTo>
                    <a:pt x="669104" y="25121"/>
                  </a:lnTo>
                  <a:lnTo>
                    <a:pt x="667692" y="26769"/>
                  </a:lnTo>
                  <a:lnTo>
                    <a:pt x="662743" y="31261"/>
                  </a:lnTo>
                  <a:lnTo>
                    <a:pt x="657643" y="33223"/>
                  </a:lnTo>
                  <a:close/>
                </a:path>
                <a:path w="672464" h="326389">
                  <a:moveTo>
                    <a:pt x="646973" y="1165"/>
                  </a:moveTo>
                  <a:lnTo>
                    <a:pt x="648685" y="24"/>
                  </a:lnTo>
                  <a:lnTo>
                    <a:pt x="653790" y="24"/>
                  </a:lnTo>
                  <a:lnTo>
                    <a:pt x="646973" y="1165"/>
                  </a:lnTo>
                  <a:close/>
                </a:path>
                <a:path w="672464" h="326389">
                  <a:moveTo>
                    <a:pt x="659440" y="478"/>
                  </a:moveTo>
                  <a:lnTo>
                    <a:pt x="654223" y="24"/>
                  </a:lnTo>
                  <a:lnTo>
                    <a:pt x="658697" y="24"/>
                  </a:lnTo>
                  <a:lnTo>
                    <a:pt x="659440" y="478"/>
                  </a:lnTo>
                  <a:close/>
                </a:path>
                <a:path w="672464" h="326389">
                  <a:moveTo>
                    <a:pt x="670554" y="11091"/>
                  </a:moveTo>
                  <a:lnTo>
                    <a:pt x="670290" y="10563"/>
                  </a:lnTo>
                  <a:lnTo>
                    <a:pt x="668182" y="5821"/>
                  </a:lnTo>
                  <a:lnTo>
                    <a:pt x="659440" y="478"/>
                  </a:lnTo>
                  <a:lnTo>
                    <a:pt x="660278" y="551"/>
                  </a:lnTo>
                  <a:lnTo>
                    <a:pt x="665548" y="2132"/>
                  </a:lnTo>
                  <a:lnTo>
                    <a:pt x="669763" y="7929"/>
                  </a:lnTo>
                  <a:lnTo>
                    <a:pt x="670554" y="11091"/>
                  </a:lnTo>
                  <a:close/>
                </a:path>
                <a:path w="672464" h="326389">
                  <a:moveTo>
                    <a:pt x="12120" y="326211"/>
                  </a:moveTo>
                  <a:lnTo>
                    <a:pt x="8431" y="325684"/>
                  </a:lnTo>
                  <a:lnTo>
                    <a:pt x="3161" y="322523"/>
                  </a:lnTo>
                  <a:lnTo>
                    <a:pt x="526" y="319361"/>
                  </a:lnTo>
                  <a:lnTo>
                    <a:pt x="526" y="316199"/>
                  </a:lnTo>
                  <a:lnTo>
                    <a:pt x="0" y="312510"/>
                  </a:lnTo>
                  <a:lnTo>
                    <a:pt x="8431" y="300917"/>
                  </a:lnTo>
                  <a:lnTo>
                    <a:pt x="58278" y="279241"/>
                  </a:lnTo>
                  <a:lnTo>
                    <a:pt x="108458" y="255335"/>
                  </a:lnTo>
                  <a:lnTo>
                    <a:pt x="157623" y="230580"/>
                  </a:lnTo>
                  <a:lnTo>
                    <a:pt x="247528" y="184057"/>
                  </a:lnTo>
                  <a:lnTo>
                    <a:pt x="285577" y="165054"/>
                  </a:lnTo>
                  <a:lnTo>
                    <a:pt x="317228" y="150734"/>
                  </a:lnTo>
                  <a:lnTo>
                    <a:pt x="345544" y="139915"/>
                  </a:lnTo>
                  <a:lnTo>
                    <a:pt x="371044" y="131764"/>
                  </a:lnTo>
                  <a:lnTo>
                    <a:pt x="394666" y="124798"/>
                  </a:lnTo>
                  <a:lnTo>
                    <a:pt x="417350" y="117536"/>
                  </a:lnTo>
                  <a:lnTo>
                    <a:pt x="467444" y="99010"/>
                  </a:lnTo>
                  <a:lnTo>
                    <a:pt x="509107" y="77619"/>
                  </a:lnTo>
                  <a:lnTo>
                    <a:pt x="521301" y="70604"/>
                  </a:lnTo>
                  <a:lnTo>
                    <a:pt x="532754" y="65367"/>
                  </a:lnTo>
                  <a:lnTo>
                    <a:pt x="540090" y="63267"/>
                  </a:lnTo>
                  <a:lnTo>
                    <a:pt x="546784" y="62403"/>
                  </a:lnTo>
                  <a:lnTo>
                    <a:pt x="553577" y="61440"/>
                  </a:lnTo>
                  <a:lnTo>
                    <a:pt x="561210" y="59044"/>
                  </a:lnTo>
                  <a:lnTo>
                    <a:pt x="576945" y="48760"/>
                  </a:lnTo>
                  <a:lnTo>
                    <a:pt x="613156" y="18509"/>
                  </a:lnTo>
                  <a:lnTo>
                    <a:pt x="629187" y="7929"/>
                  </a:lnTo>
                  <a:lnTo>
                    <a:pt x="637899" y="4034"/>
                  </a:lnTo>
                  <a:lnTo>
                    <a:pt x="646314" y="1276"/>
                  </a:lnTo>
                  <a:lnTo>
                    <a:pt x="646973" y="1165"/>
                  </a:lnTo>
                  <a:lnTo>
                    <a:pt x="642361" y="4240"/>
                  </a:lnTo>
                  <a:lnTo>
                    <a:pt x="638146" y="12671"/>
                  </a:lnTo>
                  <a:lnTo>
                    <a:pt x="638146" y="20049"/>
                  </a:lnTo>
                  <a:lnTo>
                    <a:pt x="640253" y="24264"/>
                  </a:lnTo>
                  <a:lnTo>
                    <a:pt x="642361" y="27953"/>
                  </a:lnTo>
                  <a:lnTo>
                    <a:pt x="648158" y="32169"/>
                  </a:lnTo>
                  <a:lnTo>
                    <a:pt x="657643" y="33223"/>
                  </a:lnTo>
                  <a:lnTo>
                    <a:pt x="660582" y="33223"/>
                  </a:lnTo>
                  <a:lnTo>
                    <a:pt x="654877" y="38402"/>
                  </a:lnTo>
                  <a:lnTo>
                    <a:pt x="604684" y="67269"/>
                  </a:lnTo>
                  <a:lnTo>
                    <a:pt x="561827" y="89772"/>
                  </a:lnTo>
                  <a:lnTo>
                    <a:pt x="525714" y="106503"/>
                  </a:lnTo>
                  <a:lnTo>
                    <a:pt x="477629" y="123588"/>
                  </a:lnTo>
                  <a:lnTo>
                    <a:pt x="415399" y="140236"/>
                  </a:lnTo>
                  <a:lnTo>
                    <a:pt x="386260" y="149153"/>
                  </a:lnTo>
                  <a:lnTo>
                    <a:pt x="344696" y="164567"/>
                  </a:lnTo>
                  <a:lnTo>
                    <a:pt x="300366" y="183933"/>
                  </a:lnTo>
                  <a:lnTo>
                    <a:pt x="260034" y="204303"/>
                  </a:lnTo>
                  <a:lnTo>
                    <a:pt x="114758" y="283372"/>
                  </a:lnTo>
                  <a:lnTo>
                    <a:pt x="77462" y="301971"/>
                  </a:lnTo>
                  <a:lnTo>
                    <a:pt x="58969" y="310567"/>
                  </a:lnTo>
                  <a:lnTo>
                    <a:pt x="42551" y="317780"/>
                  </a:lnTo>
                  <a:lnTo>
                    <a:pt x="28702" y="323017"/>
                  </a:lnTo>
                  <a:lnTo>
                    <a:pt x="17916" y="325684"/>
                  </a:lnTo>
                  <a:lnTo>
                    <a:pt x="12120" y="326211"/>
                  </a:lnTo>
                  <a:close/>
                </a:path>
                <a:path w="672464" h="326389">
                  <a:moveTo>
                    <a:pt x="670569" y="22436"/>
                  </a:moveTo>
                  <a:lnTo>
                    <a:pt x="671871" y="16360"/>
                  </a:lnTo>
                  <a:lnTo>
                    <a:pt x="670554" y="11091"/>
                  </a:lnTo>
                  <a:lnTo>
                    <a:pt x="671978" y="13939"/>
                  </a:lnTo>
                  <a:lnTo>
                    <a:pt x="671871" y="20049"/>
                  </a:lnTo>
                  <a:lnTo>
                    <a:pt x="670569" y="22436"/>
                  </a:lnTo>
                  <a:close/>
                </a:path>
                <a:path w="672464" h="326389">
                  <a:moveTo>
                    <a:pt x="669104" y="25121"/>
                  </a:moveTo>
                  <a:lnTo>
                    <a:pt x="670569" y="22436"/>
                  </a:lnTo>
                  <a:lnTo>
                    <a:pt x="670290" y="23737"/>
                  </a:lnTo>
                  <a:lnTo>
                    <a:pt x="669104" y="25121"/>
                  </a:lnTo>
                  <a:close/>
                </a:path>
                <a:path w="672464" h="326389">
                  <a:moveTo>
                    <a:pt x="667692" y="26769"/>
                  </a:moveTo>
                  <a:lnTo>
                    <a:pt x="669104" y="25121"/>
                  </a:lnTo>
                  <a:lnTo>
                    <a:pt x="668709" y="25845"/>
                  </a:lnTo>
                  <a:lnTo>
                    <a:pt x="667692" y="26769"/>
                  </a:lnTo>
                  <a:close/>
                </a:path>
                <a:path w="672464" h="326389">
                  <a:moveTo>
                    <a:pt x="662743" y="31261"/>
                  </a:moveTo>
                  <a:lnTo>
                    <a:pt x="667692" y="26769"/>
                  </a:lnTo>
                  <a:lnTo>
                    <a:pt x="664494" y="30588"/>
                  </a:lnTo>
                  <a:lnTo>
                    <a:pt x="662743" y="31261"/>
                  </a:lnTo>
                  <a:close/>
                </a:path>
                <a:path w="672464" h="326389">
                  <a:moveTo>
                    <a:pt x="660582" y="33223"/>
                  </a:moveTo>
                  <a:lnTo>
                    <a:pt x="657643" y="33223"/>
                  </a:lnTo>
                  <a:lnTo>
                    <a:pt x="662743" y="31261"/>
                  </a:lnTo>
                  <a:lnTo>
                    <a:pt x="660582" y="33223"/>
                  </a:lnTo>
                  <a:close/>
                </a:path>
              </a:pathLst>
            </a:custGeom>
            <a:solidFill>
              <a:srgbClr val="E718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67093" y="2567344"/>
              <a:ext cx="392430" cy="891540"/>
            </a:xfrm>
            <a:custGeom>
              <a:avLst/>
              <a:gdLst/>
              <a:ahLst/>
              <a:cxnLst/>
              <a:rect l="l" t="t" r="r" b="b"/>
              <a:pathLst>
                <a:path w="392429" h="891539">
                  <a:moveTo>
                    <a:pt x="215384" y="891182"/>
                  </a:moveTo>
                  <a:lnTo>
                    <a:pt x="194039" y="807429"/>
                  </a:lnTo>
                  <a:lnTo>
                    <a:pt x="173853" y="731616"/>
                  </a:lnTo>
                  <a:lnTo>
                    <a:pt x="154870" y="663311"/>
                  </a:lnTo>
                  <a:lnTo>
                    <a:pt x="137137" y="602081"/>
                  </a:lnTo>
                  <a:lnTo>
                    <a:pt x="120701" y="547491"/>
                  </a:lnTo>
                  <a:lnTo>
                    <a:pt x="105608" y="499109"/>
                  </a:lnTo>
                  <a:lnTo>
                    <a:pt x="91904" y="456502"/>
                  </a:lnTo>
                  <a:lnTo>
                    <a:pt x="79635" y="419236"/>
                  </a:lnTo>
                  <a:lnTo>
                    <a:pt x="68847" y="386878"/>
                  </a:lnTo>
                  <a:lnTo>
                    <a:pt x="59588" y="358995"/>
                  </a:lnTo>
                  <a:lnTo>
                    <a:pt x="45839" y="314920"/>
                  </a:lnTo>
                  <a:lnTo>
                    <a:pt x="34528" y="270033"/>
                  </a:lnTo>
                  <a:lnTo>
                    <a:pt x="26789" y="227290"/>
                  </a:lnTo>
                  <a:lnTo>
                    <a:pt x="16906" y="177760"/>
                  </a:lnTo>
                  <a:lnTo>
                    <a:pt x="4881" y="118229"/>
                  </a:lnTo>
                  <a:lnTo>
                    <a:pt x="0" y="62269"/>
                  </a:lnTo>
                  <a:lnTo>
                    <a:pt x="11549" y="23455"/>
                  </a:lnTo>
                  <a:lnTo>
                    <a:pt x="45824" y="6057"/>
                  </a:lnTo>
                  <a:lnTo>
                    <a:pt x="97154" y="0"/>
                  </a:lnTo>
                  <a:lnTo>
                    <a:pt x="148307" y="3765"/>
                  </a:lnTo>
                  <a:lnTo>
                    <a:pt x="182046" y="15835"/>
                  </a:lnTo>
                  <a:lnTo>
                    <a:pt x="191363" y="28396"/>
                  </a:lnTo>
                  <a:lnTo>
                    <a:pt x="195143" y="44886"/>
                  </a:lnTo>
                  <a:lnTo>
                    <a:pt x="195708" y="63519"/>
                  </a:lnTo>
                  <a:lnTo>
                    <a:pt x="195381" y="82510"/>
                  </a:lnTo>
                  <a:lnTo>
                    <a:pt x="191705" y="103867"/>
                  </a:lnTo>
                  <a:lnTo>
                    <a:pt x="183832" y="125491"/>
                  </a:lnTo>
                  <a:lnTo>
                    <a:pt x="176495" y="150152"/>
                  </a:lnTo>
                  <a:lnTo>
                    <a:pt x="179288" y="215055"/>
                  </a:lnTo>
                  <a:lnTo>
                    <a:pt x="189990" y="257934"/>
                  </a:lnTo>
                  <a:lnTo>
                    <a:pt x="205380" y="307446"/>
                  </a:lnTo>
                  <a:lnTo>
                    <a:pt x="224308" y="361785"/>
                  </a:lnTo>
                  <a:lnTo>
                    <a:pt x="245624" y="419143"/>
                  </a:lnTo>
                  <a:lnTo>
                    <a:pt x="268176" y="477711"/>
                  </a:lnTo>
                  <a:lnTo>
                    <a:pt x="290814" y="535683"/>
                  </a:lnTo>
                  <a:lnTo>
                    <a:pt x="312388" y="591250"/>
                  </a:lnTo>
                  <a:lnTo>
                    <a:pt x="331745" y="642605"/>
                  </a:lnTo>
                  <a:lnTo>
                    <a:pt x="347737" y="687940"/>
                  </a:lnTo>
                  <a:lnTo>
                    <a:pt x="359211" y="725447"/>
                  </a:lnTo>
                  <a:lnTo>
                    <a:pt x="372487" y="767312"/>
                  </a:lnTo>
                  <a:lnTo>
                    <a:pt x="385405" y="803909"/>
                  </a:lnTo>
                  <a:lnTo>
                    <a:pt x="391894" y="834613"/>
                  </a:lnTo>
                  <a:lnTo>
                    <a:pt x="385881" y="858797"/>
                  </a:lnTo>
                  <a:lnTo>
                    <a:pt x="349999" y="877118"/>
                  </a:lnTo>
                  <a:lnTo>
                    <a:pt x="292417" y="886777"/>
                  </a:lnTo>
                  <a:lnTo>
                    <a:pt x="238943" y="890542"/>
                  </a:lnTo>
                  <a:lnTo>
                    <a:pt x="215384" y="891182"/>
                  </a:lnTo>
                  <a:close/>
                </a:path>
              </a:pathLst>
            </a:custGeom>
            <a:solidFill>
              <a:srgbClr val="FFF133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5396229"/>
              <a:ext cx="8543925" cy="1805305"/>
            </a:xfrm>
            <a:custGeom>
              <a:avLst/>
              <a:gdLst/>
              <a:ahLst/>
              <a:cxnLst/>
              <a:rect l="l" t="t" r="r" b="b"/>
              <a:pathLst>
                <a:path w="8543925" h="1805304">
                  <a:moveTo>
                    <a:pt x="2498306" y="774357"/>
                  </a:moveTo>
                  <a:lnTo>
                    <a:pt x="2484323" y="692340"/>
                  </a:lnTo>
                  <a:lnTo>
                    <a:pt x="2466149" y="648474"/>
                  </a:lnTo>
                  <a:lnTo>
                    <a:pt x="2441295" y="607847"/>
                  </a:lnTo>
                  <a:lnTo>
                    <a:pt x="2410104" y="571296"/>
                  </a:lnTo>
                  <a:lnTo>
                    <a:pt x="2373553" y="540092"/>
                  </a:lnTo>
                  <a:lnTo>
                    <a:pt x="2332926" y="515239"/>
                  </a:lnTo>
                  <a:lnTo>
                    <a:pt x="2289060" y="497078"/>
                  </a:lnTo>
                  <a:lnTo>
                    <a:pt x="2242756" y="485927"/>
                  </a:lnTo>
                  <a:lnTo>
                    <a:pt x="2194852" y="482130"/>
                  </a:lnTo>
                  <a:lnTo>
                    <a:pt x="367385" y="482130"/>
                  </a:lnTo>
                  <a:lnTo>
                    <a:pt x="319481" y="485927"/>
                  </a:lnTo>
                  <a:lnTo>
                    <a:pt x="273177" y="497078"/>
                  </a:lnTo>
                  <a:lnTo>
                    <a:pt x="229311" y="515239"/>
                  </a:lnTo>
                  <a:lnTo>
                    <a:pt x="188696" y="540092"/>
                  </a:lnTo>
                  <a:lnTo>
                    <a:pt x="152133" y="571296"/>
                  </a:lnTo>
                  <a:lnTo>
                    <a:pt x="120942" y="607847"/>
                  </a:lnTo>
                  <a:lnTo>
                    <a:pt x="96088" y="648474"/>
                  </a:lnTo>
                  <a:lnTo>
                    <a:pt x="77914" y="692340"/>
                  </a:lnTo>
                  <a:lnTo>
                    <a:pt x="66763" y="738632"/>
                  </a:lnTo>
                  <a:lnTo>
                    <a:pt x="62966" y="786549"/>
                  </a:lnTo>
                  <a:lnTo>
                    <a:pt x="66763" y="834453"/>
                  </a:lnTo>
                  <a:lnTo>
                    <a:pt x="77914" y="880757"/>
                  </a:lnTo>
                  <a:lnTo>
                    <a:pt x="95402" y="922997"/>
                  </a:lnTo>
                  <a:lnTo>
                    <a:pt x="68465" y="916406"/>
                  </a:lnTo>
                  <a:lnTo>
                    <a:pt x="22771" y="907313"/>
                  </a:lnTo>
                  <a:lnTo>
                    <a:pt x="0" y="903808"/>
                  </a:lnTo>
                  <a:lnTo>
                    <a:pt x="0" y="1804682"/>
                  </a:lnTo>
                  <a:lnTo>
                    <a:pt x="900798" y="1804682"/>
                  </a:lnTo>
                  <a:lnTo>
                    <a:pt x="897267" y="1781810"/>
                  </a:lnTo>
                  <a:lnTo>
                    <a:pt x="888174" y="1736115"/>
                  </a:lnTo>
                  <a:lnTo>
                    <a:pt x="877189" y="1691144"/>
                  </a:lnTo>
                  <a:lnTo>
                    <a:pt x="864336" y="1646936"/>
                  </a:lnTo>
                  <a:lnTo>
                    <a:pt x="849680" y="1603514"/>
                  </a:lnTo>
                  <a:lnTo>
                    <a:pt x="833259" y="1560944"/>
                  </a:lnTo>
                  <a:lnTo>
                    <a:pt x="815111" y="1519275"/>
                  </a:lnTo>
                  <a:lnTo>
                    <a:pt x="795274" y="1478534"/>
                  </a:lnTo>
                  <a:lnTo>
                    <a:pt x="773811" y="1438757"/>
                  </a:lnTo>
                  <a:lnTo>
                    <a:pt x="750760" y="1400022"/>
                  </a:lnTo>
                  <a:lnTo>
                    <a:pt x="726147" y="1362341"/>
                  </a:lnTo>
                  <a:lnTo>
                    <a:pt x="700036" y="1325778"/>
                  </a:lnTo>
                  <a:lnTo>
                    <a:pt x="672465" y="1290358"/>
                  </a:lnTo>
                  <a:lnTo>
                    <a:pt x="643470" y="1256144"/>
                  </a:lnTo>
                  <a:lnTo>
                    <a:pt x="613105" y="1223162"/>
                  </a:lnTo>
                  <a:lnTo>
                    <a:pt x="581418" y="1191475"/>
                  </a:lnTo>
                  <a:lnTo>
                    <a:pt x="548449" y="1161110"/>
                  </a:lnTo>
                  <a:lnTo>
                    <a:pt x="514223" y="1132116"/>
                  </a:lnTo>
                  <a:lnTo>
                    <a:pt x="478815" y="1104544"/>
                  </a:lnTo>
                  <a:lnTo>
                    <a:pt x="459790" y="1090968"/>
                  </a:lnTo>
                  <a:lnTo>
                    <a:pt x="2194852" y="1090968"/>
                  </a:lnTo>
                  <a:lnTo>
                    <a:pt x="2242756" y="1087170"/>
                  </a:lnTo>
                  <a:lnTo>
                    <a:pt x="2289060" y="1076020"/>
                  </a:lnTo>
                  <a:lnTo>
                    <a:pt x="2332926" y="1057846"/>
                  </a:lnTo>
                  <a:lnTo>
                    <a:pt x="2373553" y="1032992"/>
                  </a:lnTo>
                  <a:lnTo>
                    <a:pt x="2410104" y="1001801"/>
                  </a:lnTo>
                  <a:lnTo>
                    <a:pt x="2441295" y="965238"/>
                  </a:lnTo>
                  <a:lnTo>
                    <a:pt x="2466149" y="924623"/>
                  </a:lnTo>
                  <a:lnTo>
                    <a:pt x="2484323" y="880757"/>
                  </a:lnTo>
                  <a:lnTo>
                    <a:pt x="2495473" y="834453"/>
                  </a:lnTo>
                  <a:lnTo>
                    <a:pt x="2498306" y="798728"/>
                  </a:lnTo>
                  <a:lnTo>
                    <a:pt x="2498306" y="774357"/>
                  </a:lnTo>
                  <a:close/>
                </a:path>
                <a:path w="8543925" h="1805304">
                  <a:moveTo>
                    <a:pt x="8543887" y="185445"/>
                  </a:moveTo>
                  <a:lnTo>
                    <a:pt x="8537270" y="136144"/>
                  </a:lnTo>
                  <a:lnTo>
                    <a:pt x="8518576" y="91846"/>
                  </a:lnTo>
                  <a:lnTo>
                    <a:pt x="8489569" y="54317"/>
                  </a:lnTo>
                  <a:lnTo>
                    <a:pt x="8452040" y="25311"/>
                  </a:lnTo>
                  <a:lnTo>
                    <a:pt x="8407743" y="6616"/>
                  </a:lnTo>
                  <a:lnTo>
                    <a:pt x="8358441" y="0"/>
                  </a:lnTo>
                  <a:lnTo>
                    <a:pt x="8309140" y="6616"/>
                  </a:lnTo>
                  <a:lnTo>
                    <a:pt x="8264842" y="25311"/>
                  </a:lnTo>
                  <a:lnTo>
                    <a:pt x="8227301" y="54317"/>
                  </a:lnTo>
                  <a:lnTo>
                    <a:pt x="8198307" y="91846"/>
                  </a:lnTo>
                  <a:lnTo>
                    <a:pt x="8179613" y="136144"/>
                  </a:lnTo>
                  <a:lnTo>
                    <a:pt x="8172983" y="185445"/>
                  </a:lnTo>
                  <a:lnTo>
                    <a:pt x="8179613" y="234746"/>
                  </a:lnTo>
                  <a:lnTo>
                    <a:pt x="8198307" y="279044"/>
                  </a:lnTo>
                  <a:lnTo>
                    <a:pt x="8227301" y="316585"/>
                  </a:lnTo>
                  <a:lnTo>
                    <a:pt x="8264842" y="345579"/>
                  </a:lnTo>
                  <a:lnTo>
                    <a:pt x="8309140" y="364274"/>
                  </a:lnTo>
                  <a:lnTo>
                    <a:pt x="8358441" y="370903"/>
                  </a:lnTo>
                  <a:lnTo>
                    <a:pt x="8407743" y="364274"/>
                  </a:lnTo>
                  <a:lnTo>
                    <a:pt x="8452040" y="345579"/>
                  </a:lnTo>
                  <a:lnTo>
                    <a:pt x="8489569" y="316585"/>
                  </a:lnTo>
                  <a:lnTo>
                    <a:pt x="8518576" y="279044"/>
                  </a:lnTo>
                  <a:lnTo>
                    <a:pt x="8537270" y="234746"/>
                  </a:lnTo>
                  <a:lnTo>
                    <a:pt x="8543887" y="1854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5640" y="697870"/>
            <a:ext cx="1026794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Comic Sans MS"/>
                <a:cs typeface="Comic Sans MS"/>
              </a:rPr>
              <a:t>Fact</a:t>
            </a:r>
            <a:r>
              <a:rPr sz="1500" b="1" spc="-80" dirty="0">
                <a:latin typeface="Comic Sans MS"/>
                <a:cs typeface="Comic Sans MS"/>
              </a:rPr>
              <a:t> </a:t>
            </a:r>
            <a:r>
              <a:rPr sz="1500" b="1" spc="-5" dirty="0">
                <a:latin typeface="Comic Sans MS"/>
                <a:cs typeface="Comic Sans MS"/>
              </a:rPr>
              <a:t>Table</a:t>
            </a:r>
            <a:endParaRPr sz="1500">
              <a:latin typeface="Comic Sans MS"/>
              <a:cs typeface="Comic Sans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5895" y="5909353"/>
            <a:ext cx="2110740" cy="501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6550" marR="5080" indent="-324485">
              <a:lnSpc>
                <a:spcPct val="115700"/>
              </a:lnSpc>
              <a:spcBef>
                <a:spcPts val="100"/>
              </a:spcBef>
            </a:pPr>
            <a:r>
              <a:rPr sz="1350" spc="-10" dirty="0">
                <a:latin typeface="Comic Sans MS"/>
                <a:cs typeface="Comic Sans MS"/>
              </a:rPr>
              <a:t>Common column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Customer </a:t>
            </a:r>
            <a:r>
              <a:rPr sz="1350" b="1" spc="-57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ke</a:t>
            </a:r>
            <a:r>
              <a:rPr sz="1350" b="1" spc="-5" dirty="0">
                <a:latin typeface="Comic Sans MS"/>
                <a:cs typeface="Comic Sans MS"/>
              </a:rPr>
              <a:t>y</a:t>
            </a:r>
            <a:r>
              <a:rPr sz="1350" b="1" spc="-18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i</a:t>
            </a:r>
            <a:r>
              <a:rPr sz="1350" spc="-5" dirty="0">
                <a:latin typeface="Comic Sans MS"/>
                <a:cs typeface="Comic Sans MS"/>
              </a:rPr>
              <a:t>n </a:t>
            </a:r>
            <a:r>
              <a:rPr sz="1350" spc="-10" dirty="0">
                <a:latin typeface="Comic Sans MS"/>
                <a:cs typeface="Comic Sans MS"/>
              </a:rPr>
              <a:t>bot</a:t>
            </a:r>
            <a:r>
              <a:rPr sz="1350" spc="-5" dirty="0">
                <a:latin typeface="Comic Sans MS"/>
                <a:cs typeface="Comic Sans MS"/>
              </a:rPr>
              <a:t>h </a:t>
            </a:r>
            <a:r>
              <a:rPr sz="1350" spc="-10" dirty="0">
                <a:latin typeface="Comic Sans MS"/>
                <a:cs typeface="Comic Sans MS"/>
              </a:rPr>
              <a:t>table</a:t>
            </a:r>
            <a:r>
              <a:rPr sz="1350" spc="-5" dirty="0">
                <a:latin typeface="Comic Sans MS"/>
                <a:cs typeface="Comic Sans MS"/>
              </a:rPr>
              <a:t>s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643562" y="5150456"/>
            <a:ext cx="2529840" cy="1303655"/>
          </a:xfrm>
          <a:custGeom>
            <a:avLst/>
            <a:gdLst/>
            <a:ahLst/>
            <a:cxnLst/>
            <a:rect l="l" t="t" r="r" b="b"/>
            <a:pathLst>
              <a:path w="2529840" h="1303654">
                <a:moveTo>
                  <a:pt x="2196059" y="1303410"/>
                </a:moveTo>
                <a:lnTo>
                  <a:pt x="333372" y="1303410"/>
                </a:lnTo>
                <a:lnTo>
                  <a:pt x="284111" y="1299795"/>
                </a:lnTo>
                <a:lnTo>
                  <a:pt x="237091" y="1289295"/>
                </a:lnTo>
                <a:lnTo>
                  <a:pt x="192832" y="1272425"/>
                </a:lnTo>
                <a:lnTo>
                  <a:pt x="151848" y="1249701"/>
                </a:lnTo>
                <a:lnTo>
                  <a:pt x="114656" y="1221639"/>
                </a:lnTo>
                <a:lnTo>
                  <a:pt x="81771" y="1188754"/>
                </a:lnTo>
                <a:lnTo>
                  <a:pt x="53708" y="1151561"/>
                </a:lnTo>
                <a:lnTo>
                  <a:pt x="30984" y="1110578"/>
                </a:lnTo>
                <a:lnTo>
                  <a:pt x="14114" y="1066318"/>
                </a:lnTo>
                <a:lnTo>
                  <a:pt x="3614" y="1019299"/>
                </a:lnTo>
                <a:lnTo>
                  <a:pt x="0" y="970035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2196057" y="0"/>
                </a:lnTo>
                <a:lnTo>
                  <a:pt x="2245320" y="3614"/>
                </a:lnTo>
                <a:lnTo>
                  <a:pt x="2292340" y="14114"/>
                </a:lnTo>
                <a:lnTo>
                  <a:pt x="2336599" y="30984"/>
                </a:lnTo>
                <a:lnTo>
                  <a:pt x="2377583" y="53708"/>
                </a:lnTo>
                <a:lnTo>
                  <a:pt x="2414775" y="81771"/>
                </a:lnTo>
                <a:lnTo>
                  <a:pt x="2447660" y="114656"/>
                </a:lnTo>
                <a:lnTo>
                  <a:pt x="2475723" y="151848"/>
                </a:lnTo>
                <a:lnTo>
                  <a:pt x="2498447" y="192832"/>
                </a:lnTo>
                <a:lnTo>
                  <a:pt x="2515317" y="237091"/>
                </a:lnTo>
                <a:lnTo>
                  <a:pt x="2525817" y="284111"/>
                </a:lnTo>
                <a:lnTo>
                  <a:pt x="2529432" y="333374"/>
                </a:lnTo>
                <a:lnTo>
                  <a:pt x="2529432" y="970035"/>
                </a:lnTo>
                <a:lnTo>
                  <a:pt x="2525817" y="1019299"/>
                </a:lnTo>
                <a:lnTo>
                  <a:pt x="2515317" y="1066318"/>
                </a:lnTo>
                <a:lnTo>
                  <a:pt x="2498447" y="1110578"/>
                </a:lnTo>
                <a:lnTo>
                  <a:pt x="2475723" y="1151561"/>
                </a:lnTo>
                <a:lnTo>
                  <a:pt x="2447660" y="1188754"/>
                </a:lnTo>
                <a:lnTo>
                  <a:pt x="2414775" y="1221639"/>
                </a:lnTo>
                <a:lnTo>
                  <a:pt x="2377583" y="1249701"/>
                </a:lnTo>
                <a:lnTo>
                  <a:pt x="2336599" y="1272425"/>
                </a:lnTo>
                <a:lnTo>
                  <a:pt x="2292340" y="1289295"/>
                </a:lnTo>
                <a:lnTo>
                  <a:pt x="2245320" y="1299795"/>
                </a:lnTo>
                <a:lnTo>
                  <a:pt x="2196059" y="13034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920120" y="5286231"/>
            <a:ext cx="4210685" cy="138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00" marR="5080" indent="-635" algn="ctr">
              <a:lnSpc>
                <a:spcPct val="115700"/>
              </a:lnSpc>
              <a:spcBef>
                <a:spcPts val="100"/>
              </a:spcBef>
            </a:pPr>
            <a:r>
              <a:rPr sz="1350" spc="-10" dirty="0">
                <a:latin typeface="Comic Sans MS"/>
                <a:cs typeface="Comic Sans MS"/>
              </a:rPr>
              <a:t>Common column 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SalesTerritoryKe</a:t>
            </a:r>
            <a:r>
              <a:rPr sz="1350" b="1" spc="-5" dirty="0">
                <a:latin typeface="Comic Sans MS"/>
                <a:cs typeface="Comic Sans MS"/>
              </a:rPr>
              <a:t>y</a:t>
            </a:r>
            <a:r>
              <a:rPr sz="1350" b="1" spc="-18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i</a:t>
            </a:r>
            <a:r>
              <a:rPr sz="1350" spc="-5" dirty="0">
                <a:latin typeface="Comic Sans MS"/>
                <a:cs typeface="Comic Sans MS"/>
              </a:rPr>
              <a:t>n </a:t>
            </a:r>
            <a:r>
              <a:rPr sz="1350" spc="-10" dirty="0">
                <a:latin typeface="Comic Sans MS"/>
                <a:cs typeface="Comic Sans MS"/>
              </a:rPr>
              <a:t>bot</a:t>
            </a:r>
            <a:r>
              <a:rPr sz="1350" spc="-5" dirty="0">
                <a:latin typeface="Comic Sans MS"/>
                <a:cs typeface="Comic Sans MS"/>
              </a:rPr>
              <a:t>h  </a:t>
            </a:r>
            <a:r>
              <a:rPr sz="1350" spc="-10" dirty="0">
                <a:latin typeface="Comic Sans MS"/>
                <a:cs typeface="Comic Sans MS"/>
              </a:rPr>
              <a:t>tables. </a:t>
            </a:r>
            <a:r>
              <a:rPr sz="1350" spc="-5" dirty="0">
                <a:latin typeface="Comic Sans MS"/>
                <a:cs typeface="Comic Sans MS"/>
              </a:rPr>
              <a:t>in </a:t>
            </a:r>
            <a:r>
              <a:rPr sz="1350" spc="-10" dirty="0">
                <a:latin typeface="Comic Sans MS"/>
                <a:cs typeface="Comic Sans MS"/>
              </a:rPr>
              <a:t>dim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table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which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tells </a:t>
            </a:r>
            <a:r>
              <a:rPr sz="1350" spc="-39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detailed </a:t>
            </a:r>
            <a:r>
              <a:rPr sz="1350" spc="-5" dirty="0">
                <a:latin typeface="Comic Sans MS"/>
                <a:cs typeface="Comic Sans MS"/>
              </a:rPr>
              <a:t>of</a:t>
            </a:r>
            <a:r>
              <a:rPr sz="1350" spc="-10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of </a:t>
            </a:r>
            <a:r>
              <a:rPr sz="1350" spc="-10" dirty="0">
                <a:latin typeface="Comic Sans MS"/>
                <a:cs typeface="Comic Sans MS"/>
              </a:rPr>
              <a:t>that column</a:t>
            </a:r>
            <a:endParaRPr sz="13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800" b="1" spc="-5" dirty="0">
                <a:latin typeface="Comic Sans MS"/>
                <a:cs typeface="Comic Sans MS"/>
              </a:rPr>
              <a:t>Dimension</a:t>
            </a:r>
            <a:r>
              <a:rPr sz="1800" b="1" spc="-60" dirty="0">
                <a:latin typeface="Comic Sans MS"/>
                <a:cs typeface="Comic Sans MS"/>
              </a:rPr>
              <a:t> </a:t>
            </a:r>
            <a:r>
              <a:rPr sz="1800" b="1" spc="-5" dirty="0">
                <a:latin typeface="Comic Sans MS"/>
                <a:cs typeface="Comic Sans MS"/>
              </a:rPr>
              <a:t>Table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18839"/>
            <a:ext cx="1947545" cy="1788160"/>
          </a:xfrm>
          <a:custGeom>
            <a:avLst/>
            <a:gdLst/>
            <a:ahLst/>
            <a:cxnLst/>
            <a:rect l="l" t="t" r="r" b="b"/>
            <a:pathLst>
              <a:path w="1947545" h="1788160">
                <a:moveTo>
                  <a:pt x="115952" y="1788056"/>
                </a:moveTo>
                <a:lnTo>
                  <a:pt x="115952" y="1444918"/>
                </a:lnTo>
                <a:lnTo>
                  <a:pt x="83439" y="1428488"/>
                </a:lnTo>
                <a:lnTo>
                  <a:pt x="52302" y="1409630"/>
                </a:lnTo>
                <a:lnTo>
                  <a:pt x="22640" y="1388125"/>
                </a:lnTo>
                <a:lnTo>
                  <a:pt x="0" y="1368480"/>
                </a:lnTo>
                <a:lnTo>
                  <a:pt x="0" y="145385"/>
                </a:lnTo>
                <a:lnTo>
                  <a:pt x="35864" y="109795"/>
                </a:lnTo>
                <a:lnTo>
                  <a:pt x="95445" y="65749"/>
                </a:lnTo>
                <a:lnTo>
                  <a:pt x="159975" y="33203"/>
                </a:lnTo>
                <a:lnTo>
                  <a:pt x="228747" y="11829"/>
                </a:lnTo>
                <a:lnTo>
                  <a:pt x="301055" y="1300"/>
                </a:lnTo>
                <a:lnTo>
                  <a:pt x="338304" y="0"/>
                </a:lnTo>
                <a:lnTo>
                  <a:pt x="1416209" y="0"/>
                </a:lnTo>
                <a:lnTo>
                  <a:pt x="1454801" y="1300"/>
                </a:lnTo>
                <a:lnTo>
                  <a:pt x="1529455" y="11830"/>
                </a:lnTo>
                <a:lnTo>
                  <a:pt x="1600151" y="33204"/>
                </a:lnTo>
                <a:lnTo>
                  <a:pt x="1666223" y="65751"/>
                </a:lnTo>
                <a:lnTo>
                  <a:pt x="1727009" y="109801"/>
                </a:lnTo>
                <a:lnTo>
                  <a:pt x="1755211" y="136241"/>
                </a:lnTo>
                <a:lnTo>
                  <a:pt x="1781835" y="165670"/>
                </a:lnTo>
                <a:lnTo>
                  <a:pt x="1806812" y="198146"/>
                </a:lnTo>
                <a:lnTo>
                  <a:pt x="1830053" y="233703"/>
                </a:lnTo>
                <a:lnTo>
                  <a:pt x="1851473" y="272380"/>
                </a:lnTo>
                <a:lnTo>
                  <a:pt x="1870991" y="314221"/>
                </a:lnTo>
                <a:lnTo>
                  <a:pt x="1888523" y="359264"/>
                </a:lnTo>
                <a:lnTo>
                  <a:pt x="1903987" y="407552"/>
                </a:lnTo>
                <a:lnTo>
                  <a:pt x="1917299" y="459126"/>
                </a:lnTo>
                <a:lnTo>
                  <a:pt x="1928376" y="514026"/>
                </a:lnTo>
                <a:lnTo>
                  <a:pt x="1937135" y="572294"/>
                </a:lnTo>
                <a:lnTo>
                  <a:pt x="1943494" y="633970"/>
                </a:lnTo>
                <a:lnTo>
                  <a:pt x="1946920" y="691555"/>
                </a:lnTo>
                <a:lnTo>
                  <a:pt x="1946920" y="838727"/>
                </a:lnTo>
                <a:lnTo>
                  <a:pt x="1943012" y="896770"/>
                </a:lnTo>
                <a:lnTo>
                  <a:pt x="1936074" y="956346"/>
                </a:lnTo>
                <a:lnTo>
                  <a:pt x="1926524" y="1012653"/>
                </a:lnTo>
                <a:lnTo>
                  <a:pt x="1914458" y="1065712"/>
                </a:lnTo>
                <a:lnTo>
                  <a:pt x="1899970" y="1115548"/>
                </a:lnTo>
                <a:lnTo>
                  <a:pt x="1883156" y="1162184"/>
                </a:lnTo>
                <a:lnTo>
                  <a:pt x="1864110" y="1205642"/>
                </a:lnTo>
                <a:lnTo>
                  <a:pt x="1842927" y="1245946"/>
                </a:lnTo>
                <a:lnTo>
                  <a:pt x="1819701" y="1283120"/>
                </a:lnTo>
                <a:lnTo>
                  <a:pt x="1794528" y="1317186"/>
                </a:lnTo>
                <a:lnTo>
                  <a:pt x="1767502" y="1348167"/>
                </a:lnTo>
                <a:lnTo>
                  <a:pt x="1738718" y="1376088"/>
                </a:lnTo>
                <a:lnTo>
                  <a:pt x="1708271" y="1400971"/>
                </a:lnTo>
                <a:lnTo>
                  <a:pt x="1676256" y="1422840"/>
                </a:lnTo>
                <a:lnTo>
                  <a:pt x="1642767" y="1441718"/>
                </a:lnTo>
                <a:lnTo>
                  <a:pt x="1607899" y="1457627"/>
                </a:lnTo>
                <a:lnTo>
                  <a:pt x="1571748" y="1470592"/>
                </a:lnTo>
                <a:lnTo>
                  <a:pt x="1534407" y="1480635"/>
                </a:lnTo>
                <a:lnTo>
                  <a:pt x="1495972" y="1487780"/>
                </a:lnTo>
                <a:lnTo>
                  <a:pt x="1456537" y="1492050"/>
                </a:lnTo>
                <a:lnTo>
                  <a:pt x="1416197" y="1493468"/>
                </a:lnTo>
                <a:lnTo>
                  <a:pt x="470281" y="1493468"/>
                </a:lnTo>
                <a:lnTo>
                  <a:pt x="115952" y="17880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7647" y="346443"/>
            <a:ext cx="1584960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spc="-10" dirty="0">
                <a:latin typeface="Comic Sans MS"/>
                <a:cs typeface="Comic Sans MS"/>
              </a:rPr>
              <a:t>Can’t</a:t>
            </a:r>
            <a:r>
              <a:rPr sz="1450" spc="-20" dirty="0">
                <a:latin typeface="Comic Sans MS"/>
                <a:cs typeface="Comic Sans MS"/>
              </a:rPr>
              <a:t> </a:t>
            </a:r>
            <a:r>
              <a:rPr sz="1450" spc="-5" dirty="0">
                <a:latin typeface="Comic Sans MS"/>
                <a:cs typeface="Comic Sans MS"/>
              </a:rPr>
              <a:t>I</a:t>
            </a:r>
            <a:r>
              <a:rPr sz="1450" spc="-2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just</a:t>
            </a:r>
            <a:r>
              <a:rPr sz="1450" spc="-2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merge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-25822" y="594093"/>
            <a:ext cx="1816735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spc="-10" dirty="0">
                <a:latin typeface="Comic Sans MS"/>
                <a:cs typeface="Comic Sans MS"/>
              </a:rPr>
              <a:t>queries</a:t>
            </a:r>
            <a:r>
              <a:rPr sz="1450" spc="-20" dirty="0">
                <a:latin typeface="Comic Sans MS"/>
                <a:cs typeface="Comic Sans MS"/>
              </a:rPr>
              <a:t> </a:t>
            </a:r>
            <a:r>
              <a:rPr sz="1450" spc="-5" dirty="0">
                <a:latin typeface="Comic Sans MS"/>
                <a:cs typeface="Comic Sans MS"/>
              </a:rPr>
              <a:t>or</a:t>
            </a:r>
            <a:r>
              <a:rPr sz="1450" spc="-1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use</a:t>
            </a:r>
            <a:r>
              <a:rPr sz="1450" spc="-2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lookup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549" y="814349"/>
            <a:ext cx="1670050" cy="76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635" algn="ctr">
              <a:lnSpc>
                <a:spcPct val="112100"/>
              </a:lnSpc>
              <a:spcBef>
                <a:spcPts val="100"/>
              </a:spcBef>
            </a:pPr>
            <a:r>
              <a:rPr sz="1450" spc="-10" dirty="0">
                <a:latin typeface="Comic Sans MS"/>
                <a:cs typeface="Comic Sans MS"/>
              </a:rPr>
              <a:t>functions </a:t>
            </a:r>
            <a:r>
              <a:rPr sz="1450" spc="-5" dirty="0">
                <a:latin typeface="Comic Sans MS"/>
                <a:cs typeface="Comic Sans MS"/>
              </a:rPr>
              <a:t>to </a:t>
            </a:r>
            <a:r>
              <a:rPr sz="1450" spc="-10" dirty="0">
                <a:latin typeface="Comic Sans MS"/>
                <a:cs typeface="Comic Sans MS"/>
              </a:rPr>
              <a:t>pull 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everything into one </a:t>
            </a:r>
            <a:r>
              <a:rPr sz="1450" spc="-42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single table?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5472919"/>
            <a:ext cx="1948814" cy="1728470"/>
          </a:xfrm>
          <a:custGeom>
            <a:avLst/>
            <a:gdLst/>
            <a:ahLst/>
            <a:cxnLst/>
            <a:rect l="l" t="t" r="r" b="b"/>
            <a:pathLst>
              <a:path w="1948814" h="1728470">
                <a:moveTo>
                  <a:pt x="1732683" y="1727980"/>
                </a:moveTo>
                <a:lnTo>
                  <a:pt x="4671" y="1727980"/>
                </a:lnTo>
                <a:lnTo>
                  <a:pt x="2395" y="1725056"/>
                </a:lnTo>
                <a:lnTo>
                  <a:pt x="0" y="1721702"/>
                </a:lnTo>
                <a:lnTo>
                  <a:pt x="0" y="438297"/>
                </a:lnTo>
                <a:lnTo>
                  <a:pt x="29968" y="399528"/>
                </a:lnTo>
                <a:lnTo>
                  <a:pt x="58957" y="365310"/>
                </a:lnTo>
                <a:lnTo>
                  <a:pt x="89319" y="332333"/>
                </a:lnTo>
                <a:lnTo>
                  <a:pt x="121011" y="300642"/>
                </a:lnTo>
                <a:lnTo>
                  <a:pt x="153987" y="270280"/>
                </a:lnTo>
                <a:lnTo>
                  <a:pt x="188205" y="241290"/>
                </a:lnTo>
                <a:lnTo>
                  <a:pt x="223620" y="213718"/>
                </a:lnTo>
                <a:lnTo>
                  <a:pt x="260189" y="187606"/>
                </a:lnTo>
                <a:lnTo>
                  <a:pt x="297867" y="162998"/>
                </a:lnTo>
                <a:lnTo>
                  <a:pt x="336611" y="139940"/>
                </a:lnTo>
                <a:lnTo>
                  <a:pt x="376376" y="118473"/>
                </a:lnTo>
                <a:lnTo>
                  <a:pt x="417119" y="98643"/>
                </a:lnTo>
                <a:lnTo>
                  <a:pt x="458797" y="80494"/>
                </a:lnTo>
                <a:lnTo>
                  <a:pt x="501364" y="64068"/>
                </a:lnTo>
                <a:lnTo>
                  <a:pt x="544778" y="49411"/>
                </a:lnTo>
                <a:lnTo>
                  <a:pt x="588993" y="36565"/>
                </a:lnTo>
                <a:lnTo>
                  <a:pt x="633967" y="25575"/>
                </a:lnTo>
                <a:lnTo>
                  <a:pt x="679656" y="16485"/>
                </a:lnTo>
                <a:lnTo>
                  <a:pt x="726015" y="9338"/>
                </a:lnTo>
                <a:lnTo>
                  <a:pt x="773001" y="4179"/>
                </a:lnTo>
                <a:lnTo>
                  <a:pt x="820570" y="1052"/>
                </a:lnTo>
                <a:lnTo>
                  <a:pt x="868677" y="0"/>
                </a:lnTo>
                <a:lnTo>
                  <a:pt x="916784" y="1052"/>
                </a:lnTo>
                <a:lnTo>
                  <a:pt x="964353" y="4179"/>
                </a:lnTo>
                <a:lnTo>
                  <a:pt x="1011339" y="9338"/>
                </a:lnTo>
                <a:lnTo>
                  <a:pt x="1057698" y="16485"/>
                </a:lnTo>
                <a:lnTo>
                  <a:pt x="1103387" y="25575"/>
                </a:lnTo>
                <a:lnTo>
                  <a:pt x="1148361" y="36565"/>
                </a:lnTo>
                <a:lnTo>
                  <a:pt x="1192576" y="49411"/>
                </a:lnTo>
                <a:lnTo>
                  <a:pt x="1235990" y="64068"/>
                </a:lnTo>
                <a:lnTo>
                  <a:pt x="1278557" y="80494"/>
                </a:lnTo>
                <a:lnTo>
                  <a:pt x="1320235" y="98643"/>
                </a:lnTo>
                <a:lnTo>
                  <a:pt x="1360978" y="118473"/>
                </a:lnTo>
                <a:lnTo>
                  <a:pt x="1400743" y="139940"/>
                </a:lnTo>
                <a:lnTo>
                  <a:pt x="1439487" y="162998"/>
                </a:lnTo>
                <a:lnTo>
                  <a:pt x="1477165" y="187606"/>
                </a:lnTo>
                <a:lnTo>
                  <a:pt x="1513734" y="213718"/>
                </a:lnTo>
                <a:lnTo>
                  <a:pt x="1549149" y="241290"/>
                </a:lnTo>
                <a:lnTo>
                  <a:pt x="1583367" y="270280"/>
                </a:lnTo>
                <a:lnTo>
                  <a:pt x="1616343" y="300642"/>
                </a:lnTo>
                <a:lnTo>
                  <a:pt x="1648035" y="332333"/>
                </a:lnTo>
                <a:lnTo>
                  <a:pt x="1678397" y="365310"/>
                </a:lnTo>
                <a:lnTo>
                  <a:pt x="1707386" y="399528"/>
                </a:lnTo>
                <a:lnTo>
                  <a:pt x="1734959" y="434943"/>
                </a:lnTo>
                <a:lnTo>
                  <a:pt x="1761071" y="471511"/>
                </a:lnTo>
                <a:lnTo>
                  <a:pt x="1785678" y="509189"/>
                </a:lnTo>
                <a:lnTo>
                  <a:pt x="1808737" y="547933"/>
                </a:lnTo>
                <a:lnTo>
                  <a:pt x="1830203" y="587699"/>
                </a:lnTo>
                <a:lnTo>
                  <a:pt x="1850033" y="628442"/>
                </a:lnTo>
                <a:lnTo>
                  <a:pt x="1868183" y="670119"/>
                </a:lnTo>
                <a:lnTo>
                  <a:pt x="1884608" y="712687"/>
                </a:lnTo>
                <a:lnTo>
                  <a:pt x="1899266" y="756100"/>
                </a:lnTo>
                <a:lnTo>
                  <a:pt x="1912112" y="800316"/>
                </a:lnTo>
                <a:lnTo>
                  <a:pt x="1923101" y="845290"/>
                </a:lnTo>
                <a:lnTo>
                  <a:pt x="1932192" y="890979"/>
                </a:lnTo>
                <a:lnTo>
                  <a:pt x="1939338" y="937338"/>
                </a:lnTo>
                <a:lnTo>
                  <a:pt x="1944497" y="984323"/>
                </a:lnTo>
                <a:lnTo>
                  <a:pt x="1947625" y="1031892"/>
                </a:lnTo>
                <a:lnTo>
                  <a:pt x="1948677" y="1079995"/>
                </a:lnTo>
                <a:lnTo>
                  <a:pt x="1947625" y="1128107"/>
                </a:lnTo>
                <a:lnTo>
                  <a:pt x="1944497" y="1175675"/>
                </a:lnTo>
                <a:lnTo>
                  <a:pt x="1939338" y="1222661"/>
                </a:lnTo>
                <a:lnTo>
                  <a:pt x="1932192" y="1269020"/>
                </a:lnTo>
                <a:lnTo>
                  <a:pt x="1923101" y="1314709"/>
                </a:lnTo>
                <a:lnTo>
                  <a:pt x="1912112" y="1359683"/>
                </a:lnTo>
                <a:lnTo>
                  <a:pt x="1899266" y="1403899"/>
                </a:lnTo>
                <a:lnTo>
                  <a:pt x="1884608" y="1447312"/>
                </a:lnTo>
                <a:lnTo>
                  <a:pt x="1868183" y="1489880"/>
                </a:lnTo>
                <a:lnTo>
                  <a:pt x="1850033" y="1531557"/>
                </a:lnTo>
                <a:lnTo>
                  <a:pt x="1830203" y="1572300"/>
                </a:lnTo>
                <a:lnTo>
                  <a:pt x="1808737" y="1612066"/>
                </a:lnTo>
                <a:lnTo>
                  <a:pt x="1785678" y="1650810"/>
                </a:lnTo>
                <a:lnTo>
                  <a:pt x="1761071" y="1688488"/>
                </a:lnTo>
                <a:lnTo>
                  <a:pt x="1734959" y="1725056"/>
                </a:lnTo>
                <a:lnTo>
                  <a:pt x="1732683" y="17279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98407" y="6261298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0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48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0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0" y="364277"/>
                </a:lnTo>
                <a:lnTo>
                  <a:pt x="185450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74711" y="0"/>
            <a:ext cx="972819" cy="486409"/>
          </a:xfrm>
          <a:custGeom>
            <a:avLst/>
            <a:gdLst/>
            <a:ahLst/>
            <a:cxnLst/>
            <a:rect l="l" t="t" r="r" b="b"/>
            <a:pathLst>
              <a:path w="972820" h="486409">
                <a:moveTo>
                  <a:pt x="486283" y="486283"/>
                </a:moveTo>
                <a:lnTo>
                  <a:pt x="439451" y="484057"/>
                </a:lnTo>
                <a:lnTo>
                  <a:pt x="393878" y="477515"/>
                </a:lnTo>
                <a:lnTo>
                  <a:pt x="349768" y="466860"/>
                </a:lnTo>
                <a:lnTo>
                  <a:pt x="307326" y="452296"/>
                </a:lnTo>
                <a:lnTo>
                  <a:pt x="266754" y="434028"/>
                </a:lnTo>
                <a:lnTo>
                  <a:pt x="228257" y="412258"/>
                </a:lnTo>
                <a:lnTo>
                  <a:pt x="192039" y="387191"/>
                </a:lnTo>
                <a:lnTo>
                  <a:pt x="158302" y="359031"/>
                </a:lnTo>
                <a:lnTo>
                  <a:pt x="127252" y="327980"/>
                </a:lnTo>
                <a:lnTo>
                  <a:pt x="99091" y="294244"/>
                </a:lnTo>
                <a:lnTo>
                  <a:pt x="74024" y="258025"/>
                </a:lnTo>
                <a:lnTo>
                  <a:pt x="52255" y="219528"/>
                </a:lnTo>
                <a:lnTo>
                  <a:pt x="33986" y="178957"/>
                </a:lnTo>
                <a:lnTo>
                  <a:pt x="19423" y="136514"/>
                </a:lnTo>
                <a:lnTo>
                  <a:pt x="8768" y="92405"/>
                </a:lnTo>
                <a:lnTo>
                  <a:pt x="2226" y="46832"/>
                </a:lnTo>
                <a:lnTo>
                  <a:pt x="0" y="0"/>
                </a:lnTo>
                <a:lnTo>
                  <a:pt x="972567" y="4"/>
                </a:lnTo>
                <a:lnTo>
                  <a:pt x="970341" y="46832"/>
                </a:lnTo>
                <a:lnTo>
                  <a:pt x="963798" y="92405"/>
                </a:lnTo>
                <a:lnTo>
                  <a:pt x="953143" y="136514"/>
                </a:lnTo>
                <a:lnTo>
                  <a:pt x="938580" y="178957"/>
                </a:lnTo>
                <a:lnTo>
                  <a:pt x="920311" y="219528"/>
                </a:lnTo>
                <a:lnTo>
                  <a:pt x="898542" y="258025"/>
                </a:lnTo>
                <a:lnTo>
                  <a:pt x="873475" y="294244"/>
                </a:lnTo>
                <a:lnTo>
                  <a:pt x="845314" y="327980"/>
                </a:lnTo>
                <a:lnTo>
                  <a:pt x="814264" y="359031"/>
                </a:lnTo>
                <a:lnTo>
                  <a:pt x="780528" y="387191"/>
                </a:lnTo>
                <a:lnTo>
                  <a:pt x="744309" y="412258"/>
                </a:lnTo>
                <a:lnTo>
                  <a:pt x="705812" y="434028"/>
                </a:lnTo>
                <a:lnTo>
                  <a:pt x="665240" y="452296"/>
                </a:lnTo>
                <a:lnTo>
                  <a:pt x="622798" y="466860"/>
                </a:lnTo>
                <a:lnTo>
                  <a:pt x="578688" y="477515"/>
                </a:lnTo>
                <a:lnTo>
                  <a:pt x="533115" y="484057"/>
                </a:lnTo>
                <a:lnTo>
                  <a:pt x="486283" y="4862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555" y="2020356"/>
            <a:ext cx="1657349" cy="3171824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2831541" y="719999"/>
            <a:ext cx="2216150" cy="330835"/>
          </a:xfrm>
          <a:custGeom>
            <a:avLst/>
            <a:gdLst/>
            <a:ahLst/>
            <a:cxnLst/>
            <a:rect l="l" t="t" r="r" b="b"/>
            <a:pathLst>
              <a:path w="2216150" h="330834">
                <a:moveTo>
                  <a:pt x="2050434" y="330606"/>
                </a:moveTo>
                <a:lnTo>
                  <a:pt x="165303" y="330606"/>
                </a:lnTo>
                <a:lnTo>
                  <a:pt x="121359" y="324702"/>
                </a:lnTo>
                <a:lnTo>
                  <a:pt x="81871" y="308038"/>
                </a:lnTo>
                <a:lnTo>
                  <a:pt x="48416" y="282190"/>
                </a:lnTo>
                <a:lnTo>
                  <a:pt x="22568" y="248735"/>
                </a:lnTo>
                <a:lnTo>
                  <a:pt x="5904" y="209247"/>
                </a:lnTo>
                <a:lnTo>
                  <a:pt x="0" y="165303"/>
                </a:lnTo>
                <a:lnTo>
                  <a:pt x="5904" y="121358"/>
                </a:lnTo>
                <a:lnTo>
                  <a:pt x="22568" y="81871"/>
                </a:lnTo>
                <a:lnTo>
                  <a:pt x="48416" y="48415"/>
                </a:lnTo>
                <a:lnTo>
                  <a:pt x="81871" y="22568"/>
                </a:lnTo>
                <a:lnTo>
                  <a:pt x="121359" y="5904"/>
                </a:lnTo>
                <a:lnTo>
                  <a:pt x="165299" y="0"/>
                </a:lnTo>
                <a:lnTo>
                  <a:pt x="2050438" y="0"/>
                </a:lnTo>
                <a:lnTo>
                  <a:pt x="2094378" y="5904"/>
                </a:lnTo>
                <a:lnTo>
                  <a:pt x="2133866" y="22568"/>
                </a:lnTo>
                <a:lnTo>
                  <a:pt x="2167321" y="48415"/>
                </a:lnTo>
                <a:lnTo>
                  <a:pt x="2193169" y="81871"/>
                </a:lnTo>
                <a:lnTo>
                  <a:pt x="2209833" y="121358"/>
                </a:lnTo>
                <a:lnTo>
                  <a:pt x="2215737" y="165303"/>
                </a:lnTo>
                <a:lnTo>
                  <a:pt x="2209833" y="209247"/>
                </a:lnTo>
                <a:lnTo>
                  <a:pt x="2193169" y="248735"/>
                </a:lnTo>
                <a:lnTo>
                  <a:pt x="2167321" y="282190"/>
                </a:lnTo>
                <a:lnTo>
                  <a:pt x="2133866" y="308038"/>
                </a:lnTo>
                <a:lnTo>
                  <a:pt x="2094378" y="324702"/>
                </a:lnTo>
                <a:lnTo>
                  <a:pt x="2050434" y="3306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2205989" y="4279711"/>
            <a:ext cx="6795134" cy="2921635"/>
            <a:chOff x="2205989" y="4279711"/>
            <a:chExt cx="6795134" cy="2921635"/>
          </a:xfrm>
        </p:grpSpPr>
        <p:sp>
          <p:nvSpPr>
            <p:cNvPr id="12" name="object 12"/>
            <p:cNvSpPr/>
            <p:nvPr/>
          </p:nvSpPr>
          <p:spPr>
            <a:xfrm>
              <a:off x="6016256" y="5192204"/>
              <a:ext cx="2985135" cy="2009139"/>
            </a:xfrm>
            <a:custGeom>
              <a:avLst/>
              <a:gdLst/>
              <a:ahLst/>
              <a:cxnLst/>
              <a:rect l="l" t="t" r="r" b="b"/>
              <a:pathLst>
                <a:path w="2985134" h="2009140">
                  <a:moveTo>
                    <a:pt x="2293645" y="1871370"/>
                  </a:moveTo>
                  <a:lnTo>
                    <a:pt x="2292591" y="1824532"/>
                  </a:lnTo>
                  <a:lnTo>
                    <a:pt x="2289441" y="1778190"/>
                  </a:lnTo>
                  <a:lnTo>
                    <a:pt x="2284234" y="1732394"/>
                  </a:lnTo>
                  <a:lnTo>
                    <a:pt x="2277033" y="1687207"/>
                  </a:lnTo>
                  <a:lnTo>
                    <a:pt x="2267877" y="1642630"/>
                  </a:lnTo>
                  <a:lnTo>
                    <a:pt x="2256790" y="1598739"/>
                  </a:lnTo>
                  <a:lnTo>
                    <a:pt x="2243836" y="1555559"/>
                  </a:lnTo>
                  <a:lnTo>
                    <a:pt x="2229053" y="1513128"/>
                  </a:lnTo>
                  <a:lnTo>
                    <a:pt x="2212467" y="1471498"/>
                  </a:lnTo>
                  <a:lnTo>
                    <a:pt x="2194141" y="1430693"/>
                  </a:lnTo>
                  <a:lnTo>
                    <a:pt x="2174113" y="1390764"/>
                  </a:lnTo>
                  <a:lnTo>
                    <a:pt x="2152434" y="1351762"/>
                  </a:lnTo>
                  <a:lnTo>
                    <a:pt x="2129129" y="1313700"/>
                  </a:lnTo>
                  <a:lnTo>
                    <a:pt x="2104250" y="1276642"/>
                  </a:lnTo>
                  <a:lnTo>
                    <a:pt x="2077834" y="1240612"/>
                  </a:lnTo>
                  <a:lnTo>
                    <a:pt x="2049945" y="1205674"/>
                  </a:lnTo>
                  <a:lnTo>
                    <a:pt x="2020595" y="1171841"/>
                  </a:lnTo>
                  <a:lnTo>
                    <a:pt x="1989848" y="1139177"/>
                  </a:lnTo>
                  <a:lnTo>
                    <a:pt x="1957755" y="1107694"/>
                  </a:lnTo>
                  <a:lnTo>
                    <a:pt x="1924329" y="1077468"/>
                  </a:lnTo>
                  <a:lnTo>
                    <a:pt x="1889633" y="1048512"/>
                  </a:lnTo>
                  <a:lnTo>
                    <a:pt x="1853717" y="1020876"/>
                  </a:lnTo>
                  <a:lnTo>
                    <a:pt x="1816608" y="994613"/>
                  </a:lnTo>
                  <a:lnTo>
                    <a:pt x="1778355" y="969733"/>
                  </a:lnTo>
                  <a:lnTo>
                    <a:pt x="1738998" y="946302"/>
                  </a:lnTo>
                  <a:lnTo>
                    <a:pt x="1698586" y="924356"/>
                  </a:lnTo>
                  <a:lnTo>
                    <a:pt x="1657172" y="903935"/>
                  </a:lnTo>
                  <a:lnTo>
                    <a:pt x="1614766" y="885075"/>
                  </a:lnTo>
                  <a:lnTo>
                    <a:pt x="1571447" y="867816"/>
                  </a:lnTo>
                  <a:lnTo>
                    <a:pt x="1527225" y="852208"/>
                  </a:lnTo>
                  <a:lnTo>
                    <a:pt x="1482178" y="838276"/>
                  </a:lnTo>
                  <a:lnTo>
                    <a:pt x="1436319" y="826084"/>
                  </a:lnTo>
                  <a:lnTo>
                    <a:pt x="1389710" y="815644"/>
                  </a:lnTo>
                  <a:lnTo>
                    <a:pt x="1342390" y="807021"/>
                  </a:lnTo>
                  <a:lnTo>
                    <a:pt x="1294396" y="800239"/>
                  </a:lnTo>
                  <a:lnTo>
                    <a:pt x="1245781" y="795337"/>
                  </a:lnTo>
                  <a:lnTo>
                    <a:pt x="1196568" y="792378"/>
                  </a:lnTo>
                  <a:lnTo>
                    <a:pt x="1146822" y="791375"/>
                  </a:lnTo>
                  <a:lnTo>
                    <a:pt x="1097076" y="792378"/>
                  </a:lnTo>
                  <a:lnTo>
                    <a:pt x="1047877" y="795337"/>
                  </a:lnTo>
                  <a:lnTo>
                    <a:pt x="999248" y="800239"/>
                  </a:lnTo>
                  <a:lnTo>
                    <a:pt x="951255" y="807021"/>
                  </a:lnTo>
                  <a:lnTo>
                    <a:pt x="903935" y="815644"/>
                  </a:lnTo>
                  <a:lnTo>
                    <a:pt x="857326" y="826084"/>
                  </a:lnTo>
                  <a:lnTo>
                    <a:pt x="811466" y="838276"/>
                  </a:lnTo>
                  <a:lnTo>
                    <a:pt x="766419" y="852208"/>
                  </a:lnTo>
                  <a:lnTo>
                    <a:pt x="722210" y="867816"/>
                  </a:lnTo>
                  <a:lnTo>
                    <a:pt x="678878" y="885075"/>
                  </a:lnTo>
                  <a:lnTo>
                    <a:pt x="636485" y="903935"/>
                  </a:lnTo>
                  <a:lnTo>
                    <a:pt x="595058" y="924356"/>
                  </a:lnTo>
                  <a:lnTo>
                    <a:pt x="554647" y="946302"/>
                  </a:lnTo>
                  <a:lnTo>
                    <a:pt x="515289" y="969733"/>
                  </a:lnTo>
                  <a:lnTo>
                    <a:pt x="477037" y="994613"/>
                  </a:lnTo>
                  <a:lnTo>
                    <a:pt x="439928" y="1020876"/>
                  </a:lnTo>
                  <a:lnTo>
                    <a:pt x="404012" y="1048512"/>
                  </a:lnTo>
                  <a:lnTo>
                    <a:pt x="369316" y="1077468"/>
                  </a:lnTo>
                  <a:lnTo>
                    <a:pt x="335902" y="1107694"/>
                  </a:lnTo>
                  <a:lnTo>
                    <a:pt x="303796" y="1139177"/>
                  </a:lnTo>
                  <a:lnTo>
                    <a:pt x="273050" y="1171841"/>
                  </a:lnTo>
                  <a:lnTo>
                    <a:pt x="243713" y="1205674"/>
                  </a:lnTo>
                  <a:lnTo>
                    <a:pt x="215811" y="1240612"/>
                  </a:lnTo>
                  <a:lnTo>
                    <a:pt x="189407" y="1276642"/>
                  </a:lnTo>
                  <a:lnTo>
                    <a:pt x="164528" y="1313700"/>
                  </a:lnTo>
                  <a:lnTo>
                    <a:pt x="141224" y="1351762"/>
                  </a:lnTo>
                  <a:lnTo>
                    <a:pt x="119532" y="1390764"/>
                  </a:lnTo>
                  <a:lnTo>
                    <a:pt x="99504" y="1430693"/>
                  </a:lnTo>
                  <a:lnTo>
                    <a:pt x="81178" y="1471498"/>
                  </a:lnTo>
                  <a:lnTo>
                    <a:pt x="64604" y="1513128"/>
                  </a:lnTo>
                  <a:lnTo>
                    <a:pt x="49809" y="1555559"/>
                  </a:lnTo>
                  <a:lnTo>
                    <a:pt x="36855" y="1598739"/>
                  </a:lnTo>
                  <a:lnTo>
                    <a:pt x="25781" y="1642630"/>
                  </a:lnTo>
                  <a:lnTo>
                    <a:pt x="16611" y="1687207"/>
                  </a:lnTo>
                  <a:lnTo>
                    <a:pt x="9410" y="1732394"/>
                  </a:lnTo>
                  <a:lnTo>
                    <a:pt x="4216" y="1778190"/>
                  </a:lnTo>
                  <a:lnTo>
                    <a:pt x="1066" y="1824532"/>
                  </a:lnTo>
                  <a:lnTo>
                    <a:pt x="0" y="1871370"/>
                  </a:lnTo>
                  <a:lnTo>
                    <a:pt x="1066" y="1918220"/>
                  </a:lnTo>
                  <a:lnTo>
                    <a:pt x="4216" y="1964563"/>
                  </a:lnTo>
                  <a:lnTo>
                    <a:pt x="9220" y="2008708"/>
                  </a:lnTo>
                  <a:lnTo>
                    <a:pt x="2284425" y="2008708"/>
                  </a:lnTo>
                  <a:lnTo>
                    <a:pt x="2289441" y="1964563"/>
                  </a:lnTo>
                  <a:lnTo>
                    <a:pt x="2292591" y="1918220"/>
                  </a:lnTo>
                  <a:lnTo>
                    <a:pt x="2293645" y="1871370"/>
                  </a:lnTo>
                  <a:close/>
                </a:path>
                <a:path w="2985134" h="2009140">
                  <a:moveTo>
                    <a:pt x="2984855" y="115316"/>
                  </a:moveTo>
                  <a:lnTo>
                    <a:pt x="2944533" y="90932"/>
                  </a:lnTo>
                  <a:lnTo>
                    <a:pt x="2904909" y="70396"/>
                  </a:lnTo>
                  <a:lnTo>
                    <a:pt x="2863900" y="52285"/>
                  </a:lnTo>
                  <a:lnTo>
                    <a:pt x="2821597" y="36703"/>
                  </a:lnTo>
                  <a:lnTo>
                    <a:pt x="2778087" y="23749"/>
                  </a:lnTo>
                  <a:lnTo>
                    <a:pt x="2733484" y="13500"/>
                  </a:lnTo>
                  <a:lnTo>
                    <a:pt x="2687878" y="6070"/>
                  </a:lnTo>
                  <a:lnTo>
                    <a:pt x="2641358" y="1536"/>
                  </a:lnTo>
                  <a:lnTo>
                    <a:pt x="2594013" y="0"/>
                  </a:lnTo>
                  <a:lnTo>
                    <a:pt x="2546680" y="1536"/>
                  </a:lnTo>
                  <a:lnTo>
                    <a:pt x="2500147" y="6070"/>
                  </a:lnTo>
                  <a:lnTo>
                    <a:pt x="2454541" y="13500"/>
                  </a:lnTo>
                  <a:lnTo>
                    <a:pt x="2409939" y="23749"/>
                  </a:lnTo>
                  <a:lnTo>
                    <a:pt x="2366441" y="36703"/>
                  </a:lnTo>
                  <a:lnTo>
                    <a:pt x="2324138" y="52285"/>
                  </a:lnTo>
                  <a:lnTo>
                    <a:pt x="2283129" y="70396"/>
                  </a:lnTo>
                  <a:lnTo>
                    <a:pt x="2243505" y="90932"/>
                  </a:lnTo>
                  <a:lnTo>
                    <a:pt x="2205355" y="113804"/>
                  </a:lnTo>
                  <a:lnTo>
                    <a:pt x="2168791" y="138925"/>
                  </a:lnTo>
                  <a:lnTo>
                    <a:pt x="2133904" y="166179"/>
                  </a:lnTo>
                  <a:lnTo>
                    <a:pt x="2100770" y="195491"/>
                  </a:lnTo>
                  <a:lnTo>
                    <a:pt x="2069503" y="226758"/>
                  </a:lnTo>
                  <a:lnTo>
                    <a:pt x="2040191" y="259880"/>
                  </a:lnTo>
                  <a:lnTo>
                    <a:pt x="2012937" y="294779"/>
                  </a:lnTo>
                  <a:lnTo>
                    <a:pt x="1987816" y="331343"/>
                  </a:lnTo>
                  <a:lnTo>
                    <a:pt x="1964944" y="369493"/>
                  </a:lnTo>
                  <a:lnTo>
                    <a:pt x="1944408" y="409117"/>
                  </a:lnTo>
                  <a:lnTo>
                    <a:pt x="1926297" y="450126"/>
                  </a:lnTo>
                  <a:lnTo>
                    <a:pt x="1910727" y="492429"/>
                  </a:lnTo>
                  <a:lnTo>
                    <a:pt x="1897761" y="535927"/>
                  </a:lnTo>
                  <a:lnTo>
                    <a:pt x="1887512" y="580529"/>
                  </a:lnTo>
                  <a:lnTo>
                    <a:pt x="1880082" y="626135"/>
                  </a:lnTo>
                  <a:lnTo>
                    <a:pt x="1875548" y="672655"/>
                  </a:lnTo>
                  <a:lnTo>
                    <a:pt x="1874012" y="720001"/>
                  </a:lnTo>
                  <a:lnTo>
                    <a:pt x="1875548" y="767346"/>
                  </a:lnTo>
                  <a:lnTo>
                    <a:pt x="1880082" y="813866"/>
                  </a:lnTo>
                  <a:lnTo>
                    <a:pt x="1887512" y="859472"/>
                  </a:lnTo>
                  <a:lnTo>
                    <a:pt x="1897761" y="904074"/>
                  </a:lnTo>
                  <a:lnTo>
                    <a:pt x="1910727" y="947572"/>
                  </a:lnTo>
                  <a:lnTo>
                    <a:pt x="1926297" y="989876"/>
                  </a:lnTo>
                  <a:lnTo>
                    <a:pt x="1944408" y="1030897"/>
                  </a:lnTo>
                  <a:lnTo>
                    <a:pt x="1964944" y="1070521"/>
                  </a:lnTo>
                  <a:lnTo>
                    <a:pt x="1987816" y="1108659"/>
                  </a:lnTo>
                  <a:lnTo>
                    <a:pt x="2012937" y="1145222"/>
                  </a:lnTo>
                  <a:lnTo>
                    <a:pt x="2040191" y="1180122"/>
                  </a:lnTo>
                  <a:lnTo>
                    <a:pt x="2069503" y="1213243"/>
                  </a:lnTo>
                  <a:lnTo>
                    <a:pt x="2100770" y="1244511"/>
                  </a:lnTo>
                  <a:lnTo>
                    <a:pt x="2133904" y="1273822"/>
                  </a:lnTo>
                  <a:lnTo>
                    <a:pt x="2168791" y="1301089"/>
                  </a:lnTo>
                  <a:lnTo>
                    <a:pt x="2205355" y="1326197"/>
                  </a:lnTo>
                  <a:lnTo>
                    <a:pt x="2243505" y="1349070"/>
                  </a:lnTo>
                  <a:lnTo>
                    <a:pt x="2283129" y="1369606"/>
                  </a:lnTo>
                  <a:lnTo>
                    <a:pt x="2324138" y="1387716"/>
                  </a:lnTo>
                  <a:lnTo>
                    <a:pt x="2366441" y="1403299"/>
                  </a:lnTo>
                  <a:lnTo>
                    <a:pt x="2409939" y="1416253"/>
                  </a:lnTo>
                  <a:lnTo>
                    <a:pt x="2454541" y="1426502"/>
                  </a:lnTo>
                  <a:lnTo>
                    <a:pt x="2500147" y="1433944"/>
                  </a:lnTo>
                  <a:lnTo>
                    <a:pt x="2546680" y="1438465"/>
                  </a:lnTo>
                  <a:lnTo>
                    <a:pt x="2594025" y="1440002"/>
                  </a:lnTo>
                  <a:lnTo>
                    <a:pt x="2641358" y="1438465"/>
                  </a:lnTo>
                  <a:lnTo>
                    <a:pt x="2687878" y="1433944"/>
                  </a:lnTo>
                  <a:lnTo>
                    <a:pt x="2733484" y="1426502"/>
                  </a:lnTo>
                  <a:lnTo>
                    <a:pt x="2778087" y="1416253"/>
                  </a:lnTo>
                  <a:lnTo>
                    <a:pt x="2821597" y="1403299"/>
                  </a:lnTo>
                  <a:lnTo>
                    <a:pt x="2863900" y="1387716"/>
                  </a:lnTo>
                  <a:lnTo>
                    <a:pt x="2904909" y="1369606"/>
                  </a:lnTo>
                  <a:lnTo>
                    <a:pt x="2944533" y="1349070"/>
                  </a:lnTo>
                  <a:lnTo>
                    <a:pt x="2982671" y="1326197"/>
                  </a:lnTo>
                  <a:lnTo>
                    <a:pt x="2984855" y="1324698"/>
                  </a:lnTo>
                  <a:lnTo>
                    <a:pt x="2984855" y="11531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468860"/>
              <a:ext cx="657224" cy="65722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205989" y="4279711"/>
              <a:ext cx="6240145" cy="1049655"/>
            </a:xfrm>
            <a:custGeom>
              <a:avLst/>
              <a:gdLst/>
              <a:ahLst/>
              <a:cxnLst/>
              <a:rect l="l" t="t" r="r" b="b"/>
              <a:pathLst>
                <a:path w="6240145" h="1049654">
                  <a:moveTo>
                    <a:pt x="5906860" y="1049554"/>
                  </a:moveTo>
                  <a:lnTo>
                    <a:pt x="333374" y="1049554"/>
                  </a:lnTo>
                  <a:lnTo>
                    <a:pt x="284111" y="1045939"/>
                  </a:lnTo>
                  <a:lnTo>
                    <a:pt x="237091" y="1035439"/>
                  </a:lnTo>
                  <a:lnTo>
                    <a:pt x="192832" y="1018569"/>
                  </a:lnTo>
                  <a:lnTo>
                    <a:pt x="151848" y="995845"/>
                  </a:lnTo>
                  <a:lnTo>
                    <a:pt x="114656" y="967783"/>
                  </a:lnTo>
                  <a:lnTo>
                    <a:pt x="81771" y="934898"/>
                  </a:lnTo>
                  <a:lnTo>
                    <a:pt x="53708" y="897705"/>
                  </a:lnTo>
                  <a:lnTo>
                    <a:pt x="30984" y="856722"/>
                  </a:lnTo>
                  <a:lnTo>
                    <a:pt x="14114" y="812462"/>
                  </a:lnTo>
                  <a:lnTo>
                    <a:pt x="3614" y="765443"/>
                  </a:lnTo>
                  <a:lnTo>
                    <a:pt x="0" y="716179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4" y="0"/>
                  </a:lnTo>
                  <a:lnTo>
                    <a:pt x="5906860" y="0"/>
                  </a:lnTo>
                  <a:lnTo>
                    <a:pt x="5956123" y="3614"/>
                  </a:lnTo>
                  <a:lnTo>
                    <a:pt x="6003143" y="14114"/>
                  </a:lnTo>
                  <a:lnTo>
                    <a:pt x="6047402" y="30984"/>
                  </a:lnTo>
                  <a:lnTo>
                    <a:pt x="6088386" y="53708"/>
                  </a:lnTo>
                  <a:lnTo>
                    <a:pt x="6125578" y="81771"/>
                  </a:lnTo>
                  <a:lnTo>
                    <a:pt x="6158463" y="114656"/>
                  </a:lnTo>
                  <a:lnTo>
                    <a:pt x="6186526" y="151848"/>
                  </a:lnTo>
                  <a:lnTo>
                    <a:pt x="6209250" y="192832"/>
                  </a:lnTo>
                  <a:lnTo>
                    <a:pt x="6226120" y="237091"/>
                  </a:lnTo>
                  <a:lnTo>
                    <a:pt x="6236620" y="284111"/>
                  </a:lnTo>
                  <a:lnTo>
                    <a:pt x="6239930" y="329218"/>
                  </a:lnTo>
                  <a:lnTo>
                    <a:pt x="6239930" y="720336"/>
                  </a:lnTo>
                  <a:lnTo>
                    <a:pt x="6236620" y="765443"/>
                  </a:lnTo>
                  <a:lnTo>
                    <a:pt x="6226120" y="812462"/>
                  </a:lnTo>
                  <a:lnTo>
                    <a:pt x="6209250" y="856722"/>
                  </a:lnTo>
                  <a:lnTo>
                    <a:pt x="6186526" y="897705"/>
                  </a:lnTo>
                  <a:lnTo>
                    <a:pt x="6158463" y="934898"/>
                  </a:lnTo>
                  <a:lnTo>
                    <a:pt x="6125578" y="967783"/>
                  </a:lnTo>
                  <a:lnTo>
                    <a:pt x="6088386" y="995845"/>
                  </a:lnTo>
                  <a:lnTo>
                    <a:pt x="6047402" y="1018569"/>
                  </a:lnTo>
                  <a:lnTo>
                    <a:pt x="6003143" y="1035439"/>
                  </a:lnTo>
                  <a:lnTo>
                    <a:pt x="5956123" y="1045939"/>
                  </a:lnTo>
                  <a:lnTo>
                    <a:pt x="5906860" y="104955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007108" y="777689"/>
            <a:ext cx="1933575" cy="215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b="1" spc="-5" dirty="0">
                <a:latin typeface="Comic Sans MS"/>
                <a:cs typeface="Comic Sans MS"/>
              </a:rPr>
              <a:t>Original</a:t>
            </a:r>
            <a:r>
              <a:rPr sz="1250" b="1" spc="-20" dirty="0">
                <a:latin typeface="Comic Sans MS"/>
                <a:cs typeface="Comic Sans MS"/>
              </a:rPr>
              <a:t> </a:t>
            </a:r>
            <a:r>
              <a:rPr sz="1250" b="1" spc="-5" dirty="0">
                <a:latin typeface="Comic Sans MS"/>
                <a:cs typeface="Comic Sans MS"/>
              </a:rPr>
              <a:t>Fact</a:t>
            </a:r>
            <a:r>
              <a:rPr sz="1250" b="1" spc="-15" dirty="0">
                <a:latin typeface="Comic Sans MS"/>
                <a:cs typeface="Comic Sans MS"/>
              </a:rPr>
              <a:t> </a:t>
            </a:r>
            <a:r>
              <a:rPr sz="1250" b="1" spc="-5" dirty="0">
                <a:latin typeface="Comic Sans MS"/>
                <a:cs typeface="Comic Sans MS"/>
              </a:rPr>
              <a:t>Table</a:t>
            </a:r>
            <a:r>
              <a:rPr sz="1250" b="1" spc="-15" dirty="0">
                <a:latin typeface="Comic Sans MS"/>
                <a:cs typeface="Comic Sans MS"/>
              </a:rPr>
              <a:t> </a:t>
            </a:r>
            <a:r>
              <a:rPr sz="1250" b="1" spc="-5" dirty="0">
                <a:latin typeface="Comic Sans MS"/>
                <a:cs typeface="Comic Sans MS"/>
              </a:rPr>
              <a:t>field</a:t>
            </a:r>
            <a:endParaRPr sz="1250">
              <a:latin typeface="Comic Sans MS"/>
              <a:cs typeface="Comic Sans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005527" y="486283"/>
            <a:ext cx="6995795" cy="3552825"/>
            <a:chOff x="2005527" y="486283"/>
            <a:chExt cx="6995795" cy="3552825"/>
          </a:xfrm>
        </p:grpSpPr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05527" y="1390716"/>
              <a:ext cx="6934199" cy="264794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244090" y="1152410"/>
              <a:ext cx="4852035" cy="279400"/>
            </a:xfrm>
            <a:custGeom>
              <a:avLst/>
              <a:gdLst/>
              <a:ahLst/>
              <a:cxnLst/>
              <a:rect l="l" t="t" r="r" b="b"/>
              <a:pathLst>
                <a:path w="4852034" h="279400">
                  <a:moveTo>
                    <a:pt x="4852022" y="241109"/>
                  </a:moveTo>
                  <a:lnTo>
                    <a:pt x="4846879" y="227190"/>
                  </a:lnTo>
                  <a:lnTo>
                    <a:pt x="4842764" y="221843"/>
                  </a:lnTo>
                  <a:lnTo>
                    <a:pt x="4841545" y="220154"/>
                  </a:lnTo>
                  <a:lnTo>
                    <a:pt x="4841151" y="219760"/>
                  </a:lnTo>
                  <a:lnTo>
                    <a:pt x="4836782" y="215392"/>
                  </a:lnTo>
                  <a:lnTo>
                    <a:pt x="4841125" y="219722"/>
                  </a:lnTo>
                  <a:lnTo>
                    <a:pt x="4835576" y="212534"/>
                  </a:lnTo>
                  <a:lnTo>
                    <a:pt x="4835118" y="211937"/>
                  </a:lnTo>
                  <a:lnTo>
                    <a:pt x="4820145" y="196494"/>
                  </a:lnTo>
                  <a:lnTo>
                    <a:pt x="4787150" y="166738"/>
                  </a:lnTo>
                  <a:lnTo>
                    <a:pt x="4707179" y="118960"/>
                  </a:lnTo>
                  <a:lnTo>
                    <a:pt x="4626280" y="76327"/>
                  </a:lnTo>
                  <a:lnTo>
                    <a:pt x="4625264" y="76352"/>
                  </a:lnTo>
                  <a:lnTo>
                    <a:pt x="4620577" y="73469"/>
                  </a:lnTo>
                  <a:lnTo>
                    <a:pt x="4614862" y="70612"/>
                  </a:lnTo>
                  <a:lnTo>
                    <a:pt x="4609211" y="71310"/>
                  </a:lnTo>
                  <a:lnTo>
                    <a:pt x="4613910" y="72517"/>
                  </a:lnTo>
                  <a:lnTo>
                    <a:pt x="4622241" y="75374"/>
                  </a:lnTo>
                  <a:lnTo>
                    <a:pt x="4614011" y="72555"/>
                  </a:lnTo>
                  <a:lnTo>
                    <a:pt x="4609211" y="71310"/>
                  </a:lnTo>
                  <a:lnTo>
                    <a:pt x="4601527" y="69354"/>
                  </a:lnTo>
                  <a:lnTo>
                    <a:pt x="4601527" y="75374"/>
                  </a:lnTo>
                  <a:lnTo>
                    <a:pt x="4595749" y="79324"/>
                  </a:lnTo>
                  <a:lnTo>
                    <a:pt x="4601476" y="75399"/>
                  </a:lnTo>
                  <a:lnTo>
                    <a:pt x="4601527" y="69354"/>
                  </a:lnTo>
                  <a:lnTo>
                    <a:pt x="4588078" y="65900"/>
                  </a:lnTo>
                  <a:lnTo>
                    <a:pt x="4583430" y="65151"/>
                  </a:lnTo>
                  <a:lnTo>
                    <a:pt x="4583430" y="97282"/>
                  </a:lnTo>
                  <a:lnTo>
                    <a:pt x="4582744" y="102044"/>
                  </a:lnTo>
                  <a:lnTo>
                    <a:pt x="4582642" y="103276"/>
                  </a:lnTo>
                  <a:lnTo>
                    <a:pt x="4582642" y="102704"/>
                  </a:lnTo>
                  <a:lnTo>
                    <a:pt x="4583430" y="97282"/>
                  </a:lnTo>
                  <a:lnTo>
                    <a:pt x="4583430" y="65151"/>
                  </a:lnTo>
                  <a:lnTo>
                    <a:pt x="4553775" y="60363"/>
                  </a:lnTo>
                  <a:lnTo>
                    <a:pt x="4532338" y="57988"/>
                  </a:lnTo>
                  <a:lnTo>
                    <a:pt x="4513580" y="55905"/>
                  </a:lnTo>
                  <a:lnTo>
                    <a:pt x="4470082" y="52514"/>
                  </a:lnTo>
                  <a:lnTo>
                    <a:pt x="4425912" y="50266"/>
                  </a:lnTo>
                  <a:lnTo>
                    <a:pt x="4424375" y="50190"/>
                  </a:lnTo>
                  <a:lnTo>
                    <a:pt x="4371492" y="49403"/>
                  </a:lnTo>
                  <a:lnTo>
                    <a:pt x="4195610" y="50266"/>
                  </a:lnTo>
                  <a:lnTo>
                    <a:pt x="4139920" y="49707"/>
                  </a:lnTo>
                  <a:lnTo>
                    <a:pt x="4090035" y="47752"/>
                  </a:lnTo>
                  <a:lnTo>
                    <a:pt x="4034853" y="42151"/>
                  </a:lnTo>
                  <a:lnTo>
                    <a:pt x="3936657" y="28460"/>
                  </a:lnTo>
                  <a:lnTo>
                    <a:pt x="3898061" y="25057"/>
                  </a:lnTo>
                  <a:lnTo>
                    <a:pt x="3885247" y="23939"/>
                  </a:lnTo>
                  <a:lnTo>
                    <a:pt x="3835044" y="22390"/>
                  </a:lnTo>
                  <a:lnTo>
                    <a:pt x="3783101" y="22758"/>
                  </a:lnTo>
                  <a:lnTo>
                    <a:pt x="3682212" y="24930"/>
                  </a:lnTo>
                  <a:lnTo>
                    <a:pt x="3622357" y="24892"/>
                  </a:lnTo>
                  <a:lnTo>
                    <a:pt x="3575494" y="22428"/>
                  </a:lnTo>
                  <a:lnTo>
                    <a:pt x="3433330" y="10287"/>
                  </a:lnTo>
                  <a:lnTo>
                    <a:pt x="3383305" y="7823"/>
                  </a:lnTo>
                  <a:lnTo>
                    <a:pt x="3330892" y="7747"/>
                  </a:lnTo>
                  <a:lnTo>
                    <a:pt x="3282658" y="10414"/>
                  </a:lnTo>
                  <a:lnTo>
                    <a:pt x="3229851" y="15468"/>
                  </a:lnTo>
                  <a:lnTo>
                    <a:pt x="3174111" y="22237"/>
                  </a:lnTo>
                  <a:lnTo>
                    <a:pt x="2954617" y="53314"/>
                  </a:lnTo>
                  <a:lnTo>
                    <a:pt x="2908795" y="58788"/>
                  </a:lnTo>
                  <a:lnTo>
                    <a:pt x="2869882" y="62039"/>
                  </a:lnTo>
                  <a:lnTo>
                    <a:pt x="2837535" y="63233"/>
                  </a:lnTo>
                  <a:lnTo>
                    <a:pt x="2804985" y="63220"/>
                  </a:lnTo>
                  <a:lnTo>
                    <a:pt x="2777591" y="62039"/>
                  </a:lnTo>
                  <a:lnTo>
                    <a:pt x="2747962" y="60134"/>
                  </a:lnTo>
                  <a:lnTo>
                    <a:pt x="2726944" y="58420"/>
                  </a:lnTo>
                  <a:lnTo>
                    <a:pt x="2669324" y="53009"/>
                  </a:lnTo>
                  <a:lnTo>
                    <a:pt x="2624772" y="49847"/>
                  </a:lnTo>
                  <a:lnTo>
                    <a:pt x="2564396" y="46786"/>
                  </a:lnTo>
                  <a:lnTo>
                    <a:pt x="2484234" y="44081"/>
                  </a:lnTo>
                  <a:lnTo>
                    <a:pt x="2391867" y="42265"/>
                  </a:lnTo>
                  <a:lnTo>
                    <a:pt x="2389822" y="41071"/>
                  </a:lnTo>
                  <a:lnTo>
                    <a:pt x="2387193" y="40259"/>
                  </a:lnTo>
                  <a:lnTo>
                    <a:pt x="2386965" y="40119"/>
                  </a:lnTo>
                  <a:lnTo>
                    <a:pt x="2386685" y="40093"/>
                  </a:lnTo>
                  <a:lnTo>
                    <a:pt x="2384183" y="39306"/>
                  </a:lnTo>
                  <a:lnTo>
                    <a:pt x="2359431" y="31521"/>
                  </a:lnTo>
                  <a:lnTo>
                    <a:pt x="2350338" y="29997"/>
                  </a:lnTo>
                  <a:lnTo>
                    <a:pt x="2350338" y="61188"/>
                  </a:lnTo>
                  <a:lnTo>
                    <a:pt x="2349817" y="64884"/>
                  </a:lnTo>
                  <a:lnTo>
                    <a:pt x="2349766" y="65138"/>
                  </a:lnTo>
                  <a:lnTo>
                    <a:pt x="2350338" y="61188"/>
                  </a:lnTo>
                  <a:lnTo>
                    <a:pt x="2350338" y="29997"/>
                  </a:lnTo>
                  <a:lnTo>
                    <a:pt x="2312454" y="23647"/>
                  </a:lnTo>
                  <a:lnTo>
                    <a:pt x="2255151" y="17259"/>
                  </a:lnTo>
                  <a:lnTo>
                    <a:pt x="2193810" y="12153"/>
                  </a:lnTo>
                  <a:lnTo>
                    <a:pt x="2037105" y="1778"/>
                  </a:lnTo>
                  <a:lnTo>
                    <a:pt x="1994166" y="0"/>
                  </a:lnTo>
                  <a:lnTo>
                    <a:pt x="1952129" y="190"/>
                  </a:lnTo>
                  <a:lnTo>
                    <a:pt x="1907857" y="2971"/>
                  </a:lnTo>
                  <a:lnTo>
                    <a:pt x="1866760" y="9182"/>
                  </a:lnTo>
                  <a:lnTo>
                    <a:pt x="1825752" y="18592"/>
                  </a:lnTo>
                  <a:lnTo>
                    <a:pt x="1783105" y="29375"/>
                  </a:lnTo>
                  <a:lnTo>
                    <a:pt x="1737067" y="39700"/>
                  </a:lnTo>
                  <a:lnTo>
                    <a:pt x="1685925" y="47739"/>
                  </a:lnTo>
                  <a:lnTo>
                    <a:pt x="1646097" y="51142"/>
                  </a:lnTo>
                  <a:lnTo>
                    <a:pt x="1602879" y="53225"/>
                  </a:lnTo>
                  <a:lnTo>
                    <a:pt x="1565681" y="54076"/>
                  </a:lnTo>
                  <a:lnTo>
                    <a:pt x="1355140" y="53936"/>
                  </a:lnTo>
                  <a:lnTo>
                    <a:pt x="1303172" y="54152"/>
                  </a:lnTo>
                  <a:lnTo>
                    <a:pt x="1251712" y="55067"/>
                  </a:lnTo>
                  <a:lnTo>
                    <a:pt x="1201305" y="56959"/>
                  </a:lnTo>
                  <a:lnTo>
                    <a:pt x="1152525" y="60121"/>
                  </a:lnTo>
                  <a:lnTo>
                    <a:pt x="1100912" y="65138"/>
                  </a:lnTo>
                  <a:lnTo>
                    <a:pt x="1048626" y="71843"/>
                  </a:lnTo>
                  <a:lnTo>
                    <a:pt x="996010" y="79794"/>
                  </a:lnTo>
                  <a:lnTo>
                    <a:pt x="789203" y="114554"/>
                  </a:lnTo>
                  <a:lnTo>
                    <a:pt x="740156" y="121640"/>
                  </a:lnTo>
                  <a:lnTo>
                    <a:pt x="692873" y="127152"/>
                  </a:lnTo>
                  <a:lnTo>
                    <a:pt x="647700" y="130606"/>
                  </a:lnTo>
                  <a:lnTo>
                    <a:pt x="591604" y="131089"/>
                  </a:lnTo>
                  <a:lnTo>
                    <a:pt x="537095" y="128041"/>
                  </a:lnTo>
                  <a:lnTo>
                    <a:pt x="435394" y="118897"/>
                  </a:lnTo>
                  <a:lnTo>
                    <a:pt x="389458" y="116573"/>
                  </a:lnTo>
                  <a:lnTo>
                    <a:pt x="347662" y="118224"/>
                  </a:lnTo>
                  <a:lnTo>
                    <a:pt x="302539" y="126758"/>
                  </a:lnTo>
                  <a:lnTo>
                    <a:pt x="234696" y="148691"/>
                  </a:lnTo>
                  <a:lnTo>
                    <a:pt x="113893" y="192049"/>
                  </a:lnTo>
                  <a:lnTo>
                    <a:pt x="17145" y="226809"/>
                  </a:lnTo>
                  <a:lnTo>
                    <a:pt x="0" y="258241"/>
                  </a:lnTo>
                  <a:lnTo>
                    <a:pt x="3822" y="265277"/>
                  </a:lnTo>
                  <a:lnTo>
                    <a:pt x="10591" y="271576"/>
                  </a:lnTo>
                  <a:lnTo>
                    <a:pt x="19685" y="276466"/>
                  </a:lnTo>
                  <a:lnTo>
                    <a:pt x="30480" y="279196"/>
                  </a:lnTo>
                  <a:lnTo>
                    <a:pt x="69253" y="270992"/>
                  </a:lnTo>
                  <a:lnTo>
                    <a:pt x="122872" y="247764"/>
                  </a:lnTo>
                  <a:lnTo>
                    <a:pt x="180759" y="220268"/>
                  </a:lnTo>
                  <a:lnTo>
                    <a:pt x="232410" y="199186"/>
                  </a:lnTo>
                  <a:lnTo>
                    <a:pt x="265163" y="188963"/>
                  </a:lnTo>
                  <a:lnTo>
                    <a:pt x="295859" y="180263"/>
                  </a:lnTo>
                  <a:lnTo>
                    <a:pt x="326034" y="173875"/>
                  </a:lnTo>
                  <a:lnTo>
                    <a:pt x="357187" y="170611"/>
                  </a:lnTo>
                  <a:lnTo>
                    <a:pt x="393941" y="171856"/>
                  </a:lnTo>
                  <a:lnTo>
                    <a:pt x="431952" y="177647"/>
                  </a:lnTo>
                  <a:lnTo>
                    <a:pt x="469963" y="184683"/>
                  </a:lnTo>
                  <a:lnTo>
                    <a:pt x="506730" y="189661"/>
                  </a:lnTo>
                  <a:lnTo>
                    <a:pt x="536981" y="191300"/>
                  </a:lnTo>
                  <a:lnTo>
                    <a:pt x="565899" y="192049"/>
                  </a:lnTo>
                  <a:lnTo>
                    <a:pt x="594995" y="192074"/>
                  </a:lnTo>
                  <a:lnTo>
                    <a:pt x="625792" y="191566"/>
                  </a:lnTo>
                  <a:lnTo>
                    <a:pt x="698538" y="187528"/>
                  </a:lnTo>
                  <a:lnTo>
                    <a:pt x="737895" y="184073"/>
                  </a:lnTo>
                  <a:lnTo>
                    <a:pt x="782002" y="179184"/>
                  </a:lnTo>
                  <a:lnTo>
                    <a:pt x="826058" y="173380"/>
                  </a:lnTo>
                  <a:lnTo>
                    <a:pt x="842987" y="170611"/>
                  </a:lnTo>
                  <a:lnTo>
                    <a:pt x="874407" y="165493"/>
                  </a:lnTo>
                  <a:lnTo>
                    <a:pt x="980541" y="146786"/>
                  </a:lnTo>
                  <a:lnTo>
                    <a:pt x="1036624" y="137642"/>
                  </a:lnTo>
                  <a:lnTo>
                    <a:pt x="1084008" y="131089"/>
                  </a:lnTo>
                  <a:lnTo>
                    <a:pt x="1093609" y="129755"/>
                  </a:lnTo>
                  <a:lnTo>
                    <a:pt x="1150620" y="123939"/>
                  </a:lnTo>
                  <a:lnTo>
                    <a:pt x="1198092" y="121183"/>
                  </a:lnTo>
                  <a:lnTo>
                    <a:pt x="1248054" y="120065"/>
                  </a:lnTo>
                  <a:lnTo>
                    <a:pt x="1299743" y="120154"/>
                  </a:lnTo>
                  <a:lnTo>
                    <a:pt x="1509242" y="124167"/>
                  </a:lnTo>
                  <a:lnTo>
                    <a:pt x="1558645" y="123977"/>
                  </a:lnTo>
                  <a:lnTo>
                    <a:pt x="1605407" y="122453"/>
                  </a:lnTo>
                  <a:lnTo>
                    <a:pt x="1648777" y="119176"/>
                  </a:lnTo>
                  <a:lnTo>
                    <a:pt x="1705889" y="109969"/>
                  </a:lnTo>
                  <a:lnTo>
                    <a:pt x="1757794" y="97599"/>
                  </a:lnTo>
                  <a:lnTo>
                    <a:pt x="1807057" y="84416"/>
                  </a:lnTo>
                  <a:lnTo>
                    <a:pt x="1856219" y="72732"/>
                  </a:lnTo>
                  <a:lnTo>
                    <a:pt x="1907857" y="64884"/>
                  </a:lnTo>
                  <a:lnTo>
                    <a:pt x="1956689" y="61887"/>
                  </a:lnTo>
                  <a:lnTo>
                    <a:pt x="2008352" y="61188"/>
                  </a:lnTo>
                  <a:lnTo>
                    <a:pt x="2060613" y="62395"/>
                  </a:lnTo>
                  <a:lnTo>
                    <a:pt x="2111197" y="65100"/>
                  </a:lnTo>
                  <a:lnTo>
                    <a:pt x="2157857" y="68922"/>
                  </a:lnTo>
                  <a:lnTo>
                    <a:pt x="2198370" y="73456"/>
                  </a:lnTo>
                  <a:lnTo>
                    <a:pt x="2257895" y="85255"/>
                  </a:lnTo>
                  <a:lnTo>
                    <a:pt x="2283549" y="91808"/>
                  </a:lnTo>
                  <a:lnTo>
                    <a:pt x="2308860" y="96316"/>
                  </a:lnTo>
                  <a:lnTo>
                    <a:pt x="2331148" y="99580"/>
                  </a:lnTo>
                  <a:lnTo>
                    <a:pt x="2353627" y="102400"/>
                  </a:lnTo>
                  <a:lnTo>
                    <a:pt x="2373947" y="102882"/>
                  </a:lnTo>
                  <a:lnTo>
                    <a:pt x="2385733" y="100126"/>
                  </a:lnTo>
                  <a:lnTo>
                    <a:pt x="2386279" y="99999"/>
                  </a:lnTo>
                  <a:lnTo>
                    <a:pt x="2403868" y="103771"/>
                  </a:lnTo>
                  <a:lnTo>
                    <a:pt x="2448699" y="103720"/>
                  </a:lnTo>
                  <a:lnTo>
                    <a:pt x="2553576" y="97180"/>
                  </a:lnTo>
                  <a:lnTo>
                    <a:pt x="2599372" y="97282"/>
                  </a:lnTo>
                  <a:lnTo>
                    <a:pt x="2637929" y="101765"/>
                  </a:lnTo>
                  <a:lnTo>
                    <a:pt x="2648839" y="103708"/>
                  </a:lnTo>
                  <a:lnTo>
                    <a:pt x="2709329" y="114693"/>
                  </a:lnTo>
                  <a:lnTo>
                    <a:pt x="2744152" y="119189"/>
                  </a:lnTo>
                  <a:lnTo>
                    <a:pt x="2774772" y="120929"/>
                  </a:lnTo>
                  <a:lnTo>
                    <a:pt x="2803436" y="121678"/>
                  </a:lnTo>
                  <a:lnTo>
                    <a:pt x="2833890" y="121196"/>
                  </a:lnTo>
                  <a:lnTo>
                    <a:pt x="2911297" y="115087"/>
                  </a:lnTo>
                  <a:lnTo>
                    <a:pt x="2960840" y="108369"/>
                  </a:lnTo>
                  <a:lnTo>
                    <a:pt x="3032239" y="97180"/>
                  </a:lnTo>
                  <a:lnTo>
                    <a:pt x="3073146" y="90500"/>
                  </a:lnTo>
                  <a:lnTo>
                    <a:pt x="3131147" y="80962"/>
                  </a:lnTo>
                  <a:lnTo>
                    <a:pt x="3184918" y="72440"/>
                  </a:lnTo>
                  <a:lnTo>
                    <a:pt x="3233572" y="65493"/>
                  </a:lnTo>
                  <a:lnTo>
                    <a:pt x="3273742" y="61087"/>
                  </a:lnTo>
                  <a:lnTo>
                    <a:pt x="3331845" y="57988"/>
                  </a:lnTo>
                  <a:lnTo>
                    <a:pt x="3357321" y="58127"/>
                  </a:lnTo>
                  <a:lnTo>
                    <a:pt x="3387090" y="59182"/>
                  </a:lnTo>
                  <a:lnTo>
                    <a:pt x="3428174" y="62191"/>
                  </a:lnTo>
                  <a:lnTo>
                    <a:pt x="3549929" y="75399"/>
                  </a:lnTo>
                  <a:lnTo>
                    <a:pt x="3571583" y="77622"/>
                  </a:lnTo>
                  <a:lnTo>
                    <a:pt x="3620452" y="81089"/>
                  </a:lnTo>
                  <a:lnTo>
                    <a:pt x="3674135" y="82194"/>
                  </a:lnTo>
                  <a:lnTo>
                    <a:pt x="3786276" y="80949"/>
                  </a:lnTo>
                  <a:lnTo>
                    <a:pt x="3838867" y="80962"/>
                  </a:lnTo>
                  <a:lnTo>
                    <a:pt x="3885247" y="82994"/>
                  </a:lnTo>
                  <a:lnTo>
                    <a:pt x="3915841" y="86753"/>
                  </a:lnTo>
                  <a:lnTo>
                    <a:pt x="3935247" y="90487"/>
                  </a:lnTo>
                  <a:lnTo>
                    <a:pt x="3967746" y="96786"/>
                  </a:lnTo>
                  <a:lnTo>
                    <a:pt x="4000500" y="101092"/>
                  </a:lnTo>
                  <a:lnTo>
                    <a:pt x="4037533" y="103225"/>
                  </a:lnTo>
                  <a:lnTo>
                    <a:pt x="4081919" y="104152"/>
                  </a:lnTo>
                  <a:lnTo>
                    <a:pt x="4131729" y="104228"/>
                  </a:lnTo>
                  <a:lnTo>
                    <a:pt x="4377677" y="103403"/>
                  </a:lnTo>
                  <a:lnTo>
                    <a:pt x="4393565" y="103708"/>
                  </a:lnTo>
                  <a:lnTo>
                    <a:pt x="4434840" y="105854"/>
                  </a:lnTo>
                  <a:lnTo>
                    <a:pt x="4488802" y="113779"/>
                  </a:lnTo>
                  <a:lnTo>
                    <a:pt x="4539373" y="124307"/>
                  </a:lnTo>
                  <a:lnTo>
                    <a:pt x="4582439" y="132499"/>
                  </a:lnTo>
                  <a:lnTo>
                    <a:pt x="4607915" y="133286"/>
                  </a:lnTo>
                  <a:lnTo>
                    <a:pt x="4609274" y="134200"/>
                  </a:lnTo>
                  <a:lnTo>
                    <a:pt x="4639259" y="148120"/>
                  </a:lnTo>
                  <a:lnTo>
                    <a:pt x="4673003" y="163283"/>
                  </a:lnTo>
                  <a:lnTo>
                    <a:pt x="4703432" y="180149"/>
                  </a:lnTo>
                  <a:lnTo>
                    <a:pt x="4730750" y="203923"/>
                  </a:lnTo>
                  <a:lnTo>
                    <a:pt x="4757610" y="231813"/>
                  </a:lnTo>
                  <a:lnTo>
                    <a:pt x="4782871" y="256489"/>
                  </a:lnTo>
                  <a:lnTo>
                    <a:pt x="4805350" y="270637"/>
                  </a:lnTo>
                  <a:lnTo>
                    <a:pt x="4806759" y="270878"/>
                  </a:lnTo>
                  <a:lnTo>
                    <a:pt x="4808702" y="271868"/>
                  </a:lnTo>
                  <a:lnTo>
                    <a:pt x="4816424" y="273850"/>
                  </a:lnTo>
                  <a:lnTo>
                    <a:pt x="4824336" y="274218"/>
                  </a:lnTo>
                  <a:lnTo>
                    <a:pt x="4830953" y="272567"/>
                  </a:lnTo>
                  <a:lnTo>
                    <a:pt x="4837582" y="268274"/>
                  </a:lnTo>
                  <a:lnTo>
                    <a:pt x="4842497" y="265874"/>
                  </a:lnTo>
                  <a:lnTo>
                    <a:pt x="4848212" y="262064"/>
                  </a:lnTo>
                  <a:lnTo>
                    <a:pt x="4851070" y="254444"/>
                  </a:lnTo>
                  <a:lnTo>
                    <a:pt x="4851006" y="246164"/>
                  </a:lnTo>
                  <a:lnTo>
                    <a:pt x="4852022" y="241109"/>
                  </a:lnTo>
                  <a:close/>
                </a:path>
              </a:pathLst>
            </a:custGeom>
            <a:solidFill>
              <a:srgbClr val="E718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333430" y="1029250"/>
              <a:ext cx="1668145" cy="403225"/>
            </a:xfrm>
            <a:custGeom>
              <a:avLst/>
              <a:gdLst/>
              <a:ahLst/>
              <a:cxnLst/>
              <a:rect l="l" t="t" r="r" b="b"/>
              <a:pathLst>
                <a:path w="1668145" h="403225">
                  <a:moveTo>
                    <a:pt x="7486" y="348064"/>
                  </a:moveTo>
                  <a:lnTo>
                    <a:pt x="2723" y="346159"/>
                  </a:lnTo>
                  <a:lnTo>
                    <a:pt x="818" y="343301"/>
                  </a:lnTo>
                  <a:lnTo>
                    <a:pt x="0" y="342483"/>
                  </a:lnTo>
                  <a:lnTo>
                    <a:pt x="0" y="337413"/>
                  </a:lnTo>
                  <a:lnTo>
                    <a:pt x="1771" y="330919"/>
                  </a:lnTo>
                  <a:lnTo>
                    <a:pt x="67893" y="271176"/>
                  </a:lnTo>
                  <a:lnTo>
                    <a:pt x="124807" y="221233"/>
                  </a:lnTo>
                  <a:lnTo>
                    <a:pt x="173572" y="179996"/>
                  </a:lnTo>
                  <a:lnTo>
                    <a:pt x="215250" y="146372"/>
                  </a:lnTo>
                  <a:lnTo>
                    <a:pt x="250900" y="119267"/>
                  </a:lnTo>
                  <a:lnTo>
                    <a:pt x="308358" y="80236"/>
                  </a:lnTo>
                  <a:lnTo>
                    <a:pt x="366191" y="47416"/>
                  </a:lnTo>
                  <a:lnTo>
                    <a:pt x="430068" y="18573"/>
                  </a:lnTo>
                  <a:lnTo>
                    <a:pt x="492085" y="3363"/>
                  </a:lnTo>
                  <a:lnTo>
                    <a:pt x="552241" y="0"/>
                  </a:lnTo>
                  <a:lnTo>
                    <a:pt x="580891" y="1354"/>
                  </a:lnTo>
                  <a:lnTo>
                    <a:pt x="605150" y="4345"/>
                  </a:lnTo>
                  <a:lnTo>
                    <a:pt x="628516" y="8855"/>
                  </a:lnTo>
                  <a:lnTo>
                    <a:pt x="651882" y="14614"/>
                  </a:lnTo>
                  <a:lnTo>
                    <a:pt x="667305" y="18901"/>
                  </a:lnTo>
                  <a:lnTo>
                    <a:pt x="553819" y="18901"/>
                  </a:lnTo>
                  <a:lnTo>
                    <a:pt x="556546" y="19052"/>
                  </a:lnTo>
                  <a:lnTo>
                    <a:pt x="497175" y="21609"/>
                  </a:lnTo>
                  <a:lnTo>
                    <a:pt x="437450" y="36105"/>
                  </a:lnTo>
                  <a:lnTo>
                    <a:pt x="375002" y="64174"/>
                  </a:lnTo>
                  <a:lnTo>
                    <a:pt x="304308" y="104902"/>
                  </a:lnTo>
                  <a:lnTo>
                    <a:pt x="263967" y="131557"/>
                  </a:lnTo>
                  <a:lnTo>
                    <a:pt x="222758" y="160635"/>
                  </a:lnTo>
                  <a:lnTo>
                    <a:pt x="182647" y="190490"/>
                  </a:lnTo>
                  <a:lnTo>
                    <a:pt x="145598" y="219476"/>
                  </a:lnTo>
                  <a:lnTo>
                    <a:pt x="107096" y="255612"/>
                  </a:lnTo>
                  <a:lnTo>
                    <a:pt x="69041" y="295676"/>
                  </a:lnTo>
                  <a:lnTo>
                    <a:pt x="36165" y="329311"/>
                  </a:lnTo>
                  <a:lnTo>
                    <a:pt x="13201" y="346159"/>
                  </a:lnTo>
                  <a:lnTo>
                    <a:pt x="7486" y="348064"/>
                  </a:lnTo>
                  <a:close/>
                </a:path>
                <a:path w="1668145" h="403225">
                  <a:moveTo>
                    <a:pt x="556546" y="19052"/>
                  </a:moveTo>
                  <a:lnTo>
                    <a:pt x="553819" y="18901"/>
                  </a:lnTo>
                  <a:lnTo>
                    <a:pt x="667305" y="18901"/>
                  </a:lnTo>
                  <a:lnTo>
                    <a:pt x="556546" y="19052"/>
                  </a:lnTo>
                  <a:close/>
                </a:path>
                <a:path w="1668145" h="403225">
                  <a:moveTo>
                    <a:pt x="1667693" y="349471"/>
                  </a:moveTo>
                  <a:lnTo>
                    <a:pt x="1620068" y="316631"/>
                  </a:lnTo>
                  <a:lnTo>
                    <a:pt x="1568038" y="293057"/>
                  </a:lnTo>
                  <a:lnTo>
                    <a:pt x="1540371" y="281538"/>
                  </a:lnTo>
                  <a:lnTo>
                    <a:pt x="1515293" y="268054"/>
                  </a:lnTo>
                  <a:lnTo>
                    <a:pt x="1496779" y="251757"/>
                  </a:lnTo>
                  <a:lnTo>
                    <a:pt x="1480765" y="233407"/>
                  </a:lnTo>
                  <a:lnTo>
                    <a:pt x="1464394" y="215949"/>
                  </a:lnTo>
                  <a:lnTo>
                    <a:pt x="1444808" y="202331"/>
                  </a:lnTo>
                  <a:lnTo>
                    <a:pt x="1415325" y="193312"/>
                  </a:lnTo>
                  <a:lnTo>
                    <a:pt x="1381824" y="189473"/>
                  </a:lnTo>
                  <a:lnTo>
                    <a:pt x="1347430" y="187062"/>
                  </a:lnTo>
                  <a:lnTo>
                    <a:pt x="1315268" y="182329"/>
                  </a:lnTo>
                  <a:lnTo>
                    <a:pt x="1291530" y="175126"/>
                  </a:lnTo>
                  <a:lnTo>
                    <a:pt x="1270382" y="166851"/>
                  </a:lnTo>
                  <a:lnTo>
                    <a:pt x="1247626" y="158219"/>
                  </a:lnTo>
                  <a:lnTo>
                    <a:pt x="1219066" y="149944"/>
                  </a:lnTo>
                  <a:lnTo>
                    <a:pt x="1178856" y="141887"/>
                  </a:lnTo>
                  <a:lnTo>
                    <a:pt x="1128310" y="134064"/>
                  </a:lnTo>
                  <a:lnTo>
                    <a:pt x="889292" y="102661"/>
                  </a:lnTo>
                  <a:lnTo>
                    <a:pt x="836961" y="94169"/>
                  </a:lnTo>
                  <a:lnTo>
                    <a:pt x="794251" y="85174"/>
                  </a:lnTo>
                  <a:lnTo>
                    <a:pt x="757505" y="73610"/>
                  </a:lnTo>
                  <a:lnTo>
                    <a:pt x="726742" y="61242"/>
                  </a:lnTo>
                  <a:lnTo>
                    <a:pt x="699016" y="49410"/>
                  </a:lnTo>
                  <a:lnTo>
                    <a:pt x="671378" y="39454"/>
                  </a:lnTo>
                  <a:lnTo>
                    <a:pt x="625777" y="27786"/>
                  </a:lnTo>
                  <a:lnTo>
                    <a:pt x="580891" y="20404"/>
                  </a:lnTo>
                  <a:lnTo>
                    <a:pt x="556546" y="19052"/>
                  </a:lnTo>
                  <a:lnTo>
                    <a:pt x="667305" y="18901"/>
                  </a:lnTo>
                  <a:lnTo>
                    <a:pt x="676141" y="21356"/>
                  </a:lnTo>
                  <a:lnTo>
                    <a:pt x="704329" y="31298"/>
                  </a:lnTo>
                  <a:lnTo>
                    <a:pt x="732338" y="43026"/>
                  </a:lnTo>
                  <a:lnTo>
                    <a:pt x="763205" y="55111"/>
                  </a:lnTo>
                  <a:lnTo>
                    <a:pt x="799966" y="66124"/>
                  </a:lnTo>
                  <a:lnTo>
                    <a:pt x="842514" y="75392"/>
                  </a:lnTo>
                  <a:lnTo>
                    <a:pt x="894427" y="84013"/>
                  </a:lnTo>
                  <a:lnTo>
                    <a:pt x="952479" y="92143"/>
                  </a:lnTo>
                  <a:lnTo>
                    <a:pt x="1131212" y="115148"/>
                  </a:lnTo>
                  <a:lnTo>
                    <a:pt x="1181563" y="122876"/>
                  </a:lnTo>
                  <a:lnTo>
                    <a:pt x="1221923" y="130894"/>
                  </a:lnTo>
                  <a:lnTo>
                    <a:pt x="1251198" y="139585"/>
                  </a:lnTo>
                  <a:lnTo>
                    <a:pt x="1274668" y="148277"/>
                  </a:lnTo>
                  <a:lnTo>
                    <a:pt x="1296531" y="156611"/>
                  </a:lnTo>
                  <a:lnTo>
                    <a:pt x="1320983" y="164231"/>
                  </a:lnTo>
                  <a:lnTo>
                    <a:pt x="1356300" y="169842"/>
                  </a:lnTo>
                  <a:lnTo>
                    <a:pt x="1394921" y="173399"/>
                  </a:lnTo>
                  <a:lnTo>
                    <a:pt x="1432292" y="178563"/>
                  </a:lnTo>
                  <a:lnTo>
                    <a:pt x="1463858" y="188996"/>
                  </a:lnTo>
                  <a:lnTo>
                    <a:pt x="1482268" y="202450"/>
                  </a:lnTo>
                  <a:lnTo>
                    <a:pt x="1496839" y="219476"/>
                  </a:lnTo>
                  <a:lnTo>
                    <a:pt x="1510873" y="237217"/>
                  </a:lnTo>
                  <a:lnTo>
                    <a:pt x="1527676" y="252814"/>
                  </a:lnTo>
                  <a:lnTo>
                    <a:pt x="1550952" y="266000"/>
                  </a:lnTo>
                  <a:lnTo>
                    <a:pt x="1577444" y="276864"/>
                  </a:lnTo>
                  <a:lnTo>
                    <a:pt x="1604292" y="287372"/>
                  </a:lnTo>
                  <a:lnTo>
                    <a:pt x="1628641" y="299486"/>
                  </a:lnTo>
                  <a:lnTo>
                    <a:pt x="1649402" y="313536"/>
                  </a:lnTo>
                  <a:lnTo>
                    <a:pt x="1667693" y="327472"/>
                  </a:lnTo>
                  <a:lnTo>
                    <a:pt x="1667693" y="349471"/>
                  </a:lnTo>
                  <a:close/>
                </a:path>
                <a:path w="1668145" h="403225">
                  <a:moveTo>
                    <a:pt x="1460048" y="346159"/>
                  </a:moveTo>
                  <a:lnTo>
                    <a:pt x="1461001" y="345206"/>
                  </a:lnTo>
                  <a:lnTo>
                    <a:pt x="1467251" y="342929"/>
                  </a:lnTo>
                  <a:lnTo>
                    <a:pt x="1476717" y="342706"/>
                  </a:lnTo>
                  <a:lnTo>
                    <a:pt x="1488326" y="343733"/>
                  </a:lnTo>
                  <a:lnTo>
                    <a:pt x="1492808" y="344254"/>
                  </a:lnTo>
                  <a:lnTo>
                    <a:pt x="1464811" y="344254"/>
                  </a:lnTo>
                  <a:lnTo>
                    <a:pt x="1461953" y="345206"/>
                  </a:lnTo>
                  <a:lnTo>
                    <a:pt x="1460048" y="346159"/>
                  </a:lnTo>
                  <a:close/>
                </a:path>
                <a:path w="1668145" h="403225">
                  <a:moveTo>
                    <a:pt x="1462771" y="363847"/>
                  </a:moveTo>
                  <a:lnTo>
                    <a:pt x="1459992" y="362949"/>
                  </a:lnTo>
                  <a:lnTo>
                    <a:pt x="1459096" y="362351"/>
                  </a:lnTo>
                  <a:lnTo>
                    <a:pt x="1457191" y="360446"/>
                  </a:lnTo>
                  <a:lnTo>
                    <a:pt x="1457270" y="352826"/>
                  </a:lnTo>
                  <a:lnTo>
                    <a:pt x="1460048" y="346159"/>
                  </a:lnTo>
                  <a:lnTo>
                    <a:pt x="1461953" y="345206"/>
                  </a:lnTo>
                  <a:lnTo>
                    <a:pt x="1464811" y="344254"/>
                  </a:lnTo>
                  <a:lnTo>
                    <a:pt x="1474336" y="352826"/>
                  </a:lnTo>
                  <a:lnTo>
                    <a:pt x="1473383" y="355684"/>
                  </a:lnTo>
                  <a:lnTo>
                    <a:pt x="1473383" y="358541"/>
                  </a:lnTo>
                  <a:lnTo>
                    <a:pt x="1462771" y="363847"/>
                  </a:lnTo>
                  <a:close/>
                </a:path>
                <a:path w="1668145" h="403225">
                  <a:moveTo>
                    <a:pt x="1482789" y="365328"/>
                  </a:moveTo>
                  <a:lnTo>
                    <a:pt x="1467028" y="365224"/>
                  </a:lnTo>
                  <a:lnTo>
                    <a:pt x="1462771" y="363847"/>
                  </a:lnTo>
                  <a:lnTo>
                    <a:pt x="1473383" y="358541"/>
                  </a:lnTo>
                  <a:lnTo>
                    <a:pt x="1473383" y="355684"/>
                  </a:lnTo>
                  <a:lnTo>
                    <a:pt x="1474336" y="352826"/>
                  </a:lnTo>
                  <a:lnTo>
                    <a:pt x="1464811" y="344254"/>
                  </a:lnTo>
                  <a:lnTo>
                    <a:pt x="1492808" y="344254"/>
                  </a:lnTo>
                  <a:lnTo>
                    <a:pt x="1501006" y="345206"/>
                  </a:lnTo>
                  <a:lnTo>
                    <a:pt x="1533673" y="353437"/>
                  </a:lnTo>
                  <a:lnTo>
                    <a:pt x="1568770" y="364896"/>
                  </a:lnTo>
                  <a:lnTo>
                    <a:pt x="1501943" y="364896"/>
                  </a:lnTo>
                  <a:lnTo>
                    <a:pt x="1482789" y="365328"/>
                  </a:lnTo>
                  <a:close/>
                </a:path>
                <a:path w="1668145" h="403225">
                  <a:moveTo>
                    <a:pt x="1457191" y="353017"/>
                  </a:moveTo>
                  <a:lnTo>
                    <a:pt x="1457191" y="349016"/>
                  </a:lnTo>
                  <a:lnTo>
                    <a:pt x="1460048" y="346159"/>
                  </a:lnTo>
                  <a:lnTo>
                    <a:pt x="1457191" y="353017"/>
                  </a:lnTo>
                  <a:close/>
                </a:path>
                <a:path w="1668145" h="403225">
                  <a:moveTo>
                    <a:pt x="1459992" y="362949"/>
                  </a:moveTo>
                  <a:lnTo>
                    <a:pt x="1458143" y="362351"/>
                  </a:lnTo>
                  <a:lnTo>
                    <a:pt x="1455286" y="357589"/>
                  </a:lnTo>
                  <a:lnTo>
                    <a:pt x="1457191" y="353017"/>
                  </a:lnTo>
                  <a:lnTo>
                    <a:pt x="1457191" y="360446"/>
                  </a:lnTo>
                  <a:lnTo>
                    <a:pt x="1459096" y="362351"/>
                  </a:lnTo>
                  <a:lnTo>
                    <a:pt x="1459992" y="362949"/>
                  </a:lnTo>
                  <a:close/>
                </a:path>
                <a:path w="1668145" h="403225">
                  <a:moveTo>
                    <a:pt x="1461953" y="364256"/>
                  </a:moveTo>
                  <a:lnTo>
                    <a:pt x="1459992" y="362949"/>
                  </a:lnTo>
                  <a:lnTo>
                    <a:pt x="1462771" y="363847"/>
                  </a:lnTo>
                  <a:lnTo>
                    <a:pt x="1461953" y="364256"/>
                  </a:lnTo>
                  <a:close/>
                </a:path>
                <a:path w="1668145" h="403225">
                  <a:moveTo>
                    <a:pt x="1653867" y="402847"/>
                  </a:moveTo>
                  <a:lnTo>
                    <a:pt x="1644833" y="402356"/>
                  </a:lnTo>
                  <a:lnTo>
                    <a:pt x="1618654" y="396299"/>
                  </a:lnTo>
                  <a:lnTo>
                    <a:pt x="1550938" y="373826"/>
                  </a:lnTo>
                  <a:lnTo>
                    <a:pt x="1521008" y="366161"/>
                  </a:lnTo>
                  <a:lnTo>
                    <a:pt x="1501943" y="364896"/>
                  </a:lnTo>
                  <a:lnTo>
                    <a:pt x="1568770" y="364896"/>
                  </a:lnTo>
                  <a:lnTo>
                    <a:pt x="1574467" y="366757"/>
                  </a:lnTo>
                  <a:lnTo>
                    <a:pt x="1614725" y="378827"/>
                  </a:lnTo>
                  <a:lnTo>
                    <a:pt x="1645786" y="383306"/>
                  </a:lnTo>
                  <a:lnTo>
                    <a:pt x="1667693" y="383306"/>
                  </a:lnTo>
                  <a:lnTo>
                    <a:pt x="1667693" y="401735"/>
                  </a:lnTo>
                  <a:lnTo>
                    <a:pt x="1661383" y="402714"/>
                  </a:lnTo>
                  <a:lnTo>
                    <a:pt x="1653867" y="402847"/>
                  </a:lnTo>
                  <a:close/>
                </a:path>
                <a:path w="1668145" h="403225">
                  <a:moveTo>
                    <a:pt x="1667693" y="383306"/>
                  </a:moveTo>
                  <a:lnTo>
                    <a:pt x="1645786" y="383306"/>
                  </a:lnTo>
                  <a:lnTo>
                    <a:pt x="1658704" y="381744"/>
                  </a:lnTo>
                  <a:lnTo>
                    <a:pt x="1667693" y="379406"/>
                  </a:lnTo>
                  <a:lnTo>
                    <a:pt x="1667693" y="383306"/>
                  </a:lnTo>
                  <a:close/>
                </a:path>
              </a:pathLst>
            </a:custGeom>
            <a:solidFill>
              <a:srgbClr val="0470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724821" y="486283"/>
              <a:ext cx="2216150" cy="548640"/>
            </a:xfrm>
            <a:custGeom>
              <a:avLst/>
              <a:gdLst/>
              <a:ahLst/>
              <a:cxnLst/>
              <a:rect l="l" t="t" r="r" b="b"/>
              <a:pathLst>
                <a:path w="2216150" h="548640">
                  <a:moveTo>
                    <a:pt x="1941629" y="548216"/>
                  </a:moveTo>
                  <a:lnTo>
                    <a:pt x="274108" y="548216"/>
                  </a:lnTo>
                  <a:lnTo>
                    <a:pt x="220382" y="542901"/>
                  </a:lnTo>
                  <a:lnTo>
                    <a:pt x="169211" y="527351"/>
                  </a:lnTo>
                  <a:lnTo>
                    <a:pt x="122032" y="502163"/>
                  </a:lnTo>
                  <a:lnTo>
                    <a:pt x="80284" y="467932"/>
                  </a:lnTo>
                  <a:lnTo>
                    <a:pt x="46053" y="426183"/>
                  </a:lnTo>
                  <a:lnTo>
                    <a:pt x="20865" y="379005"/>
                  </a:lnTo>
                  <a:lnTo>
                    <a:pt x="5315" y="327834"/>
                  </a:lnTo>
                  <a:lnTo>
                    <a:pt x="0" y="274109"/>
                  </a:lnTo>
                  <a:lnTo>
                    <a:pt x="5315" y="220382"/>
                  </a:lnTo>
                  <a:lnTo>
                    <a:pt x="20865" y="169211"/>
                  </a:lnTo>
                  <a:lnTo>
                    <a:pt x="46053" y="122032"/>
                  </a:lnTo>
                  <a:lnTo>
                    <a:pt x="80284" y="80284"/>
                  </a:lnTo>
                  <a:lnTo>
                    <a:pt x="122032" y="46053"/>
                  </a:lnTo>
                  <a:lnTo>
                    <a:pt x="169211" y="20865"/>
                  </a:lnTo>
                  <a:lnTo>
                    <a:pt x="220382" y="5315"/>
                  </a:lnTo>
                  <a:lnTo>
                    <a:pt x="274107" y="0"/>
                  </a:lnTo>
                  <a:lnTo>
                    <a:pt x="1941630" y="0"/>
                  </a:lnTo>
                  <a:lnTo>
                    <a:pt x="1995354" y="5315"/>
                  </a:lnTo>
                  <a:lnTo>
                    <a:pt x="2046525" y="20865"/>
                  </a:lnTo>
                  <a:lnTo>
                    <a:pt x="2093704" y="46053"/>
                  </a:lnTo>
                  <a:lnTo>
                    <a:pt x="2135452" y="80284"/>
                  </a:lnTo>
                  <a:lnTo>
                    <a:pt x="2169683" y="122032"/>
                  </a:lnTo>
                  <a:lnTo>
                    <a:pt x="2194872" y="169211"/>
                  </a:lnTo>
                  <a:lnTo>
                    <a:pt x="2210422" y="220382"/>
                  </a:lnTo>
                  <a:lnTo>
                    <a:pt x="2215737" y="274107"/>
                  </a:lnTo>
                  <a:lnTo>
                    <a:pt x="2210422" y="327834"/>
                  </a:lnTo>
                  <a:lnTo>
                    <a:pt x="2194872" y="379005"/>
                  </a:lnTo>
                  <a:lnTo>
                    <a:pt x="2169683" y="426183"/>
                  </a:lnTo>
                  <a:lnTo>
                    <a:pt x="2135452" y="467932"/>
                  </a:lnTo>
                  <a:lnTo>
                    <a:pt x="2093704" y="502163"/>
                  </a:lnTo>
                  <a:lnTo>
                    <a:pt x="2046525" y="527351"/>
                  </a:lnTo>
                  <a:lnTo>
                    <a:pt x="1995354" y="542901"/>
                  </a:lnTo>
                  <a:lnTo>
                    <a:pt x="1941629" y="54821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860800" y="514750"/>
            <a:ext cx="2012314" cy="463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4670" marR="5080" indent="-522605">
              <a:lnSpc>
                <a:spcPct val="114999"/>
              </a:lnSpc>
              <a:spcBef>
                <a:spcPts val="100"/>
              </a:spcBef>
            </a:pPr>
            <a:r>
              <a:rPr sz="1250" b="1" spc="-5" dirty="0">
                <a:latin typeface="Comic Sans MS"/>
                <a:cs typeface="Comic Sans MS"/>
              </a:rPr>
              <a:t>Attributes</a:t>
            </a:r>
            <a:r>
              <a:rPr sz="1250" b="1" spc="-25" dirty="0">
                <a:latin typeface="Comic Sans MS"/>
                <a:cs typeface="Comic Sans MS"/>
              </a:rPr>
              <a:t> </a:t>
            </a:r>
            <a:r>
              <a:rPr sz="1250" b="1" spc="-5" dirty="0">
                <a:latin typeface="Comic Sans MS"/>
                <a:cs typeface="Comic Sans MS"/>
              </a:rPr>
              <a:t>from</a:t>
            </a:r>
            <a:r>
              <a:rPr sz="1250" b="1" spc="-25" dirty="0">
                <a:latin typeface="Comic Sans MS"/>
                <a:cs typeface="Comic Sans MS"/>
              </a:rPr>
              <a:t> </a:t>
            </a:r>
            <a:r>
              <a:rPr sz="1250" b="1" spc="-5" dirty="0">
                <a:latin typeface="Comic Sans MS"/>
                <a:cs typeface="Comic Sans MS"/>
              </a:rPr>
              <a:t>customer </a:t>
            </a:r>
            <a:r>
              <a:rPr sz="1250" b="1" spc="-530" dirty="0">
                <a:latin typeface="Comic Sans MS"/>
                <a:cs typeface="Comic Sans MS"/>
              </a:rPr>
              <a:t> </a:t>
            </a:r>
            <a:r>
              <a:rPr sz="1250" b="1" spc="-5" dirty="0">
                <a:latin typeface="Comic Sans MS"/>
                <a:cs typeface="Comic Sans MS"/>
              </a:rPr>
              <a:t>Lookup</a:t>
            </a:r>
            <a:r>
              <a:rPr sz="1250" b="1" spc="-15" dirty="0">
                <a:latin typeface="Comic Sans MS"/>
                <a:cs typeface="Comic Sans MS"/>
              </a:rPr>
              <a:t> </a:t>
            </a:r>
            <a:r>
              <a:rPr sz="1250" b="1" spc="-5" dirty="0">
                <a:latin typeface="Comic Sans MS"/>
                <a:cs typeface="Comic Sans MS"/>
              </a:rPr>
              <a:t>tabl</a:t>
            </a:r>
            <a:endParaRPr sz="1250">
              <a:latin typeface="Comic Sans MS"/>
              <a:cs typeface="Comic Sans MS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22" name="object 22"/>
          <p:cNvSpPr txBox="1"/>
          <p:nvPr/>
        </p:nvSpPr>
        <p:spPr>
          <a:xfrm>
            <a:off x="2048342" y="4227629"/>
            <a:ext cx="6249670" cy="101600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526540">
              <a:lnSpc>
                <a:spcPct val="100000"/>
              </a:lnSpc>
              <a:spcBef>
                <a:spcPts val="370"/>
              </a:spcBef>
            </a:pPr>
            <a:r>
              <a:rPr sz="1400" spc="-5" dirty="0">
                <a:latin typeface="Comic Sans MS"/>
                <a:cs typeface="Comic Sans MS"/>
              </a:rPr>
              <a:t>You</a:t>
            </a:r>
            <a:r>
              <a:rPr sz="1400" spc="-20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can,</a:t>
            </a:r>
            <a:r>
              <a:rPr sz="1400" spc="-15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but</a:t>
            </a:r>
            <a:r>
              <a:rPr sz="1400" spc="-15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it’s</a:t>
            </a:r>
            <a:r>
              <a:rPr sz="1400" spc="-20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extremely</a:t>
            </a:r>
            <a:r>
              <a:rPr sz="1400" spc="-15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inefficient!</a:t>
            </a:r>
            <a:endParaRPr sz="1400">
              <a:latin typeface="Comic Sans MS"/>
              <a:cs typeface="Comic Sans MS"/>
            </a:endParaRPr>
          </a:p>
          <a:p>
            <a:pPr marL="134620" marR="5080" indent="-134620">
              <a:lnSpc>
                <a:spcPct val="116100"/>
              </a:lnSpc>
              <a:buChar char="•"/>
              <a:tabLst>
                <a:tab pos="134620" algn="l"/>
              </a:tabLst>
            </a:pPr>
            <a:r>
              <a:rPr sz="1400" spc="-5" dirty="0">
                <a:latin typeface="Comic Sans MS"/>
                <a:cs typeface="Comic Sans MS"/>
              </a:rPr>
              <a:t>Mergin</a:t>
            </a:r>
            <a:r>
              <a:rPr sz="1400" dirty="0">
                <a:latin typeface="Comic Sans MS"/>
                <a:cs typeface="Comic Sans MS"/>
              </a:rPr>
              <a:t>g</a:t>
            </a:r>
            <a:r>
              <a:rPr sz="1400" spc="-5" dirty="0">
                <a:latin typeface="Comic Sans MS"/>
                <a:cs typeface="Comic Sans MS"/>
              </a:rPr>
              <a:t> table</a:t>
            </a:r>
            <a:r>
              <a:rPr sz="1400" dirty="0">
                <a:latin typeface="Comic Sans MS"/>
                <a:cs typeface="Comic Sans MS"/>
              </a:rPr>
              <a:t>s</a:t>
            </a:r>
            <a:r>
              <a:rPr sz="1400" spc="-5" dirty="0">
                <a:latin typeface="Comic Sans MS"/>
                <a:cs typeface="Comic Sans MS"/>
              </a:rPr>
              <a:t> create</a:t>
            </a:r>
            <a:r>
              <a:rPr sz="1400" dirty="0">
                <a:latin typeface="Comic Sans MS"/>
                <a:cs typeface="Comic Sans MS"/>
              </a:rPr>
              <a:t>s </a:t>
            </a:r>
            <a:r>
              <a:rPr sz="1400" b="1" spc="-5" dirty="0">
                <a:latin typeface="Comic Sans MS"/>
                <a:cs typeface="Comic Sans MS"/>
              </a:rPr>
              <a:t>redundanc</a:t>
            </a:r>
            <a:r>
              <a:rPr sz="1400" b="1" dirty="0">
                <a:latin typeface="Comic Sans MS"/>
                <a:cs typeface="Comic Sans MS"/>
              </a:rPr>
              <a:t>y</a:t>
            </a:r>
            <a:r>
              <a:rPr sz="1400" b="1" spc="-190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an</a:t>
            </a:r>
            <a:r>
              <a:rPr sz="1400" dirty="0">
                <a:latin typeface="Comic Sans MS"/>
                <a:cs typeface="Comic Sans MS"/>
              </a:rPr>
              <a:t>d</a:t>
            </a:r>
            <a:r>
              <a:rPr sz="1400" spc="-5" dirty="0">
                <a:latin typeface="Comic Sans MS"/>
                <a:cs typeface="Comic Sans MS"/>
              </a:rPr>
              <a:t> ofte</a:t>
            </a:r>
            <a:r>
              <a:rPr sz="1400" dirty="0">
                <a:latin typeface="Comic Sans MS"/>
                <a:cs typeface="Comic Sans MS"/>
              </a:rPr>
              <a:t>n</a:t>
            </a:r>
            <a:r>
              <a:rPr sz="1400" spc="-5" dirty="0">
                <a:latin typeface="Comic Sans MS"/>
                <a:cs typeface="Comic Sans MS"/>
              </a:rPr>
              <a:t> require</a:t>
            </a:r>
            <a:r>
              <a:rPr sz="1400" dirty="0">
                <a:latin typeface="Comic Sans MS"/>
                <a:cs typeface="Comic Sans MS"/>
              </a:rPr>
              <a:t>s </a:t>
            </a:r>
            <a:r>
              <a:rPr sz="1400" b="1" spc="-5" dirty="0">
                <a:latin typeface="Comic Sans MS"/>
                <a:cs typeface="Comic Sans MS"/>
              </a:rPr>
              <a:t>significantl</a:t>
            </a:r>
            <a:r>
              <a:rPr sz="1400" b="1" dirty="0">
                <a:latin typeface="Comic Sans MS"/>
                <a:cs typeface="Comic Sans MS"/>
              </a:rPr>
              <a:t>y</a:t>
            </a:r>
            <a:r>
              <a:rPr sz="1400" b="1" spc="-5" dirty="0">
                <a:latin typeface="Comic Sans MS"/>
                <a:cs typeface="Comic Sans MS"/>
              </a:rPr>
              <a:t> mor</a:t>
            </a:r>
            <a:r>
              <a:rPr sz="1400" b="1" dirty="0">
                <a:latin typeface="Comic Sans MS"/>
                <a:cs typeface="Comic Sans MS"/>
              </a:rPr>
              <a:t>e  </a:t>
            </a:r>
            <a:r>
              <a:rPr sz="1400" b="1" spc="-5" dirty="0">
                <a:latin typeface="Comic Sans MS"/>
                <a:cs typeface="Comic Sans MS"/>
              </a:rPr>
              <a:t>memor</a:t>
            </a:r>
            <a:r>
              <a:rPr sz="1400" b="1" dirty="0">
                <a:latin typeface="Comic Sans MS"/>
                <a:cs typeface="Comic Sans MS"/>
              </a:rPr>
              <a:t>y</a:t>
            </a:r>
            <a:r>
              <a:rPr sz="1400" b="1" spc="-5" dirty="0">
                <a:latin typeface="Comic Sans MS"/>
                <a:cs typeface="Comic Sans MS"/>
              </a:rPr>
              <a:t> an</a:t>
            </a:r>
            <a:r>
              <a:rPr sz="1400" b="1" dirty="0">
                <a:latin typeface="Comic Sans MS"/>
                <a:cs typeface="Comic Sans MS"/>
              </a:rPr>
              <a:t>d</a:t>
            </a:r>
            <a:r>
              <a:rPr sz="1400" b="1" spc="-5" dirty="0">
                <a:latin typeface="Comic Sans MS"/>
                <a:cs typeface="Comic Sans MS"/>
              </a:rPr>
              <a:t> processin</a:t>
            </a:r>
            <a:r>
              <a:rPr sz="1400" b="1" dirty="0">
                <a:latin typeface="Comic Sans MS"/>
                <a:cs typeface="Comic Sans MS"/>
              </a:rPr>
              <a:t>g</a:t>
            </a:r>
            <a:r>
              <a:rPr sz="1400" b="1" spc="-5" dirty="0">
                <a:latin typeface="Comic Sans MS"/>
                <a:cs typeface="Comic Sans MS"/>
              </a:rPr>
              <a:t> powe</a:t>
            </a:r>
            <a:r>
              <a:rPr sz="1400" b="1" dirty="0">
                <a:latin typeface="Comic Sans MS"/>
                <a:cs typeface="Comic Sans MS"/>
              </a:rPr>
              <a:t>r</a:t>
            </a:r>
            <a:r>
              <a:rPr sz="1400" b="1" spc="-190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t</a:t>
            </a:r>
            <a:r>
              <a:rPr sz="1400" dirty="0">
                <a:latin typeface="Comic Sans MS"/>
                <a:cs typeface="Comic Sans MS"/>
              </a:rPr>
              <a:t>o</a:t>
            </a:r>
            <a:r>
              <a:rPr sz="1400" spc="-5" dirty="0">
                <a:latin typeface="Comic Sans MS"/>
                <a:cs typeface="Comic Sans MS"/>
              </a:rPr>
              <a:t> analyz</a:t>
            </a:r>
            <a:r>
              <a:rPr sz="1400" dirty="0">
                <a:latin typeface="Comic Sans MS"/>
                <a:cs typeface="Comic Sans MS"/>
              </a:rPr>
              <a:t>e</a:t>
            </a:r>
            <a:endParaRPr sz="1400">
              <a:latin typeface="Comic Sans MS"/>
              <a:cs typeface="Comic Sans MS"/>
            </a:endParaRPr>
          </a:p>
          <a:p>
            <a:pPr marL="753110">
              <a:lnSpc>
                <a:spcPct val="100000"/>
              </a:lnSpc>
              <a:spcBef>
                <a:spcPts val="270"/>
              </a:spcBef>
            </a:pPr>
            <a:r>
              <a:rPr sz="1400" spc="-5" dirty="0">
                <a:latin typeface="Comic Sans MS"/>
                <a:cs typeface="Comic Sans MS"/>
              </a:rPr>
              <a:t>compared</a:t>
            </a:r>
            <a:r>
              <a:rPr sz="1400" spc="-15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to</a:t>
            </a:r>
            <a:r>
              <a:rPr sz="1400" spc="-10" dirty="0">
                <a:latin typeface="Comic Sans MS"/>
                <a:cs typeface="Comic Sans MS"/>
              </a:rPr>
              <a:t> </a:t>
            </a:r>
            <a:r>
              <a:rPr sz="1400" dirty="0">
                <a:latin typeface="Comic Sans MS"/>
                <a:cs typeface="Comic Sans MS"/>
              </a:rPr>
              <a:t>a</a:t>
            </a:r>
            <a:r>
              <a:rPr sz="1400" spc="-10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relational</a:t>
            </a:r>
            <a:r>
              <a:rPr sz="1400" spc="-15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model</a:t>
            </a:r>
            <a:r>
              <a:rPr sz="1400" spc="-10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with</a:t>
            </a:r>
            <a:r>
              <a:rPr sz="1400" spc="-10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multiple</a:t>
            </a:r>
            <a:r>
              <a:rPr sz="1400" spc="-15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small</a:t>
            </a:r>
            <a:r>
              <a:rPr sz="1400" spc="-10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tables</a:t>
            </a:r>
            <a:endParaRPr sz="1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0883" y="1365760"/>
            <a:ext cx="1118235" cy="1038860"/>
          </a:xfrm>
          <a:custGeom>
            <a:avLst/>
            <a:gdLst/>
            <a:ahLst/>
            <a:cxnLst/>
            <a:rect l="l" t="t" r="r" b="b"/>
            <a:pathLst>
              <a:path w="1118235" h="1038860">
                <a:moveTo>
                  <a:pt x="213985" y="1038728"/>
                </a:moveTo>
                <a:lnTo>
                  <a:pt x="213985" y="793426"/>
                </a:lnTo>
                <a:lnTo>
                  <a:pt x="177264" y="773920"/>
                </a:lnTo>
                <a:lnTo>
                  <a:pt x="143170" y="750384"/>
                </a:lnTo>
                <a:lnTo>
                  <a:pt x="111996" y="722832"/>
                </a:lnTo>
                <a:lnTo>
                  <a:pt x="84032" y="691274"/>
                </a:lnTo>
                <a:lnTo>
                  <a:pt x="59570" y="655723"/>
                </a:lnTo>
                <a:lnTo>
                  <a:pt x="38901" y="616191"/>
                </a:lnTo>
                <a:lnTo>
                  <a:pt x="22319" y="572691"/>
                </a:lnTo>
                <a:lnTo>
                  <a:pt x="10113" y="525232"/>
                </a:lnTo>
                <a:lnTo>
                  <a:pt x="2575" y="473829"/>
                </a:lnTo>
                <a:lnTo>
                  <a:pt x="0" y="418464"/>
                </a:lnTo>
                <a:lnTo>
                  <a:pt x="2510" y="365183"/>
                </a:lnTo>
                <a:lnTo>
                  <a:pt x="9852" y="314881"/>
                </a:lnTo>
                <a:lnTo>
                  <a:pt x="21744" y="267712"/>
                </a:lnTo>
                <a:lnTo>
                  <a:pt x="37908" y="223832"/>
                </a:lnTo>
                <a:lnTo>
                  <a:pt x="58063" y="183396"/>
                </a:lnTo>
                <a:lnTo>
                  <a:pt x="81931" y="146558"/>
                </a:lnTo>
                <a:lnTo>
                  <a:pt x="109230" y="113474"/>
                </a:lnTo>
                <a:lnTo>
                  <a:pt x="139683" y="84298"/>
                </a:lnTo>
                <a:lnTo>
                  <a:pt x="173009" y="59186"/>
                </a:lnTo>
                <a:lnTo>
                  <a:pt x="208929" y="38292"/>
                </a:lnTo>
                <a:lnTo>
                  <a:pt x="247162" y="21772"/>
                </a:lnTo>
                <a:lnTo>
                  <a:pt x="287429" y="9779"/>
                </a:lnTo>
                <a:lnTo>
                  <a:pt x="329451" y="2470"/>
                </a:lnTo>
                <a:lnTo>
                  <a:pt x="372948" y="0"/>
                </a:lnTo>
                <a:lnTo>
                  <a:pt x="744491" y="0"/>
                </a:lnTo>
                <a:lnTo>
                  <a:pt x="788144" y="2470"/>
                </a:lnTo>
                <a:lnTo>
                  <a:pt x="830300" y="9779"/>
                </a:lnTo>
                <a:lnTo>
                  <a:pt x="870683" y="21772"/>
                </a:lnTo>
                <a:lnTo>
                  <a:pt x="909013" y="38293"/>
                </a:lnTo>
                <a:lnTo>
                  <a:pt x="945013" y="59187"/>
                </a:lnTo>
                <a:lnTo>
                  <a:pt x="978404" y="84301"/>
                </a:lnTo>
                <a:lnTo>
                  <a:pt x="1008909" y="113478"/>
                </a:lnTo>
                <a:lnTo>
                  <a:pt x="1036248" y="146564"/>
                </a:lnTo>
                <a:lnTo>
                  <a:pt x="1060144" y="183404"/>
                </a:lnTo>
                <a:lnTo>
                  <a:pt x="1080318" y="223843"/>
                </a:lnTo>
                <a:lnTo>
                  <a:pt x="1096493" y="267726"/>
                </a:lnTo>
                <a:lnTo>
                  <a:pt x="1108389" y="314899"/>
                </a:lnTo>
                <a:lnTo>
                  <a:pt x="1115728" y="365206"/>
                </a:lnTo>
                <a:lnTo>
                  <a:pt x="1118232" y="418493"/>
                </a:lnTo>
                <a:lnTo>
                  <a:pt x="1115724" y="469991"/>
                </a:lnTo>
                <a:lnTo>
                  <a:pt x="1108381" y="518790"/>
                </a:lnTo>
                <a:lnTo>
                  <a:pt x="1096483" y="564686"/>
                </a:lnTo>
                <a:lnTo>
                  <a:pt x="1080308" y="607505"/>
                </a:lnTo>
                <a:lnTo>
                  <a:pt x="1060134" y="647073"/>
                </a:lnTo>
                <a:lnTo>
                  <a:pt x="1036238" y="683216"/>
                </a:lnTo>
                <a:lnTo>
                  <a:pt x="1008900" y="715758"/>
                </a:lnTo>
                <a:lnTo>
                  <a:pt x="978397" y="744527"/>
                </a:lnTo>
                <a:lnTo>
                  <a:pt x="945007" y="769348"/>
                </a:lnTo>
                <a:lnTo>
                  <a:pt x="909009" y="790046"/>
                </a:lnTo>
                <a:lnTo>
                  <a:pt x="870680" y="806448"/>
                </a:lnTo>
                <a:lnTo>
                  <a:pt x="830299" y="818380"/>
                </a:lnTo>
                <a:lnTo>
                  <a:pt x="788143" y="825666"/>
                </a:lnTo>
                <a:lnTo>
                  <a:pt x="744491" y="828134"/>
                </a:lnTo>
                <a:lnTo>
                  <a:pt x="467287" y="828134"/>
                </a:lnTo>
                <a:lnTo>
                  <a:pt x="213985" y="10387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0794" y="1461531"/>
            <a:ext cx="778510" cy="59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7005" marR="5080" indent="-154940">
              <a:lnSpc>
                <a:spcPct val="113599"/>
              </a:lnSpc>
              <a:spcBef>
                <a:spcPts val="100"/>
              </a:spcBef>
            </a:pPr>
            <a:r>
              <a:rPr sz="1650" spc="-10" dirty="0"/>
              <a:t>Look</a:t>
            </a:r>
            <a:r>
              <a:rPr sz="1650" spc="-85" dirty="0"/>
              <a:t> </a:t>
            </a:r>
            <a:r>
              <a:rPr sz="1650" spc="-5" dirty="0"/>
              <a:t>at </a:t>
            </a:r>
            <a:r>
              <a:rPr sz="1650" spc="-705" dirty="0"/>
              <a:t> </a:t>
            </a:r>
            <a:r>
              <a:rPr sz="1650" spc="-10" dirty="0"/>
              <a:t>once</a:t>
            </a:r>
            <a:endParaRPr sz="1650"/>
          </a:p>
        </p:txBody>
      </p:sp>
      <p:sp>
        <p:nvSpPr>
          <p:cNvPr id="4" name="object 4"/>
          <p:cNvSpPr/>
          <p:nvPr/>
        </p:nvSpPr>
        <p:spPr>
          <a:xfrm>
            <a:off x="0" y="5472919"/>
            <a:ext cx="1948814" cy="1728470"/>
          </a:xfrm>
          <a:custGeom>
            <a:avLst/>
            <a:gdLst/>
            <a:ahLst/>
            <a:cxnLst/>
            <a:rect l="l" t="t" r="r" b="b"/>
            <a:pathLst>
              <a:path w="1948814" h="1728470">
                <a:moveTo>
                  <a:pt x="1732683" y="1727980"/>
                </a:moveTo>
                <a:lnTo>
                  <a:pt x="4671" y="1727980"/>
                </a:lnTo>
                <a:lnTo>
                  <a:pt x="2395" y="1725056"/>
                </a:lnTo>
                <a:lnTo>
                  <a:pt x="0" y="1721702"/>
                </a:lnTo>
                <a:lnTo>
                  <a:pt x="0" y="438297"/>
                </a:lnTo>
                <a:lnTo>
                  <a:pt x="29968" y="399528"/>
                </a:lnTo>
                <a:lnTo>
                  <a:pt x="58957" y="365310"/>
                </a:lnTo>
                <a:lnTo>
                  <a:pt x="89319" y="332333"/>
                </a:lnTo>
                <a:lnTo>
                  <a:pt x="121011" y="300642"/>
                </a:lnTo>
                <a:lnTo>
                  <a:pt x="153987" y="270280"/>
                </a:lnTo>
                <a:lnTo>
                  <a:pt x="188205" y="241290"/>
                </a:lnTo>
                <a:lnTo>
                  <a:pt x="223620" y="213718"/>
                </a:lnTo>
                <a:lnTo>
                  <a:pt x="260189" y="187606"/>
                </a:lnTo>
                <a:lnTo>
                  <a:pt x="297867" y="162998"/>
                </a:lnTo>
                <a:lnTo>
                  <a:pt x="336611" y="139940"/>
                </a:lnTo>
                <a:lnTo>
                  <a:pt x="376376" y="118473"/>
                </a:lnTo>
                <a:lnTo>
                  <a:pt x="417119" y="98643"/>
                </a:lnTo>
                <a:lnTo>
                  <a:pt x="458797" y="80494"/>
                </a:lnTo>
                <a:lnTo>
                  <a:pt x="501364" y="64068"/>
                </a:lnTo>
                <a:lnTo>
                  <a:pt x="544778" y="49411"/>
                </a:lnTo>
                <a:lnTo>
                  <a:pt x="588993" y="36565"/>
                </a:lnTo>
                <a:lnTo>
                  <a:pt x="633967" y="25575"/>
                </a:lnTo>
                <a:lnTo>
                  <a:pt x="679656" y="16485"/>
                </a:lnTo>
                <a:lnTo>
                  <a:pt x="726015" y="9338"/>
                </a:lnTo>
                <a:lnTo>
                  <a:pt x="773001" y="4179"/>
                </a:lnTo>
                <a:lnTo>
                  <a:pt x="820570" y="1052"/>
                </a:lnTo>
                <a:lnTo>
                  <a:pt x="868677" y="0"/>
                </a:lnTo>
                <a:lnTo>
                  <a:pt x="916784" y="1052"/>
                </a:lnTo>
                <a:lnTo>
                  <a:pt x="964353" y="4179"/>
                </a:lnTo>
                <a:lnTo>
                  <a:pt x="1011339" y="9338"/>
                </a:lnTo>
                <a:lnTo>
                  <a:pt x="1057698" y="16485"/>
                </a:lnTo>
                <a:lnTo>
                  <a:pt x="1103387" y="25575"/>
                </a:lnTo>
                <a:lnTo>
                  <a:pt x="1148361" y="36565"/>
                </a:lnTo>
                <a:lnTo>
                  <a:pt x="1192576" y="49411"/>
                </a:lnTo>
                <a:lnTo>
                  <a:pt x="1235990" y="64068"/>
                </a:lnTo>
                <a:lnTo>
                  <a:pt x="1278557" y="80494"/>
                </a:lnTo>
                <a:lnTo>
                  <a:pt x="1320235" y="98643"/>
                </a:lnTo>
                <a:lnTo>
                  <a:pt x="1360978" y="118473"/>
                </a:lnTo>
                <a:lnTo>
                  <a:pt x="1400743" y="139940"/>
                </a:lnTo>
                <a:lnTo>
                  <a:pt x="1439487" y="162998"/>
                </a:lnTo>
                <a:lnTo>
                  <a:pt x="1477165" y="187606"/>
                </a:lnTo>
                <a:lnTo>
                  <a:pt x="1513734" y="213718"/>
                </a:lnTo>
                <a:lnTo>
                  <a:pt x="1549149" y="241290"/>
                </a:lnTo>
                <a:lnTo>
                  <a:pt x="1583367" y="270280"/>
                </a:lnTo>
                <a:lnTo>
                  <a:pt x="1616343" y="300642"/>
                </a:lnTo>
                <a:lnTo>
                  <a:pt x="1648035" y="332333"/>
                </a:lnTo>
                <a:lnTo>
                  <a:pt x="1678397" y="365310"/>
                </a:lnTo>
                <a:lnTo>
                  <a:pt x="1707386" y="399528"/>
                </a:lnTo>
                <a:lnTo>
                  <a:pt x="1734959" y="434943"/>
                </a:lnTo>
                <a:lnTo>
                  <a:pt x="1761071" y="471511"/>
                </a:lnTo>
                <a:lnTo>
                  <a:pt x="1785678" y="509189"/>
                </a:lnTo>
                <a:lnTo>
                  <a:pt x="1808737" y="547933"/>
                </a:lnTo>
                <a:lnTo>
                  <a:pt x="1830203" y="587699"/>
                </a:lnTo>
                <a:lnTo>
                  <a:pt x="1850033" y="628442"/>
                </a:lnTo>
                <a:lnTo>
                  <a:pt x="1868183" y="670119"/>
                </a:lnTo>
                <a:lnTo>
                  <a:pt x="1884608" y="712687"/>
                </a:lnTo>
                <a:lnTo>
                  <a:pt x="1899266" y="756100"/>
                </a:lnTo>
                <a:lnTo>
                  <a:pt x="1912112" y="800316"/>
                </a:lnTo>
                <a:lnTo>
                  <a:pt x="1923101" y="845290"/>
                </a:lnTo>
                <a:lnTo>
                  <a:pt x="1932192" y="890979"/>
                </a:lnTo>
                <a:lnTo>
                  <a:pt x="1939338" y="937338"/>
                </a:lnTo>
                <a:lnTo>
                  <a:pt x="1944497" y="984323"/>
                </a:lnTo>
                <a:lnTo>
                  <a:pt x="1947625" y="1031892"/>
                </a:lnTo>
                <a:lnTo>
                  <a:pt x="1948677" y="1079995"/>
                </a:lnTo>
                <a:lnTo>
                  <a:pt x="1947625" y="1128107"/>
                </a:lnTo>
                <a:lnTo>
                  <a:pt x="1944497" y="1175675"/>
                </a:lnTo>
                <a:lnTo>
                  <a:pt x="1939338" y="1222661"/>
                </a:lnTo>
                <a:lnTo>
                  <a:pt x="1932192" y="1269020"/>
                </a:lnTo>
                <a:lnTo>
                  <a:pt x="1923101" y="1314709"/>
                </a:lnTo>
                <a:lnTo>
                  <a:pt x="1912112" y="1359683"/>
                </a:lnTo>
                <a:lnTo>
                  <a:pt x="1899266" y="1403899"/>
                </a:lnTo>
                <a:lnTo>
                  <a:pt x="1884608" y="1447312"/>
                </a:lnTo>
                <a:lnTo>
                  <a:pt x="1868183" y="1489880"/>
                </a:lnTo>
                <a:lnTo>
                  <a:pt x="1850033" y="1531557"/>
                </a:lnTo>
                <a:lnTo>
                  <a:pt x="1830203" y="1572300"/>
                </a:lnTo>
                <a:lnTo>
                  <a:pt x="1808737" y="1612066"/>
                </a:lnTo>
                <a:lnTo>
                  <a:pt x="1785678" y="1650810"/>
                </a:lnTo>
                <a:lnTo>
                  <a:pt x="1761071" y="1688488"/>
                </a:lnTo>
                <a:lnTo>
                  <a:pt x="1734959" y="1725056"/>
                </a:lnTo>
                <a:lnTo>
                  <a:pt x="1732683" y="17279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98407" y="6261298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0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48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0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0" y="364277"/>
                </a:lnTo>
                <a:lnTo>
                  <a:pt x="185450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20624" y="0"/>
            <a:ext cx="1181100" cy="939165"/>
          </a:xfrm>
          <a:custGeom>
            <a:avLst/>
            <a:gdLst/>
            <a:ahLst/>
            <a:cxnLst/>
            <a:rect l="l" t="t" r="r" b="b"/>
            <a:pathLst>
              <a:path w="1181100" h="939165">
                <a:moveTo>
                  <a:pt x="720007" y="938839"/>
                </a:moveTo>
                <a:lnTo>
                  <a:pt x="672659" y="937308"/>
                </a:lnTo>
                <a:lnTo>
                  <a:pt x="626137" y="932777"/>
                </a:lnTo>
                <a:lnTo>
                  <a:pt x="580527" y="925340"/>
                </a:lnTo>
                <a:lnTo>
                  <a:pt x="535924" y="915094"/>
                </a:lnTo>
                <a:lnTo>
                  <a:pt x="492424" y="902133"/>
                </a:lnTo>
                <a:lnTo>
                  <a:pt x="450120" y="886552"/>
                </a:lnTo>
                <a:lnTo>
                  <a:pt x="409109" y="868445"/>
                </a:lnTo>
                <a:lnTo>
                  <a:pt x="369485" y="847908"/>
                </a:lnTo>
                <a:lnTo>
                  <a:pt x="331343" y="825035"/>
                </a:lnTo>
                <a:lnTo>
                  <a:pt x="294777" y="799921"/>
                </a:lnTo>
                <a:lnTo>
                  <a:pt x="259882" y="772661"/>
                </a:lnTo>
                <a:lnTo>
                  <a:pt x="226754" y="743351"/>
                </a:lnTo>
                <a:lnTo>
                  <a:pt x="195488" y="712084"/>
                </a:lnTo>
                <a:lnTo>
                  <a:pt x="166177" y="678956"/>
                </a:lnTo>
                <a:lnTo>
                  <a:pt x="138918" y="644062"/>
                </a:lnTo>
                <a:lnTo>
                  <a:pt x="113804" y="607496"/>
                </a:lnTo>
                <a:lnTo>
                  <a:pt x="90931" y="569354"/>
                </a:lnTo>
                <a:lnTo>
                  <a:pt x="70394" y="529729"/>
                </a:lnTo>
                <a:lnTo>
                  <a:pt x="52287" y="488718"/>
                </a:lnTo>
                <a:lnTo>
                  <a:pt x="36706" y="446415"/>
                </a:lnTo>
                <a:lnTo>
                  <a:pt x="23744" y="402915"/>
                </a:lnTo>
                <a:lnTo>
                  <a:pt x="13498" y="358312"/>
                </a:lnTo>
                <a:lnTo>
                  <a:pt x="6062" y="312702"/>
                </a:lnTo>
                <a:lnTo>
                  <a:pt x="1531" y="266180"/>
                </a:lnTo>
                <a:lnTo>
                  <a:pt x="0" y="218839"/>
                </a:lnTo>
                <a:lnTo>
                  <a:pt x="1531" y="171499"/>
                </a:lnTo>
                <a:lnTo>
                  <a:pt x="6062" y="124977"/>
                </a:lnTo>
                <a:lnTo>
                  <a:pt x="13498" y="79367"/>
                </a:lnTo>
                <a:lnTo>
                  <a:pt x="23744" y="34764"/>
                </a:lnTo>
                <a:lnTo>
                  <a:pt x="34103" y="0"/>
                </a:lnTo>
                <a:lnTo>
                  <a:pt x="1180500" y="0"/>
                </a:lnTo>
                <a:lnTo>
                  <a:pt x="1180500" y="772322"/>
                </a:lnTo>
                <a:lnTo>
                  <a:pt x="1180116" y="772661"/>
                </a:lnTo>
                <a:lnTo>
                  <a:pt x="1145222" y="799921"/>
                </a:lnTo>
                <a:lnTo>
                  <a:pt x="1108656" y="825035"/>
                </a:lnTo>
                <a:lnTo>
                  <a:pt x="1070514" y="847908"/>
                </a:lnTo>
                <a:lnTo>
                  <a:pt x="1030889" y="868445"/>
                </a:lnTo>
                <a:lnTo>
                  <a:pt x="989878" y="886552"/>
                </a:lnTo>
                <a:lnTo>
                  <a:pt x="947575" y="902133"/>
                </a:lnTo>
                <a:lnTo>
                  <a:pt x="904075" y="915094"/>
                </a:lnTo>
                <a:lnTo>
                  <a:pt x="859472" y="925340"/>
                </a:lnTo>
                <a:lnTo>
                  <a:pt x="813862" y="932777"/>
                </a:lnTo>
                <a:lnTo>
                  <a:pt x="767339" y="937308"/>
                </a:lnTo>
                <a:lnTo>
                  <a:pt x="720007" y="9388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74711" y="0"/>
            <a:ext cx="972819" cy="486409"/>
          </a:xfrm>
          <a:custGeom>
            <a:avLst/>
            <a:gdLst/>
            <a:ahLst/>
            <a:cxnLst/>
            <a:rect l="l" t="t" r="r" b="b"/>
            <a:pathLst>
              <a:path w="972820" h="486409">
                <a:moveTo>
                  <a:pt x="486283" y="486283"/>
                </a:moveTo>
                <a:lnTo>
                  <a:pt x="439451" y="484057"/>
                </a:lnTo>
                <a:lnTo>
                  <a:pt x="393878" y="477515"/>
                </a:lnTo>
                <a:lnTo>
                  <a:pt x="349768" y="466860"/>
                </a:lnTo>
                <a:lnTo>
                  <a:pt x="307326" y="452296"/>
                </a:lnTo>
                <a:lnTo>
                  <a:pt x="266754" y="434028"/>
                </a:lnTo>
                <a:lnTo>
                  <a:pt x="228257" y="412258"/>
                </a:lnTo>
                <a:lnTo>
                  <a:pt x="192039" y="387191"/>
                </a:lnTo>
                <a:lnTo>
                  <a:pt x="158302" y="359031"/>
                </a:lnTo>
                <a:lnTo>
                  <a:pt x="127252" y="327980"/>
                </a:lnTo>
                <a:lnTo>
                  <a:pt x="99091" y="294244"/>
                </a:lnTo>
                <a:lnTo>
                  <a:pt x="74024" y="258025"/>
                </a:lnTo>
                <a:lnTo>
                  <a:pt x="52255" y="219528"/>
                </a:lnTo>
                <a:lnTo>
                  <a:pt x="33986" y="178957"/>
                </a:lnTo>
                <a:lnTo>
                  <a:pt x="19423" y="136514"/>
                </a:lnTo>
                <a:lnTo>
                  <a:pt x="8768" y="92405"/>
                </a:lnTo>
                <a:lnTo>
                  <a:pt x="2226" y="46832"/>
                </a:lnTo>
                <a:lnTo>
                  <a:pt x="0" y="0"/>
                </a:lnTo>
                <a:lnTo>
                  <a:pt x="972567" y="4"/>
                </a:lnTo>
                <a:lnTo>
                  <a:pt x="970341" y="46832"/>
                </a:lnTo>
                <a:lnTo>
                  <a:pt x="963798" y="92405"/>
                </a:lnTo>
                <a:lnTo>
                  <a:pt x="953143" y="136514"/>
                </a:lnTo>
                <a:lnTo>
                  <a:pt x="938580" y="178957"/>
                </a:lnTo>
                <a:lnTo>
                  <a:pt x="920311" y="219528"/>
                </a:lnTo>
                <a:lnTo>
                  <a:pt x="898542" y="258025"/>
                </a:lnTo>
                <a:lnTo>
                  <a:pt x="873475" y="294244"/>
                </a:lnTo>
                <a:lnTo>
                  <a:pt x="845314" y="327980"/>
                </a:lnTo>
                <a:lnTo>
                  <a:pt x="814264" y="359031"/>
                </a:lnTo>
                <a:lnTo>
                  <a:pt x="780528" y="387191"/>
                </a:lnTo>
                <a:lnTo>
                  <a:pt x="744309" y="412258"/>
                </a:lnTo>
                <a:lnTo>
                  <a:pt x="705812" y="434028"/>
                </a:lnTo>
                <a:lnTo>
                  <a:pt x="665240" y="452296"/>
                </a:lnTo>
                <a:lnTo>
                  <a:pt x="622798" y="466860"/>
                </a:lnTo>
                <a:lnTo>
                  <a:pt x="578688" y="477515"/>
                </a:lnTo>
                <a:lnTo>
                  <a:pt x="533115" y="484057"/>
                </a:lnTo>
                <a:lnTo>
                  <a:pt x="486283" y="4862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6016266" y="5983572"/>
            <a:ext cx="2921000" cy="1217930"/>
            <a:chOff x="6016266" y="5983572"/>
            <a:chExt cx="2921000" cy="1217930"/>
          </a:xfrm>
        </p:grpSpPr>
        <p:sp>
          <p:nvSpPr>
            <p:cNvPr id="9" name="object 9"/>
            <p:cNvSpPr/>
            <p:nvPr/>
          </p:nvSpPr>
          <p:spPr>
            <a:xfrm>
              <a:off x="6016266" y="5983572"/>
              <a:ext cx="2294255" cy="1217930"/>
            </a:xfrm>
            <a:custGeom>
              <a:avLst/>
              <a:gdLst/>
              <a:ahLst/>
              <a:cxnLst/>
              <a:rect l="l" t="t" r="r" b="b"/>
              <a:pathLst>
                <a:path w="2294254" h="1217929">
                  <a:moveTo>
                    <a:pt x="2284422" y="1217327"/>
                  </a:moveTo>
                  <a:lnTo>
                    <a:pt x="9219" y="1217327"/>
                  </a:lnTo>
                  <a:lnTo>
                    <a:pt x="4209" y="1173186"/>
                  </a:lnTo>
                  <a:lnTo>
                    <a:pt x="1059" y="1126848"/>
                  </a:lnTo>
                  <a:lnTo>
                    <a:pt x="0" y="1079999"/>
                  </a:lnTo>
                  <a:lnTo>
                    <a:pt x="1059" y="1033151"/>
                  </a:lnTo>
                  <a:lnTo>
                    <a:pt x="4209" y="986813"/>
                  </a:lnTo>
                  <a:lnTo>
                    <a:pt x="9406" y="941025"/>
                  </a:lnTo>
                  <a:lnTo>
                    <a:pt x="16608" y="895828"/>
                  </a:lnTo>
                  <a:lnTo>
                    <a:pt x="25771" y="851262"/>
                  </a:lnTo>
                  <a:lnTo>
                    <a:pt x="36852" y="807368"/>
                  </a:lnTo>
                  <a:lnTo>
                    <a:pt x="49809" y="764186"/>
                  </a:lnTo>
                  <a:lnTo>
                    <a:pt x="64598" y="721757"/>
                  </a:lnTo>
                  <a:lnTo>
                    <a:pt x="81176" y="680122"/>
                  </a:lnTo>
                  <a:lnTo>
                    <a:pt x="99500" y="639321"/>
                  </a:lnTo>
                  <a:lnTo>
                    <a:pt x="119527" y="599394"/>
                  </a:lnTo>
                  <a:lnTo>
                    <a:pt x="141215" y="560382"/>
                  </a:lnTo>
                  <a:lnTo>
                    <a:pt x="164519" y="522326"/>
                  </a:lnTo>
                  <a:lnTo>
                    <a:pt x="189398" y="485266"/>
                  </a:lnTo>
                  <a:lnTo>
                    <a:pt x="215808" y="449242"/>
                  </a:lnTo>
                  <a:lnTo>
                    <a:pt x="243705" y="414296"/>
                  </a:lnTo>
                  <a:lnTo>
                    <a:pt x="273048" y="380467"/>
                  </a:lnTo>
                  <a:lnTo>
                    <a:pt x="303792" y="347796"/>
                  </a:lnTo>
                  <a:lnTo>
                    <a:pt x="335896" y="316324"/>
                  </a:lnTo>
                  <a:lnTo>
                    <a:pt x="369315" y="286091"/>
                  </a:lnTo>
                  <a:lnTo>
                    <a:pt x="404007" y="257138"/>
                  </a:lnTo>
                  <a:lnTo>
                    <a:pt x="439929" y="229505"/>
                  </a:lnTo>
                  <a:lnTo>
                    <a:pt x="477038" y="203233"/>
                  </a:lnTo>
                  <a:lnTo>
                    <a:pt x="515290" y="178362"/>
                  </a:lnTo>
                  <a:lnTo>
                    <a:pt x="554643" y="154933"/>
                  </a:lnTo>
                  <a:lnTo>
                    <a:pt x="595054" y="132987"/>
                  </a:lnTo>
                  <a:lnTo>
                    <a:pt x="636480" y="112563"/>
                  </a:lnTo>
                  <a:lnTo>
                    <a:pt x="678877" y="93703"/>
                  </a:lnTo>
                  <a:lnTo>
                    <a:pt x="722203" y="76446"/>
                  </a:lnTo>
                  <a:lnTo>
                    <a:pt x="766414" y="60834"/>
                  </a:lnTo>
                  <a:lnTo>
                    <a:pt x="811468" y="46907"/>
                  </a:lnTo>
                  <a:lnTo>
                    <a:pt x="857321" y="34705"/>
                  </a:lnTo>
                  <a:lnTo>
                    <a:pt x="903931" y="24269"/>
                  </a:lnTo>
                  <a:lnTo>
                    <a:pt x="951254" y="15640"/>
                  </a:lnTo>
                  <a:lnTo>
                    <a:pt x="999248" y="8858"/>
                  </a:lnTo>
                  <a:lnTo>
                    <a:pt x="1047869" y="3964"/>
                  </a:lnTo>
                  <a:lnTo>
                    <a:pt x="1097074" y="997"/>
                  </a:lnTo>
                  <a:lnTo>
                    <a:pt x="1146821" y="0"/>
                  </a:lnTo>
                  <a:lnTo>
                    <a:pt x="1196568" y="997"/>
                  </a:lnTo>
                  <a:lnTo>
                    <a:pt x="1245773" y="3964"/>
                  </a:lnTo>
                  <a:lnTo>
                    <a:pt x="1294394" y="8858"/>
                  </a:lnTo>
                  <a:lnTo>
                    <a:pt x="1342388" y="15640"/>
                  </a:lnTo>
                  <a:lnTo>
                    <a:pt x="1389711" y="24269"/>
                  </a:lnTo>
                  <a:lnTo>
                    <a:pt x="1436321" y="34705"/>
                  </a:lnTo>
                  <a:lnTo>
                    <a:pt x="1482174" y="46907"/>
                  </a:lnTo>
                  <a:lnTo>
                    <a:pt x="1527228" y="60834"/>
                  </a:lnTo>
                  <a:lnTo>
                    <a:pt x="1571439" y="76446"/>
                  </a:lnTo>
                  <a:lnTo>
                    <a:pt x="1614765" y="93703"/>
                  </a:lnTo>
                  <a:lnTo>
                    <a:pt x="1657162" y="112563"/>
                  </a:lnTo>
                  <a:lnTo>
                    <a:pt x="1698588" y="132987"/>
                  </a:lnTo>
                  <a:lnTo>
                    <a:pt x="1738998" y="154933"/>
                  </a:lnTo>
                  <a:lnTo>
                    <a:pt x="1778352" y="178362"/>
                  </a:lnTo>
                  <a:lnTo>
                    <a:pt x="1816604" y="203233"/>
                  </a:lnTo>
                  <a:lnTo>
                    <a:pt x="1853713" y="229505"/>
                  </a:lnTo>
                  <a:lnTo>
                    <a:pt x="1889635" y="257138"/>
                  </a:lnTo>
                  <a:lnTo>
                    <a:pt x="1924327" y="286091"/>
                  </a:lnTo>
                  <a:lnTo>
                    <a:pt x="1957746" y="316324"/>
                  </a:lnTo>
                  <a:lnTo>
                    <a:pt x="1989849" y="347796"/>
                  </a:lnTo>
                  <a:lnTo>
                    <a:pt x="2020594" y="380467"/>
                  </a:lnTo>
                  <a:lnTo>
                    <a:pt x="2049936" y="414296"/>
                  </a:lnTo>
                  <a:lnTo>
                    <a:pt x="2077834" y="449242"/>
                  </a:lnTo>
                  <a:lnTo>
                    <a:pt x="2104244" y="485266"/>
                  </a:lnTo>
                  <a:lnTo>
                    <a:pt x="2129122" y="522326"/>
                  </a:lnTo>
                  <a:lnTo>
                    <a:pt x="2152427" y="560382"/>
                  </a:lnTo>
                  <a:lnTo>
                    <a:pt x="2174114" y="599394"/>
                  </a:lnTo>
                  <a:lnTo>
                    <a:pt x="2194141" y="639321"/>
                  </a:lnTo>
                  <a:lnTo>
                    <a:pt x="2212466" y="680122"/>
                  </a:lnTo>
                  <a:lnTo>
                    <a:pt x="2229044" y="721757"/>
                  </a:lnTo>
                  <a:lnTo>
                    <a:pt x="2243833" y="764186"/>
                  </a:lnTo>
                  <a:lnTo>
                    <a:pt x="2256789" y="807368"/>
                  </a:lnTo>
                  <a:lnTo>
                    <a:pt x="2267870" y="851262"/>
                  </a:lnTo>
                  <a:lnTo>
                    <a:pt x="2277033" y="895828"/>
                  </a:lnTo>
                  <a:lnTo>
                    <a:pt x="2284235" y="941025"/>
                  </a:lnTo>
                  <a:lnTo>
                    <a:pt x="2289433" y="986813"/>
                  </a:lnTo>
                  <a:lnTo>
                    <a:pt x="2292582" y="1033151"/>
                  </a:lnTo>
                  <a:lnTo>
                    <a:pt x="2293642" y="1079999"/>
                  </a:lnTo>
                  <a:lnTo>
                    <a:pt x="2292582" y="1126848"/>
                  </a:lnTo>
                  <a:lnTo>
                    <a:pt x="2289433" y="1173186"/>
                  </a:lnTo>
                  <a:lnTo>
                    <a:pt x="2284422" y="12173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79999" y="6468860"/>
              <a:ext cx="657224" cy="657224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547363"/>
            <a:ext cx="1457324" cy="279082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87660" y="1258549"/>
            <a:ext cx="6289661" cy="3571008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1802866" y="486283"/>
            <a:ext cx="1681480" cy="435609"/>
          </a:xfrm>
          <a:custGeom>
            <a:avLst/>
            <a:gdLst/>
            <a:ahLst/>
            <a:cxnLst/>
            <a:rect l="l" t="t" r="r" b="b"/>
            <a:pathLst>
              <a:path w="1681479" h="435609">
                <a:moveTo>
                  <a:pt x="1463372" y="435242"/>
                </a:moveTo>
                <a:lnTo>
                  <a:pt x="217617" y="435242"/>
                </a:lnTo>
                <a:lnTo>
                  <a:pt x="174967" y="431022"/>
                </a:lnTo>
                <a:lnTo>
                  <a:pt x="134341" y="418676"/>
                </a:lnTo>
                <a:lnTo>
                  <a:pt x="96884" y="398679"/>
                </a:lnTo>
                <a:lnTo>
                  <a:pt x="63739" y="371502"/>
                </a:lnTo>
                <a:lnTo>
                  <a:pt x="36562" y="338357"/>
                </a:lnTo>
                <a:lnTo>
                  <a:pt x="16565" y="300901"/>
                </a:lnTo>
                <a:lnTo>
                  <a:pt x="4220" y="260275"/>
                </a:lnTo>
                <a:lnTo>
                  <a:pt x="0" y="217621"/>
                </a:lnTo>
                <a:lnTo>
                  <a:pt x="4220" y="174967"/>
                </a:lnTo>
                <a:lnTo>
                  <a:pt x="16565" y="134341"/>
                </a:lnTo>
                <a:lnTo>
                  <a:pt x="36562" y="96884"/>
                </a:lnTo>
                <a:lnTo>
                  <a:pt x="63739" y="63739"/>
                </a:lnTo>
                <a:lnTo>
                  <a:pt x="96884" y="36562"/>
                </a:lnTo>
                <a:lnTo>
                  <a:pt x="134341" y="16565"/>
                </a:lnTo>
                <a:lnTo>
                  <a:pt x="174967" y="4220"/>
                </a:lnTo>
                <a:lnTo>
                  <a:pt x="217621" y="0"/>
                </a:lnTo>
                <a:lnTo>
                  <a:pt x="1463369" y="0"/>
                </a:lnTo>
                <a:lnTo>
                  <a:pt x="1506023" y="4220"/>
                </a:lnTo>
                <a:lnTo>
                  <a:pt x="1546649" y="16565"/>
                </a:lnTo>
                <a:lnTo>
                  <a:pt x="1584105" y="36562"/>
                </a:lnTo>
                <a:lnTo>
                  <a:pt x="1617250" y="63739"/>
                </a:lnTo>
                <a:lnTo>
                  <a:pt x="1644428" y="96884"/>
                </a:lnTo>
                <a:lnTo>
                  <a:pt x="1664425" y="134341"/>
                </a:lnTo>
                <a:lnTo>
                  <a:pt x="1676770" y="174967"/>
                </a:lnTo>
                <a:lnTo>
                  <a:pt x="1680991" y="217621"/>
                </a:lnTo>
                <a:lnTo>
                  <a:pt x="1676770" y="260275"/>
                </a:lnTo>
                <a:lnTo>
                  <a:pt x="1664425" y="300901"/>
                </a:lnTo>
                <a:lnTo>
                  <a:pt x="1644428" y="338357"/>
                </a:lnTo>
                <a:lnTo>
                  <a:pt x="1617250" y="371502"/>
                </a:lnTo>
                <a:lnTo>
                  <a:pt x="1584105" y="398679"/>
                </a:lnTo>
                <a:lnTo>
                  <a:pt x="1546649" y="418676"/>
                </a:lnTo>
                <a:lnTo>
                  <a:pt x="1506023" y="431022"/>
                </a:lnTo>
                <a:lnTo>
                  <a:pt x="1463372" y="4352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002056" y="505134"/>
            <a:ext cx="995680" cy="444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1590">
              <a:lnSpc>
                <a:spcPct val="114599"/>
              </a:lnSpc>
              <a:spcBef>
                <a:spcPts val="100"/>
              </a:spcBef>
            </a:pPr>
            <a:r>
              <a:rPr sz="1200" b="1" dirty="0">
                <a:latin typeface="Comic Sans MS"/>
                <a:cs typeface="Comic Sans MS"/>
              </a:rPr>
              <a:t>Menu Ribbon </a:t>
            </a:r>
            <a:r>
              <a:rPr sz="1200" b="1" spc="-509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(Home,</a:t>
            </a:r>
            <a:r>
              <a:rPr sz="1200" b="1" spc="-10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Help)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905893" y="4935587"/>
            <a:ext cx="1141095" cy="435609"/>
          </a:xfrm>
          <a:custGeom>
            <a:avLst/>
            <a:gdLst/>
            <a:ahLst/>
            <a:cxnLst/>
            <a:rect l="l" t="t" r="r" b="b"/>
            <a:pathLst>
              <a:path w="1141095" h="435610">
                <a:moveTo>
                  <a:pt x="923765" y="435242"/>
                </a:moveTo>
                <a:lnTo>
                  <a:pt x="217620" y="435242"/>
                </a:lnTo>
                <a:lnTo>
                  <a:pt x="174967" y="431022"/>
                </a:lnTo>
                <a:lnTo>
                  <a:pt x="134341" y="418676"/>
                </a:lnTo>
                <a:lnTo>
                  <a:pt x="96884" y="398679"/>
                </a:lnTo>
                <a:lnTo>
                  <a:pt x="63739" y="371502"/>
                </a:lnTo>
                <a:lnTo>
                  <a:pt x="36562" y="338357"/>
                </a:lnTo>
                <a:lnTo>
                  <a:pt x="16565" y="300901"/>
                </a:lnTo>
                <a:lnTo>
                  <a:pt x="4220" y="260275"/>
                </a:lnTo>
                <a:lnTo>
                  <a:pt x="0" y="217621"/>
                </a:lnTo>
                <a:lnTo>
                  <a:pt x="4220" y="174967"/>
                </a:lnTo>
                <a:lnTo>
                  <a:pt x="16565" y="134341"/>
                </a:lnTo>
                <a:lnTo>
                  <a:pt x="36562" y="96884"/>
                </a:lnTo>
                <a:lnTo>
                  <a:pt x="63739" y="63739"/>
                </a:lnTo>
                <a:lnTo>
                  <a:pt x="96884" y="36562"/>
                </a:lnTo>
                <a:lnTo>
                  <a:pt x="134341" y="16565"/>
                </a:lnTo>
                <a:lnTo>
                  <a:pt x="174967" y="4220"/>
                </a:lnTo>
                <a:lnTo>
                  <a:pt x="217620" y="0"/>
                </a:lnTo>
                <a:lnTo>
                  <a:pt x="923764" y="0"/>
                </a:lnTo>
                <a:lnTo>
                  <a:pt x="966418" y="4220"/>
                </a:lnTo>
                <a:lnTo>
                  <a:pt x="1007044" y="16565"/>
                </a:lnTo>
                <a:lnTo>
                  <a:pt x="1044500" y="36562"/>
                </a:lnTo>
                <a:lnTo>
                  <a:pt x="1077645" y="63739"/>
                </a:lnTo>
                <a:lnTo>
                  <a:pt x="1104822" y="96884"/>
                </a:lnTo>
                <a:lnTo>
                  <a:pt x="1124819" y="134341"/>
                </a:lnTo>
                <a:lnTo>
                  <a:pt x="1137165" y="174967"/>
                </a:lnTo>
                <a:lnTo>
                  <a:pt x="1140810" y="211814"/>
                </a:lnTo>
                <a:lnTo>
                  <a:pt x="1140810" y="223427"/>
                </a:lnTo>
                <a:lnTo>
                  <a:pt x="1124819" y="300901"/>
                </a:lnTo>
                <a:lnTo>
                  <a:pt x="1104822" y="338357"/>
                </a:lnTo>
                <a:lnTo>
                  <a:pt x="1077645" y="371502"/>
                </a:lnTo>
                <a:lnTo>
                  <a:pt x="1044500" y="398679"/>
                </a:lnTo>
                <a:lnTo>
                  <a:pt x="1007044" y="418676"/>
                </a:lnTo>
                <a:lnTo>
                  <a:pt x="966418" y="431022"/>
                </a:lnTo>
                <a:lnTo>
                  <a:pt x="923765" y="4352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959273" y="5021947"/>
            <a:ext cx="998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omic Sans MS"/>
                <a:cs typeface="Comic Sans MS"/>
              </a:rPr>
              <a:t>Model</a:t>
            </a:r>
            <a:r>
              <a:rPr sz="1200" b="1" spc="-8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canvas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948677" y="4888731"/>
            <a:ext cx="1681480" cy="435609"/>
          </a:xfrm>
          <a:custGeom>
            <a:avLst/>
            <a:gdLst/>
            <a:ahLst/>
            <a:cxnLst/>
            <a:rect l="l" t="t" r="r" b="b"/>
            <a:pathLst>
              <a:path w="1681479" h="435610">
                <a:moveTo>
                  <a:pt x="1463369" y="435242"/>
                </a:moveTo>
                <a:lnTo>
                  <a:pt x="217621" y="435242"/>
                </a:lnTo>
                <a:lnTo>
                  <a:pt x="174967" y="431021"/>
                </a:lnTo>
                <a:lnTo>
                  <a:pt x="134341" y="418676"/>
                </a:lnTo>
                <a:lnTo>
                  <a:pt x="96884" y="398679"/>
                </a:lnTo>
                <a:lnTo>
                  <a:pt x="63739" y="371502"/>
                </a:lnTo>
                <a:lnTo>
                  <a:pt x="36562" y="338357"/>
                </a:lnTo>
                <a:lnTo>
                  <a:pt x="16565" y="300901"/>
                </a:lnTo>
                <a:lnTo>
                  <a:pt x="4220" y="260275"/>
                </a:lnTo>
                <a:lnTo>
                  <a:pt x="0" y="217621"/>
                </a:lnTo>
                <a:lnTo>
                  <a:pt x="4220" y="174967"/>
                </a:lnTo>
                <a:lnTo>
                  <a:pt x="16565" y="134341"/>
                </a:lnTo>
                <a:lnTo>
                  <a:pt x="36562" y="96884"/>
                </a:lnTo>
                <a:lnTo>
                  <a:pt x="63739" y="63739"/>
                </a:lnTo>
                <a:lnTo>
                  <a:pt x="96884" y="36562"/>
                </a:lnTo>
                <a:lnTo>
                  <a:pt x="134341" y="16565"/>
                </a:lnTo>
                <a:lnTo>
                  <a:pt x="174967" y="4220"/>
                </a:lnTo>
                <a:lnTo>
                  <a:pt x="217621" y="0"/>
                </a:lnTo>
                <a:lnTo>
                  <a:pt x="1463369" y="0"/>
                </a:lnTo>
                <a:lnTo>
                  <a:pt x="1506023" y="4220"/>
                </a:lnTo>
                <a:lnTo>
                  <a:pt x="1546649" y="16565"/>
                </a:lnTo>
                <a:lnTo>
                  <a:pt x="1584106" y="36562"/>
                </a:lnTo>
                <a:lnTo>
                  <a:pt x="1617251" y="63739"/>
                </a:lnTo>
                <a:lnTo>
                  <a:pt x="1644428" y="96884"/>
                </a:lnTo>
                <a:lnTo>
                  <a:pt x="1664425" y="134341"/>
                </a:lnTo>
                <a:lnTo>
                  <a:pt x="1676771" y="174967"/>
                </a:lnTo>
                <a:lnTo>
                  <a:pt x="1680991" y="217621"/>
                </a:lnTo>
                <a:lnTo>
                  <a:pt x="1676771" y="260275"/>
                </a:lnTo>
                <a:lnTo>
                  <a:pt x="1664425" y="300901"/>
                </a:lnTo>
                <a:lnTo>
                  <a:pt x="1644428" y="338357"/>
                </a:lnTo>
                <a:lnTo>
                  <a:pt x="1617251" y="371502"/>
                </a:lnTo>
                <a:lnTo>
                  <a:pt x="1584106" y="398679"/>
                </a:lnTo>
                <a:lnTo>
                  <a:pt x="1546649" y="418676"/>
                </a:lnTo>
                <a:lnTo>
                  <a:pt x="1506023" y="431021"/>
                </a:lnTo>
                <a:lnTo>
                  <a:pt x="1463369" y="4352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144801" y="5021947"/>
            <a:ext cx="13519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omic Sans MS"/>
                <a:cs typeface="Comic Sans MS"/>
              </a:rPr>
              <a:t>Model</a:t>
            </a:r>
            <a:r>
              <a:rPr sz="1200" b="1" spc="-5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layout</a:t>
            </a:r>
            <a:r>
              <a:rPr sz="1200" b="1" spc="-4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tabs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133830" y="4888731"/>
            <a:ext cx="2394585" cy="548640"/>
          </a:xfrm>
          <a:custGeom>
            <a:avLst/>
            <a:gdLst/>
            <a:ahLst/>
            <a:cxnLst/>
            <a:rect l="l" t="t" r="r" b="b"/>
            <a:pathLst>
              <a:path w="2394584" h="548639">
                <a:moveTo>
                  <a:pt x="2120069" y="548322"/>
                </a:moveTo>
                <a:lnTo>
                  <a:pt x="274158" y="548322"/>
                </a:lnTo>
                <a:lnTo>
                  <a:pt x="224880" y="543905"/>
                </a:lnTo>
                <a:lnTo>
                  <a:pt x="178497" y="531170"/>
                </a:lnTo>
                <a:lnTo>
                  <a:pt x="135786" y="510891"/>
                </a:lnTo>
                <a:lnTo>
                  <a:pt x="97522" y="483843"/>
                </a:lnTo>
                <a:lnTo>
                  <a:pt x="64479" y="450799"/>
                </a:lnTo>
                <a:lnTo>
                  <a:pt x="37431" y="412535"/>
                </a:lnTo>
                <a:lnTo>
                  <a:pt x="17152" y="369824"/>
                </a:lnTo>
                <a:lnTo>
                  <a:pt x="4417" y="323441"/>
                </a:lnTo>
                <a:lnTo>
                  <a:pt x="0" y="274161"/>
                </a:lnTo>
                <a:lnTo>
                  <a:pt x="4417" y="224880"/>
                </a:lnTo>
                <a:lnTo>
                  <a:pt x="17152" y="178497"/>
                </a:lnTo>
                <a:lnTo>
                  <a:pt x="37431" y="135786"/>
                </a:lnTo>
                <a:lnTo>
                  <a:pt x="64479" y="97522"/>
                </a:lnTo>
                <a:lnTo>
                  <a:pt x="97522" y="64479"/>
                </a:lnTo>
                <a:lnTo>
                  <a:pt x="135786" y="37430"/>
                </a:lnTo>
                <a:lnTo>
                  <a:pt x="178497" y="17152"/>
                </a:lnTo>
                <a:lnTo>
                  <a:pt x="224880" y="4417"/>
                </a:lnTo>
                <a:lnTo>
                  <a:pt x="274161" y="0"/>
                </a:lnTo>
                <a:lnTo>
                  <a:pt x="2120066" y="0"/>
                </a:lnTo>
                <a:lnTo>
                  <a:pt x="2169347" y="4417"/>
                </a:lnTo>
                <a:lnTo>
                  <a:pt x="2215730" y="17152"/>
                </a:lnTo>
                <a:lnTo>
                  <a:pt x="2258441" y="37430"/>
                </a:lnTo>
                <a:lnTo>
                  <a:pt x="2296705" y="64479"/>
                </a:lnTo>
                <a:lnTo>
                  <a:pt x="2329748" y="97522"/>
                </a:lnTo>
                <a:lnTo>
                  <a:pt x="2356796" y="135786"/>
                </a:lnTo>
                <a:lnTo>
                  <a:pt x="2377075" y="178497"/>
                </a:lnTo>
                <a:lnTo>
                  <a:pt x="2389810" y="224880"/>
                </a:lnTo>
                <a:lnTo>
                  <a:pt x="2394228" y="274161"/>
                </a:lnTo>
                <a:lnTo>
                  <a:pt x="2389810" y="323441"/>
                </a:lnTo>
                <a:lnTo>
                  <a:pt x="2377075" y="369824"/>
                </a:lnTo>
                <a:lnTo>
                  <a:pt x="2356796" y="412535"/>
                </a:lnTo>
                <a:lnTo>
                  <a:pt x="2329748" y="450799"/>
                </a:lnTo>
                <a:lnTo>
                  <a:pt x="2296705" y="483843"/>
                </a:lnTo>
                <a:lnTo>
                  <a:pt x="2258441" y="510891"/>
                </a:lnTo>
                <a:lnTo>
                  <a:pt x="2215730" y="531170"/>
                </a:lnTo>
                <a:lnTo>
                  <a:pt x="2169347" y="543905"/>
                </a:lnTo>
                <a:lnTo>
                  <a:pt x="2120069" y="5483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187209" y="4890502"/>
            <a:ext cx="2353945" cy="44450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570230">
              <a:lnSpc>
                <a:spcPct val="100000"/>
              </a:lnSpc>
              <a:spcBef>
                <a:spcPts val="310"/>
              </a:spcBef>
            </a:pPr>
            <a:r>
              <a:rPr sz="1200" b="1" dirty="0">
                <a:latin typeface="Comic Sans MS"/>
                <a:cs typeface="Comic Sans MS"/>
              </a:rPr>
              <a:t>Properties</a:t>
            </a:r>
            <a:r>
              <a:rPr sz="1200" b="1" spc="-6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pane</a:t>
            </a:r>
            <a:endParaRPr sz="12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1200" b="1" dirty="0">
                <a:latin typeface="Comic Sans MS"/>
                <a:cs typeface="Comic Sans MS"/>
              </a:rPr>
              <a:t>(Name,</a:t>
            </a:r>
            <a:r>
              <a:rPr sz="1200" b="1" spc="-3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synonym,</a:t>
            </a:r>
            <a:r>
              <a:rPr sz="1200" b="1" spc="-3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format,</a:t>
            </a:r>
            <a:r>
              <a:rPr sz="1200" b="1" spc="-3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etc.)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769783" y="4834889"/>
            <a:ext cx="1231900" cy="899160"/>
          </a:xfrm>
          <a:custGeom>
            <a:avLst/>
            <a:gdLst/>
            <a:ahLst/>
            <a:cxnLst/>
            <a:rect l="l" t="t" r="r" b="b"/>
            <a:pathLst>
              <a:path w="1231900" h="899160">
                <a:moveTo>
                  <a:pt x="1231341" y="899103"/>
                </a:moveTo>
                <a:lnTo>
                  <a:pt x="333370" y="899103"/>
                </a:lnTo>
                <a:lnTo>
                  <a:pt x="284111" y="895489"/>
                </a:lnTo>
                <a:lnTo>
                  <a:pt x="237091" y="884989"/>
                </a:lnTo>
                <a:lnTo>
                  <a:pt x="192832" y="868119"/>
                </a:lnTo>
                <a:lnTo>
                  <a:pt x="151848" y="845395"/>
                </a:lnTo>
                <a:lnTo>
                  <a:pt x="114656" y="817332"/>
                </a:lnTo>
                <a:lnTo>
                  <a:pt x="81771" y="784447"/>
                </a:lnTo>
                <a:lnTo>
                  <a:pt x="53708" y="747255"/>
                </a:lnTo>
                <a:lnTo>
                  <a:pt x="30984" y="706271"/>
                </a:lnTo>
                <a:lnTo>
                  <a:pt x="14114" y="662011"/>
                </a:lnTo>
                <a:lnTo>
                  <a:pt x="3614" y="614992"/>
                </a:lnTo>
                <a:lnTo>
                  <a:pt x="0" y="565728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1231341" y="0"/>
                </a:lnTo>
                <a:lnTo>
                  <a:pt x="1231341" y="8991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840204" y="4770486"/>
            <a:ext cx="107251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0325" algn="ctr">
              <a:lnSpc>
                <a:spcPct val="114599"/>
              </a:lnSpc>
              <a:spcBef>
                <a:spcPts val="100"/>
              </a:spcBef>
            </a:pPr>
            <a:r>
              <a:rPr sz="1200" b="1" dirty="0">
                <a:latin typeface="Comic Sans MS"/>
                <a:cs typeface="Comic Sans MS"/>
              </a:rPr>
              <a:t>View Options </a:t>
            </a:r>
            <a:r>
              <a:rPr sz="1200" b="1" spc="-509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(Zoom, Reset </a:t>
            </a:r>
            <a:r>
              <a:rPr sz="1200" b="1" spc="-509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Layout,</a:t>
            </a:r>
            <a:r>
              <a:rPr sz="1200" b="1" spc="-5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Fit</a:t>
            </a:r>
            <a:r>
              <a:rPr sz="1200" b="1" spc="-4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to </a:t>
            </a:r>
            <a:r>
              <a:rPr sz="1200" b="1" spc="-509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Page)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373589" y="2015868"/>
            <a:ext cx="628015" cy="435609"/>
          </a:xfrm>
          <a:custGeom>
            <a:avLst/>
            <a:gdLst/>
            <a:ahLst/>
            <a:cxnLst/>
            <a:rect l="l" t="t" r="r" b="b"/>
            <a:pathLst>
              <a:path w="628015" h="435610">
                <a:moveTo>
                  <a:pt x="627535" y="435242"/>
                </a:moveTo>
                <a:lnTo>
                  <a:pt x="217620" y="435242"/>
                </a:lnTo>
                <a:lnTo>
                  <a:pt x="174967" y="431022"/>
                </a:lnTo>
                <a:lnTo>
                  <a:pt x="134341" y="418676"/>
                </a:lnTo>
                <a:lnTo>
                  <a:pt x="96885" y="398679"/>
                </a:lnTo>
                <a:lnTo>
                  <a:pt x="63740" y="371502"/>
                </a:lnTo>
                <a:lnTo>
                  <a:pt x="36562" y="338357"/>
                </a:lnTo>
                <a:lnTo>
                  <a:pt x="16565" y="300901"/>
                </a:lnTo>
                <a:lnTo>
                  <a:pt x="4220" y="260275"/>
                </a:lnTo>
                <a:lnTo>
                  <a:pt x="0" y="217621"/>
                </a:lnTo>
                <a:lnTo>
                  <a:pt x="4220" y="174967"/>
                </a:lnTo>
                <a:lnTo>
                  <a:pt x="16565" y="134341"/>
                </a:lnTo>
                <a:lnTo>
                  <a:pt x="36562" y="96884"/>
                </a:lnTo>
                <a:lnTo>
                  <a:pt x="63740" y="63739"/>
                </a:lnTo>
                <a:lnTo>
                  <a:pt x="96885" y="36562"/>
                </a:lnTo>
                <a:lnTo>
                  <a:pt x="134341" y="16565"/>
                </a:lnTo>
                <a:lnTo>
                  <a:pt x="174967" y="4220"/>
                </a:lnTo>
                <a:lnTo>
                  <a:pt x="217620" y="0"/>
                </a:lnTo>
                <a:lnTo>
                  <a:pt x="627535" y="0"/>
                </a:lnTo>
                <a:lnTo>
                  <a:pt x="627535" y="4352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276228" y="1970783"/>
            <a:ext cx="716280" cy="444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7155">
              <a:lnSpc>
                <a:spcPct val="114599"/>
              </a:lnSpc>
              <a:spcBef>
                <a:spcPts val="100"/>
              </a:spcBef>
            </a:pPr>
            <a:r>
              <a:rPr sz="1200" b="1" dirty="0">
                <a:latin typeface="Comic Sans MS"/>
                <a:cs typeface="Comic Sans MS"/>
              </a:rPr>
              <a:t>Data / </a:t>
            </a:r>
            <a:r>
              <a:rPr sz="1200" b="1" spc="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Field</a:t>
            </a:r>
            <a:r>
              <a:rPr sz="1200" b="1" spc="-10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List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393882" y="4443486"/>
            <a:ext cx="174625" cy="782320"/>
          </a:xfrm>
          <a:custGeom>
            <a:avLst/>
            <a:gdLst/>
            <a:ahLst/>
            <a:cxnLst/>
            <a:rect l="l" t="t" r="r" b="b"/>
            <a:pathLst>
              <a:path w="174625" h="782320">
                <a:moveTo>
                  <a:pt x="134621" y="2474"/>
                </a:moveTo>
                <a:lnTo>
                  <a:pt x="135850" y="1815"/>
                </a:lnTo>
                <a:lnTo>
                  <a:pt x="142636" y="282"/>
                </a:lnTo>
                <a:lnTo>
                  <a:pt x="149780" y="0"/>
                </a:lnTo>
                <a:lnTo>
                  <a:pt x="154030" y="580"/>
                </a:lnTo>
                <a:lnTo>
                  <a:pt x="142428" y="580"/>
                </a:lnTo>
                <a:lnTo>
                  <a:pt x="134621" y="2474"/>
                </a:lnTo>
                <a:close/>
              </a:path>
              <a:path w="174625" h="782320">
                <a:moveTo>
                  <a:pt x="144899" y="53503"/>
                </a:moveTo>
                <a:lnTo>
                  <a:pt x="119062" y="27548"/>
                </a:lnTo>
                <a:lnTo>
                  <a:pt x="120044" y="21833"/>
                </a:lnTo>
                <a:lnTo>
                  <a:pt x="142428" y="580"/>
                </a:lnTo>
                <a:lnTo>
                  <a:pt x="151685" y="878"/>
                </a:lnTo>
                <a:lnTo>
                  <a:pt x="171896" y="32459"/>
                </a:lnTo>
                <a:lnTo>
                  <a:pt x="170497" y="39930"/>
                </a:lnTo>
                <a:lnTo>
                  <a:pt x="144899" y="53503"/>
                </a:lnTo>
                <a:close/>
              </a:path>
              <a:path w="174625" h="782320">
                <a:moveTo>
                  <a:pt x="162146" y="4959"/>
                </a:moveTo>
                <a:lnTo>
                  <a:pt x="159871" y="3318"/>
                </a:lnTo>
                <a:lnTo>
                  <a:pt x="151685" y="878"/>
                </a:lnTo>
                <a:lnTo>
                  <a:pt x="142428" y="580"/>
                </a:lnTo>
                <a:lnTo>
                  <a:pt x="154030" y="580"/>
                </a:lnTo>
                <a:lnTo>
                  <a:pt x="156209" y="878"/>
                </a:lnTo>
                <a:lnTo>
                  <a:pt x="161299" y="4122"/>
                </a:lnTo>
                <a:lnTo>
                  <a:pt x="162146" y="4959"/>
                </a:lnTo>
                <a:close/>
              </a:path>
              <a:path w="174625" h="782320">
                <a:moveTo>
                  <a:pt x="132217" y="3763"/>
                </a:moveTo>
                <a:lnTo>
                  <a:pt x="133349" y="2783"/>
                </a:lnTo>
                <a:lnTo>
                  <a:pt x="134621" y="2474"/>
                </a:lnTo>
                <a:lnTo>
                  <a:pt x="132217" y="3763"/>
                </a:lnTo>
                <a:close/>
              </a:path>
              <a:path w="174625" h="782320">
                <a:moveTo>
                  <a:pt x="128132" y="7299"/>
                </a:moveTo>
                <a:lnTo>
                  <a:pt x="130492" y="4688"/>
                </a:lnTo>
                <a:lnTo>
                  <a:pt x="132217" y="3763"/>
                </a:lnTo>
                <a:lnTo>
                  <a:pt x="128132" y="7299"/>
                </a:lnTo>
                <a:close/>
              </a:path>
              <a:path w="174625" h="782320">
                <a:moveTo>
                  <a:pt x="168480" y="11984"/>
                </a:moveTo>
                <a:lnTo>
                  <a:pt x="166211" y="8974"/>
                </a:lnTo>
                <a:lnTo>
                  <a:pt x="162146" y="4959"/>
                </a:lnTo>
                <a:lnTo>
                  <a:pt x="165734" y="7545"/>
                </a:lnTo>
                <a:lnTo>
                  <a:pt x="168480" y="11984"/>
                </a:lnTo>
                <a:close/>
              </a:path>
              <a:path w="174625" h="782320">
                <a:moveTo>
                  <a:pt x="105727" y="781928"/>
                </a:moveTo>
                <a:lnTo>
                  <a:pt x="53092" y="677242"/>
                </a:lnTo>
                <a:lnTo>
                  <a:pt x="34691" y="604108"/>
                </a:lnTo>
                <a:lnTo>
                  <a:pt x="21180" y="544457"/>
                </a:lnTo>
                <a:lnTo>
                  <a:pt x="11787" y="496416"/>
                </a:lnTo>
                <a:lnTo>
                  <a:pt x="5742" y="458107"/>
                </a:lnTo>
                <a:lnTo>
                  <a:pt x="619" y="403190"/>
                </a:lnTo>
                <a:lnTo>
                  <a:pt x="0" y="382830"/>
                </a:lnTo>
                <a:lnTo>
                  <a:pt x="89" y="359509"/>
                </a:lnTo>
                <a:lnTo>
                  <a:pt x="2436" y="318760"/>
                </a:lnTo>
                <a:lnTo>
                  <a:pt x="13007" y="256505"/>
                </a:lnTo>
                <a:lnTo>
                  <a:pt x="23336" y="211856"/>
                </a:lnTo>
                <a:lnTo>
                  <a:pt x="36522" y="166494"/>
                </a:lnTo>
                <a:lnTo>
                  <a:pt x="52387" y="124703"/>
                </a:lnTo>
                <a:lnTo>
                  <a:pt x="70395" y="87972"/>
                </a:lnTo>
                <a:lnTo>
                  <a:pt x="91439" y="50884"/>
                </a:lnTo>
                <a:lnTo>
                  <a:pt x="128132" y="7299"/>
                </a:lnTo>
                <a:lnTo>
                  <a:pt x="126295" y="9331"/>
                </a:lnTo>
                <a:lnTo>
                  <a:pt x="122634" y="15403"/>
                </a:lnTo>
                <a:lnTo>
                  <a:pt x="120044" y="21833"/>
                </a:lnTo>
                <a:lnTo>
                  <a:pt x="119062" y="27548"/>
                </a:lnTo>
                <a:lnTo>
                  <a:pt x="120610" y="33798"/>
                </a:lnTo>
                <a:lnTo>
                  <a:pt x="144899" y="53503"/>
                </a:lnTo>
                <a:lnTo>
                  <a:pt x="163766" y="53503"/>
                </a:lnTo>
                <a:lnTo>
                  <a:pt x="155421" y="68460"/>
                </a:lnTo>
                <a:lnTo>
                  <a:pt x="125849" y="112201"/>
                </a:lnTo>
                <a:lnTo>
                  <a:pt x="94312" y="160049"/>
                </a:lnTo>
                <a:lnTo>
                  <a:pt x="71437" y="202808"/>
                </a:lnTo>
                <a:lnTo>
                  <a:pt x="56554" y="252338"/>
                </a:lnTo>
                <a:lnTo>
                  <a:pt x="49529" y="299010"/>
                </a:lnTo>
                <a:lnTo>
                  <a:pt x="45719" y="337705"/>
                </a:lnTo>
                <a:lnTo>
                  <a:pt x="44863" y="382830"/>
                </a:lnTo>
                <a:lnTo>
                  <a:pt x="46106" y="419859"/>
                </a:lnTo>
                <a:lnTo>
                  <a:pt x="49053" y="464745"/>
                </a:lnTo>
                <a:lnTo>
                  <a:pt x="54143" y="511775"/>
                </a:lnTo>
                <a:lnTo>
                  <a:pt x="61912" y="558090"/>
                </a:lnTo>
                <a:lnTo>
                  <a:pt x="78164" y="611266"/>
                </a:lnTo>
                <a:lnTo>
                  <a:pt x="100488" y="667747"/>
                </a:lnTo>
                <a:lnTo>
                  <a:pt x="119241" y="718690"/>
                </a:lnTo>
                <a:lnTo>
                  <a:pt x="124777" y="755258"/>
                </a:lnTo>
                <a:lnTo>
                  <a:pt x="122202" y="764783"/>
                </a:lnTo>
                <a:lnTo>
                  <a:pt x="117752" y="772879"/>
                </a:lnTo>
                <a:lnTo>
                  <a:pt x="112052" y="778832"/>
                </a:lnTo>
                <a:lnTo>
                  <a:pt x="105727" y="781928"/>
                </a:lnTo>
                <a:close/>
              </a:path>
              <a:path w="174625" h="782320">
                <a:moveTo>
                  <a:pt x="169247" y="43679"/>
                </a:moveTo>
                <a:lnTo>
                  <a:pt x="170497" y="39930"/>
                </a:lnTo>
                <a:lnTo>
                  <a:pt x="171896" y="32459"/>
                </a:lnTo>
                <a:lnTo>
                  <a:pt x="171688" y="23023"/>
                </a:lnTo>
                <a:lnTo>
                  <a:pt x="169693" y="13945"/>
                </a:lnTo>
                <a:lnTo>
                  <a:pt x="168480" y="11984"/>
                </a:lnTo>
                <a:lnTo>
                  <a:pt x="170408" y="14540"/>
                </a:lnTo>
                <a:lnTo>
                  <a:pt x="173354" y="19928"/>
                </a:lnTo>
                <a:lnTo>
                  <a:pt x="174386" y="23023"/>
                </a:lnTo>
                <a:lnTo>
                  <a:pt x="174411" y="29036"/>
                </a:lnTo>
                <a:lnTo>
                  <a:pt x="172402" y="38025"/>
                </a:lnTo>
                <a:lnTo>
                  <a:pt x="169247" y="43679"/>
                </a:lnTo>
                <a:close/>
              </a:path>
              <a:path w="174625" h="782320">
                <a:moveTo>
                  <a:pt x="167593" y="46644"/>
                </a:moveTo>
                <a:lnTo>
                  <a:pt x="169247" y="43679"/>
                </a:lnTo>
                <a:lnTo>
                  <a:pt x="168592" y="45645"/>
                </a:lnTo>
                <a:lnTo>
                  <a:pt x="167593" y="46644"/>
                </a:lnTo>
                <a:close/>
              </a:path>
              <a:path w="174625" h="782320">
                <a:moveTo>
                  <a:pt x="163766" y="53503"/>
                </a:moveTo>
                <a:lnTo>
                  <a:pt x="144899" y="53503"/>
                </a:lnTo>
                <a:lnTo>
                  <a:pt x="152087" y="53354"/>
                </a:lnTo>
                <a:lnTo>
                  <a:pt x="158114" y="52313"/>
                </a:lnTo>
                <a:lnTo>
                  <a:pt x="163829" y="50408"/>
                </a:lnTo>
                <a:lnTo>
                  <a:pt x="167593" y="46644"/>
                </a:lnTo>
                <a:lnTo>
                  <a:pt x="163766" y="53503"/>
                </a:lnTo>
                <a:close/>
              </a:path>
            </a:pathLst>
          </a:custGeom>
          <a:solidFill>
            <a:srgbClr val="E718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217075" y="4649152"/>
            <a:ext cx="233679" cy="336550"/>
          </a:xfrm>
          <a:custGeom>
            <a:avLst/>
            <a:gdLst/>
            <a:ahLst/>
            <a:cxnLst/>
            <a:rect l="l" t="t" r="r" b="b"/>
            <a:pathLst>
              <a:path w="233679" h="336550">
                <a:moveTo>
                  <a:pt x="25445" y="335964"/>
                </a:moveTo>
                <a:lnTo>
                  <a:pt x="0" y="316445"/>
                </a:lnTo>
                <a:lnTo>
                  <a:pt x="0" y="314503"/>
                </a:lnTo>
                <a:lnTo>
                  <a:pt x="27910" y="230337"/>
                </a:lnTo>
                <a:lnTo>
                  <a:pt x="52325" y="172852"/>
                </a:lnTo>
                <a:lnTo>
                  <a:pt x="74636" y="127071"/>
                </a:lnTo>
                <a:lnTo>
                  <a:pt x="95393" y="91531"/>
                </a:lnTo>
                <a:lnTo>
                  <a:pt x="136144" y="43130"/>
                </a:lnTo>
                <a:lnTo>
                  <a:pt x="180687" y="7691"/>
                </a:lnTo>
                <a:lnTo>
                  <a:pt x="198964" y="0"/>
                </a:lnTo>
                <a:lnTo>
                  <a:pt x="206599" y="431"/>
                </a:lnTo>
                <a:lnTo>
                  <a:pt x="211076" y="1905"/>
                </a:lnTo>
                <a:lnTo>
                  <a:pt x="206019" y="1905"/>
                </a:lnTo>
                <a:lnTo>
                  <a:pt x="195868" y="3095"/>
                </a:lnTo>
                <a:lnTo>
                  <a:pt x="172956" y="31972"/>
                </a:lnTo>
                <a:lnTo>
                  <a:pt x="173247" y="38100"/>
                </a:lnTo>
                <a:lnTo>
                  <a:pt x="205170" y="59248"/>
                </a:lnTo>
                <a:lnTo>
                  <a:pt x="214503" y="59248"/>
                </a:lnTo>
                <a:lnTo>
                  <a:pt x="212641" y="61302"/>
                </a:lnTo>
                <a:lnTo>
                  <a:pt x="156295" y="107706"/>
                </a:lnTo>
                <a:lnTo>
                  <a:pt x="111587" y="164425"/>
                </a:lnTo>
                <a:lnTo>
                  <a:pt x="79232" y="231814"/>
                </a:lnTo>
                <a:lnTo>
                  <a:pt x="62280" y="281047"/>
                </a:lnTo>
                <a:lnTo>
                  <a:pt x="59185" y="299799"/>
                </a:lnTo>
                <a:lnTo>
                  <a:pt x="55732" y="316051"/>
                </a:lnTo>
                <a:lnTo>
                  <a:pt x="49422" y="327660"/>
                </a:lnTo>
                <a:lnTo>
                  <a:pt x="42501" y="332333"/>
                </a:lnTo>
                <a:lnTo>
                  <a:pt x="34063" y="335041"/>
                </a:lnTo>
                <a:lnTo>
                  <a:pt x="25445" y="335964"/>
                </a:lnTo>
                <a:close/>
              </a:path>
              <a:path w="233679" h="336550">
                <a:moveTo>
                  <a:pt x="205170" y="59248"/>
                </a:moveTo>
                <a:lnTo>
                  <a:pt x="173247" y="38100"/>
                </a:lnTo>
                <a:lnTo>
                  <a:pt x="172956" y="31972"/>
                </a:lnTo>
                <a:lnTo>
                  <a:pt x="172974" y="31054"/>
                </a:lnTo>
                <a:lnTo>
                  <a:pt x="206019" y="1905"/>
                </a:lnTo>
                <a:lnTo>
                  <a:pt x="213716" y="2800"/>
                </a:lnTo>
                <a:lnTo>
                  <a:pt x="231908" y="31054"/>
                </a:lnTo>
                <a:lnTo>
                  <a:pt x="231349" y="38100"/>
                </a:lnTo>
                <a:lnTo>
                  <a:pt x="205170" y="59248"/>
                </a:lnTo>
                <a:close/>
              </a:path>
              <a:path w="233679" h="336550">
                <a:moveTo>
                  <a:pt x="213716" y="2800"/>
                </a:moveTo>
                <a:lnTo>
                  <a:pt x="206019" y="1905"/>
                </a:lnTo>
                <a:lnTo>
                  <a:pt x="211076" y="1905"/>
                </a:lnTo>
                <a:lnTo>
                  <a:pt x="213609" y="2738"/>
                </a:lnTo>
                <a:close/>
              </a:path>
              <a:path w="233679" h="336550">
                <a:moveTo>
                  <a:pt x="221380" y="7691"/>
                </a:moveTo>
                <a:lnTo>
                  <a:pt x="219726" y="6295"/>
                </a:lnTo>
                <a:lnTo>
                  <a:pt x="213716" y="2800"/>
                </a:lnTo>
                <a:lnTo>
                  <a:pt x="214204" y="2857"/>
                </a:lnTo>
                <a:lnTo>
                  <a:pt x="220232" y="6414"/>
                </a:lnTo>
                <a:lnTo>
                  <a:pt x="221380" y="7691"/>
                </a:lnTo>
                <a:close/>
              </a:path>
              <a:path w="233679" h="336550">
                <a:moveTo>
                  <a:pt x="230185" y="21575"/>
                </a:moveTo>
                <a:lnTo>
                  <a:pt x="229072" y="18529"/>
                </a:lnTo>
                <a:lnTo>
                  <a:pt x="225277" y="12025"/>
                </a:lnTo>
                <a:lnTo>
                  <a:pt x="221380" y="7691"/>
                </a:lnTo>
                <a:lnTo>
                  <a:pt x="224682" y="10477"/>
                </a:lnTo>
                <a:lnTo>
                  <a:pt x="228402" y="16400"/>
                </a:lnTo>
                <a:lnTo>
                  <a:pt x="230185" y="21575"/>
                </a:lnTo>
                <a:close/>
              </a:path>
              <a:path w="233679" h="336550">
                <a:moveTo>
                  <a:pt x="231349" y="38100"/>
                </a:moveTo>
                <a:lnTo>
                  <a:pt x="231908" y="31054"/>
                </a:lnTo>
                <a:lnTo>
                  <a:pt x="230873" y="23574"/>
                </a:lnTo>
                <a:lnTo>
                  <a:pt x="230185" y="21575"/>
                </a:lnTo>
                <a:lnTo>
                  <a:pt x="231349" y="24765"/>
                </a:lnTo>
                <a:lnTo>
                  <a:pt x="233146" y="31054"/>
                </a:lnTo>
                <a:lnTo>
                  <a:pt x="233146" y="31972"/>
                </a:lnTo>
                <a:lnTo>
                  <a:pt x="232302" y="36195"/>
                </a:lnTo>
                <a:lnTo>
                  <a:pt x="231349" y="38100"/>
                </a:lnTo>
                <a:close/>
              </a:path>
              <a:path w="233679" h="336550">
                <a:moveTo>
                  <a:pt x="227890" y="44478"/>
                </a:moveTo>
                <a:lnTo>
                  <a:pt x="228239" y="44038"/>
                </a:lnTo>
                <a:lnTo>
                  <a:pt x="231349" y="38100"/>
                </a:lnTo>
                <a:lnTo>
                  <a:pt x="228492" y="43815"/>
                </a:lnTo>
                <a:lnTo>
                  <a:pt x="227890" y="44478"/>
                </a:lnTo>
                <a:close/>
              </a:path>
              <a:path w="233679" h="336550">
                <a:moveTo>
                  <a:pt x="220273" y="52882"/>
                </a:moveTo>
                <a:lnTo>
                  <a:pt x="227890" y="44478"/>
                </a:lnTo>
                <a:lnTo>
                  <a:pt x="223610" y="49887"/>
                </a:lnTo>
                <a:lnTo>
                  <a:pt x="220273" y="52882"/>
                </a:lnTo>
                <a:close/>
              </a:path>
              <a:path w="233679" h="336550">
                <a:moveTo>
                  <a:pt x="214503" y="59248"/>
                </a:moveTo>
                <a:lnTo>
                  <a:pt x="205170" y="59248"/>
                </a:lnTo>
                <a:lnTo>
                  <a:pt x="212299" y="58102"/>
                </a:lnTo>
                <a:lnTo>
                  <a:pt x="218089" y="54843"/>
                </a:lnTo>
                <a:lnTo>
                  <a:pt x="220273" y="52882"/>
                </a:lnTo>
                <a:lnTo>
                  <a:pt x="214503" y="59248"/>
                </a:lnTo>
                <a:close/>
              </a:path>
            </a:pathLst>
          </a:custGeom>
          <a:solidFill>
            <a:srgbClr val="E7181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" name="object 27"/>
          <p:cNvGrpSpPr/>
          <p:nvPr/>
        </p:nvGrpSpPr>
        <p:grpSpPr>
          <a:xfrm>
            <a:off x="2397323" y="973811"/>
            <a:ext cx="5979795" cy="4132579"/>
            <a:chOff x="2397323" y="973811"/>
            <a:chExt cx="5979795" cy="4132579"/>
          </a:xfrm>
        </p:grpSpPr>
        <p:sp>
          <p:nvSpPr>
            <p:cNvPr id="28" name="object 28"/>
            <p:cNvSpPr/>
            <p:nvPr/>
          </p:nvSpPr>
          <p:spPr>
            <a:xfrm>
              <a:off x="2397315" y="973822"/>
              <a:ext cx="5524500" cy="4132579"/>
            </a:xfrm>
            <a:custGeom>
              <a:avLst/>
              <a:gdLst/>
              <a:ahLst/>
              <a:cxnLst/>
              <a:rect l="l" t="t" r="r" b="b"/>
              <a:pathLst>
                <a:path w="5524500" h="4132579">
                  <a:moveTo>
                    <a:pt x="86804" y="343484"/>
                  </a:moveTo>
                  <a:lnTo>
                    <a:pt x="86283" y="329463"/>
                  </a:lnTo>
                  <a:lnTo>
                    <a:pt x="83527" y="312051"/>
                  </a:lnTo>
                  <a:lnTo>
                    <a:pt x="82702" y="306870"/>
                  </a:lnTo>
                  <a:lnTo>
                    <a:pt x="77279" y="270624"/>
                  </a:lnTo>
                  <a:lnTo>
                    <a:pt x="71208" y="215646"/>
                  </a:lnTo>
                  <a:lnTo>
                    <a:pt x="65722" y="136855"/>
                  </a:lnTo>
                  <a:lnTo>
                    <a:pt x="62039" y="29159"/>
                  </a:lnTo>
                  <a:lnTo>
                    <a:pt x="58229" y="14871"/>
                  </a:lnTo>
                  <a:lnTo>
                    <a:pt x="50609" y="5346"/>
                  </a:lnTo>
                  <a:lnTo>
                    <a:pt x="42989" y="1536"/>
                  </a:lnTo>
                  <a:lnTo>
                    <a:pt x="32143" y="0"/>
                  </a:lnTo>
                  <a:lnTo>
                    <a:pt x="28041" y="0"/>
                  </a:lnTo>
                  <a:lnTo>
                    <a:pt x="21082" y="1536"/>
                  </a:lnTo>
                  <a:lnTo>
                    <a:pt x="16319" y="5346"/>
                  </a:lnTo>
                  <a:lnTo>
                    <a:pt x="10604" y="9156"/>
                  </a:lnTo>
                  <a:lnTo>
                    <a:pt x="7747" y="12966"/>
                  </a:lnTo>
                  <a:lnTo>
                    <a:pt x="4889" y="22491"/>
                  </a:lnTo>
                  <a:lnTo>
                    <a:pt x="165" y="63055"/>
                  </a:lnTo>
                  <a:lnTo>
                    <a:pt x="0" y="125488"/>
                  </a:lnTo>
                  <a:lnTo>
                    <a:pt x="1803" y="189522"/>
                  </a:lnTo>
                  <a:lnTo>
                    <a:pt x="2984" y="234899"/>
                  </a:lnTo>
                  <a:lnTo>
                    <a:pt x="2705" y="243801"/>
                  </a:lnTo>
                  <a:lnTo>
                    <a:pt x="2260" y="250380"/>
                  </a:lnTo>
                  <a:lnTo>
                    <a:pt x="2171" y="256603"/>
                  </a:lnTo>
                  <a:lnTo>
                    <a:pt x="15836" y="320154"/>
                  </a:lnTo>
                  <a:lnTo>
                    <a:pt x="37274" y="367296"/>
                  </a:lnTo>
                  <a:lnTo>
                    <a:pt x="51917" y="372783"/>
                  </a:lnTo>
                  <a:lnTo>
                    <a:pt x="52933" y="372757"/>
                  </a:lnTo>
                  <a:lnTo>
                    <a:pt x="53467" y="373011"/>
                  </a:lnTo>
                  <a:lnTo>
                    <a:pt x="55778" y="373786"/>
                  </a:lnTo>
                  <a:lnTo>
                    <a:pt x="62191" y="373786"/>
                  </a:lnTo>
                  <a:lnTo>
                    <a:pt x="66802" y="372059"/>
                  </a:lnTo>
                  <a:lnTo>
                    <a:pt x="72517" y="368249"/>
                  </a:lnTo>
                  <a:lnTo>
                    <a:pt x="76885" y="363982"/>
                  </a:lnTo>
                  <a:lnTo>
                    <a:pt x="77419" y="363283"/>
                  </a:lnTo>
                  <a:lnTo>
                    <a:pt x="77990" y="362775"/>
                  </a:lnTo>
                  <a:lnTo>
                    <a:pt x="82715" y="356641"/>
                  </a:lnTo>
                  <a:lnTo>
                    <a:pt x="85852" y="350151"/>
                  </a:lnTo>
                  <a:lnTo>
                    <a:pt x="86093" y="346011"/>
                  </a:lnTo>
                  <a:lnTo>
                    <a:pt x="86804" y="343484"/>
                  </a:lnTo>
                  <a:close/>
                </a:path>
                <a:path w="5524500" h="4132579">
                  <a:moveTo>
                    <a:pt x="223964" y="4060152"/>
                  </a:moveTo>
                  <a:lnTo>
                    <a:pt x="220611" y="4051096"/>
                  </a:lnTo>
                  <a:lnTo>
                    <a:pt x="213601" y="4042054"/>
                  </a:lnTo>
                  <a:lnTo>
                    <a:pt x="205333" y="4032288"/>
                  </a:lnTo>
                  <a:lnTo>
                    <a:pt x="198247" y="4021099"/>
                  </a:lnTo>
                  <a:lnTo>
                    <a:pt x="183007" y="3982047"/>
                  </a:lnTo>
                  <a:lnTo>
                    <a:pt x="170624" y="3931564"/>
                  </a:lnTo>
                  <a:lnTo>
                    <a:pt x="165887" y="3881399"/>
                  </a:lnTo>
                  <a:lnTo>
                    <a:pt x="164541" y="3817670"/>
                  </a:lnTo>
                  <a:lnTo>
                    <a:pt x="163550" y="3752151"/>
                  </a:lnTo>
                  <a:lnTo>
                    <a:pt x="161023" y="3713442"/>
                  </a:lnTo>
                  <a:lnTo>
                    <a:pt x="159918" y="3696652"/>
                  </a:lnTo>
                  <a:lnTo>
                    <a:pt x="156057" y="3682644"/>
                  </a:lnTo>
                  <a:lnTo>
                    <a:pt x="156210" y="3680574"/>
                  </a:lnTo>
                  <a:lnTo>
                    <a:pt x="155219" y="3672573"/>
                  </a:lnTo>
                  <a:lnTo>
                    <a:pt x="152527" y="3665817"/>
                  </a:lnTo>
                  <a:lnTo>
                    <a:pt x="151066" y="3664572"/>
                  </a:lnTo>
                  <a:lnTo>
                    <a:pt x="150622" y="3662959"/>
                  </a:lnTo>
                  <a:lnTo>
                    <a:pt x="144437" y="3656609"/>
                  </a:lnTo>
                  <a:lnTo>
                    <a:pt x="137642" y="3652951"/>
                  </a:lnTo>
                  <a:lnTo>
                    <a:pt x="130657" y="3651427"/>
                  </a:lnTo>
                  <a:lnTo>
                    <a:pt x="123952" y="3651529"/>
                  </a:lnTo>
                  <a:lnTo>
                    <a:pt x="118656" y="3652507"/>
                  </a:lnTo>
                  <a:lnTo>
                    <a:pt x="117284" y="3652482"/>
                  </a:lnTo>
                  <a:lnTo>
                    <a:pt x="111061" y="3654399"/>
                  </a:lnTo>
                  <a:lnTo>
                    <a:pt x="105371" y="3658552"/>
                  </a:lnTo>
                  <a:lnTo>
                    <a:pt x="103746" y="3660559"/>
                  </a:lnTo>
                  <a:lnTo>
                    <a:pt x="103454" y="3660762"/>
                  </a:lnTo>
                  <a:lnTo>
                    <a:pt x="99187" y="3665817"/>
                  </a:lnTo>
                  <a:lnTo>
                    <a:pt x="96202" y="3672573"/>
                  </a:lnTo>
                  <a:lnTo>
                    <a:pt x="94653" y="3680574"/>
                  </a:lnTo>
                  <a:lnTo>
                    <a:pt x="94665" y="3680790"/>
                  </a:lnTo>
                  <a:lnTo>
                    <a:pt x="94703" y="3680599"/>
                  </a:lnTo>
                  <a:lnTo>
                    <a:pt x="94703" y="3682492"/>
                  </a:lnTo>
                  <a:lnTo>
                    <a:pt x="94665" y="3680790"/>
                  </a:lnTo>
                  <a:lnTo>
                    <a:pt x="91351" y="3697376"/>
                  </a:lnTo>
                  <a:lnTo>
                    <a:pt x="90843" y="3732365"/>
                  </a:lnTo>
                  <a:lnTo>
                    <a:pt x="92837" y="3771468"/>
                  </a:lnTo>
                  <a:lnTo>
                    <a:pt x="98780" y="3845090"/>
                  </a:lnTo>
                  <a:lnTo>
                    <a:pt x="109169" y="3918254"/>
                  </a:lnTo>
                  <a:lnTo>
                    <a:pt x="124561" y="3981462"/>
                  </a:lnTo>
                  <a:lnTo>
                    <a:pt x="151015" y="4046143"/>
                  </a:lnTo>
                  <a:lnTo>
                    <a:pt x="171577" y="4082059"/>
                  </a:lnTo>
                  <a:lnTo>
                    <a:pt x="189674" y="4093489"/>
                  </a:lnTo>
                  <a:lnTo>
                    <a:pt x="193929" y="4094188"/>
                  </a:lnTo>
                  <a:lnTo>
                    <a:pt x="204241" y="4094188"/>
                  </a:lnTo>
                  <a:lnTo>
                    <a:pt x="209677" y="4089679"/>
                  </a:lnTo>
                  <a:lnTo>
                    <a:pt x="214845" y="4084523"/>
                  </a:lnTo>
                  <a:lnTo>
                    <a:pt x="219671" y="4077055"/>
                  </a:lnTo>
                  <a:lnTo>
                    <a:pt x="223062" y="4068508"/>
                  </a:lnTo>
                  <a:lnTo>
                    <a:pt x="223964" y="4060152"/>
                  </a:lnTo>
                  <a:close/>
                </a:path>
                <a:path w="5524500" h="4132579">
                  <a:moveTo>
                    <a:pt x="5523992" y="4095318"/>
                  </a:moveTo>
                  <a:lnTo>
                    <a:pt x="5522709" y="4088727"/>
                  </a:lnTo>
                  <a:lnTo>
                    <a:pt x="5519140" y="4084510"/>
                  </a:lnTo>
                  <a:lnTo>
                    <a:pt x="5518696" y="4083304"/>
                  </a:lnTo>
                  <a:lnTo>
                    <a:pt x="5513184" y="4076344"/>
                  </a:lnTo>
                  <a:lnTo>
                    <a:pt x="5502376" y="4072293"/>
                  </a:lnTo>
                  <a:lnTo>
                    <a:pt x="5499951" y="4071645"/>
                  </a:lnTo>
                  <a:lnTo>
                    <a:pt x="5499544" y="4071442"/>
                  </a:lnTo>
                  <a:lnTo>
                    <a:pt x="5459730" y="4054437"/>
                  </a:lnTo>
                  <a:lnTo>
                    <a:pt x="5426684" y="4025468"/>
                  </a:lnTo>
                  <a:lnTo>
                    <a:pt x="5385016" y="3973068"/>
                  </a:lnTo>
                  <a:lnTo>
                    <a:pt x="5334114" y="3889654"/>
                  </a:lnTo>
                  <a:lnTo>
                    <a:pt x="5329974" y="3887012"/>
                  </a:lnTo>
                  <a:lnTo>
                    <a:pt x="5320195" y="3881437"/>
                  </a:lnTo>
                  <a:lnTo>
                    <a:pt x="5308803" y="3876383"/>
                  </a:lnTo>
                  <a:lnTo>
                    <a:pt x="5299824" y="3875367"/>
                  </a:lnTo>
                  <a:lnTo>
                    <a:pt x="5293118" y="3880027"/>
                  </a:lnTo>
                  <a:lnTo>
                    <a:pt x="5287569" y="3887749"/>
                  </a:lnTo>
                  <a:lnTo>
                    <a:pt x="5283619" y="3897592"/>
                  </a:lnTo>
                  <a:lnTo>
                    <a:pt x="5281727" y="3908704"/>
                  </a:lnTo>
                  <a:lnTo>
                    <a:pt x="5289512" y="3948303"/>
                  </a:lnTo>
                  <a:lnTo>
                    <a:pt x="5310429" y="4002633"/>
                  </a:lnTo>
                  <a:lnTo>
                    <a:pt x="5336514" y="4056443"/>
                  </a:lnTo>
                  <a:lnTo>
                    <a:pt x="5359832" y="4094442"/>
                  </a:lnTo>
                  <a:lnTo>
                    <a:pt x="5396027" y="4123969"/>
                  </a:lnTo>
                  <a:lnTo>
                    <a:pt x="5446153" y="4131818"/>
                  </a:lnTo>
                  <a:lnTo>
                    <a:pt x="5473319" y="4131995"/>
                  </a:lnTo>
                  <a:lnTo>
                    <a:pt x="5494134" y="4129684"/>
                  </a:lnTo>
                  <a:lnTo>
                    <a:pt x="5520067" y="4114000"/>
                  </a:lnTo>
                  <a:lnTo>
                    <a:pt x="5522709" y="4110634"/>
                  </a:lnTo>
                  <a:lnTo>
                    <a:pt x="5523547" y="4103408"/>
                  </a:lnTo>
                  <a:lnTo>
                    <a:pt x="5523662" y="4102887"/>
                  </a:lnTo>
                  <a:lnTo>
                    <a:pt x="5523992" y="4095318"/>
                  </a:lnTo>
                  <a:close/>
                </a:path>
              </a:pathLst>
            </a:custGeom>
            <a:solidFill>
              <a:srgbClr val="E718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33409" y="2190154"/>
              <a:ext cx="143232" cy="209624"/>
            </a:xfrm>
            <a:prstGeom prst="rect">
              <a:avLst/>
            </a:prstGeom>
          </p:spPr>
        </p:pic>
      </p:grp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17911" y="243749"/>
            <a:ext cx="3576320" cy="1687195"/>
          </a:xfrm>
          <a:custGeom>
            <a:avLst/>
            <a:gdLst/>
            <a:ahLst/>
            <a:cxnLst/>
            <a:rect l="l" t="t" r="r" b="b"/>
            <a:pathLst>
              <a:path w="3576320" h="1687195">
                <a:moveTo>
                  <a:pt x="207175" y="1686760"/>
                </a:moveTo>
                <a:lnTo>
                  <a:pt x="207175" y="1449267"/>
                </a:lnTo>
                <a:lnTo>
                  <a:pt x="183204" y="1437019"/>
                </a:lnTo>
                <a:lnTo>
                  <a:pt x="160323" y="1422483"/>
                </a:lnTo>
                <a:lnTo>
                  <a:pt x="118161" y="1384359"/>
                </a:lnTo>
                <a:lnTo>
                  <a:pt x="81358" y="1330508"/>
                </a:lnTo>
                <a:lnTo>
                  <a:pt x="50583" y="1256544"/>
                </a:lnTo>
                <a:lnTo>
                  <a:pt x="37664" y="1210650"/>
                </a:lnTo>
                <a:lnTo>
                  <a:pt x="26504" y="1158084"/>
                </a:lnTo>
                <a:lnTo>
                  <a:pt x="17186" y="1098296"/>
                </a:lnTo>
                <a:lnTo>
                  <a:pt x="9792" y="1030740"/>
                </a:lnTo>
                <a:lnTo>
                  <a:pt x="4408" y="954866"/>
                </a:lnTo>
                <a:lnTo>
                  <a:pt x="1115" y="870127"/>
                </a:lnTo>
                <a:lnTo>
                  <a:pt x="0" y="775974"/>
                </a:lnTo>
                <a:lnTo>
                  <a:pt x="1086" y="690778"/>
                </a:lnTo>
                <a:lnTo>
                  <a:pt x="4291" y="611646"/>
                </a:lnTo>
                <a:lnTo>
                  <a:pt x="9535" y="538383"/>
                </a:lnTo>
                <a:lnTo>
                  <a:pt x="16738" y="470793"/>
                </a:lnTo>
                <a:lnTo>
                  <a:pt x="25818" y="408681"/>
                </a:lnTo>
                <a:lnTo>
                  <a:pt x="36697" y="351849"/>
                </a:lnTo>
                <a:lnTo>
                  <a:pt x="49294" y="300103"/>
                </a:lnTo>
                <a:lnTo>
                  <a:pt x="63528" y="253247"/>
                </a:lnTo>
                <a:lnTo>
                  <a:pt x="79319" y="211085"/>
                </a:lnTo>
                <a:lnTo>
                  <a:pt x="96588" y="173422"/>
                </a:lnTo>
                <a:lnTo>
                  <a:pt x="115253" y="140060"/>
                </a:lnTo>
                <a:lnTo>
                  <a:pt x="156453" y="85461"/>
                </a:lnTo>
                <a:lnTo>
                  <a:pt x="202277" y="45722"/>
                </a:lnTo>
                <a:lnTo>
                  <a:pt x="252084" y="19276"/>
                </a:lnTo>
                <a:lnTo>
                  <a:pt x="305231" y="4557"/>
                </a:lnTo>
                <a:lnTo>
                  <a:pt x="361063" y="0"/>
                </a:lnTo>
                <a:lnTo>
                  <a:pt x="3171844" y="0"/>
                </a:lnTo>
                <a:lnTo>
                  <a:pt x="3238887" y="4557"/>
                </a:lnTo>
                <a:lnTo>
                  <a:pt x="3301120" y="19275"/>
                </a:lnTo>
                <a:lnTo>
                  <a:pt x="3358109" y="45719"/>
                </a:lnTo>
                <a:lnTo>
                  <a:pt x="3409436" y="85453"/>
                </a:lnTo>
                <a:lnTo>
                  <a:pt x="3454682" y="140045"/>
                </a:lnTo>
                <a:lnTo>
                  <a:pt x="3474894" y="173402"/>
                </a:lnTo>
                <a:lnTo>
                  <a:pt x="3493429" y="211060"/>
                </a:lnTo>
                <a:lnTo>
                  <a:pt x="3510234" y="253215"/>
                </a:lnTo>
                <a:lnTo>
                  <a:pt x="3525258" y="300063"/>
                </a:lnTo>
                <a:lnTo>
                  <a:pt x="3538449" y="351799"/>
                </a:lnTo>
                <a:lnTo>
                  <a:pt x="3549753" y="408620"/>
                </a:lnTo>
                <a:lnTo>
                  <a:pt x="3559118" y="470720"/>
                </a:lnTo>
                <a:lnTo>
                  <a:pt x="3566493" y="538297"/>
                </a:lnTo>
                <a:lnTo>
                  <a:pt x="3571825" y="611544"/>
                </a:lnTo>
                <a:lnTo>
                  <a:pt x="3575062" y="690659"/>
                </a:lnTo>
                <a:lnTo>
                  <a:pt x="3576151" y="775837"/>
                </a:lnTo>
                <a:lnTo>
                  <a:pt x="3574949" y="855299"/>
                </a:lnTo>
                <a:lnTo>
                  <a:pt x="3571382" y="929068"/>
                </a:lnTo>
                <a:lnTo>
                  <a:pt x="3565511" y="997319"/>
                </a:lnTo>
                <a:lnTo>
                  <a:pt x="3557397" y="1060228"/>
                </a:lnTo>
                <a:lnTo>
                  <a:pt x="3547100" y="1117968"/>
                </a:lnTo>
                <a:lnTo>
                  <a:pt x="3534681" y="1170715"/>
                </a:lnTo>
                <a:lnTo>
                  <a:pt x="3520199" y="1218644"/>
                </a:lnTo>
                <a:lnTo>
                  <a:pt x="3503717" y="1261929"/>
                </a:lnTo>
                <a:lnTo>
                  <a:pt x="3485293" y="1300747"/>
                </a:lnTo>
                <a:lnTo>
                  <a:pt x="3464989" y="1335271"/>
                </a:lnTo>
                <a:lnTo>
                  <a:pt x="3418981" y="1392139"/>
                </a:lnTo>
                <a:lnTo>
                  <a:pt x="3366177" y="1433933"/>
                </a:lnTo>
                <a:lnTo>
                  <a:pt x="3307060" y="1462053"/>
                </a:lnTo>
                <a:lnTo>
                  <a:pt x="3242116" y="1477899"/>
                </a:lnTo>
                <a:lnTo>
                  <a:pt x="3171828" y="1482870"/>
                </a:lnTo>
                <a:lnTo>
                  <a:pt x="452413" y="1482870"/>
                </a:lnTo>
                <a:lnTo>
                  <a:pt x="207175" y="1686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604628" y="458888"/>
            <a:ext cx="3402965" cy="99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4900"/>
              </a:lnSpc>
              <a:spcBef>
                <a:spcPts val="100"/>
              </a:spcBef>
            </a:pPr>
            <a:r>
              <a:rPr sz="1850" spc="-10" dirty="0">
                <a:latin typeface="Comic Sans MS"/>
                <a:cs typeface="Comic Sans MS"/>
              </a:rPr>
              <a:t>Thank you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for joining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me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today </a:t>
            </a:r>
            <a:r>
              <a:rPr sz="1850" spc="-540" dirty="0">
                <a:latin typeface="Comic Sans MS"/>
                <a:cs typeface="Comic Sans MS"/>
              </a:rPr>
              <a:t> </a:t>
            </a:r>
            <a:r>
              <a:rPr sz="1850" spc="-5" dirty="0">
                <a:latin typeface="Comic Sans MS"/>
                <a:cs typeface="Comic Sans MS"/>
              </a:rPr>
              <a:t>to</a:t>
            </a:r>
            <a:r>
              <a:rPr sz="1850" spc="-10" dirty="0">
                <a:latin typeface="Comic Sans MS"/>
                <a:cs typeface="Comic Sans MS"/>
              </a:rPr>
              <a:t> learn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about Part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-10 of 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Power BI!</a:t>
            </a:r>
            <a:endParaRPr sz="1850">
              <a:latin typeface="Comic Sans MS"/>
              <a:cs typeface="Comic Sans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42974" y="1411250"/>
            <a:ext cx="7635875" cy="4381500"/>
            <a:chOff x="842974" y="1411250"/>
            <a:chExt cx="7635875" cy="43815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974" y="1411250"/>
              <a:ext cx="1943099" cy="43814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709650" y="1930510"/>
              <a:ext cx="4768850" cy="1818005"/>
            </a:xfrm>
            <a:custGeom>
              <a:avLst/>
              <a:gdLst/>
              <a:ahLst/>
              <a:cxnLst/>
              <a:rect l="l" t="t" r="r" b="b"/>
              <a:pathLst>
                <a:path w="4768850" h="1818004">
                  <a:moveTo>
                    <a:pt x="280664" y="1817736"/>
                  </a:moveTo>
                  <a:lnTo>
                    <a:pt x="280664" y="1496000"/>
                  </a:lnTo>
                  <a:lnTo>
                    <a:pt x="251937" y="1481548"/>
                  </a:lnTo>
                  <a:lnTo>
                    <a:pt x="224348" y="1465013"/>
                  </a:lnTo>
                  <a:lnTo>
                    <a:pt x="172895" y="1424690"/>
                  </a:lnTo>
                  <a:lnTo>
                    <a:pt x="126928" y="1373028"/>
                  </a:lnTo>
                  <a:lnTo>
                    <a:pt x="87070" y="1308027"/>
                  </a:lnTo>
                  <a:lnTo>
                    <a:pt x="69626" y="1269899"/>
                  </a:lnTo>
                  <a:lnTo>
                    <a:pt x="53943" y="1227686"/>
                  </a:lnTo>
                  <a:lnTo>
                    <a:pt x="40099" y="1181137"/>
                  </a:lnTo>
                  <a:lnTo>
                    <a:pt x="28171" y="1130003"/>
                  </a:lnTo>
                  <a:lnTo>
                    <a:pt x="18237" y="1074033"/>
                  </a:lnTo>
                  <a:lnTo>
                    <a:pt x="10375" y="1012977"/>
                  </a:lnTo>
                  <a:lnTo>
                    <a:pt x="4663" y="946585"/>
                  </a:lnTo>
                  <a:lnTo>
                    <a:pt x="1178" y="874607"/>
                  </a:lnTo>
                  <a:lnTo>
                    <a:pt x="0" y="796792"/>
                  </a:lnTo>
                  <a:lnTo>
                    <a:pt x="1228" y="722847"/>
                  </a:lnTo>
                  <a:lnTo>
                    <a:pt x="4857" y="653009"/>
                  </a:lnTo>
                  <a:lnTo>
                    <a:pt x="10804" y="587203"/>
                  </a:lnTo>
                  <a:lnTo>
                    <a:pt x="18987" y="525352"/>
                  </a:lnTo>
                  <a:lnTo>
                    <a:pt x="29322" y="467380"/>
                  </a:lnTo>
                  <a:lnTo>
                    <a:pt x="41728" y="413210"/>
                  </a:lnTo>
                  <a:lnTo>
                    <a:pt x="56121" y="362766"/>
                  </a:lnTo>
                  <a:lnTo>
                    <a:pt x="72418" y="315971"/>
                  </a:lnTo>
                  <a:lnTo>
                    <a:pt x="90538" y="272749"/>
                  </a:lnTo>
                  <a:lnTo>
                    <a:pt x="110396" y="233023"/>
                  </a:lnTo>
                  <a:lnTo>
                    <a:pt x="131910" y="196718"/>
                  </a:lnTo>
                  <a:lnTo>
                    <a:pt x="154999" y="163756"/>
                  </a:lnTo>
                  <a:lnTo>
                    <a:pt x="179577" y="134062"/>
                  </a:lnTo>
                  <a:lnTo>
                    <a:pt x="232877" y="84169"/>
                  </a:lnTo>
                  <a:lnTo>
                    <a:pt x="291146" y="46427"/>
                  </a:lnTo>
                  <a:lnTo>
                    <a:pt x="353724" y="20226"/>
                  </a:lnTo>
                  <a:lnTo>
                    <a:pt x="419949" y="4954"/>
                  </a:lnTo>
                  <a:lnTo>
                    <a:pt x="489149" y="0"/>
                  </a:lnTo>
                  <a:lnTo>
                    <a:pt x="4222383" y="0"/>
                  </a:lnTo>
                  <a:lnTo>
                    <a:pt x="4262731" y="1125"/>
                  </a:lnTo>
                  <a:lnTo>
                    <a:pt x="4301912" y="4546"/>
                  </a:lnTo>
                  <a:lnTo>
                    <a:pt x="4339867" y="10330"/>
                  </a:lnTo>
                  <a:lnTo>
                    <a:pt x="4411910" y="29256"/>
                  </a:lnTo>
                  <a:lnTo>
                    <a:pt x="4478474" y="58440"/>
                  </a:lnTo>
                  <a:lnTo>
                    <a:pt x="4539177" y="98420"/>
                  </a:lnTo>
                  <a:lnTo>
                    <a:pt x="4593633" y="149735"/>
                  </a:lnTo>
                  <a:lnTo>
                    <a:pt x="4618399" y="179810"/>
                  </a:lnTo>
                  <a:lnTo>
                    <a:pt x="4641459" y="212921"/>
                  </a:lnTo>
                  <a:lnTo>
                    <a:pt x="4662766" y="249134"/>
                  </a:lnTo>
                  <a:lnTo>
                    <a:pt x="4682271" y="288516"/>
                  </a:lnTo>
                  <a:lnTo>
                    <a:pt x="4699927" y="331135"/>
                  </a:lnTo>
                  <a:lnTo>
                    <a:pt x="4715684" y="377059"/>
                  </a:lnTo>
                  <a:lnTo>
                    <a:pt x="4729497" y="426353"/>
                  </a:lnTo>
                  <a:lnTo>
                    <a:pt x="4741315" y="479086"/>
                  </a:lnTo>
                  <a:lnTo>
                    <a:pt x="4751092" y="535325"/>
                  </a:lnTo>
                  <a:lnTo>
                    <a:pt x="4758780" y="595137"/>
                  </a:lnTo>
                  <a:lnTo>
                    <a:pt x="4764329" y="658588"/>
                  </a:lnTo>
                  <a:lnTo>
                    <a:pt x="4767693" y="725747"/>
                  </a:lnTo>
                  <a:lnTo>
                    <a:pt x="4768824" y="796681"/>
                  </a:lnTo>
                  <a:lnTo>
                    <a:pt x="4767591" y="864140"/>
                  </a:lnTo>
                  <a:lnTo>
                    <a:pt x="4763928" y="928055"/>
                  </a:lnTo>
                  <a:lnTo>
                    <a:pt x="4757891" y="988477"/>
                  </a:lnTo>
                  <a:lnTo>
                    <a:pt x="4749534" y="1045456"/>
                  </a:lnTo>
                  <a:lnTo>
                    <a:pt x="4738910" y="1099043"/>
                  </a:lnTo>
                  <a:lnTo>
                    <a:pt x="4726075" y="1149289"/>
                  </a:lnTo>
                  <a:lnTo>
                    <a:pt x="4711083" y="1196244"/>
                  </a:lnTo>
                  <a:lnTo>
                    <a:pt x="4693989" y="1239961"/>
                  </a:lnTo>
                  <a:lnTo>
                    <a:pt x="4674847" y="1280488"/>
                  </a:lnTo>
                  <a:lnTo>
                    <a:pt x="4653712" y="1317878"/>
                  </a:lnTo>
                  <a:lnTo>
                    <a:pt x="4630638" y="1352181"/>
                  </a:lnTo>
                  <a:lnTo>
                    <a:pt x="4605680" y="1383447"/>
                  </a:lnTo>
                  <a:lnTo>
                    <a:pt x="4578892" y="1411729"/>
                  </a:lnTo>
                  <a:lnTo>
                    <a:pt x="4550329" y="1437075"/>
                  </a:lnTo>
                  <a:lnTo>
                    <a:pt x="4488095" y="1479168"/>
                  </a:lnTo>
                  <a:lnTo>
                    <a:pt x="4419415" y="1510132"/>
                  </a:lnTo>
                  <a:lnTo>
                    <a:pt x="4382794" y="1521568"/>
                  </a:lnTo>
                  <a:lnTo>
                    <a:pt x="4344724" y="1530374"/>
                  </a:lnTo>
                  <a:lnTo>
                    <a:pt x="4305261" y="1536601"/>
                  </a:lnTo>
                  <a:lnTo>
                    <a:pt x="4264459" y="1540300"/>
                  </a:lnTo>
                  <a:lnTo>
                    <a:pt x="4222372" y="1541522"/>
                  </a:lnTo>
                  <a:lnTo>
                    <a:pt x="612892" y="1541522"/>
                  </a:lnTo>
                  <a:lnTo>
                    <a:pt x="280664" y="18177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766304" y="2183748"/>
            <a:ext cx="4655820" cy="99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4900"/>
              </a:lnSpc>
              <a:spcBef>
                <a:spcPts val="100"/>
              </a:spcBef>
              <a:tabLst>
                <a:tab pos="1365250" algn="l"/>
              </a:tabLst>
            </a:pPr>
            <a:r>
              <a:rPr sz="1850" spc="-10" dirty="0">
                <a:latin typeface="Comic Sans MS"/>
                <a:cs typeface="Comic Sans MS"/>
              </a:rPr>
              <a:t>Remember,	</a:t>
            </a:r>
            <a:r>
              <a:rPr sz="1850" spc="-5" dirty="0">
                <a:latin typeface="Comic Sans MS"/>
                <a:cs typeface="Comic Sans MS"/>
              </a:rPr>
              <a:t>a </a:t>
            </a:r>
            <a:r>
              <a:rPr sz="1850" spc="-10" dirty="0">
                <a:latin typeface="Comic Sans MS"/>
                <a:cs typeface="Comic Sans MS"/>
              </a:rPr>
              <a:t>well-organized data model </a:t>
            </a:r>
            <a:r>
              <a:rPr sz="1850" spc="-5" dirty="0">
                <a:latin typeface="Comic Sans MS"/>
                <a:cs typeface="Comic Sans MS"/>
              </a:rPr>
              <a:t>is </a:t>
            </a:r>
            <a:r>
              <a:rPr sz="1850" spc="-54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key</a:t>
            </a:r>
            <a:r>
              <a:rPr sz="1850" spc="-5" dirty="0">
                <a:latin typeface="Comic Sans MS"/>
                <a:cs typeface="Comic Sans MS"/>
              </a:rPr>
              <a:t> to </a:t>
            </a:r>
            <a:r>
              <a:rPr sz="1850" spc="-10" dirty="0">
                <a:latin typeface="Comic Sans MS"/>
                <a:cs typeface="Comic Sans MS"/>
              </a:rPr>
              <a:t>unlocking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valuable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insights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from 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your data.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87725" y="3903860"/>
            <a:ext cx="4331970" cy="1286510"/>
          </a:xfrm>
          <a:custGeom>
            <a:avLst/>
            <a:gdLst/>
            <a:ahLst/>
            <a:cxnLst/>
            <a:rect l="l" t="t" r="r" b="b"/>
            <a:pathLst>
              <a:path w="4331970" h="1286510">
                <a:moveTo>
                  <a:pt x="269929" y="1286440"/>
                </a:moveTo>
                <a:lnTo>
                  <a:pt x="269929" y="977010"/>
                </a:lnTo>
                <a:lnTo>
                  <a:pt x="231108" y="956864"/>
                </a:lnTo>
                <a:lnTo>
                  <a:pt x="194546" y="933226"/>
                </a:lnTo>
                <a:lnTo>
                  <a:pt x="160455" y="906140"/>
                </a:lnTo>
                <a:lnTo>
                  <a:pt x="129050" y="875653"/>
                </a:lnTo>
                <a:lnTo>
                  <a:pt x="100542" y="841813"/>
                </a:lnTo>
                <a:lnTo>
                  <a:pt x="75145" y="804665"/>
                </a:lnTo>
                <a:lnTo>
                  <a:pt x="53071" y="764256"/>
                </a:lnTo>
                <a:lnTo>
                  <a:pt x="34533" y="720632"/>
                </a:lnTo>
                <a:lnTo>
                  <a:pt x="19744" y="673840"/>
                </a:lnTo>
                <a:lnTo>
                  <a:pt x="8917" y="623926"/>
                </a:lnTo>
                <a:lnTo>
                  <a:pt x="2264" y="570937"/>
                </a:lnTo>
                <a:lnTo>
                  <a:pt x="0" y="514919"/>
                </a:lnTo>
                <a:lnTo>
                  <a:pt x="2153" y="461455"/>
                </a:lnTo>
                <a:lnTo>
                  <a:pt x="8482" y="410262"/>
                </a:lnTo>
                <a:lnTo>
                  <a:pt x="18789" y="361467"/>
                </a:lnTo>
                <a:lnTo>
                  <a:pt x="32877" y="315193"/>
                </a:lnTo>
                <a:lnTo>
                  <a:pt x="50550" y="271566"/>
                </a:lnTo>
                <a:lnTo>
                  <a:pt x="71609" y="230711"/>
                </a:lnTo>
                <a:lnTo>
                  <a:pt x="95859" y="192753"/>
                </a:lnTo>
                <a:lnTo>
                  <a:pt x="123101" y="157817"/>
                </a:lnTo>
                <a:lnTo>
                  <a:pt x="153140" y="126028"/>
                </a:lnTo>
                <a:lnTo>
                  <a:pt x="185777" y="97511"/>
                </a:lnTo>
                <a:lnTo>
                  <a:pt x="220816" y="72390"/>
                </a:lnTo>
                <a:lnTo>
                  <a:pt x="258059" y="50792"/>
                </a:lnTo>
                <a:lnTo>
                  <a:pt x="297310" y="32840"/>
                </a:lnTo>
                <a:lnTo>
                  <a:pt x="338372" y="18660"/>
                </a:lnTo>
                <a:lnTo>
                  <a:pt x="381047" y="8376"/>
                </a:lnTo>
                <a:lnTo>
                  <a:pt x="425138" y="2114"/>
                </a:lnTo>
                <a:lnTo>
                  <a:pt x="470447" y="0"/>
                </a:lnTo>
                <a:lnTo>
                  <a:pt x="3811669" y="0"/>
                </a:lnTo>
                <a:lnTo>
                  <a:pt x="3862491" y="1887"/>
                </a:lnTo>
                <a:lnTo>
                  <a:pt x="3911349" y="7479"/>
                </a:lnTo>
                <a:lnTo>
                  <a:pt x="3958128" y="16672"/>
                </a:lnTo>
                <a:lnTo>
                  <a:pt x="4002714" y="29358"/>
                </a:lnTo>
                <a:lnTo>
                  <a:pt x="4044994" y="45433"/>
                </a:lnTo>
                <a:lnTo>
                  <a:pt x="4084853" y="64792"/>
                </a:lnTo>
                <a:lnTo>
                  <a:pt x="4122178" y="87329"/>
                </a:lnTo>
                <a:lnTo>
                  <a:pt x="4156854" y="112940"/>
                </a:lnTo>
                <a:lnTo>
                  <a:pt x="4188768" y="141518"/>
                </a:lnTo>
                <a:lnTo>
                  <a:pt x="4217806" y="172958"/>
                </a:lnTo>
                <a:lnTo>
                  <a:pt x="4243853" y="207155"/>
                </a:lnTo>
                <a:lnTo>
                  <a:pt x="4266797" y="244004"/>
                </a:lnTo>
                <a:lnTo>
                  <a:pt x="4286523" y="283400"/>
                </a:lnTo>
                <a:lnTo>
                  <a:pt x="4302917" y="325236"/>
                </a:lnTo>
                <a:lnTo>
                  <a:pt x="4315866" y="369408"/>
                </a:lnTo>
                <a:lnTo>
                  <a:pt x="4325255" y="415811"/>
                </a:lnTo>
                <a:lnTo>
                  <a:pt x="4330971" y="464339"/>
                </a:lnTo>
                <a:lnTo>
                  <a:pt x="4331685" y="483069"/>
                </a:lnTo>
                <a:lnTo>
                  <a:pt x="4331685" y="545767"/>
                </a:lnTo>
                <a:lnTo>
                  <a:pt x="4325250" y="611288"/>
                </a:lnTo>
                <a:lnTo>
                  <a:pt x="4315859" y="656580"/>
                </a:lnTo>
                <a:lnTo>
                  <a:pt x="4302910" y="699780"/>
                </a:lnTo>
                <a:lnTo>
                  <a:pt x="4286515" y="740774"/>
                </a:lnTo>
                <a:lnTo>
                  <a:pt x="4266789" y="779447"/>
                </a:lnTo>
                <a:lnTo>
                  <a:pt x="4243845" y="815685"/>
                </a:lnTo>
                <a:lnTo>
                  <a:pt x="4217798" y="849372"/>
                </a:lnTo>
                <a:lnTo>
                  <a:pt x="4188761" y="880395"/>
                </a:lnTo>
                <a:lnTo>
                  <a:pt x="4156847" y="908639"/>
                </a:lnTo>
                <a:lnTo>
                  <a:pt x="4122172" y="933989"/>
                </a:lnTo>
                <a:lnTo>
                  <a:pt x="4084849" y="956330"/>
                </a:lnTo>
                <a:lnTo>
                  <a:pt x="4044991" y="975549"/>
                </a:lnTo>
                <a:lnTo>
                  <a:pt x="4002712" y="991531"/>
                </a:lnTo>
                <a:lnTo>
                  <a:pt x="3958127" y="1004160"/>
                </a:lnTo>
                <a:lnTo>
                  <a:pt x="3911348" y="1013323"/>
                </a:lnTo>
                <a:lnTo>
                  <a:pt x="3862490" y="1018905"/>
                </a:lnTo>
                <a:lnTo>
                  <a:pt x="3811667" y="1020791"/>
                </a:lnTo>
                <a:lnTo>
                  <a:pt x="589450" y="1020791"/>
                </a:lnTo>
                <a:lnTo>
                  <a:pt x="269929" y="12864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624596" y="4052323"/>
            <a:ext cx="4129404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7660" marR="5080" indent="-315595">
              <a:lnSpc>
                <a:spcPct val="114900"/>
              </a:lnSpc>
              <a:spcBef>
                <a:spcPts val="100"/>
              </a:spcBef>
            </a:pPr>
            <a:r>
              <a:rPr sz="1850" spc="-10" dirty="0">
                <a:latin typeface="Comic Sans MS"/>
                <a:cs typeface="Comic Sans MS"/>
              </a:rPr>
              <a:t>Stay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tuned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for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more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insights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and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tips </a:t>
            </a:r>
            <a:r>
              <a:rPr sz="1850" spc="-54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on Power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BI</a:t>
            </a:r>
            <a:r>
              <a:rPr sz="1850" spc="-5" dirty="0">
                <a:latin typeface="Comic Sans MS"/>
                <a:cs typeface="Comic Sans MS"/>
              </a:rPr>
              <a:t> in </a:t>
            </a:r>
            <a:r>
              <a:rPr sz="1850" spc="-10" dirty="0">
                <a:latin typeface="Comic Sans MS"/>
                <a:cs typeface="Comic Sans MS"/>
              </a:rPr>
              <a:t>our next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Series.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0" y="0"/>
            <a:ext cx="9001125" cy="7200900"/>
            <a:chOff x="0" y="0"/>
            <a:chExt cx="9001125" cy="7200900"/>
          </a:xfrm>
        </p:grpSpPr>
        <p:sp>
          <p:nvSpPr>
            <p:cNvPr id="12" name="object 12"/>
            <p:cNvSpPr/>
            <p:nvPr/>
          </p:nvSpPr>
          <p:spPr>
            <a:xfrm>
              <a:off x="0" y="12"/>
              <a:ext cx="9001125" cy="7200900"/>
            </a:xfrm>
            <a:custGeom>
              <a:avLst/>
              <a:gdLst/>
              <a:ahLst/>
              <a:cxnLst/>
              <a:rect l="l" t="t" r="r" b="b"/>
              <a:pathLst>
                <a:path w="9001125" h="7200900">
                  <a:moveTo>
                    <a:pt x="1430921" y="719988"/>
                  </a:moveTo>
                  <a:lnTo>
                    <a:pt x="1428699" y="673163"/>
                  </a:lnTo>
                  <a:lnTo>
                    <a:pt x="1422158" y="627583"/>
                  </a:lnTo>
                  <a:lnTo>
                    <a:pt x="1411503" y="583476"/>
                  </a:lnTo>
                  <a:lnTo>
                    <a:pt x="1396936" y="541032"/>
                  </a:lnTo>
                  <a:lnTo>
                    <a:pt x="1378673" y="500468"/>
                  </a:lnTo>
                  <a:lnTo>
                    <a:pt x="1356893" y="461962"/>
                  </a:lnTo>
                  <a:lnTo>
                    <a:pt x="1331836" y="425754"/>
                  </a:lnTo>
                  <a:lnTo>
                    <a:pt x="1303667" y="392010"/>
                  </a:lnTo>
                  <a:lnTo>
                    <a:pt x="1272616" y="360959"/>
                  </a:lnTo>
                  <a:lnTo>
                    <a:pt x="1238885" y="332803"/>
                  </a:lnTo>
                  <a:lnTo>
                    <a:pt x="1202664" y="307733"/>
                  </a:lnTo>
                  <a:lnTo>
                    <a:pt x="1164170" y="285965"/>
                  </a:lnTo>
                  <a:lnTo>
                    <a:pt x="1123594" y="267703"/>
                  </a:lnTo>
                  <a:lnTo>
                    <a:pt x="1081151" y="253136"/>
                  </a:lnTo>
                  <a:lnTo>
                    <a:pt x="1037043" y="242481"/>
                  </a:lnTo>
                  <a:lnTo>
                    <a:pt x="991476" y="235940"/>
                  </a:lnTo>
                  <a:lnTo>
                    <a:pt x="944638" y="233705"/>
                  </a:lnTo>
                  <a:lnTo>
                    <a:pt x="897813" y="235940"/>
                  </a:lnTo>
                  <a:lnTo>
                    <a:pt x="852233" y="242481"/>
                  </a:lnTo>
                  <a:lnTo>
                    <a:pt x="808126" y="253136"/>
                  </a:lnTo>
                  <a:lnTo>
                    <a:pt x="765683" y="267703"/>
                  </a:lnTo>
                  <a:lnTo>
                    <a:pt x="725106" y="285965"/>
                  </a:lnTo>
                  <a:lnTo>
                    <a:pt x="686612" y="307733"/>
                  </a:lnTo>
                  <a:lnTo>
                    <a:pt x="650392" y="332803"/>
                  </a:lnTo>
                  <a:lnTo>
                    <a:pt x="616661" y="360959"/>
                  </a:lnTo>
                  <a:lnTo>
                    <a:pt x="585609" y="392010"/>
                  </a:lnTo>
                  <a:lnTo>
                    <a:pt x="557453" y="425754"/>
                  </a:lnTo>
                  <a:lnTo>
                    <a:pt x="532384" y="461962"/>
                  </a:lnTo>
                  <a:lnTo>
                    <a:pt x="510616" y="500468"/>
                  </a:lnTo>
                  <a:lnTo>
                    <a:pt x="492340" y="541032"/>
                  </a:lnTo>
                  <a:lnTo>
                    <a:pt x="477774" y="583476"/>
                  </a:lnTo>
                  <a:lnTo>
                    <a:pt x="467131" y="627583"/>
                  </a:lnTo>
                  <a:lnTo>
                    <a:pt x="460578" y="673163"/>
                  </a:lnTo>
                  <a:lnTo>
                    <a:pt x="458355" y="719988"/>
                  </a:lnTo>
                  <a:lnTo>
                    <a:pt x="460578" y="766826"/>
                  </a:lnTo>
                  <a:lnTo>
                    <a:pt x="467131" y="812393"/>
                  </a:lnTo>
                  <a:lnTo>
                    <a:pt x="477774" y="856513"/>
                  </a:lnTo>
                  <a:lnTo>
                    <a:pt x="492340" y="898956"/>
                  </a:lnTo>
                  <a:lnTo>
                    <a:pt x="510616" y="939520"/>
                  </a:lnTo>
                  <a:lnTo>
                    <a:pt x="532384" y="978014"/>
                  </a:lnTo>
                  <a:lnTo>
                    <a:pt x="557453" y="1014234"/>
                  </a:lnTo>
                  <a:lnTo>
                    <a:pt x="585609" y="1047978"/>
                  </a:lnTo>
                  <a:lnTo>
                    <a:pt x="616661" y="1079030"/>
                  </a:lnTo>
                  <a:lnTo>
                    <a:pt x="650392" y="1107186"/>
                  </a:lnTo>
                  <a:lnTo>
                    <a:pt x="686612" y="1132255"/>
                  </a:lnTo>
                  <a:lnTo>
                    <a:pt x="725106" y="1154023"/>
                  </a:lnTo>
                  <a:lnTo>
                    <a:pt x="765683" y="1172286"/>
                  </a:lnTo>
                  <a:lnTo>
                    <a:pt x="808126" y="1186853"/>
                  </a:lnTo>
                  <a:lnTo>
                    <a:pt x="852233" y="1197508"/>
                  </a:lnTo>
                  <a:lnTo>
                    <a:pt x="897813" y="1204048"/>
                  </a:lnTo>
                  <a:lnTo>
                    <a:pt x="944651" y="1206271"/>
                  </a:lnTo>
                  <a:lnTo>
                    <a:pt x="991476" y="1204048"/>
                  </a:lnTo>
                  <a:lnTo>
                    <a:pt x="1037043" y="1197508"/>
                  </a:lnTo>
                  <a:lnTo>
                    <a:pt x="1081151" y="1186853"/>
                  </a:lnTo>
                  <a:lnTo>
                    <a:pt x="1123594" y="1172286"/>
                  </a:lnTo>
                  <a:lnTo>
                    <a:pt x="1164170" y="1154023"/>
                  </a:lnTo>
                  <a:lnTo>
                    <a:pt x="1202664" y="1132255"/>
                  </a:lnTo>
                  <a:lnTo>
                    <a:pt x="1238885" y="1107186"/>
                  </a:lnTo>
                  <a:lnTo>
                    <a:pt x="1272616" y="1079030"/>
                  </a:lnTo>
                  <a:lnTo>
                    <a:pt x="1303667" y="1047978"/>
                  </a:lnTo>
                  <a:lnTo>
                    <a:pt x="1331836" y="1014234"/>
                  </a:lnTo>
                  <a:lnTo>
                    <a:pt x="1356893" y="978014"/>
                  </a:lnTo>
                  <a:lnTo>
                    <a:pt x="1378673" y="939520"/>
                  </a:lnTo>
                  <a:lnTo>
                    <a:pt x="1396936" y="898956"/>
                  </a:lnTo>
                  <a:lnTo>
                    <a:pt x="1411503" y="856513"/>
                  </a:lnTo>
                  <a:lnTo>
                    <a:pt x="1422158" y="812393"/>
                  </a:lnTo>
                  <a:lnTo>
                    <a:pt x="1428699" y="766826"/>
                  </a:lnTo>
                  <a:lnTo>
                    <a:pt x="1430921" y="719988"/>
                  </a:lnTo>
                  <a:close/>
                </a:path>
                <a:path w="9001125" h="7200900">
                  <a:moveTo>
                    <a:pt x="1665490" y="6612318"/>
                  </a:moveTo>
                  <a:lnTo>
                    <a:pt x="1664436" y="6564211"/>
                  </a:lnTo>
                  <a:lnTo>
                    <a:pt x="1661312" y="6516637"/>
                  </a:lnTo>
                  <a:lnTo>
                    <a:pt x="1656156" y="6469659"/>
                  </a:lnTo>
                  <a:lnTo>
                    <a:pt x="1649006" y="6423292"/>
                  </a:lnTo>
                  <a:lnTo>
                    <a:pt x="1639912" y="6377610"/>
                  </a:lnTo>
                  <a:lnTo>
                    <a:pt x="1628927" y="6332639"/>
                  </a:lnTo>
                  <a:lnTo>
                    <a:pt x="1616087" y="6288417"/>
                  </a:lnTo>
                  <a:lnTo>
                    <a:pt x="1601419" y="6245009"/>
                  </a:lnTo>
                  <a:lnTo>
                    <a:pt x="1584998" y="6202438"/>
                  </a:lnTo>
                  <a:lnTo>
                    <a:pt x="1566849" y="6160757"/>
                  </a:lnTo>
                  <a:lnTo>
                    <a:pt x="1547025" y="6120015"/>
                  </a:lnTo>
                  <a:lnTo>
                    <a:pt x="1525549" y="6080252"/>
                  </a:lnTo>
                  <a:lnTo>
                    <a:pt x="1502498" y="6041504"/>
                  </a:lnTo>
                  <a:lnTo>
                    <a:pt x="1477886" y="6003823"/>
                  </a:lnTo>
                  <a:lnTo>
                    <a:pt x="1451775" y="5967260"/>
                  </a:lnTo>
                  <a:lnTo>
                    <a:pt x="1424203" y="5931840"/>
                  </a:lnTo>
                  <a:lnTo>
                    <a:pt x="1395209" y="5897626"/>
                  </a:lnTo>
                  <a:lnTo>
                    <a:pt x="1364856" y="5864644"/>
                  </a:lnTo>
                  <a:lnTo>
                    <a:pt x="1333157" y="5832957"/>
                  </a:lnTo>
                  <a:lnTo>
                    <a:pt x="1300187" y="5802592"/>
                  </a:lnTo>
                  <a:lnTo>
                    <a:pt x="1265961" y="5773610"/>
                  </a:lnTo>
                  <a:lnTo>
                    <a:pt x="1230553" y="5746039"/>
                  </a:lnTo>
                  <a:lnTo>
                    <a:pt x="1193977" y="5719927"/>
                  </a:lnTo>
                  <a:lnTo>
                    <a:pt x="1156309" y="5695315"/>
                  </a:lnTo>
                  <a:lnTo>
                    <a:pt x="1117561" y="5672252"/>
                  </a:lnTo>
                  <a:lnTo>
                    <a:pt x="1077798" y="5650789"/>
                  </a:lnTo>
                  <a:lnTo>
                    <a:pt x="1037056" y="5630964"/>
                  </a:lnTo>
                  <a:lnTo>
                    <a:pt x="995375" y="5612816"/>
                  </a:lnTo>
                  <a:lnTo>
                    <a:pt x="952804" y="5596382"/>
                  </a:lnTo>
                  <a:lnTo>
                    <a:pt x="909396" y="5581726"/>
                  </a:lnTo>
                  <a:lnTo>
                    <a:pt x="865174" y="5568886"/>
                  </a:lnTo>
                  <a:lnTo>
                    <a:pt x="820204" y="5557888"/>
                  </a:lnTo>
                  <a:lnTo>
                    <a:pt x="774509" y="5548808"/>
                  </a:lnTo>
                  <a:lnTo>
                    <a:pt x="728154" y="5541657"/>
                  </a:lnTo>
                  <a:lnTo>
                    <a:pt x="681164" y="5536501"/>
                  </a:lnTo>
                  <a:lnTo>
                    <a:pt x="633603" y="5533364"/>
                  </a:lnTo>
                  <a:lnTo>
                    <a:pt x="585495" y="5532310"/>
                  </a:lnTo>
                  <a:lnTo>
                    <a:pt x="537387" y="5533364"/>
                  </a:lnTo>
                  <a:lnTo>
                    <a:pt x="489813" y="5536501"/>
                  </a:lnTo>
                  <a:lnTo>
                    <a:pt x="442836" y="5541657"/>
                  </a:lnTo>
                  <a:lnTo>
                    <a:pt x="396468" y="5548808"/>
                  </a:lnTo>
                  <a:lnTo>
                    <a:pt x="350786" y="5557888"/>
                  </a:lnTo>
                  <a:lnTo>
                    <a:pt x="305816" y="5568886"/>
                  </a:lnTo>
                  <a:lnTo>
                    <a:pt x="261594" y="5581726"/>
                  </a:lnTo>
                  <a:lnTo>
                    <a:pt x="218186" y="5596382"/>
                  </a:lnTo>
                  <a:lnTo>
                    <a:pt x="175615" y="5612816"/>
                  </a:lnTo>
                  <a:lnTo>
                    <a:pt x="133934" y="5630964"/>
                  </a:lnTo>
                  <a:lnTo>
                    <a:pt x="93192" y="5650789"/>
                  </a:lnTo>
                  <a:lnTo>
                    <a:pt x="53428" y="5672252"/>
                  </a:lnTo>
                  <a:lnTo>
                    <a:pt x="14681" y="5695315"/>
                  </a:lnTo>
                  <a:lnTo>
                    <a:pt x="0" y="5704903"/>
                  </a:lnTo>
                  <a:lnTo>
                    <a:pt x="0" y="7200900"/>
                  </a:lnTo>
                  <a:lnTo>
                    <a:pt x="1490891" y="7200900"/>
                  </a:lnTo>
                  <a:lnTo>
                    <a:pt x="1502498" y="7183133"/>
                  </a:lnTo>
                  <a:lnTo>
                    <a:pt x="1525549" y="7144385"/>
                  </a:lnTo>
                  <a:lnTo>
                    <a:pt x="1547025" y="7104621"/>
                  </a:lnTo>
                  <a:lnTo>
                    <a:pt x="1566849" y="7063880"/>
                  </a:lnTo>
                  <a:lnTo>
                    <a:pt x="1584998" y="7022198"/>
                  </a:lnTo>
                  <a:lnTo>
                    <a:pt x="1601419" y="6979628"/>
                  </a:lnTo>
                  <a:lnTo>
                    <a:pt x="1616087" y="6936219"/>
                  </a:lnTo>
                  <a:lnTo>
                    <a:pt x="1628927" y="6891998"/>
                  </a:lnTo>
                  <a:lnTo>
                    <a:pt x="1639912" y="6847027"/>
                  </a:lnTo>
                  <a:lnTo>
                    <a:pt x="1649006" y="6801332"/>
                  </a:lnTo>
                  <a:lnTo>
                    <a:pt x="1656156" y="6754977"/>
                  </a:lnTo>
                  <a:lnTo>
                    <a:pt x="1661312" y="6707987"/>
                  </a:lnTo>
                  <a:lnTo>
                    <a:pt x="1664436" y="6660426"/>
                  </a:lnTo>
                  <a:lnTo>
                    <a:pt x="1665490" y="6612318"/>
                  </a:lnTo>
                  <a:close/>
                </a:path>
                <a:path w="9001125" h="7200900">
                  <a:moveTo>
                    <a:pt x="3160712" y="6283401"/>
                  </a:moveTo>
                  <a:lnTo>
                    <a:pt x="3154083" y="6234100"/>
                  </a:lnTo>
                  <a:lnTo>
                    <a:pt x="3135388" y="6189802"/>
                  </a:lnTo>
                  <a:lnTo>
                    <a:pt x="3106394" y="6152273"/>
                  </a:lnTo>
                  <a:lnTo>
                    <a:pt x="3068866" y="6123267"/>
                  </a:lnTo>
                  <a:lnTo>
                    <a:pt x="3024568" y="6104572"/>
                  </a:lnTo>
                  <a:lnTo>
                    <a:pt x="2975267" y="6097956"/>
                  </a:lnTo>
                  <a:lnTo>
                    <a:pt x="2925965" y="6104572"/>
                  </a:lnTo>
                  <a:lnTo>
                    <a:pt x="2881655" y="6123267"/>
                  </a:lnTo>
                  <a:lnTo>
                    <a:pt x="2844127" y="6152273"/>
                  </a:lnTo>
                  <a:lnTo>
                    <a:pt x="2815132" y="6189802"/>
                  </a:lnTo>
                  <a:lnTo>
                    <a:pt x="2796438" y="6234100"/>
                  </a:lnTo>
                  <a:lnTo>
                    <a:pt x="2789809" y="6283401"/>
                  </a:lnTo>
                  <a:lnTo>
                    <a:pt x="2796438" y="6332702"/>
                  </a:lnTo>
                  <a:lnTo>
                    <a:pt x="2815132" y="6377000"/>
                  </a:lnTo>
                  <a:lnTo>
                    <a:pt x="2844127" y="6414541"/>
                  </a:lnTo>
                  <a:lnTo>
                    <a:pt x="2881655" y="6443535"/>
                  </a:lnTo>
                  <a:lnTo>
                    <a:pt x="2925965" y="6462230"/>
                  </a:lnTo>
                  <a:lnTo>
                    <a:pt x="2975267" y="6468859"/>
                  </a:lnTo>
                  <a:lnTo>
                    <a:pt x="3024568" y="6462230"/>
                  </a:lnTo>
                  <a:lnTo>
                    <a:pt x="3068866" y="6443535"/>
                  </a:lnTo>
                  <a:lnTo>
                    <a:pt x="3106394" y="6414541"/>
                  </a:lnTo>
                  <a:lnTo>
                    <a:pt x="3135388" y="6377000"/>
                  </a:lnTo>
                  <a:lnTo>
                    <a:pt x="3154083" y="6332702"/>
                  </a:lnTo>
                  <a:lnTo>
                    <a:pt x="3160712" y="6283401"/>
                  </a:lnTo>
                  <a:close/>
                </a:path>
                <a:path w="9001125" h="7200900">
                  <a:moveTo>
                    <a:pt x="9001112" y="0"/>
                  </a:moveTo>
                  <a:lnTo>
                    <a:pt x="7854721" y="0"/>
                  </a:lnTo>
                  <a:lnTo>
                    <a:pt x="7844358" y="34759"/>
                  </a:lnTo>
                  <a:lnTo>
                    <a:pt x="7834122" y="79362"/>
                  </a:lnTo>
                  <a:lnTo>
                    <a:pt x="7826680" y="124968"/>
                  </a:lnTo>
                  <a:lnTo>
                    <a:pt x="7822146" y="171488"/>
                  </a:lnTo>
                  <a:lnTo>
                    <a:pt x="7820622" y="218833"/>
                  </a:lnTo>
                  <a:lnTo>
                    <a:pt x="7822146" y="266179"/>
                  </a:lnTo>
                  <a:lnTo>
                    <a:pt x="7826680" y="312699"/>
                  </a:lnTo>
                  <a:lnTo>
                    <a:pt x="7834122" y="358305"/>
                  </a:lnTo>
                  <a:lnTo>
                    <a:pt x="7844358" y="402907"/>
                  </a:lnTo>
                  <a:lnTo>
                    <a:pt x="7857325" y="446405"/>
                  </a:lnTo>
                  <a:lnTo>
                    <a:pt x="7872908" y="488708"/>
                  </a:lnTo>
                  <a:lnTo>
                    <a:pt x="7891018" y="529729"/>
                  </a:lnTo>
                  <a:lnTo>
                    <a:pt x="7911554" y="569353"/>
                  </a:lnTo>
                  <a:lnTo>
                    <a:pt x="7934426" y="607491"/>
                  </a:lnTo>
                  <a:lnTo>
                    <a:pt x="7959534" y="644055"/>
                  </a:lnTo>
                  <a:lnTo>
                    <a:pt x="7986801" y="678954"/>
                  </a:lnTo>
                  <a:lnTo>
                    <a:pt x="8016113" y="712076"/>
                  </a:lnTo>
                  <a:lnTo>
                    <a:pt x="8047368" y="743343"/>
                  </a:lnTo>
                  <a:lnTo>
                    <a:pt x="8080502" y="772655"/>
                  </a:lnTo>
                  <a:lnTo>
                    <a:pt x="8115401" y="799909"/>
                  </a:lnTo>
                  <a:lnTo>
                    <a:pt x="8151965" y="825030"/>
                  </a:lnTo>
                  <a:lnTo>
                    <a:pt x="8190103" y="847902"/>
                  </a:lnTo>
                  <a:lnTo>
                    <a:pt x="8229727" y="868438"/>
                  </a:lnTo>
                  <a:lnTo>
                    <a:pt x="8270735" y="886548"/>
                  </a:lnTo>
                  <a:lnTo>
                    <a:pt x="8313039" y="902131"/>
                  </a:lnTo>
                  <a:lnTo>
                    <a:pt x="8356549" y="915085"/>
                  </a:lnTo>
                  <a:lnTo>
                    <a:pt x="8401151" y="925334"/>
                  </a:lnTo>
                  <a:lnTo>
                    <a:pt x="8446757" y="932776"/>
                  </a:lnTo>
                  <a:lnTo>
                    <a:pt x="8493277" y="937298"/>
                  </a:lnTo>
                  <a:lnTo>
                    <a:pt x="8540623" y="938834"/>
                  </a:lnTo>
                  <a:lnTo>
                    <a:pt x="8587956" y="937298"/>
                  </a:lnTo>
                  <a:lnTo>
                    <a:pt x="8634476" y="932776"/>
                  </a:lnTo>
                  <a:lnTo>
                    <a:pt x="8680094" y="925334"/>
                  </a:lnTo>
                  <a:lnTo>
                    <a:pt x="8724697" y="915085"/>
                  </a:lnTo>
                  <a:lnTo>
                    <a:pt x="8768194" y="902131"/>
                  </a:lnTo>
                  <a:lnTo>
                    <a:pt x="8810498" y="886548"/>
                  </a:lnTo>
                  <a:lnTo>
                    <a:pt x="8851506" y="868438"/>
                  </a:lnTo>
                  <a:lnTo>
                    <a:pt x="8891130" y="847902"/>
                  </a:lnTo>
                  <a:lnTo>
                    <a:pt x="8929281" y="825030"/>
                  </a:lnTo>
                  <a:lnTo>
                    <a:pt x="8965844" y="799909"/>
                  </a:lnTo>
                  <a:lnTo>
                    <a:pt x="9000731" y="772655"/>
                  </a:lnTo>
                  <a:lnTo>
                    <a:pt x="9001112" y="772312"/>
                  </a:lnTo>
                  <a:lnTo>
                    <a:pt x="90011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0000" y="6468860"/>
              <a:ext cx="657224" cy="65722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250276" y="5345915"/>
              <a:ext cx="4570095" cy="589280"/>
            </a:xfrm>
            <a:custGeom>
              <a:avLst/>
              <a:gdLst/>
              <a:ahLst/>
              <a:cxnLst/>
              <a:rect l="l" t="t" r="r" b="b"/>
              <a:pathLst>
                <a:path w="4570095" h="589279">
                  <a:moveTo>
                    <a:pt x="4275963" y="588775"/>
                  </a:moveTo>
                  <a:lnTo>
                    <a:pt x="294384" y="588775"/>
                  </a:lnTo>
                  <a:lnTo>
                    <a:pt x="248057" y="585108"/>
                  </a:lnTo>
                  <a:lnTo>
                    <a:pt x="203285" y="574325"/>
                  </a:lnTo>
                  <a:lnTo>
                    <a:pt x="160861" y="556752"/>
                  </a:lnTo>
                  <a:lnTo>
                    <a:pt x="121578" y="532719"/>
                  </a:lnTo>
                  <a:lnTo>
                    <a:pt x="86224" y="502551"/>
                  </a:lnTo>
                  <a:lnTo>
                    <a:pt x="56056" y="467197"/>
                  </a:lnTo>
                  <a:lnTo>
                    <a:pt x="32023" y="427913"/>
                  </a:lnTo>
                  <a:lnTo>
                    <a:pt x="14450" y="385490"/>
                  </a:lnTo>
                  <a:lnTo>
                    <a:pt x="3667" y="340718"/>
                  </a:lnTo>
                  <a:lnTo>
                    <a:pt x="0" y="294388"/>
                  </a:lnTo>
                  <a:lnTo>
                    <a:pt x="3667" y="248057"/>
                  </a:lnTo>
                  <a:lnTo>
                    <a:pt x="14450" y="203285"/>
                  </a:lnTo>
                  <a:lnTo>
                    <a:pt x="32023" y="160861"/>
                  </a:lnTo>
                  <a:lnTo>
                    <a:pt x="56056" y="121577"/>
                  </a:lnTo>
                  <a:lnTo>
                    <a:pt x="86224" y="86224"/>
                  </a:lnTo>
                  <a:lnTo>
                    <a:pt x="121578" y="56056"/>
                  </a:lnTo>
                  <a:lnTo>
                    <a:pt x="160861" y="32023"/>
                  </a:lnTo>
                  <a:lnTo>
                    <a:pt x="203285" y="14450"/>
                  </a:lnTo>
                  <a:lnTo>
                    <a:pt x="248057" y="3667"/>
                  </a:lnTo>
                  <a:lnTo>
                    <a:pt x="294387" y="0"/>
                  </a:lnTo>
                  <a:lnTo>
                    <a:pt x="4275960" y="0"/>
                  </a:lnTo>
                  <a:lnTo>
                    <a:pt x="4322290" y="3667"/>
                  </a:lnTo>
                  <a:lnTo>
                    <a:pt x="4367062" y="14450"/>
                  </a:lnTo>
                  <a:lnTo>
                    <a:pt x="4409486" y="32023"/>
                  </a:lnTo>
                  <a:lnTo>
                    <a:pt x="4448770" y="56056"/>
                  </a:lnTo>
                  <a:lnTo>
                    <a:pt x="4484124" y="86224"/>
                  </a:lnTo>
                  <a:lnTo>
                    <a:pt x="4514291" y="121577"/>
                  </a:lnTo>
                  <a:lnTo>
                    <a:pt x="4538325" y="160861"/>
                  </a:lnTo>
                  <a:lnTo>
                    <a:pt x="4555897" y="203285"/>
                  </a:lnTo>
                  <a:lnTo>
                    <a:pt x="4566681" y="248057"/>
                  </a:lnTo>
                  <a:lnTo>
                    <a:pt x="4569911" y="288870"/>
                  </a:lnTo>
                  <a:lnTo>
                    <a:pt x="4569911" y="299905"/>
                  </a:lnTo>
                  <a:lnTo>
                    <a:pt x="4566681" y="340718"/>
                  </a:lnTo>
                  <a:lnTo>
                    <a:pt x="4555897" y="385490"/>
                  </a:lnTo>
                  <a:lnTo>
                    <a:pt x="4538325" y="427913"/>
                  </a:lnTo>
                  <a:lnTo>
                    <a:pt x="4514291" y="467197"/>
                  </a:lnTo>
                  <a:lnTo>
                    <a:pt x="4484124" y="502551"/>
                  </a:lnTo>
                  <a:lnTo>
                    <a:pt x="4448770" y="532719"/>
                  </a:lnTo>
                  <a:lnTo>
                    <a:pt x="4409486" y="556752"/>
                  </a:lnTo>
                  <a:lnTo>
                    <a:pt x="4367062" y="574325"/>
                  </a:lnTo>
                  <a:lnTo>
                    <a:pt x="4322290" y="585108"/>
                  </a:lnTo>
                  <a:lnTo>
                    <a:pt x="4275963" y="5887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716481" y="5479900"/>
            <a:ext cx="2127885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b="1" u="heavy" spc="-10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Varsha</a:t>
            </a:r>
            <a:r>
              <a:rPr sz="1850" b="1" u="heavy" spc="-4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 </a:t>
            </a:r>
            <a:r>
              <a:rPr sz="1850" b="1" u="heavy" spc="-10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Chitikaneni</a:t>
            </a:r>
            <a:endParaRPr sz="1850">
              <a:latin typeface="Comic Sans MS"/>
              <a:cs typeface="Comic Sans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292472" y="5440649"/>
            <a:ext cx="400050" cy="400050"/>
            <a:chOff x="4292472" y="5440649"/>
            <a:chExt cx="400050" cy="400050"/>
          </a:xfrm>
        </p:grpSpPr>
        <p:sp>
          <p:nvSpPr>
            <p:cNvPr id="17" name="object 17"/>
            <p:cNvSpPr/>
            <p:nvPr/>
          </p:nvSpPr>
          <p:spPr>
            <a:xfrm>
              <a:off x="4292472" y="5440649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339244" y="400035"/>
                  </a:moveTo>
                  <a:lnTo>
                    <a:pt x="60786" y="400035"/>
                  </a:lnTo>
                  <a:lnTo>
                    <a:pt x="37125" y="395258"/>
                  </a:lnTo>
                  <a:lnTo>
                    <a:pt x="17803" y="382231"/>
                  </a:lnTo>
                  <a:lnTo>
                    <a:pt x="4776" y="362908"/>
                  </a:lnTo>
                  <a:lnTo>
                    <a:pt x="0" y="339247"/>
                  </a:lnTo>
                  <a:lnTo>
                    <a:pt x="0" y="60788"/>
                  </a:lnTo>
                  <a:lnTo>
                    <a:pt x="4776" y="37126"/>
                  </a:lnTo>
                  <a:lnTo>
                    <a:pt x="17803" y="17804"/>
                  </a:lnTo>
                  <a:lnTo>
                    <a:pt x="37125" y="4776"/>
                  </a:lnTo>
                  <a:lnTo>
                    <a:pt x="60786" y="0"/>
                  </a:lnTo>
                  <a:lnTo>
                    <a:pt x="339244" y="0"/>
                  </a:lnTo>
                  <a:lnTo>
                    <a:pt x="362907" y="4776"/>
                  </a:lnTo>
                  <a:lnTo>
                    <a:pt x="382230" y="17804"/>
                  </a:lnTo>
                  <a:lnTo>
                    <a:pt x="395258" y="37126"/>
                  </a:lnTo>
                  <a:lnTo>
                    <a:pt x="400035" y="60788"/>
                  </a:lnTo>
                  <a:lnTo>
                    <a:pt x="400035" y="339247"/>
                  </a:lnTo>
                  <a:lnTo>
                    <a:pt x="395257" y="362908"/>
                  </a:lnTo>
                  <a:lnTo>
                    <a:pt x="382230" y="382231"/>
                  </a:lnTo>
                  <a:lnTo>
                    <a:pt x="362906" y="395258"/>
                  </a:lnTo>
                  <a:lnTo>
                    <a:pt x="339244" y="400035"/>
                  </a:lnTo>
                  <a:close/>
                </a:path>
              </a:pathLst>
            </a:custGeom>
            <a:solidFill>
              <a:srgbClr val="2097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90885" y="5553493"/>
              <a:ext cx="60325" cy="247015"/>
            </a:xfrm>
            <a:custGeom>
              <a:avLst/>
              <a:gdLst/>
              <a:ahLst/>
              <a:cxnLst/>
              <a:rect l="l" t="t" r="r" b="b"/>
              <a:pathLst>
                <a:path w="60325" h="247014">
                  <a:moveTo>
                    <a:pt x="55460" y="81800"/>
                  </a:moveTo>
                  <a:lnTo>
                    <a:pt x="4114" y="81800"/>
                  </a:lnTo>
                  <a:lnTo>
                    <a:pt x="4114" y="246964"/>
                  </a:lnTo>
                  <a:lnTo>
                    <a:pt x="55460" y="246964"/>
                  </a:lnTo>
                  <a:lnTo>
                    <a:pt x="55460" y="81800"/>
                  </a:lnTo>
                  <a:close/>
                </a:path>
                <a:path w="60325" h="247014">
                  <a:moveTo>
                    <a:pt x="59766" y="25920"/>
                  </a:moveTo>
                  <a:lnTo>
                    <a:pt x="33845" y="0"/>
                  </a:lnTo>
                  <a:lnTo>
                    <a:pt x="25920" y="0"/>
                  </a:lnTo>
                  <a:lnTo>
                    <a:pt x="0" y="25920"/>
                  </a:lnTo>
                  <a:lnTo>
                    <a:pt x="0" y="33845"/>
                  </a:lnTo>
                  <a:lnTo>
                    <a:pt x="25920" y="59766"/>
                  </a:lnTo>
                  <a:lnTo>
                    <a:pt x="33845" y="59766"/>
                  </a:lnTo>
                  <a:lnTo>
                    <a:pt x="59766" y="33845"/>
                  </a:lnTo>
                  <a:lnTo>
                    <a:pt x="59766" y="29883"/>
                  </a:lnTo>
                  <a:lnTo>
                    <a:pt x="59766" y="259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78637" y="5631358"/>
              <a:ext cx="159747" cy="169088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3328361" y="5476822"/>
            <a:ext cx="72326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5" dirty="0">
                <a:latin typeface="Comic Sans MS"/>
                <a:cs typeface="Comic Sans MS"/>
              </a:rPr>
              <a:t>Fo</a:t>
            </a:r>
            <a:r>
              <a:rPr sz="1900" b="1" dirty="0">
                <a:latin typeface="Comic Sans MS"/>
                <a:cs typeface="Comic Sans MS"/>
              </a:rPr>
              <a:t>ll</a:t>
            </a:r>
            <a:r>
              <a:rPr sz="1900" b="1" spc="-5" dirty="0">
                <a:latin typeface="Comic Sans MS"/>
                <a:cs typeface="Comic Sans MS"/>
              </a:rPr>
              <a:t>o</a:t>
            </a:r>
            <a:r>
              <a:rPr sz="1900" b="1" dirty="0">
                <a:latin typeface="Comic Sans MS"/>
                <a:cs typeface="Comic Sans MS"/>
              </a:rPr>
              <a:t>w</a:t>
            </a:r>
            <a:endParaRPr sz="190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353</Words>
  <Application>Microsoft Office PowerPoint</Application>
  <PresentationFormat>Custom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Comic Sans MS</vt:lpstr>
      <vt:lpstr>Tahoma</vt:lpstr>
      <vt:lpstr>Office Theme</vt:lpstr>
      <vt:lpstr>Hii,  Iam siddhika</vt:lpstr>
      <vt:lpstr>Today Content</vt:lpstr>
      <vt:lpstr>FACT &amp; DIMENSION TABLES</vt:lpstr>
      <vt:lpstr>PowerPoint Presentation</vt:lpstr>
      <vt:lpstr>PowerPoint Presentation</vt:lpstr>
      <vt:lpstr>Look at  once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siddhika shah</cp:lastModifiedBy>
  <cp:revision>1</cp:revision>
  <dcterms:created xsi:type="dcterms:W3CDTF">2024-09-14T06:38:55Z</dcterms:created>
  <dcterms:modified xsi:type="dcterms:W3CDTF">2024-09-18T14:52:20Z</dcterms:modified>
</cp:coreProperties>
</file>