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A7DFA-A8F0-436D-9330-3453642D026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C1B3-B819-4AD7-B178-D9304C9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3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950F-172D-40DD-84BF-19030E1DC8BA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C1CA-776A-4DDF-B2DF-96EDD93A810E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93F2-4424-4A24-9DDE-F28C7A6FBF0D}" type="datetime1">
              <a:rPr lang="en-US" smtClean="0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7C90-E8D2-4464-AF55-FFBB7AC46C0D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1" y="1930510"/>
            <a:ext cx="4768215" cy="1494155"/>
          </a:xfrm>
          <a:custGeom>
            <a:avLst/>
            <a:gdLst/>
            <a:ahLst/>
            <a:cxnLst/>
            <a:rect l="l" t="t" r="r" b="b"/>
            <a:pathLst>
              <a:path w="4768215" h="1494154">
                <a:moveTo>
                  <a:pt x="280664" y="1493886"/>
                </a:moveTo>
                <a:lnTo>
                  <a:pt x="280664" y="1172150"/>
                </a:lnTo>
                <a:lnTo>
                  <a:pt x="245926" y="1154393"/>
                </a:lnTo>
                <a:lnTo>
                  <a:pt x="212892" y="1133807"/>
                </a:lnTo>
                <a:lnTo>
                  <a:pt x="181699" y="1110266"/>
                </a:lnTo>
                <a:lnTo>
                  <a:pt x="152487" y="1083645"/>
                </a:lnTo>
                <a:lnTo>
                  <a:pt x="125396" y="1053819"/>
                </a:lnTo>
                <a:lnTo>
                  <a:pt x="100565" y="1020663"/>
                </a:lnTo>
                <a:lnTo>
                  <a:pt x="78133" y="984051"/>
                </a:lnTo>
                <a:lnTo>
                  <a:pt x="58240" y="943858"/>
                </a:lnTo>
                <a:lnTo>
                  <a:pt x="41025" y="899958"/>
                </a:lnTo>
                <a:lnTo>
                  <a:pt x="26628" y="852227"/>
                </a:lnTo>
                <a:lnTo>
                  <a:pt x="15187" y="800539"/>
                </a:lnTo>
                <a:lnTo>
                  <a:pt x="6842" y="744769"/>
                </a:lnTo>
                <a:lnTo>
                  <a:pt x="1733" y="684792"/>
                </a:lnTo>
                <a:lnTo>
                  <a:pt x="0" y="620482"/>
                </a:lnTo>
                <a:lnTo>
                  <a:pt x="1795" y="557894"/>
                </a:lnTo>
                <a:lnTo>
                  <a:pt x="7083" y="498526"/>
                </a:lnTo>
                <a:lnTo>
                  <a:pt x="15717" y="442397"/>
                </a:lnTo>
                <a:lnTo>
                  <a:pt x="27551" y="389525"/>
                </a:lnTo>
                <a:lnTo>
                  <a:pt x="42437" y="339928"/>
                </a:lnTo>
                <a:lnTo>
                  <a:pt x="60228" y="293627"/>
                </a:lnTo>
                <a:lnTo>
                  <a:pt x="80779" y="250638"/>
                </a:lnTo>
                <a:lnTo>
                  <a:pt x="103942" y="210982"/>
                </a:lnTo>
                <a:lnTo>
                  <a:pt x="129570" y="174676"/>
                </a:lnTo>
                <a:lnTo>
                  <a:pt x="157517" y="141739"/>
                </a:lnTo>
                <a:lnTo>
                  <a:pt x="187636" y="112190"/>
                </a:lnTo>
                <a:lnTo>
                  <a:pt x="219779" y="86048"/>
                </a:lnTo>
                <a:lnTo>
                  <a:pt x="253801" y="63330"/>
                </a:lnTo>
                <a:lnTo>
                  <a:pt x="289555" y="44057"/>
                </a:lnTo>
                <a:lnTo>
                  <a:pt x="326893" y="28246"/>
                </a:lnTo>
                <a:lnTo>
                  <a:pt x="365669" y="15916"/>
                </a:lnTo>
                <a:lnTo>
                  <a:pt x="405737" y="7086"/>
                </a:lnTo>
                <a:lnTo>
                  <a:pt x="446948" y="1774"/>
                </a:lnTo>
                <a:lnTo>
                  <a:pt x="489148" y="0"/>
                </a:lnTo>
                <a:lnTo>
                  <a:pt x="4222385" y="0"/>
                </a:lnTo>
                <a:lnTo>
                  <a:pt x="4270663" y="1601"/>
                </a:lnTo>
                <a:lnTo>
                  <a:pt x="4317244" y="6396"/>
                </a:lnTo>
                <a:lnTo>
                  <a:pt x="4362032" y="14368"/>
                </a:lnTo>
                <a:lnTo>
                  <a:pt x="4404946" y="25500"/>
                </a:lnTo>
                <a:lnTo>
                  <a:pt x="4445901" y="39778"/>
                </a:lnTo>
                <a:lnTo>
                  <a:pt x="4484815" y="57184"/>
                </a:lnTo>
                <a:lnTo>
                  <a:pt x="4521605" y="77704"/>
                </a:lnTo>
                <a:lnTo>
                  <a:pt x="4556188" y="101320"/>
                </a:lnTo>
                <a:lnTo>
                  <a:pt x="4588480" y="128016"/>
                </a:lnTo>
                <a:lnTo>
                  <a:pt x="4618400" y="157778"/>
                </a:lnTo>
                <a:lnTo>
                  <a:pt x="4645863" y="190588"/>
                </a:lnTo>
                <a:lnTo>
                  <a:pt x="4670787" y="226431"/>
                </a:lnTo>
                <a:lnTo>
                  <a:pt x="4693090" y="265290"/>
                </a:lnTo>
                <a:lnTo>
                  <a:pt x="4712688" y="307150"/>
                </a:lnTo>
                <a:lnTo>
                  <a:pt x="4729497" y="351994"/>
                </a:lnTo>
                <a:lnTo>
                  <a:pt x="4743436" y="399807"/>
                </a:lnTo>
                <a:lnTo>
                  <a:pt x="4754421" y="450572"/>
                </a:lnTo>
                <a:lnTo>
                  <a:pt x="4762370" y="504274"/>
                </a:lnTo>
                <a:lnTo>
                  <a:pt x="4767198" y="560896"/>
                </a:lnTo>
                <a:lnTo>
                  <a:pt x="4767598" y="575539"/>
                </a:lnTo>
                <a:lnTo>
                  <a:pt x="4767598" y="662743"/>
                </a:lnTo>
                <a:lnTo>
                  <a:pt x="4762365" y="730291"/>
                </a:lnTo>
                <a:lnTo>
                  <a:pt x="4754415" y="781330"/>
                </a:lnTo>
                <a:lnTo>
                  <a:pt x="4743429" y="829729"/>
                </a:lnTo>
                <a:lnTo>
                  <a:pt x="4729489" y="875453"/>
                </a:lnTo>
                <a:lnTo>
                  <a:pt x="4712679" y="918469"/>
                </a:lnTo>
                <a:lnTo>
                  <a:pt x="4693081" y="958745"/>
                </a:lnTo>
                <a:lnTo>
                  <a:pt x="4670779" y="996246"/>
                </a:lnTo>
                <a:lnTo>
                  <a:pt x="4645855" y="1030938"/>
                </a:lnTo>
                <a:lnTo>
                  <a:pt x="4618392" y="1062790"/>
                </a:lnTo>
                <a:lnTo>
                  <a:pt x="4588473" y="1091766"/>
                </a:lnTo>
                <a:lnTo>
                  <a:pt x="4556182" y="1117834"/>
                </a:lnTo>
                <a:lnTo>
                  <a:pt x="4521600" y="1140961"/>
                </a:lnTo>
                <a:lnTo>
                  <a:pt x="4484811" y="1161112"/>
                </a:lnTo>
                <a:lnTo>
                  <a:pt x="4445898" y="1178255"/>
                </a:lnTo>
                <a:lnTo>
                  <a:pt x="4404944" y="1192356"/>
                </a:lnTo>
                <a:lnTo>
                  <a:pt x="4362031" y="1203382"/>
                </a:lnTo>
                <a:lnTo>
                  <a:pt x="4317243" y="1211298"/>
                </a:lnTo>
                <a:lnTo>
                  <a:pt x="4270662" y="1216073"/>
                </a:lnTo>
                <a:lnTo>
                  <a:pt x="4222372" y="1217672"/>
                </a:lnTo>
                <a:lnTo>
                  <a:pt x="612892" y="1217672"/>
                </a:lnTo>
                <a:lnTo>
                  <a:pt x="280664" y="1493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547D-DF97-497C-9906-57BC626770D5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0731" y="1876650"/>
            <a:ext cx="5202836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755033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1636-2BDB-409A-8670-BFBCEC6D6580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634604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spc="-80" dirty="0"/>
              <a:t> </a:t>
            </a:r>
            <a:r>
              <a:rPr lang="en-US" spc="15" dirty="0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570355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7111" y="870347"/>
            <a:ext cx="2266950" cy="4643755"/>
            <a:chOff x="6547111" y="870347"/>
            <a:chExt cx="2266950" cy="464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11" y="1685025"/>
              <a:ext cx="1952624" cy="3829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60061" y="870347"/>
              <a:ext cx="1953895" cy="877569"/>
            </a:xfrm>
            <a:custGeom>
              <a:avLst/>
              <a:gdLst/>
              <a:ahLst/>
              <a:cxnLst/>
              <a:rect l="l" t="t" r="r" b="b"/>
              <a:pathLst>
                <a:path w="1953895" h="877569">
                  <a:moveTo>
                    <a:pt x="196485" y="877470"/>
                  </a:moveTo>
                  <a:lnTo>
                    <a:pt x="196485" y="652231"/>
                  </a:lnTo>
                  <a:lnTo>
                    <a:pt x="154704" y="629332"/>
                  </a:lnTo>
                  <a:lnTo>
                    <a:pt x="116798" y="601064"/>
                  </a:lnTo>
                  <a:lnTo>
                    <a:pt x="83288" y="567855"/>
                  </a:lnTo>
                  <a:lnTo>
                    <a:pt x="54699" y="530136"/>
                  </a:lnTo>
                  <a:lnTo>
                    <a:pt x="31552" y="488334"/>
                  </a:lnTo>
                  <a:lnTo>
                    <a:pt x="14372" y="442879"/>
                  </a:lnTo>
                  <a:lnTo>
                    <a:pt x="3680" y="394200"/>
                  </a:lnTo>
                  <a:lnTo>
                    <a:pt x="0" y="342725"/>
                  </a:lnTo>
                  <a:lnTo>
                    <a:pt x="3128" y="295436"/>
                  </a:lnTo>
                  <a:lnTo>
                    <a:pt x="12234" y="250331"/>
                  </a:lnTo>
                  <a:lnTo>
                    <a:pt x="26912" y="207765"/>
                  </a:lnTo>
                  <a:lnTo>
                    <a:pt x="46753" y="168108"/>
                  </a:lnTo>
                  <a:lnTo>
                    <a:pt x="71351" y="131730"/>
                  </a:lnTo>
                  <a:lnTo>
                    <a:pt x="100296" y="99002"/>
                  </a:lnTo>
                  <a:lnTo>
                    <a:pt x="133183" y="70294"/>
                  </a:lnTo>
                  <a:lnTo>
                    <a:pt x="169601" y="45975"/>
                  </a:lnTo>
                  <a:lnTo>
                    <a:pt x="209145" y="26416"/>
                  </a:lnTo>
                  <a:lnTo>
                    <a:pt x="251406" y="11987"/>
                  </a:lnTo>
                  <a:lnTo>
                    <a:pt x="295975" y="3058"/>
                  </a:lnTo>
                  <a:lnTo>
                    <a:pt x="342445" y="0"/>
                  </a:lnTo>
                  <a:lnTo>
                    <a:pt x="1595531" y="0"/>
                  </a:lnTo>
                  <a:lnTo>
                    <a:pt x="1645796" y="3058"/>
                  </a:lnTo>
                  <a:lnTo>
                    <a:pt x="1693532" y="11987"/>
                  </a:lnTo>
                  <a:lnTo>
                    <a:pt x="1738386" y="26416"/>
                  </a:lnTo>
                  <a:lnTo>
                    <a:pt x="1780007" y="45975"/>
                  </a:lnTo>
                  <a:lnTo>
                    <a:pt x="1818045" y="70295"/>
                  </a:lnTo>
                  <a:lnTo>
                    <a:pt x="1852149" y="99004"/>
                  </a:lnTo>
                  <a:lnTo>
                    <a:pt x="1881968" y="131733"/>
                  </a:lnTo>
                  <a:lnTo>
                    <a:pt x="1907151" y="168112"/>
                  </a:lnTo>
                  <a:lnTo>
                    <a:pt x="1927347" y="207771"/>
                  </a:lnTo>
                  <a:lnTo>
                    <a:pt x="1942206" y="250339"/>
                  </a:lnTo>
                  <a:lnTo>
                    <a:pt x="1951376" y="295447"/>
                  </a:lnTo>
                  <a:lnTo>
                    <a:pt x="1953743" y="331160"/>
                  </a:lnTo>
                  <a:lnTo>
                    <a:pt x="1953743" y="354175"/>
                  </a:lnTo>
                  <a:lnTo>
                    <a:pt x="1942199" y="434533"/>
                  </a:lnTo>
                  <a:lnTo>
                    <a:pt x="1927339" y="476892"/>
                  </a:lnTo>
                  <a:lnTo>
                    <a:pt x="1907142" y="516383"/>
                  </a:lnTo>
                  <a:lnTo>
                    <a:pt x="1881960" y="552631"/>
                  </a:lnTo>
                  <a:lnTo>
                    <a:pt x="1852142" y="585262"/>
                  </a:lnTo>
                  <a:lnTo>
                    <a:pt x="1818040" y="613901"/>
                  </a:lnTo>
                  <a:lnTo>
                    <a:pt x="1780003" y="638174"/>
                  </a:lnTo>
                  <a:lnTo>
                    <a:pt x="1738383" y="657705"/>
                  </a:lnTo>
                  <a:lnTo>
                    <a:pt x="1693531" y="672119"/>
                  </a:lnTo>
                  <a:lnTo>
                    <a:pt x="1645796" y="681043"/>
                  </a:lnTo>
                  <a:lnTo>
                    <a:pt x="1595530" y="684100"/>
                  </a:lnTo>
                  <a:lnTo>
                    <a:pt x="429069" y="684100"/>
                  </a:lnTo>
                  <a:lnTo>
                    <a:pt x="196485" y="8774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24764" y="921770"/>
            <a:ext cx="162496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 marR="5080" indent="-464184">
              <a:lnSpc>
                <a:spcPct val="116100"/>
              </a:lnSpc>
              <a:spcBef>
                <a:spcPts val="100"/>
              </a:spcBef>
            </a:pPr>
            <a:r>
              <a:rPr sz="1400" b="1" spc="25" dirty="0">
                <a:latin typeface="Tahoma"/>
                <a:cs typeface="Tahoma"/>
              </a:rPr>
              <a:t>H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dirty="0">
                <a:latin typeface="Tahoma"/>
                <a:cs typeface="Tahoma"/>
              </a:rPr>
              <a:t>y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30" dirty="0">
                <a:latin typeface="Tahoma"/>
                <a:cs typeface="Tahoma"/>
              </a:rPr>
              <a:t>c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m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50" dirty="0">
                <a:latin typeface="Tahoma"/>
                <a:cs typeface="Tahoma"/>
              </a:rPr>
              <a:t>w</a:t>
            </a:r>
            <a:r>
              <a:rPr sz="1400" b="1" spc="-25" dirty="0">
                <a:latin typeface="Tahoma"/>
                <a:cs typeface="Tahoma"/>
              </a:rPr>
              <a:t>i</a:t>
            </a:r>
            <a:r>
              <a:rPr sz="1400" b="1" spc="-5" dirty="0">
                <a:latin typeface="Tahoma"/>
                <a:cs typeface="Tahoma"/>
              </a:rPr>
              <a:t>t</a:t>
            </a:r>
            <a:r>
              <a:rPr sz="1400" b="1" spc="-15" dirty="0">
                <a:latin typeface="Tahoma"/>
                <a:cs typeface="Tahoma"/>
              </a:rPr>
              <a:t>h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m</a:t>
            </a:r>
            <a:r>
              <a:rPr sz="1400" b="1" spc="-10" dirty="0">
                <a:latin typeface="Tahoma"/>
                <a:cs typeface="Tahoma"/>
              </a:rPr>
              <a:t>e  </a:t>
            </a:r>
            <a:r>
              <a:rPr sz="1400" b="1" spc="5" dirty="0">
                <a:latin typeface="Tahoma"/>
                <a:cs typeface="Tahoma"/>
              </a:rPr>
              <a:t>l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" dirty="0">
                <a:latin typeface="Tahoma"/>
                <a:cs typeface="Tahoma"/>
              </a:rPr>
              <a:t>t</a:t>
            </a:r>
            <a:r>
              <a:rPr sz="1400" b="1" spc="-15" dirty="0">
                <a:latin typeface="Tahoma"/>
                <a:cs typeface="Tahoma"/>
              </a:rPr>
              <a:t>’</a:t>
            </a:r>
            <a:r>
              <a:rPr sz="1400" b="1" spc="-30" dirty="0">
                <a:latin typeface="Tahoma"/>
                <a:cs typeface="Tahoma"/>
              </a:rPr>
              <a:t>s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g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7" name="object 7"/>
          <p:cNvSpPr/>
          <p:nvPr/>
        </p:nvSpPr>
        <p:spPr>
          <a:xfrm>
            <a:off x="4717050" y="4068897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41" y="1446076"/>
                </a:moveTo>
                <a:lnTo>
                  <a:pt x="675497" y="1444538"/>
                </a:lnTo>
                <a:lnTo>
                  <a:pt x="628778" y="1439987"/>
                </a:lnTo>
                <a:lnTo>
                  <a:pt x="582976" y="1432520"/>
                </a:lnTo>
                <a:lnTo>
                  <a:pt x="538185" y="1422231"/>
                </a:lnTo>
                <a:lnTo>
                  <a:pt x="494501" y="1409215"/>
                </a:lnTo>
                <a:lnTo>
                  <a:pt x="452019" y="1393568"/>
                </a:lnTo>
                <a:lnTo>
                  <a:pt x="410835" y="1375384"/>
                </a:lnTo>
                <a:lnTo>
                  <a:pt x="371043" y="1354760"/>
                </a:lnTo>
                <a:lnTo>
                  <a:pt x="332740" y="1331791"/>
                </a:lnTo>
                <a:lnTo>
                  <a:pt x="296020" y="1306571"/>
                </a:lnTo>
                <a:lnTo>
                  <a:pt x="260978" y="1279197"/>
                </a:lnTo>
                <a:lnTo>
                  <a:pt x="227711" y="1249762"/>
                </a:lnTo>
                <a:lnTo>
                  <a:pt x="196312" y="1218364"/>
                </a:lnTo>
                <a:lnTo>
                  <a:pt x="166878" y="1185096"/>
                </a:lnTo>
                <a:lnTo>
                  <a:pt x="139503" y="1150054"/>
                </a:lnTo>
                <a:lnTo>
                  <a:pt x="114283" y="1113334"/>
                </a:lnTo>
                <a:lnTo>
                  <a:pt x="91314" y="1075031"/>
                </a:lnTo>
                <a:lnTo>
                  <a:pt x="70690" y="1035239"/>
                </a:lnTo>
                <a:lnTo>
                  <a:pt x="52507" y="994055"/>
                </a:lnTo>
                <a:lnTo>
                  <a:pt x="36860" y="951573"/>
                </a:lnTo>
                <a:lnTo>
                  <a:pt x="23844" y="907890"/>
                </a:lnTo>
                <a:lnTo>
                  <a:pt x="13554" y="863099"/>
                </a:lnTo>
                <a:lnTo>
                  <a:pt x="6087" y="817296"/>
                </a:lnTo>
                <a:lnTo>
                  <a:pt x="1537" y="770578"/>
                </a:lnTo>
                <a:lnTo>
                  <a:pt x="0" y="723035"/>
                </a:lnTo>
                <a:lnTo>
                  <a:pt x="1537" y="675498"/>
                </a:lnTo>
                <a:lnTo>
                  <a:pt x="6087" y="628779"/>
                </a:lnTo>
                <a:lnTo>
                  <a:pt x="13554" y="582976"/>
                </a:lnTo>
                <a:lnTo>
                  <a:pt x="23844" y="538186"/>
                </a:lnTo>
                <a:lnTo>
                  <a:pt x="36860" y="494502"/>
                </a:lnTo>
                <a:lnTo>
                  <a:pt x="52507" y="452020"/>
                </a:lnTo>
                <a:lnTo>
                  <a:pt x="70690" y="410836"/>
                </a:lnTo>
                <a:lnTo>
                  <a:pt x="91314" y="371044"/>
                </a:lnTo>
                <a:lnTo>
                  <a:pt x="114283" y="332741"/>
                </a:lnTo>
                <a:lnTo>
                  <a:pt x="139503" y="296021"/>
                </a:lnTo>
                <a:lnTo>
                  <a:pt x="166878" y="260979"/>
                </a:lnTo>
                <a:lnTo>
                  <a:pt x="196312" y="227711"/>
                </a:lnTo>
                <a:lnTo>
                  <a:pt x="227711" y="196313"/>
                </a:lnTo>
                <a:lnTo>
                  <a:pt x="260978" y="166879"/>
                </a:lnTo>
                <a:lnTo>
                  <a:pt x="296020" y="139504"/>
                </a:lnTo>
                <a:lnTo>
                  <a:pt x="332740" y="114284"/>
                </a:lnTo>
                <a:lnTo>
                  <a:pt x="371043" y="91315"/>
                </a:lnTo>
                <a:lnTo>
                  <a:pt x="410835" y="70691"/>
                </a:lnTo>
                <a:lnTo>
                  <a:pt x="452019" y="52508"/>
                </a:lnTo>
                <a:lnTo>
                  <a:pt x="494501" y="36860"/>
                </a:lnTo>
                <a:lnTo>
                  <a:pt x="538185" y="23845"/>
                </a:lnTo>
                <a:lnTo>
                  <a:pt x="582976" y="13555"/>
                </a:lnTo>
                <a:lnTo>
                  <a:pt x="628778" y="6088"/>
                </a:lnTo>
                <a:lnTo>
                  <a:pt x="675497" y="1537"/>
                </a:lnTo>
                <a:lnTo>
                  <a:pt x="723037" y="0"/>
                </a:lnTo>
                <a:lnTo>
                  <a:pt x="770577" y="1537"/>
                </a:lnTo>
                <a:lnTo>
                  <a:pt x="817296" y="6088"/>
                </a:lnTo>
                <a:lnTo>
                  <a:pt x="863098" y="13555"/>
                </a:lnTo>
                <a:lnTo>
                  <a:pt x="907889" y="23845"/>
                </a:lnTo>
                <a:lnTo>
                  <a:pt x="951573" y="36860"/>
                </a:lnTo>
                <a:lnTo>
                  <a:pt x="994054" y="52508"/>
                </a:lnTo>
                <a:lnTo>
                  <a:pt x="1035239" y="70691"/>
                </a:lnTo>
                <a:lnTo>
                  <a:pt x="1075030" y="91315"/>
                </a:lnTo>
                <a:lnTo>
                  <a:pt x="1113334" y="114284"/>
                </a:lnTo>
                <a:lnTo>
                  <a:pt x="1150054" y="139504"/>
                </a:lnTo>
                <a:lnTo>
                  <a:pt x="1185095" y="166879"/>
                </a:lnTo>
                <a:lnTo>
                  <a:pt x="1218363" y="196313"/>
                </a:lnTo>
                <a:lnTo>
                  <a:pt x="1249762" y="227711"/>
                </a:lnTo>
                <a:lnTo>
                  <a:pt x="1279196" y="260979"/>
                </a:lnTo>
                <a:lnTo>
                  <a:pt x="1306570" y="296021"/>
                </a:lnTo>
                <a:lnTo>
                  <a:pt x="1331790" y="332741"/>
                </a:lnTo>
                <a:lnTo>
                  <a:pt x="1354760" y="371044"/>
                </a:lnTo>
                <a:lnTo>
                  <a:pt x="1375383" y="410836"/>
                </a:lnTo>
                <a:lnTo>
                  <a:pt x="1393567" y="452020"/>
                </a:lnTo>
                <a:lnTo>
                  <a:pt x="1409214" y="494502"/>
                </a:lnTo>
                <a:lnTo>
                  <a:pt x="1422230" y="538186"/>
                </a:lnTo>
                <a:lnTo>
                  <a:pt x="1432519" y="582976"/>
                </a:lnTo>
                <a:lnTo>
                  <a:pt x="1439987" y="628779"/>
                </a:lnTo>
                <a:lnTo>
                  <a:pt x="1444537" y="675498"/>
                </a:lnTo>
                <a:lnTo>
                  <a:pt x="1446074" y="723050"/>
                </a:lnTo>
                <a:lnTo>
                  <a:pt x="1444537" y="770578"/>
                </a:lnTo>
                <a:lnTo>
                  <a:pt x="1439987" y="817296"/>
                </a:lnTo>
                <a:lnTo>
                  <a:pt x="1432519" y="863099"/>
                </a:lnTo>
                <a:lnTo>
                  <a:pt x="1422230" y="907890"/>
                </a:lnTo>
                <a:lnTo>
                  <a:pt x="1409214" y="951573"/>
                </a:lnTo>
                <a:lnTo>
                  <a:pt x="1393567" y="994055"/>
                </a:lnTo>
                <a:lnTo>
                  <a:pt x="1375383" y="1035239"/>
                </a:lnTo>
                <a:lnTo>
                  <a:pt x="1354760" y="1075031"/>
                </a:lnTo>
                <a:lnTo>
                  <a:pt x="1331790" y="1113334"/>
                </a:lnTo>
                <a:lnTo>
                  <a:pt x="1306570" y="1150054"/>
                </a:lnTo>
                <a:lnTo>
                  <a:pt x="1279196" y="1185096"/>
                </a:lnTo>
                <a:lnTo>
                  <a:pt x="1249762" y="1218364"/>
                </a:lnTo>
                <a:lnTo>
                  <a:pt x="1218363" y="1249762"/>
                </a:lnTo>
                <a:lnTo>
                  <a:pt x="1185095" y="1279197"/>
                </a:lnTo>
                <a:lnTo>
                  <a:pt x="1150054" y="1306571"/>
                </a:lnTo>
                <a:lnTo>
                  <a:pt x="1113334" y="1331791"/>
                </a:lnTo>
                <a:lnTo>
                  <a:pt x="1075030" y="1354760"/>
                </a:lnTo>
                <a:lnTo>
                  <a:pt x="1035239" y="1375384"/>
                </a:lnTo>
                <a:lnTo>
                  <a:pt x="994054" y="1393568"/>
                </a:lnTo>
                <a:lnTo>
                  <a:pt x="951573" y="1409215"/>
                </a:lnTo>
                <a:lnTo>
                  <a:pt x="907889" y="1422231"/>
                </a:lnTo>
                <a:lnTo>
                  <a:pt x="863098" y="1432520"/>
                </a:lnTo>
                <a:lnTo>
                  <a:pt x="817296" y="1439987"/>
                </a:lnTo>
                <a:lnTo>
                  <a:pt x="770577" y="1444538"/>
                </a:lnTo>
                <a:lnTo>
                  <a:pt x="723041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407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4" name="object 14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81" y="2925897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8794" y="1342588"/>
            <a:ext cx="4035425" cy="39687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Comic Sans MS"/>
                <a:cs typeface="Comic Sans MS"/>
              </a:rPr>
              <a:t>Continuation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900" b="1" spc="-5" dirty="0">
                <a:latin typeface="Comic Sans MS"/>
                <a:cs typeface="Comic Sans MS"/>
              </a:rPr>
              <a:t>CONNECTING</a:t>
            </a:r>
            <a:r>
              <a:rPr sz="1900" b="1" spc="-3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&amp;</a:t>
            </a:r>
            <a:r>
              <a:rPr sz="1900" b="1" spc="-30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SHAPING</a:t>
            </a:r>
            <a:r>
              <a:rPr sz="1900" b="1" spc="-30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DATA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900" b="1" spc="-5" dirty="0">
                <a:latin typeface="Comic Sans MS"/>
                <a:cs typeface="Comic Sans MS"/>
              </a:rPr>
              <a:t>Power</a:t>
            </a:r>
            <a:r>
              <a:rPr sz="1900" b="1" spc="-60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Query</a:t>
            </a:r>
            <a:endParaRPr sz="1900">
              <a:latin typeface="Comic Sans MS"/>
              <a:cs typeface="Comic Sans MS"/>
            </a:endParaRPr>
          </a:p>
          <a:p>
            <a:pPr marL="274955" marR="66675" indent="49530">
              <a:lnSpc>
                <a:spcPct val="151300"/>
              </a:lnSpc>
              <a:spcBef>
                <a:spcPts val="950"/>
              </a:spcBef>
            </a:pPr>
            <a:r>
              <a:rPr sz="1900" spc="-5" dirty="0">
                <a:latin typeface="Comic Sans MS"/>
                <a:cs typeface="Comic Sans MS"/>
              </a:rPr>
              <a:t>Understanding more about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Transform tab </a:t>
            </a:r>
            <a:r>
              <a:rPr sz="1900" dirty="0">
                <a:latin typeface="Comic Sans MS"/>
                <a:cs typeface="Comic Sans MS"/>
              </a:rPr>
              <a:t>, </a:t>
            </a:r>
            <a:r>
              <a:rPr sz="1900" spc="-5" dirty="0">
                <a:latin typeface="Comic Sans MS"/>
                <a:cs typeface="Comic Sans MS"/>
              </a:rPr>
              <a:t>Add Column tab.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Data</a:t>
            </a:r>
            <a:r>
              <a:rPr sz="1900" b="1" spc="-10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Tools</a:t>
            </a:r>
            <a:endParaRPr sz="1900">
              <a:latin typeface="Comic Sans MS"/>
              <a:cs typeface="Comic Sans MS"/>
            </a:endParaRPr>
          </a:p>
          <a:p>
            <a:pPr marL="779780" marR="1177290" indent="-28575">
              <a:lnSpc>
                <a:spcPct val="151300"/>
              </a:lnSpc>
            </a:pPr>
            <a:r>
              <a:rPr sz="1900" spc="-5" dirty="0">
                <a:latin typeface="Comic Sans MS"/>
                <a:cs typeface="Comic Sans MS"/>
              </a:rPr>
              <a:t>Text Tools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Numerical Tools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Date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&amp;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Time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Tools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6419" y="1128196"/>
            <a:ext cx="2583815" cy="4084954"/>
            <a:chOff x="6416419" y="1128196"/>
            <a:chExt cx="2583815" cy="40849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1349" y="2383610"/>
              <a:ext cx="2133599" cy="282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16419" y="1128196"/>
              <a:ext cx="2583815" cy="1504950"/>
            </a:xfrm>
            <a:custGeom>
              <a:avLst/>
              <a:gdLst/>
              <a:ahLst/>
              <a:cxnLst/>
              <a:rect l="l" t="t" r="r" b="b"/>
              <a:pathLst>
                <a:path w="2583815" h="1504950">
                  <a:moveTo>
                    <a:pt x="286421" y="1504352"/>
                  </a:moveTo>
                  <a:lnTo>
                    <a:pt x="286421" y="1176014"/>
                  </a:lnTo>
                  <a:lnTo>
                    <a:pt x="250971" y="1157897"/>
                  </a:lnTo>
                  <a:lnTo>
                    <a:pt x="217258" y="1136912"/>
                  </a:lnTo>
                  <a:lnTo>
                    <a:pt x="185425" y="1112952"/>
                  </a:lnTo>
                  <a:lnTo>
                    <a:pt x="155614" y="1085909"/>
                  </a:lnTo>
                  <a:lnTo>
                    <a:pt x="127967" y="1055675"/>
                  </a:lnTo>
                  <a:lnTo>
                    <a:pt x="102627" y="1022143"/>
                  </a:lnTo>
                  <a:lnTo>
                    <a:pt x="79735" y="985206"/>
                  </a:lnTo>
                  <a:lnTo>
                    <a:pt x="59434" y="944754"/>
                  </a:lnTo>
                  <a:lnTo>
                    <a:pt x="41865" y="900681"/>
                  </a:lnTo>
                  <a:lnTo>
                    <a:pt x="27172" y="852879"/>
                  </a:lnTo>
                  <a:lnTo>
                    <a:pt x="15497" y="801240"/>
                  </a:lnTo>
                  <a:lnTo>
                    <a:pt x="6981" y="745656"/>
                  </a:lnTo>
                  <a:lnTo>
                    <a:pt x="1767" y="686020"/>
                  </a:lnTo>
                  <a:lnTo>
                    <a:pt x="0" y="622166"/>
                  </a:lnTo>
                  <a:lnTo>
                    <a:pt x="1657" y="562985"/>
                  </a:lnTo>
                  <a:lnTo>
                    <a:pt x="6537" y="506612"/>
                  </a:lnTo>
                  <a:lnTo>
                    <a:pt x="14512" y="453070"/>
                  </a:lnTo>
                  <a:lnTo>
                    <a:pt x="25454" y="402386"/>
                  </a:lnTo>
                  <a:lnTo>
                    <a:pt x="39233" y="354582"/>
                  </a:lnTo>
                  <a:lnTo>
                    <a:pt x="55722" y="309684"/>
                  </a:lnTo>
                  <a:lnTo>
                    <a:pt x="74792" y="267716"/>
                  </a:lnTo>
                  <a:lnTo>
                    <a:pt x="96316" y="228704"/>
                  </a:lnTo>
                  <a:lnTo>
                    <a:pt x="120164" y="192671"/>
                  </a:lnTo>
                  <a:lnTo>
                    <a:pt x="146208" y="159642"/>
                  </a:lnTo>
                  <a:lnTo>
                    <a:pt x="174319" y="129642"/>
                  </a:lnTo>
                  <a:lnTo>
                    <a:pt x="204371" y="102696"/>
                  </a:lnTo>
                  <a:lnTo>
                    <a:pt x="236233" y="78827"/>
                  </a:lnTo>
                  <a:lnTo>
                    <a:pt x="269778" y="58061"/>
                  </a:lnTo>
                  <a:lnTo>
                    <a:pt x="304877" y="40423"/>
                  </a:lnTo>
                  <a:lnTo>
                    <a:pt x="341402" y="25936"/>
                  </a:lnTo>
                  <a:lnTo>
                    <a:pt x="379225" y="14626"/>
                  </a:lnTo>
                  <a:lnTo>
                    <a:pt x="418216" y="6516"/>
                  </a:lnTo>
                  <a:lnTo>
                    <a:pt x="458248" y="1633"/>
                  </a:lnTo>
                  <a:lnTo>
                    <a:pt x="499193" y="0"/>
                  </a:lnTo>
                  <a:lnTo>
                    <a:pt x="2064810" y="0"/>
                  </a:lnTo>
                  <a:lnTo>
                    <a:pt x="2108544" y="1633"/>
                  </a:lnTo>
                  <a:lnTo>
                    <a:pt x="2151088" y="6516"/>
                  </a:lnTo>
                  <a:lnTo>
                    <a:pt x="2192328" y="14626"/>
                  </a:lnTo>
                  <a:lnTo>
                    <a:pt x="2232150" y="25936"/>
                  </a:lnTo>
                  <a:lnTo>
                    <a:pt x="2270441" y="40424"/>
                  </a:lnTo>
                  <a:lnTo>
                    <a:pt x="2307086" y="58063"/>
                  </a:lnTo>
                  <a:lnTo>
                    <a:pt x="2341972" y="78830"/>
                  </a:lnTo>
                  <a:lnTo>
                    <a:pt x="2374985" y="102699"/>
                  </a:lnTo>
                  <a:lnTo>
                    <a:pt x="2406011" y="129647"/>
                  </a:lnTo>
                  <a:lnTo>
                    <a:pt x="2434936" y="159649"/>
                  </a:lnTo>
                  <a:lnTo>
                    <a:pt x="2461646" y="192680"/>
                  </a:lnTo>
                  <a:lnTo>
                    <a:pt x="2486028" y="228716"/>
                  </a:lnTo>
                  <a:lnTo>
                    <a:pt x="2507966" y="267732"/>
                  </a:lnTo>
                  <a:lnTo>
                    <a:pt x="2527349" y="309704"/>
                  </a:lnTo>
                  <a:lnTo>
                    <a:pt x="2544061" y="354606"/>
                  </a:lnTo>
                  <a:lnTo>
                    <a:pt x="2557988" y="402415"/>
                  </a:lnTo>
                  <a:lnTo>
                    <a:pt x="2569018" y="453106"/>
                  </a:lnTo>
                  <a:lnTo>
                    <a:pt x="2577035" y="506654"/>
                  </a:lnTo>
                  <a:lnTo>
                    <a:pt x="2581927" y="563035"/>
                  </a:lnTo>
                  <a:lnTo>
                    <a:pt x="2583578" y="622224"/>
                  </a:lnTo>
                  <a:lnTo>
                    <a:pt x="2581745" y="681111"/>
                  </a:lnTo>
                  <a:lnTo>
                    <a:pt x="2576328" y="737287"/>
                  </a:lnTo>
                  <a:lnTo>
                    <a:pt x="2567461" y="790648"/>
                  </a:lnTo>
                  <a:lnTo>
                    <a:pt x="2555279" y="841146"/>
                  </a:lnTo>
                  <a:lnTo>
                    <a:pt x="2539912" y="888732"/>
                  </a:lnTo>
                  <a:lnTo>
                    <a:pt x="2521495" y="933359"/>
                  </a:lnTo>
                  <a:lnTo>
                    <a:pt x="2500159" y="974979"/>
                  </a:lnTo>
                  <a:lnTo>
                    <a:pt x="2476037" y="1013545"/>
                  </a:lnTo>
                  <a:lnTo>
                    <a:pt x="2449263" y="1049007"/>
                  </a:lnTo>
                  <a:lnTo>
                    <a:pt x="2419969" y="1081320"/>
                  </a:lnTo>
                  <a:lnTo>
                    <a:pt x="2388287" y="1110434"/>
                  </a:lnTo>
                  <a:lnTo>
                    <a:pt x="2354350" y="1136302"/>
                  </a:lnTo>
                  <a:lnTo>
                    <a:pt x="2318292" y="1158876"/>
                  </a:lnTo>
                  <a:lnTo>
                    <a:pt x="2280244" y="1178108"/>
                  </a:lnTo>
                  <a:lnTo>
                    <a:pt x="2240339" y="1193951"/>
                  </a:lnTo>
                  <a:lnTo>
                    <a:pt x="2198711" y="1206357"/>
                  </a:lnTo>
                  <a:lnTo>
                    <a:pt x="2155491" y="1215277"/>
                  </a:lnTo>
                  <a:lnTo>
                    <a:pt x="2110813" y="1220664"/>
                  </a:lnTo>
                  <a:lnTo>
                    <a:pt x="2064810" y="1222470"/>
                  </a:lnTo>
                  <a:lnTo>
                    <a:pt x="625466" y="1222470"/>
                  </a:lnTo>
                  <a:lnTo>
                    <a:pt x="286421" y="1504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66671" y="1219509"/>
            <a:ext cx="248348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Think what you need </a:t>
            </a:r>
            <a:r>
              <a:rPr sz="1850" b="1" spc="-5" dirty="0">
                <a:latin typeface="Comic Sans MS"/>
                <a:cs typeface="Comic Sans MS"/>
              </a:rPr>
              <a:t> to </a:t>
            </a:r>
            <a:r>
              <a:rPr sz="1850" b="1" spc="-10" dirty="0">
                <a:latin typeface="Comic Sans MS"/>
                <a:cs typeface="Comic Sans MS"/>
              </a:rPr>
              <a:t>do whether add </a:t>
            </a:r>
            <a:r>
              <a:rPr sz="1850" b="1" spc="-5" dirty="0">
                <a:latin typeface="Comic Sans MS"/>
                <a:cs typeface="Comic Sans MS"/>
              </a:rPr>
              <a:t>or </a:t>
            </a:r>
            <a:r>
              <a:rPr sz="1850" b="1" spc="-79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transform</a:t>
            </a:r>
            <a:r>
              <a:rPr sz="1850" b="1" spc="-2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column?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2995" y="539621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5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900" y="185446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6977" y="41255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9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5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9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9" y="8768"/>
                </a:lnTo>
                <a:lnTo>
                  <a:pt x="622798" y="19423"/>
                </a:lnTo>
                <a:lnTo>
                  <a:pt x="665241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6" y="486281"/>
                </a:lnTo>
                <a:lnTo>
                  <a:pt x="970340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1" y="938580"/>
                </a:lnTo>
                <a:lnTo>
                  <a:pt x="622798" y="953144"/>
                </a:lnTo>
                <a:lnTo>
                  <a:pt x="578689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1" name="object 11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242311" y="291540"/>
            <a:ext cx="2815590" cy="472440"/>
          </a:xfrm>
          <a:custGeom>
            <a:avLst/>
            <a:gdLst/>
            <a:ahLst/>
            <a:cxnLst/>
            <a:rect l="l" t="t" r="r" b="b"/>
            <a:pathLst>
              <a:path w="2815590" h="472440">
                <a:moveTo>
                  <a:pt x="2580117" y="471996"/>
                </a:moveTo>
                <a:lnTo>
                  <a:pt x="235997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2580117" y="0"/>
                </a:lnTo>
                <a:lnTo>
                  <a:pt x="2626373" y="4576"/>
                </a:lnTo>
                <a:lnTo>
                  <a:pt x="2670429" y="17964"/>
                </a:lnTo>
                <a:lnTo>
                  <a:pt x="2711049" y="39650"/>
                </a:lnTo>
                <a:lnTo>
                  <a:pt x="2746993" y="69122"/>
                </a:lnTo>
                <a:lnTo>
                  <a:pt x="2776465" y="105066"/>
                </a:lnTo>
                <a:lnTo>
                  <a:pt x="2798151" y="145685"/>
                </a:lnTo>
                <a:lnTo>
                  <a:pt x="2811539" y="189742"/>
                </a:lnTo>
                <a:lnTo>
                  <a:pt x="2815386" y="228631"/>
                </a:lnTo>
                <a:lnTo>
                  <a:pt x="2815386" y="243365"/>
                </a:lnTo>
                <a:lnTo>
                  <a:pt x="2811539" y="282254"/>
                </a:lnTo>
                <a:lnTo>
                  <a:pt x="2798151" y="326311"/>
                </a:lnTo>
                <a:lnTo>
                  <a:pt x="2776465" y="366930"/>
                </a:lnTo>
                <a:lnTo>
                  <a:pt x="2746993" y="402874"/>
                </a:lnTo>
                <a:lnTo>
                  <a:pt x="2711049" y="432346"/>
                </a:lnTo>
                <a:lnTo>
                  <a:pt x="2670429" y="454032"/>
                </a:lnTo>
                <a:lnTo>
                  <a:pt x="2626373" y="467420"/>
                </a:lnTo>
                <a:lnTo>
                  <a:pt x="2580117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71060" y="365136"/>
            <a:ext cx="155829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Power</a:t>
            </a:r>
            <a:r>
              <a:rPr sz="1950" b="1" u="heavy" spc="-6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Query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1777" y="1024657"/>
            <a:ext cx="5408930" cy="855980"/>
          </a:xfrm>
          <a:custGeom>
            <a:avLst/>
            <a:gdLst/>
            <a:ahLst/>
            <a:cxnLst/>
            <a:rect l="l" t="t" r="r" b="b"/>
            <a:pathLst>
              <a:path w="5408930" h="855980">
                <a:moveTo>
                  <a:pt x="5076250" y="855715"/>
                </a:moveTo>
                <a:lnTo>
                  <a:pt x="333374" y="855715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4"/>
                </a:lnTo>
                <a:lnTo>
                  <a:pt x="81771" y="741058"/>
                </a:lnTo>
                <a:lnTo>
                  <a:pt x="53708" y="703866"/>
                </a:lnTo>
                <a:lnTo>
                  <a:pt x="30984" y="662882"/>
                </a:lnTo>
                <a:lnTo>
                  <a:pt x="14114" y="618623"/>
                </a:lnTo>
                <a:lnTo>
                  <a:pt x="3614" y="571603"/>
                </a:lnTo>
                <a:lnTo>
                  <a:pt x="0" y="5223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076250" y="0"/>
                </a:lnTo>
                <a:lnTo>
                  <a:pt x="5125513" y="3614"/>
                </a:lnTo>
                <a:lnTo>
                  <a:pt x="5172533" y="14114"/>
                </a:lnTo>
                <a:lnTo>
                  <a:pt x="5216792" y="30984"/>
                </a:lnTo>
                <a:lnTo>
                  <a:pt x="5257776" y="53708"/>
                </a:lnTo>
                <a:lnTo>
                  <a:pt x="5294968" y="81771"/>
                </a:lnTo>
                <a:lnTo>
                  <a:pt x="5327853" y="114656"/>
                </a:lnTo>
                <a:lnTo>
                  <a:pt x="5355915" y="151848"/>
                </a:lnTo>
                <a:lnTo>
                  <a:pt x="5378639" y="192832"/>
                </a:lnTo>
                <a:lnTo>
                  <a:pt x="5395509" y="237091"/>
                </a:lnTo>
                <a:lnTo>
                  <a:pt x="5406009" y="284111"/>
                </a:lnTo>
                <a:lnTo>
                  <a:pt x="5408388" y="316522"/>
                </a:lnTo>
                <a:lnTo>
                  <a:pt x="5408388" y="539192"/>
                </a:lnTo>
                <a:lnTo>
                  <a:pt x="5395509" y="618623"/>
                </a:lnTo>
                <a:lnTo>
                  <a:pt x="5378639" y="662882"/>
                </a:lnTo>
                <a:lnTo>
                  <a:pt x="5355915" y="703866"/>
                </a:lnTo>
                <a:lnTo>
                  <a:pt x="5327853" y="741058"/>
                </a:lnTo>
                <a:lnTo>
                  <a:pt x="5294968" y="773944"/>
                </a:lnTo>
                <a:lnTo>
                  <a:pt x="5257776" y="802006"/>
                </a:lnTo>
                <a:lnTo>
                  <a:pt x="5216792" y="824730"/>
                </a:lnTo>
                <a:lnTo>
                  <a:pt x="5172533" y="841600"/>
                </a:lnTo>
                <a:lnTo>
                  <a:pt x="5125513" y="852100"/>
                </a:lnTo>
                <a:lnTo>
                  <a:pt x="5076250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97177" y="1054381"/>
            <a:ext cx="501650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2050" spc="-10" dirty="0"/>
              <a:t>Difference</a:t>
            </a:r>
            <a:r>
              <a:rPr sz="2050" spc="-5" dirty="0"/>
              <a:t> </a:t>
            </a:r>
            <a:r>
              <a:rPr sz="2050" spc="-10" dirty="0"/>
              <a:t>between</a:t>
            </a:r>
            <a:r>
              <a:rPr sz="2050" spc="-5" dirty="0"/>
              <a:t> </a:t>
            </a:r>
            <a:r>
              <a:rPr sz="2050" spc="-10" dirty="0"/>
              <a:t>Transform</a:t>
            </a:r>
            <a:r>
              <a:rPr sz="2050" spc="-5" dirty="0"/>
              <a:t> </a:t>
            </a:r>
            <a:r>
              <a:rPr sz="2050" spc="-10" dirty="0"/>
              <a:t>tab</a:t>
            </a:r>
            <a:r>
              <a:rPr sz="2050" spc="-5" dirty="0"/>
              <a:t> </a:t>
            </a:r>
            <a:r>
              <a:rPr sz="2050" spc="-10" dirty="0"/>
              <a:t>and </a:t>
            </a:r>
            <a:r>
              <a:rPr sz="2050" spc="-875" dirty="0"/>
              <a:t> </a:t>
            </a:r>
            <a:r>
              <a:rPr sz="2050" spc="-10" dirty="0"/>
              <a:t>Add column</a:t>
            </a:r>
            <a:r>
              <a:rPr sz="2050" spc="-5" dirty="0"/>
              <a:t> </a:t>
            </a:r>
            <a:r>
              <a:rPr sz="2050" spc="-10" dirty="0"/>
              <a:t>Tab</a:t>
            </a:r>
            <a:endParaRPr sz="2050"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772" y="2501085"/>
            <a:ext cx="95250" cy="952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802" y="3569237"/>
            <a:ext cx="95250" cy="952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802" y="4677948"/>
            <a:ext cx="95250" cy="952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22847" y="2320097"/>
            <a:ext cx="5846445" cy="4053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80">
              <a:lnSpc>
                <a:spcPct val="115599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Transfor</a:t>
            </a:r>
            <a:r>
              <a:rPr sz="2000" b="1" dirty="0">
                <a:latin typeface="Comic Sans MS"/>
                <a:cs typeface="Comic Sans MS"/>
              </a:rPr>
              <a:t>m</a:t>
            </a:r>
            <a:r>
              <a:rPr sz="2000" b="1" spc="-5" dirty="0">
                <a:latin typeface="Comic Sans MS"/>
                <a:cs typeface="Comic Sans MS"/>
              </a:rPr>
              <a:t> ta</a:t>
            </a:r>
            <a:r>
              <a:rPr sz="2000" b="1" dirty="0">
                <a:latin typeface="Comic Sans MS"/>
                <a:cs typeface="Comic Sans MS"/>
              </a:rPr>
              <a:t>b</a:t>
            </a:r>
            <a:r>
              <a:rPr sz="2000" b="1" spc="-27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Use</a:t>
            </a:r>
            <a:r>
              <a:rPr sz="2000" dirty="0">
                <a:latin typeface="Comic Sans MS"/>
                <a:cs typeface="Comic Sans MS"/>
              </a:rPr>
              <a:t>d</a:t>
            </a:r>
            <a:r>
              <a:rPr sz="2000" spc="-5" dirty="0">
                <a:latin typeface="Comic Sans MS"/>
                <a:cs typeface="Comic Sans MS"/>
              </a:rPr>
              <a:t> t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-5" dirty="0">
                <a:latin typeface="Comic Sans MS"/>
                <a:cs typeface="Comic Sans MS"/>
              </a:rPr>
              <a:t> modif</a:t>
            </a:r>
            <a:r>
              <a:rPr sz="2000" dirty="0">
                <a:latin typeface="Comic Sans MS"/>
                <a:cs typeface="Comic Sans MS"/>
              </a:rPr>
              <a:t>y</a:t>
            </a:r>
            <a:r>
              <a:rPr sz="2000" spc="-5" dirty="0">
                <a:latin typeface="Comic Sans MS"/>
                <a:cs typeface="Comic Sans MS"/>
              </a:rPr>
              <a:t> 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 existin</a:t>
            </a:r>
            <a:r>
              <a:rPr sz="2000" dirty="0">
                <a:latin typeface="Comic Sans MS"/>
                <a:cs typeface="Comic Sans MS"/>
              </a:rPr>
              <a:t>g</a:t>
            </a:r>
            <a:r>
              <a:rPr sz="2000" spc="-5" dirty="0">
                <a:latin typeface="Comic Sans MS"/>
                <a:cs typeface="Comic Sans MS"/>
              </a:rPr>
              <a:t> dat</a:t>
            </a:r>
            <a:r>
              <a:rPr sz="2000" dirty="0">
                <a:latin typeface="Comic Sans MS"/>
                <a:cs typeface="Comic Sans MS"/>
              </a:rPr>
              <a:t>a  </a:t>
            </a:r>
            <a:r>
              <a:rPr sz="2000" spc="-5" dirty="0">
                <a:latin typeface="Comic Sans MS"/>
                <a:cs typeface="Comic Sans MS"/>
              </a:rPr>
              <a:t>within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columns.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mic Sans MS"/>
              <a:cs typeface="Comic Sans MS"/>
            </a:endParaRPr>
          </a:p>
          <a:p>
            <a:pPr marL="201930" marR="162560" algn="just">
              <a:lnSpc>
                <a:spcPct val="116100"/>
              </a:lnSpc>
            </a:pPr>
            <a:r>
              <a:rPr sz="2100" b="1" spc="-5" dirty="0">
                <a:latin typeface="Comic Sans MS"/>
                <a:cs typeface="Comic Sans MS"/>
              </a:rPr>
              <a:t>Add column Tab </a:t>
            </a:r>
            <a:r>
              <a:rPr sz="2100" spc="-5" dirty="0">
                <a:latin typeface="Comic Sans MS"/>
                <a:cs typeface="Comic Sans MS"/>
              </a:rPr>
              <a:t>Used to introduce entirely </a:t>
            </a:r>
            <a:r>
              <a:rPr sz="2100" spc="-61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new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columns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omic Sans MS"/>
              <a:cs typeface="Comic Sans MS"/>
            </a:endParaRPr>
          </a:p>
          <a:p>
            <a:pPr marL="201930" marR="5080" algn="just">
              <a:lnSpc>
                <a:spcPct val="116100"/>
              </a:lnSpc>
            </a:pPr>
            <a:r>
              <a:rPr sz="2100" b="1" spc="-5" dirty="0">
                <a:latin typeface="Comic Sans MS"/>
                <a:cs typeface="Comic Sans MS"/>
              </a:rPr>
              <a:t>Remember </a:t>
            </a:r>
            <a:r>
              <a:rPr sz="2100" b="1" dirty="0">
                <a:latin typeface="Comic Sans MS"/>
                <a:cs typeface="Comic Sans MS"/>
              </a:rPr>
              <a:t>: </a:t>
            </a:r>
            <a:r>
              <a:rPr sz="2100" spc="-5" dirty="0">
                <a:latin typeface="Comic Sans MS"/>
                <a:cs typeface="Comic Sans MS"/>
              </a:rPr>
              <a:t>You can access many tools from </a:t>
            </a:r>
            <a:r>
              <a:rPr sz="2100" spc="-61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both the Transform and Add Column menus </a:t>
            </a:r>
            <a:r>
              <a:rPr sz="2100" dirty="0">
                <a:latin typeface="Comic Sans MS"/>
                <a:cs typeface="Comic Sans MS"/>
              </a:rPr>
              <a:t>- </a:t>
            </a:r>
            <a:r>
              <a:rPr sz="2100" spc="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the difference is whether you want to ADD </a:t>
            </a:r>
            <a:r>
              <a:rPr sz="2100" dirty="0">
                <a:latin typeface="Comic Sans MS"/>
                <a:cs typeface="Comic Sans MS"/>
              </a:rPr>
              <a:t>a </a:t>
            </a:r>
            <a:r>
              <a:rPr sz="2100" spc="-61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new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column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or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MODIFY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an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existing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one,</a:t>
            </a:r>
            <a:endParaRPr sz="2100">
              <a:latin typeface="Comic Sans MS"/>
              <a:cs typeface="Comic Sans MS"/>
            </a:endParaRPr>
          </a:p>
          <a:p>
            <a:pPr marL="147320" algn="just">
              <a:lnSpc>
                <a:spcPct val="100000"/>
              </a:lnSpc>
              <a:spcBef>
                <a:spcPts val="405"/>
              </a:spcBef>
            </a:pPr>
            <a:r>
              <a:rPr sz="2100" spc="-5" dirty="0">
                <a:latin typeface="Comic Sans MS"/>
                <a:cs typeface="Comic Sans MS"/>
              </a:rPr>
              <a:t>you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need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to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think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before.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82" y="2132124"/>
            <a:ext cx="1323974" cy="25336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4286" y="842761"/>
            <a:ext cx="1293495" cy="1222375"/>
          </a:xfrm>
          <a:custGeom>
            <a:avLst/>
            <a:gdLst/>
            <a:ahLst/>
            <a:cxnLst/>
            <a:rect l="l" t="t" r="r" b="b"/>
            <a:pathLst>
              <a:path w="1293495" h="1222375">
                <a:moveTo>
                  <a:pt x="257611" y="1221889"/>
                </a:moveTo>
                <a:lnTo>
                  <a:pt x="257611" y="926580"/>
                </a:lnTo>
                <a:lnTo>
                  <a:pt x="217297" y="905442"/>
                </a:lnTo>
                <a:lnTo>
                  <a:pt x="179571" y="880353"/>
                </a:lnTo>
                <a:lnTo>
                  <a:pt x="144696" y="851382"/>
                </a:lnTo>
                <a:lnTo>
                  <a:pt x="112937" y="818600"/>
                </a:lnTo>
                <a:lnTo>
                  <a:pt x="84556" y="782076"/>
                </a:lnTo>
                <a:lnTo>
                  <a:pt x="59818" y="741879"/>
                </a:lnTo>
                <a:lnTo>
                  <a:pt x="38987" y="698079"/>
                </a:lnTo>
                <a:lnTo>
                  <a:pt x="22325" y="650745"/>
                </a:lnTo>
                <a:lnTo>
                  <a:pt x="10098" y="599948"/>
                </a:lnTo>
                <a:lnTo>
                  <a:pt x="2568" y="545756"/>
                </a:lnTo>
                <a:lnTo>
                  <a:pt x="0" y="488239"/>
                </a:lnTo>
                <a:lnTo>
                  <a:pt x="2321" y="434631"/>
                </a:lnTo>
                <a:lnTo>
                  <a:pt x="9125" y="383439"/>
                </a:lnTo>
                <a:lnTo>
                  <a:pt x="20189" y="334781"/>
                </a:lnTo>
                <a:lnTo>
                  <a:pt x="35286" y="288803"/>
                </a:lnTo>
                <a:lnTo>
                  <a:pt x="54191" y="245655"/>
                </a:lnTo>
                <a:lnTo>
                  <a:pt x="76678" y="205483"/>
                </a:lnTo>
                <a:lnTo>
                  <a:pt x="102523" y="168436"/>
                </a:lnTo>
                <a:lnTo>
                  <a:pt x="131500" y="134662"/>
                </a:lnTo>
                <a:lnTo>
                  <a:pt x="163382" y="104307"/>
                </a:lnTo>
                <a:lnTo>
                  <a:pt x="197945" y="77520"/>
                </a:lnTo>
                <a:lnTo>
                  <a:pt x="234963" y="54449"/>
                </a:lnTo>
                <a:lnTo>
                  <a:pt x="274210" y="35241"/>
                </a:lnTo>
                <a:lnTo>
                  <a:pt x="315460" y="20045"/>
                </a:lnTo>
                <a:lnTo>
                  <a:pt x="358489" y="9007"/>
                </a:lnTo>
                <a:lnTo>
                  <a:pt x="403071" y="2276"/>
                </a:lnTo>
                <a:lnTo>
                  <a:pt x="448977" y="0"/>
                </a:lnTo>
                <a:lnTo>
                  <a:pt x="845177" y="0"/>
                </a:lnTo>
                <a:lnTo>
                  <a:pt x="891092" y="2276"/>
                </a:lnTo>
                <a:lnTo>
                  <a:pt x="935683" y="9007"/>
                </a:lnTo>
                <a:lnTo>
                  <a:pt x="978722" y="20045"/>
                </a:lnTo>
                <a:lnTo>
                  <a:pt x="1019981" y="35242"/>
                </a:lnTo>
                <a:lnTo>
                  <a:pt x="1059237" y="54450"/>
                </a:lnTo>
                <a:lnTo>
                  <a:pt x="1096263" y="77522"/>
                </a:lnTo>
                <a:lnTo>
                  <a:pt x="1130833" y="104310"/>
                </a:lnTo>
                <a:lnTo>
                  <a:pt x="1162722" y="134666"/>
                </a:lnTo>
                <a:lnTo>
                  <a:pt x="1191704" y="168442"/>
                </a:lnTo>
                <a:lnTo>
                  <a:pt x="1217553" y="205491"/>
                </a:lnTo>
                <a:lnTo>
                  <a:pt x="1240044" y="245665"/>
                </a:lnTo>
                <a:lnTo>
                  <a:pt x="1258951" y="288816"/>
                </a:lnTo>
                <a:lnTo>
                  <a:pt x="1274048" y="334797"/>
                </a:lnTo>
                <a:lnTo>
                  <a:pt x="1285109" y="383460"/>
                </a:lnTo>
                <a:lnTo>
                  <a:pt x="1291909" y="434656"/>
                </a:lnTo>
                <a:lnTo>
                  <a:pt x="1293484" y="471106"/>
                </a:lnTo>
                <a:lnTo>
                  <a:pt x="1293484" y="504837"/>
                </a:lnTo>
                <a:lnTo>
                  <a:pt x="1285101" y="590319"/>
                </a:lnTo>
                <a:lnTo>
                  <a:pt x="1274037" y="637901"/>
                </a:lnTo>
                <a:lnTo>
                  <a:pt x="1258939" y="682956"/>
                </a:lnTo>
                <a:lnTo>
                  <a:pt x="1240032" y="725324"/>
                </a:lnTo>
                <a:lnTo>
                  <a:pt x="1217541" y="764845"/>
                </a:lnTo>
                <a:lnTo>
                  <a:pt x="1191692" y="801359"/>
                </a:lnTo>
                <a:lnTo>
                  <a:pt x="1162712" y="834707"/>
                </a:lnTo>
                <a:lnTo>
                  <a:pt x="1130824" y="864729"/>
                </a:lnTo>
                <a:lnTo>
                  <a:pt x="1096256" y="891266"/>
                </a:lnTo>
                <a:lnTo>
                  <a:pt x="1059232" y="914158"/>
                </a:lnTo>
                <a:lnTo>
                  <a:pt x="1019978" y="933246"/>
                </a:lnTo>
                <a:lnTo>
                  <a:pt x="978719" y="948370"/>
                </a:lnTo>
                <a:lnTo>
                  <a:pt x="935682" y="959371"/>
                </a:lnTo>
                <a:lnTo>
                  <a:pt x="891092" y="966088"/>
                </a:lnTo>
                <a:lnTo>
                  <a:pt x="845174" y="968362"/>
                </a:lnTo>
                <a:lnTo>
                  <a:pt x="562551" y="968362"/>
                </a:lnTo>
                <a:lnTo>
                  <a:pt x="257611" y="1221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71" y="923921"/>
            <a:ext cx="833119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5080" indent="-45085" algn="just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Have</a:t>
            </a:r>
            <a:r>
              <a:rPr sz="1450" b="1" spc="-7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you </a:t>
            </a:r>
            <a:r>
              <a:rPr sz="1450" b="1" spc="-62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tried all </a:t>
            </a:r>
            <a:r>
              <a:rPr sz="1450" b="1" spc="-6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these?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8919" y="0"/>
            <a:ext cx="972819" cy="843280"/>
          </a:xfrm>
          <a:custGeom>
            <a:avLst/>
            <a:gdLst/>
            <a:ahLst/>
            <a:cxnLst/>
            <a:rect l="l" t="t" r="r" b="b"/>
            <a:pathLst>
              <a:path w="972819" h="843280">
                <a:moveTo>
                  <a:pt x="486283" y="842761"/>
                </a:moveTo>
                <a:lnTo>
                  <a:pt x="439451" y="840535"/>
                </a:lnTo>
                <a:lnTo>
                  <a:pt x="393878" y="833993"/>
                </a:lnTo>
                <a:lnTo>
                  <a:pt x="349768" y="823338"/>
                </a:lnTo>
                <a:lnTo>
                  <a:pt x="307326" y="808775"/>
                </a:lnTo>
                <a:lnTo>
                  <a:pt x="266754" y="790506"/>
                </a:lnTo>
                <a:lnTo>
                  <a:pt x="228257" y="768736"/>
                </a:lnTo>
                <a:lnTo>
                  <a:pt x="192038" y="743669"/>
                </a:lnTo>
                <a:lnTo>
                  <a:pt x="158302" y="715509"/>
                </a:lnTo>
                <a:lnTo>
                  <a:pt x="127252" y="684459"/>
                </a:lnTo>
                <a:lnTo>
                  <a:pt x="99091" y="650722"/>
                </a:lnTo>
                <a:lnTo>
                  <a:pt x="74024" y="614504"/>
                </a:lnTo>
                <a:lnTo>
                  <a:pt x="52255" y="576007"/>
                </a:lnTo>
                <a:lnTo>
                  <a:pt x="33986" y="535435"/>
                </a:lnTo>
                <a:lnTo>
                  <a:pt x="19423" y="492993"/>
                </a:lnTo>
                <a:lnTo>
                  <a:pt x="8768" y="448883"/>
                </a:lnTo>
                <a:lnTo>
                  <a:pt x="2225" y="403310"/>
                </a:lnTo>
                <a:lnTo>
                  <a:pt x="0" y="356483"/>
                </a:lnTo>
                <a:lnTo>
                  <a:pt x="2225" y="309645"/>
                </a:lnTo>
                <a:lnTo>
                  <a:pt x="8768" y="264073"/>
                </a:lnTo>
                <a:lnTo>
                  <a:pt x="19423" y="219963"/>
                </a:lnTo>
                <a:lnTo>
                  <a:pt x="33986" y="177520"/>
                </a:lnTo>
                <a:lnTo>
                  <a:pt x="52255" y="136949"/>
                </a:lnTo>
                <a:lnTo>
                  <a:pt x="74024" y="98452"/>
                </a:lnTo>
                <a:lnTo>
                  <a:pt x="99091" y="62233"/>
                </a:lnTo>
                <a:lnTo>
                  <a:pt x="127252" y="28497"/>
                </a:lnTo>
                <a:lnTo>
                  <a:pt x="155749" y="0"/>
                </a:lnTo>
                <a:lnTo>
                  <a:pt x="816817" y="0"/>
                </a:lnTo>
                <a:lnTo>
                  <a:pt x="972566" y="356483"/>
                </a:lnTo>
                <a:lnTo>
                  <a:pt x="970341" y="403310"/>
                </a:lnTo>
                <a:lnTo>
                  <a:pt x="963798" y="448883"/>
                </a:lnTo>
                <a:lnTo>
                  <a:pt x="953143" y="492993"/>
                </a:lnTo>
                <a:lnTo>
                  <a:pt x="938580" y="535435"/>
                </a:lnTo>
                <a:lnTo>
                  <a:pt x="920311" y="576007"/>
                </a:lnTo>
                <a:lnTo>
                  <a:pt x="898542" y="614504"/>
                </a:lnTo>
                <a:lnTo>
                  <a:pt x="873475" y="650722"/>
                </a:lnTo>
                <a:lnTo>
                  <a:pt x="845314" y="684459"/>
                </a:lnTo>
                <a:lnTo>
                  <a:pt x="814264" y="715509"/>
                </a:lnTo>
                <a:lnTo>
                  <a:pt x="780527" y="743669"/>
                </a:lnTo>
                <a:lnTo>
                  <a:pt x="744309" y="768736"/>
                </a:lnTo>
                <a:lnTo>
                  <a:pt x="705812" y="790506"/>
                </a:lnTo>
                <a:lnTo>
                  <a:pt x="665240" y="808775"/>
                </a:lnTo>
                <a:lnTo>
                  <a:pt x="622798" y="823338"/>
                </a:lnTo>
                <a:lnTo>
                  <a:pt x="578688" y="833993"/>
                </a:lnTo>
                <a:lnTo>
                  <a:pt x="533115" y="840535"/>
                </a:lnTo>
                <a:lnTo>
                  <a:pt x="486283" y="842761"/>
                </a:lnTo>
                <a:close/>
              </a:path>
              <a:path w="972819" h="843280">
                <a:moveTo>
                  <a:pt x="972566" y="356472"/>
                </a:moveTo>
                <a:lnTo>
                  <a:pt x="970341" y="309645"/>
                </a:lnTo>
                <a:lnTo>
                  <a:pt x="963798" y="264073"/>
                </a:lnTo>
                <a:lnTo>
                  <a:pt x="953143" y="219963"/>
                </a:lnTo>
                <a:lnTo>
                  <a:pt x="938580" y="177520"/>
                </a:lnTo>
                <a:lnTo>
                  <a:pt x="920311" y="136949"/>
                </a:lnTo>
                <a:lnTo>
                  <a:pt x="898542" y="98452"/>
                </a:lnTo>
                <a:lnTo>
                  <a:pt x="873475" y="62233"/>
                </a:lnTo>
                <a:lnTo>
                  <a:pt x="845314" y="28497"/>
                </a:lnTo>
                <a:lnTo>
                  <a:pt x="816817" y="0"/>
                </a:lnTo>
                <a:lnTo>
                  <a:pt x="972566" y="0"/>
                </a:lnTo>
                <a:lnTo>
                  <a:pt x="972566" y="356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3404" y="297434"/>
            <a:ext cx="1770380" cy="476884"/>
          </a:xfrm>
          <a:custGeom>
            <a:avLst/>
            <a:gdLst/>
            <a:ahLst/>
            <a:cxnLst/>
            <a:rect l="l" t="t" r="r" b="b"/>
            <a:pathLst>
              <a:path w="1770379" h="476884">
                <a:moveTo>
                  <a:pt x="1531622" y="476605"/>
                </a:moveTo>
                <a:lnTo>
                  <a:pt x="238302" y="476605"/>
                </a:lnTo>
                <a:lnTo>
                  <a:pt x="190276" y="471764"/>
                </a:lnTo>
                <a:lnTo>
                  <a:pt x="145544" y="457878"/>
                </a:lnTo>
                <a:lnTo>
                  <a:pt x="105065" y="435907"/>
                </a:lnTo>
                <a:lnTo>
                  <a:pt x="69797" y="406808"/>
                </a:lnTo>
                <a:lnTo>
                  <a:pt x="40698" y="371540"/>
                </a:lnTo>
                <a:lnTo>
                  <a:pt x="18727" y="331060"/>
                </a:lnTo>
                <a:lnTo>
                  <a:pt x="4841" y="286329"/>
                </a:lnTo>
                <a:lnTo>
                  <a:pt x="0" y="238302"/>
                </a:lnTo>
                <a:lnTo>
                  <a:pt x="4841" y="190276"/>
                </a:lnTo>
                <a:lnTo>
                  <a:pt x="18727" y="145544"/>
                </a:lnTo>
                <a:lnTo>
                  <a:pt x="40698" y="105065"/>
                </a:lnTo>
                <a:lnTo>
                  <a:pt x="69797" y="69797"/>
                </a:lnTo>
                <a:lnTo>
                  <a:pt x="105065" y="40698"/>
                </a:lnTo>
                <a:lnTo>
                  <a:pt x="145544" y="18727"/>
                </a:lnTo>
                <a:lnTo>
                  <a:pt x="190276" y="4841"/>
                </a:lnTo>
                <a:lnTo>
                  <a:pt x="238302" y="0"/>
                </a:lnTo>
                <a:lnTo>
                  <a:pt x="1531622" y="0"/>
                </a:lnTo>
                <a:lnTo>
                  <a:pt x="1579648" y="4841"/>
                </a:lnTo>
                <a:lnTo>
                  <a:pt x="1624380" y="18727"/>
                </a:lnTo>
                <a:lnTo>
                  <a:pt x="1664859" y="40698"/>
                </a:lnTo>
                <a:lnTo>
                  <a:pt x="1700127" y="69797"/>
                </a:lnTo>
                <a:lnTo>
                  <a:pt x="1729226" y="105065"/>
                </a:lnTo>
                <a:lnTo>
                  <a:pt x="1751198" y="145544"/>
                </a:lnTo>
                <a:lnTo>
                  <a:pt x="1765083" y="190276"/>
                </a:lnTo>
                <a:lnTo>
                  <a:pt x="1769925" y="238302"/>
                </a:lnTo>
                <a:lnTo>
                  <a:pt x="1765083" y="286329"/>
                </a:lnTo>
                <a:lnTo>
                  <a:pt x="1751198" y="331060"/>
                </a:lnTo>
                <a:lnTo>
                  <a:pt x="1729226" y="371540"/>
                </a:lnTo>
                <a:lnTo>
                  <a:pt x="1700127" y="406808"/>
                </a:lnTo>
                <a:lnTo>
                  <a:pt x="1664859" y="435907"/>
                </a:lnTo>
                <a:lnTo>
                  <a:pt x="1624380" y="457878"/>
                </a:lnTo>
                <a:lnTo>
                  <a:pt x="1579648" y="471764"/>
                </a:lnTo>
                <a:lnTo>
                  <a:pt x="1531622" y="476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27821" y="0"/>
            <a:ext cx="7373620" cy="2324735"/>
            <a:chOff x="1627821" y="0"/>
            <a:chExt cx="7373620" cy="2324735"/>
          </a:xfrm>
        </p:grpSpPr>
        <p:sp>
          <p:nvSpPr>
            <p:cNvPr id="8" name="object 8"/>
            <p:cNvSpPr/>
            <p:nvPr/>
          </p:nvSpPr>
          <p:spPr>
            <a:xfrm>
              <a:off x="7820624" y="0"/>
              <a:ext cx="1181100" cy="939165"/>
            </a:xfrm>
            <a:custGeom>
              <a:avLst/>
              <a:gdLst/>
              <a:ahLst/>
              <a:cxnLst/>
              <a:rect l="l" t="t" r="r" b="b"/>
              <a:pathLst>
                <a:path w="1181100" h="939165">
                  <a:moveTo>
                    <a:pt x="720007" y="938839"/>
                  </a:moveTo>
                  <a:lnTo>
                    <a:pt x="672659" y="937308"/>
                  </a:lnTo>
                  <a:lnTo>
                    <a:pt x="626137" y="932777"/>
                  </a:lnTo>
                  <a:lnTo>
                    <a:pt x="580527" y="925340"/>
                  </a:lnTo>
                  <a:lnTo>
                    <a:pt x="535924" y="915094"/>
                  </a:lnTo>
                  <a:lnTo>
                    <a:pt x="492424" y="902133"/>
                  </a:lnTo>
                  <a:lnTo>
                    <a:pt x="450120" y="886552"/>
                  </a:lnTo>
                  <a:lnTo>
                    <a:pt x="409109" y="868445"/>
                  </a:lnTo>
                  <a:lnTo>
                    <a:pt x="369485" y="847908"/>
                  </a:lnTo>
                  <a:lnTo>
                    <a:pt x="331343" y="825035"/>
                  </a:lnTo>
                  <a:lnTo>
                    <a:pt x="294777" y="799921"/>
                  </a:lnTo>
                  <a:lnTo>
                    <a:pt x="259882" y="772661"/>
                  </a:lnTo>
                  <a:lnTo>
                    <a:pt x="226754" y="743351"/>
                  </a:lnTo>
                  <a:lnTo>
                    <a:pt x="195488" y="712084"/>
                  </a:lnTo>
                  <a:lnTo>
                    <a:pt x="166177" y="678956"/>
                  </a:lnTo>
                  <a:lnTo>
                    <a:pt x="138918" y="644062"/>
                  </a:lnTo>
                  <a:lnTo>
                    <a:pt x="113804" y="607496"/>
                  </a:lnTo>
                  <a:lnTo>
                    <a:pt x="90931" y="569354"/>
                  </a:lnTo>
                  <a:lnTo>
                    <a:pt x="70394" y="529729"/>
                  </a:lnTo>
                  <a:lnTo>
                    <a:pt x="52287" y="488718"/>
                  </a:lnTo>
                  <a:lnTo>
                    <a:pt x="36706" y="446415"/>
                  </a:lnTo>
                  <a:lnTo>
                    <a:pt x="23744" y="402915"/>
                  </a:lnTo>
                  <a:lnTo>
                    <a:pt x="13498" y="358312"/>
                  </a:lnTo>
                  <a:lnTo>
                    <a:pt x="6062" y="312702"/>
                  </a:lnTo>
                  <a:lnTo>
                    <a:pt x="1531" y="266180"/>
                  </a:lnTo>
                  <a:lnTo>
                    <a:pt x="0" y="218839"/>
                  </a:lnTo>
                  <a:lnTo>
                    <a:pt x="1531" y="171499"/>
                  </a:lnTo>
                  <a:lnTo>
                    <a:pt x="6062" y="124977"/>
                  </a:lnTo>
                  <a:lnTo>
                    <a:pt x="13498" y="79367"/>
                  </a:lnTo>
                  <a:lnTo>
                    <a:pt x="23744" y="34764"/>
                  </a:lnTo>
                  <a:lnTo>
                    <a:pt x="34103" y="0"/>
                  </a:lnTo>
                  <a:lnTo>
                    <a:pt x="1180500" y="0"/>
                  </a:lnTo>
                  <a:lnTo>
                    <a:pt x="1180500" y="772322"/>
                  </a:lnTo>
                  <a:lnTo>
                    <a:pt x="1180116" y="772661"/>
                  </a:lnTo>
                  <a:lnTo>
                    <a:pt x="1145222" y="799921"/>
                  </a:lnTo>
                  <a:lnTo>
                    <a:pt x="1108656" y="825035"/>
                  </a:lnTo>
                  <a:lnTo>
                    <a:pt x="1070514" y="847908"/>
                  </a:lnTo>
                  <a:lnTo>
                    <a:pt x="1030889" y="868445"/>
                  </a:lnTo>
                  <a:lnTo>
                    <a:pt x="989878" y="886552"/>
                  </a:lnTo>
                  <a:lnTo>
                    <a:pt x="947575" y="902133"/>
                  </a:lnTo>
                  <a:lnTo>
                    <a:pt x="904075" y="915094"/>
                  </a:lnTo>
                  <a:lnTo>
                    <a:pt x="859472" y="925340"/>
                  </a:lnTo>
                  <a:lnTo>
                    <a:pt x="813862" y="932777"/>
                  </a:lnTo>
                  <a:lnTo>
                    <a:pt x="767339" y="937308"/>
                  </a:lnTo>
                  <a:lnTo>
                    <a:pt x="720007" y="938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7821" y="895596"/>
              <a:ext cx="7172324" cy="1428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0" y="2536067"/>
            <a:ext cx="8937625" cy="4665345"/>
            <a:chOff x="0" y="2536067"/>
            <a:chExt cx="8937625" cy="4665345"/>
          </a:xfrm>
        </p:grpSpPr>
        <p:sp>
          <p:nvSpPr>
            <p:cNvPr id="11" name="object 11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5264975"/>
              <a:ext cx="3669665" cy="1936114"/>
            </a:xfrm>
            <a:custGeom>
              <a:avLst/>
              <a:gdLst/>
              <a:ahLst/>
              <a:cxnLst/>
              <a:rect l="l" t="t" r="r" b="b"/>
              <a:pathLst>
                <a:path w="3669665" h="1936115">
                  <a:moveTo>
                    <a:pt x="1134833" y="1079995"/>
                  </a:moveTo>
                  <a:lnTo>
                    <a:pt x="1133779" y="1031900"/>
                  </a:lnTo>
                  <a:lnTo>
                    <a:pt x="1130655" y="984326"/>
                  </a:lnTo>
                  <a:lnTo>
                    <a:pt x="1125499" y="937348"/>
                  </a:lnTo>
                  <a:lnTo>
                    <a:pt x="1118349" y="890981"/>
                  </a:lnTo>
                  <a:lnTo>
                    <a:pt x="1109256" y="845299"/>
                  </a:lnTo>
                  <a:lnTo>
                    <a:pt x="1098270" y="800315"/>
                  </a:lnTo>
                  <a:lnTo>
                    <a:pt x="1085418" y="756107"/>
                  </a:lnTo>
                  <a:lnTo>
                    <a:pt x="1070762" y="712685"/>
                  </a:lnTo>
                  <a:lnTo>
                    <a:pt x="1054341" y="670128"/>
                  </a:lnTo>
                  <a:lnTo>
                    <a:pt x="1036193" y="628446"/>
                  </a:lnTo>
                  <a:lnTo>
                    <a:pt x="1016355" y="587705"/>
                  </a:lnTo>
                  <a:lnTo>
                    <a:pt x="994892" y="547941"/>
                  </a:lnTo>
                  <a:lnTo>
                    <a:pt x="971829" y="509193"/>
                  </a:lnTo>
                  <a:lnTo>
                    <a:pt x="947229" y="471512"/>
                  </a:lnTo>
                  <a:lnTo>
                    <a:pt x="921118" y="434949"/>
                  </a:lnTo>
                  <a:lnTo>
                    <a:pt x="893546" y="399529"/>
                  </a:lnTo>
                  <a:lnTo>
                    <a:pt x="864552" y="365315"/>
                  </a:lnTo>
                  <a:lnTo>
                    <a:pt x="834186" y="332333"/>
                  </a:lnTo>
                  <a:lnTo>
                    <a:pt x="802500" y="300647"/>
                  </a:lnTo>
                  <a:lnTo>
                    <a:pt x="769518" y="270281"/>
                  </a:lnTo>
                  <a:lnTo>
                    <a:pt x="735304" y="241300"/>
                  </a:lnTo>
                  <a:lnTo>
                    <a:pt x="699884" y="213728"/>
                  </a:lnTo>
                  <a:lnTo>
                    <a:pt x="663321" y="187617"/>
                  </a:lnTo>
                  <a:lnTo>
                    <a:pt x="625640" y="163004"/>
                  </a:lnTo>
                  <a:lnTo>
                    <a:pt x="586905" y="139941"/>
                  </a:lnTo>
                  <a:lnTo>
                    <a:pt x="547128" y="118478"/>
                  </a:lnTo>
                  <a:lnTo>
                    <a:pt x="506387" y="98653"/>
                  </a:lnTo>
                  <a:lnTo>
                    <a:pt x="464718" y="80492"/>
                  </a:lnTo>
                  <a:lnTo>
                    <a:pt x="422148" y="64071"/>
                  </a:lnTo>
                  <a:lnTo>
                    <a:pt x="378726" y="49415"/>
                  </a:lnTo>
                  <a:lnTo>
                    <a:pt x="334518" y="36576"/>
                  </a:lnTo>
                  <a:lnTo>
                    <a:pt x="289547" y="25577"/>
                  </a:lnTo>
                  <a:lnTo>
                    <a:pt x="243852" y="16484"/>
                  </a:lnTo>
                  <a:lnTo>
                    <a:pt x="197497" y="9347"/>
                  </a:lnTo>
                  <a:lnTo>
                    <a:pt x="150507" y="4178"/>
                  </a:lnTo>
                  <a:lnTo>
                    <a:pt x="102946" y="1054"/>
                  </a:lnTo>
                  <a:lnTo>
                    <a:pt x="54838" y="0"/>
                  </a:lnTo>
                  <a:lnTo>
                    <a:pt x="6731" y="1054"/>
                  </a:lnTo>
                  <a:lnTo>
                    <a:pt x="0" y="1498"/>
                  </a:lnTo>
                  <a:lnTo>
                    <a:pt x="0" y="1935937"/>
                  </a:lnTo>
                  <a:lnTo>
                    <a:pt x="713193" y="1935937"/>
                  </a:lnTo>
                  <a:lnTo>
                    <a:pt x="735304" y="1918716"/>
                  </a:lnTo>
                  <a:lnTo>
                    <a:pt x="769518" y="1889721"/>
                  </a:lnTo>
                  <a:lnTo>
                    <a:pt x="802500" y="1859356"/>
                  </a:lnTo>
                  <a:lnTo>
                    <a:pt x="834186" y="1827669"/>
                  </a:lnTo>
                  <a:lnTo>
                    <a:pt x="864552" y="1794700"/>
                  </a:lnTo>
                  <a:lnTo>
                    <a:pt x="893546" y="1760474"/>
                  </a:lnTo>
                  <a:lnTo>
                    <a:pt x="921118" y="1725066"/>
                  </a:lnTo>
                  <a:lnTo>
                    <a:pt x="947229" y="1688490"/>
                  </a:lnTo>
                  <a:lnTo>
                    <a:pt x="971829" y="1650809"/>
                  </a:lnTo>
                  <a:lnTo>
                    <a:pt x="994892" y="1612074"/>
                  </a:lnTo>
                  <a:lnTo>
                    <a:pt x="1016355" y="1572310"/>
                  </a:lnTo>
                  <a:lnTo>
                    <a:pt x="1036193" y="1531556"/>
                  </a:lnTo>
                  <a:lnTo>
                    <a:pt x="1054341" y="1489887"/>
                  </a:lnTo>
                  <a:lnTo>
                    <a:pt x="1070762" y="1447317"/>
                  </a:lnTo>
                  <a:lnTo>
                    <a:pt x="1085418" y="1403908"/>
                  </a:lnTo>
                  <a:lnTo>
                    <a:pt x="1098270" y="1359687"/>
                  </a:lnTo>
                  <a:lnTo>
                    <a:pt x="1109256" y="1314716"/>
                  </a:lnTo>
                  <a:lnTo>
                    <a:pt x="1118349" y="1269022"/>
                  </a:lnTo>
                  <a:lnTo>
                    <a:pt x="1125499" y="1222667"/>
                  </a:lnTo>
                  <a:lnTo>
                    <a:pt x="1130655" y="1175677"/>
                  </a:lnTo>
                  <a:lnTo>
                    <a:pt x="1133779" y="1128115"/>
                  </a:lnTo>
                  <a:lnTo>
                    <a:pt x="1134833" y="1079995"/>
                  </a:lnTo>
                  <a:close/>
                </a:path>
                <a:path w="3669665" h="1936115">
                  <a:moveTo>
                    <a:pt x="3669296" y="1181785"/>
                  </a:moveTo>
                  <a:lnTo>
                    <a:pt x="3662680" y="1132484"/>
                  </a:lnTo>
                  <a:lnTo>
                    <a:pt x="3643985" y="1088174"/>
                  </a:lnTo>
                  <a:lnTo>
                    <a:pt x="3614978" y="1050645"/>
                  </a:lnTo>
                  <a:lnTo>
                    <a:pt x="3577450" y="1021651"/>
                  </a:lnTo>
                  <a:lnTo>
                    <a:pt x="3533152" y="1002957"/>
                  </a:lnTo>
                  <a:lnTo>
                    <a:pt x="3483851" y="996327"/>
                  </a:lnTo>
                  <a:lnTo>
                    <a:pt x="3434550" y="1002957"/>
                  </a:lnTo>
                  <a:lnTo>
                    <a:pt x="3390252" y="1021651"/>
                  </a:lnTo>
                  <a:lnTo>
                    <a:pt x="3352723" y="1050645"/>
                  </a:lnTo>
                  <a:lnTo>
                    <a:pt x="3323717" y="1088174"/>
                  </a:lnTo>
                  <a:lnTo>
                    <a:pt x="3305022" y="1132484"/>
                  </a:lnTo>
                  <a:lnTo>
                    <a:pt x="3298406" y="1181773"/>
                  </a:lnTo>
                  <a:lnTo>
                    <a:pt x="3305022" y="1231074"/>
                  </a:lnTo>
                  <a:lnTo>
                    <a:pt x="3323717" y="1275384"/>
                  </a:lnTo>
                  <a:lnTo>
                    <a:pt x="3352723" y="1312913"/>
                  </a:lnTo>
                  <a:lnTo>
                    <a:pt x="3390252" y="1341907"/>
                  </a:lnTo>
                  <a:lnTo>
                    <a:pt x="3434550" y="1360601"/>
                  </a:lnTo>
                  <a:lnTo>
                    <a:pt x="3483851" y="1367231"/>
                  </a:lnTo>
                  <a:lnTo>
                    <a:pt x="3533152" y="1360601"/>
                  </a:lnTo>
                  <a:lnTo>
                    <a:pt x="3577450" y="1341907"/>
                  </a:lnTo>
                  <a:lnTo>
                    <a:pt x="3614978" y="1312913"/>
                  </a:lnTo>
                  <a:lnTo>
                    <a:pt x="3643985" y="1275384"/>
                  </a:lnTo>
                  <a:lnTo>
                    <a:pt x="3662680" y="1231074"/>
                  </a:lnTo>
                  <a:lnTo>
                    <a:pt x="3669296" y="11817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8509" y="2536067"/>
              <a:ext cx="2038349" cy="21240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40462" y="2536067"/>
              <a:ext cx="2464435" cy="736600"/>
            </a:xfrm>
            <a:custGeom>
              <a:avLst/>
              <a:gdLst/>
              <a:ahLst/>
              <a:cxnLst/>
              <a:rect l="l" t="t" r="r" b="b"/>
              <a:pathLst>
                <a:path w="2464434" h="736600">
                  <a:moveTo>
                    <a:pt x="2132358" y="736161"/>
                  </a:moveTo>
                  <a:lnTo>
                    <a:pt x="333375" y="736161"/>
                  </a:lnTo>
                  <a:lnTo>
                    <a:pt x="284111" y="732546"/>
                  </a:lnTo>
                  <a:lnTo>
                    <a:pt x="237091" y="722046"/>
                  </a:lnTo>
                  <a:lnTo>
                    <a:pt x="192832" y="705176"/>
                  </a:lnTo>
                  <a:lnTo>
                    <a:pt x="151848" y="682452"/>
                  </a:lnTo>
                  <a:lnTo>
                    <a:pt x="114656" y="654390"/>
                  </a:lnTo>
                  <a:lnTo>
                    <a:pt x="81771" y="621505"/>
                  </a:lnTo>
                  <a:lnTo>
                    <a:pt x="53708" y="584312"/>
                  </a:lnTo>
                  <a:lnTo>
                    <a:pt x="30984" y="543329"/>
                  </a:lnTo>
                  <a:lnTo>
                    <a:pt x="14114" y="499069"/>
                  </a:lnTo>
                  <a:lnTo>
                    <a:pt x="3614" y="452050"/>
                  </a:lnTo>
                  <a:lnTo>
                    <a:pt x="0" y="402786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2132362" y="0"/>
                  </a:lnTo>
                  <a:lnTo>
                    <a:pt x="2181622" y="3614"/>
                  </a:lnTo>
                  <a:lnTo>
                    <a:pt x="2228641" y="14114"/>
                  </a:lnTo>
                  <a:lnTo>
                    <a:pt x="2272901" y="30984"/>
                  </a:lnTo>
                  <a:lnTo>
                    <a:pt x="2313884" y="53708"/>
                  </a:lnTo>
                  <a:lnTo>
                    <a:pt x="2351076" y="81771"/>
                  </a:lnTo>
                  <a:lnTo>
                    <a:pt x="2383962" y="114656"/>
                  </a:lnTo>
                  <a:lnTo>
                    <a:pt x="2412024" y="151848"/>
                  </a:lnTo>
                  <a:lnTo>
                    <a:pt x="2434748" y="192832"/>
                  </a:lnTo>
                  <a:lnTo>
                    <a:pt x="2451618" y="237091"/>
                  </a:lnTo>
                  <a:lnTo>
                    <a:pt x="2462118" y="284111"/>
                  </a:lnTo>
                  <a:lnTo>
                    <a:pt x="2464416" y="315428"/>
                  </a:lnTo>
                  <a:lnTo>
                    <a:pt x="2464416" y="420733"/>
                  </a:lnTo>
                  <a:lnTo>
                    <a:pt x="2451618" y="499069"/>
                  </a:lnTo>
                  <a:lnTo>
                    <a:pt x="2434748" y="543329"/>
                  </a:lnTo>
                  <a:lnTo>
                    <a:pt x="2412024" y="584312"/>
                  </a:lnTo>
                  <a:lnTo>
                    <a:pt x="2383962" y="621505"/>
                  </a:lnTo>
                  <a:lnTo>
                    <a:pt x="2351076" y="654390"/>
                  </a:lnTo>
                  <a:lnTo>
                    <a:pt x="2313884" y="682452"/>
                  </a:lnTo>
                  <a:lnTo>
                    <a:pt x="2272901" y="705176"/>
                  </a:lnTo>
                  <a:lnTo>
                    <a:pt x="2228641" y="722046"/>
                  </a:lnTo>
                  <a:lnTo>
                    <a:pt x="2181622" y="732546"/>
                  </a:lnTo>
                  <a:lnTo>
                    <a:pt x="2132358" y="7361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1160" y="2536067"/>
              <a:ext cx="2276474" cy="23336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50532" y="3483383"/>
              <a:ext cx="2464435" cy="1505585"/>
            </a:xfrm>
            <a:custGeom>
              <a:avLst/>
              <a:gdLst/>
              <a:ahLst/>
              <a:cxnLst/>
              <a:rect l="l" t="t" r="r" b="b"/>
              <a:pathLst>
                <a:path w="2464435" h="1505585">
                  <a:moveTo>
                    <a:pt x="2132364" y="1505365"/>
                  </a:moveTo>
                  <a:lnTo>
                    <a:pt x="333369" y="1505365"/>
                  </a:lnTo>
                  <a:lnTo>
                    <a:pt x="284111" y="1501751"/>
                  </a:lnTo>
                  <a:lnTo>
                    <a:pt x="237091" y="1491251"/>
                  </a:lnTo>
                  <a:lnTo>
                    <a:pt x="192832" y="1474381"/>
                  </a:lnTo>
                  <a:lnTo>
                    <a:pt x="151848" y="1451657"/>
                  </a:lnTo>
                  <a:lnTo>
                    <a:pt x="114656" y="1423594"/>
                  </a:lnTo>
                  <a:lnTo>
                    <a:pt x="81771" y="1390709"/>
                  </a:lnTo>
                  <a:lnTo>
                    <a:pt x="53708" y="1353517"/>
                  </a:lnTo>
                  <a:lnTo>
                    <a:pt x="30984" y="1312533"/>
                  </a:lnTo>
                  <a:lnTo>
                    <a:pt x="14114" y="1268274"/>
                  </a:lnTo>
                  <a:lnTo>
                    <a:pt x="3614" y="1221254"/>
                  </a:lnTo>
                  <a:lnTo>
                    <a:pt x="0" y="1171990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2132358" y="0"/>
                  </a:lnTo>
                  <a:lnTo>
                    <a:pt x="2181621" y="3614"/>
                  </a:lnTo>
                  <a:lnTo>
                    <a:pt x="2228641" y="14114"/>
                  </a:lnTo>
                  <a:lnTo>
                    <a:pt x="2272900" y="30984"/>
                  </a:lnTo>
                  <a:lnTo>
                    <a:pt x="2313884" y="53708"/>
                  </a:lnTo>
                  <a:lnTo>
                    <a:pt x="2351076" y="81771"/>
                  </a:lnTo>
                  <a:lnTo>
                    <a:pt x="2383961" y="114656"/>
                  </a:lnTo>
                  <a:lnTo>
                    <a:pt x="2412024" y="151848"/>
                  </a:lnTo>
                  <a:lnTo>
                    <a:pt x="2434748" y="192832"/>
                  </a:lnTo>
                  <a:lnTo>
                    <a:pt x="2451618" y="237091"/>
                  </a:lnTo>
                  <a:lnTo>
                    <a:pt x="2462118" y="284111"/>
                  </a:lnTo>
                  <a:lnTo>
                    <a:pt x="2463860" y="307850"/>
                  </a:lnTo>
                  <a:lnTo>
                    <a:pt x="2463860" y="1197515"/>
                  </a:lnTo>
                  <a:lnTo>
                    <a:pt x="2451618" y="1268274"/>
                  </a:lnTo>
                  <a:lnTo>
                    <a:pt x="2434748" y="1312533"/>
                  </a:lnTo>
                  <a:lnTo>
                    <a:pt x="2412024" y="1353517"/>
                  </a:lnTo>
                  <a:lnTo>
                    <a:pt x="2383961" y="1390709"/>
                  </a:lnTo>
                  <a:lnTo>
                    <a:pt x="2351076" y="1423594"/>
                  </a:lnTo>
                  <a:lnTo>
                    <a:pt x="2313884" y="1451657"/>
                  </a:lnTo>
                  <a:lnTo>
                    <a:pt x="2272900" y="1474381"/>
                  </a:lnTo>
                  <a:lnTo>
                    <a:pt x="2228641" y="1491251"/>
                  </a:lnTo>
                  <a:lnTo>
                    <a:pt x="2181621" y="1501751"/>
                  </a:lnTo>
                  <a:lnTo>
                    <a:pt x="2132364" y="15053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519279" y="371031"/>
            <a:ext cx="168338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TEXT</a:t>
            </a:r>
            <a:r>
              <a:rPr sz="1950" spc="-70" dirty="0"/>
              <a:t> </a:t>
            </a:r>
            <a:r>
              <a:rPr sz="1950" spc="-10" dirty="0"/>
              <a:t>TOOLS</a:t>
            </a:r>
            <a:endParaRPr sz="1950"/>
          </a:p>
        </p:txBody>
      </p:sp>
      <p:sp>
        <p:nvSpPr>
          <p:cNvPr id="19" name="object 19"/>
          <p:cNvSpPr txBox="1"/>
          <p:nvPr/>
        </p:nvSpPr>
        <p:spPr>
          <a:xfrm>
            <a:off x="3712568" y="2559978"/>
            <a:ext cx="2694940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190" marR="77470" indent="-3810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Split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 text column based on a  specific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delimiter,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number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endParaRPr sz="1200">
              <a:latin typeface="Comic Sans MS"/>
              <a:cs typeface="Comic Sans MS"/>
            </a:endParaRPr>
          </a:p>
          <a:p>
            <a:pPr marL="43942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Comic Sans MS"/>
                <a:cs typeface="Comic Sans MS"/>
              </a:rPr>
              <a:t>characters,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other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attributes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omic Sans MS"/>
              <a:cs typeface="Comic Sans MS"/>
            </a:endParaRPr>
          </a:p>
          <a:p>
            <a:pPr marL="12700" marR="685165" indent="45085" algn="ctr">
              <a:lnSpc>
                <a:spcPct val="114599"/>
              </a:lnSpc>
              <a:spcBef>
                <a:spcPts val="5"/>
              </a:spcBef>
            </a:pPr>
            <a:r>
              <a:rPr sz="1200" b="1" dirty="0">
                <a:latin typeface="Comic Sans MS"/>
                <a:cs typeface="Comic Sans MS"/>
              </a:rPr>
              <a:t>Format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 text column to  upper,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lower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proper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case, </a:t>
            </a:r>
            <a:r>
              <a:rPr sz="1200" spc="-35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add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prefix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suffix.</a:t>
            </a:r>
            <a:endParaRPr sz="1200">
              <a:latin typeface="Comic Sans MS"/>
              <a:cs typeface="Comic Sans MS"/>
            </a:endParaRPr>
          </a:p>
          <a:p>
            <a:pPr marL="29845" marR="702310" algn="ctr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Use “Trim” to eliminate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leading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&amp;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trailing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spaces,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“Clean”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remove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non-</a:t>
            </a:r>
            <a:endParaRPr sz="1200">
              <a:latin typeface="Comic Sans MS"/>
              <a:cs typeface="Comic Sans MS"/>
            </a:endParaRPr>
          </a:p>
          <a:p>
            <a:pPr marR="672465" algn="ctr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Comic Sans MS"/>
                <a:cs typeface="Comic Sans MS"/>
              </a:rPr>
              <a:t>printable characters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63414" y="2614612"/>
            <a:ext cx="6414770" cy="4366260"/>
            <a:chOff x="1163414" y="2614612"/>
            <a:chExt cx="6414770" cy="4366260"/>
          </a:xfrm>
        </p:grpSpPr>
        <p:sp>
          <p:nvSpPr>
            <p:cNvPr id="21" name="object 21"/>
            <p:cNvSpPr/>
            <p:nvPr/>
          </p:nvSpPr>
          <p:spPr>
            <a:xfrm>
              <a:off x="2121090" y="2614624"/>
              <a:ext cx="5457190" cy="1210310"/>
            </a:xfrm>
            <a:custGeom>
              <a:avLst/>
              <a:gdLst/>
              <a:ahLst/>
              <a:cxnLst/>
              <a:rect l="l" t="t" r="r" b="b"/>
              <a:pathLst>
                <a:path w="5457190" h="1210310">
                  <a:moveTo>
                    <a:pt x="2069134" y="213372"/>
                  </a:moveTo>
                  <a:lnTo>
                    <a:pt x="2051405" y="164465"/>
                  </a:lnTo>
                  <a:lnTo>
                    <a:pt x="2022360" y="105968"/>
                  </a:lnTo>
                  <a:lnTo>
                    <a:pt x="1973694" y="13335"/>
                  </a:lnTo>
                  <a:lnTo>
                    <a:pt x="1950834" y="0"/>
                  </a:lnTo>
                  <a:lnTo>
                    <a:pt x="1941309" y="0"/>
                  </a:lnTo>
                  <a:lnTo>
                    <a:pt x="1920354" y="32385"/>
                  </a:lnTo>
                  <a:lnTo>
                    <a:pt x="1936623" y="67081"/>
                  </a:lnTo>
                  <a:lnTo>
                    <a:pt x="1971205" y="114300"/>
                  </a:lnTo>
                  <a:lnTo>
                    <a:pt x="1974265" y="118897"/>
                  </a:lnTo>
                  <a:lnTo>
                    <a:pt x="1966836" y="116763"/>
                  </a:lnTo>
                  <a:lnTo>
                    <a:pt x="1966836" y="169672"/>
                  </a:lnTo>
                  <a:lnTo>
                    <a:pt x="1965121" y="162877"/>
                  </a:lnTo>
                  <a:lnTo>
                    <a:pt x="1966836" y="169672"/>
                  </a:lnTo>
                  <a:lnTo>
                    <a:pt x="1966836" y="116763"/>
                  </a:lnTo>
                  <a:lnTo>
                    <a:pt x="1928571" y="105727"/>
                  </a:lnTo>
                  <a:lnTo>
                    <a:pt x="1876856" y="93433"/>
                  </a:lnTo>
                  <a:lnTo>
                    <a:pt x="1832724" y="83820"/>
                  </a:lnTo>
                  <a:lnTo>
                    <a:pt x="1792490" y="76428"/>
                  </a:lnTo>
                  <a:lnTo>
                    <a:pt x="1745094" y="73342"/>
                  </a:lnTo>
                  <a:lnTo>
                    <a:pt x="1715325" y="73647"/>
                  </a:lnTo>
                  <a:lnTo>
                    <a:pt x="1632648" y="77901"/>
                  </a:lnTo>
                  <a:lnTo>
                    <a:pt x="1581988" y="81572"/>
                  </a:lnTo>
                  <a:lnTo>
                    <a:pt x="1467561" y="91338"/>
                  </a:lnTo>
                  <a:lnTo>
                    <a:pt x="1279969" y="110070"/>
                  </a:lnTo>
                  <a:lnTo>
                    <a:pt x="1046937" y="137109"/>
                  </a:lnTo>
                  <a:lnTo>
                    <a:pt x="957834" y="149136"/>
                  </a:lnTo>
                  <a:lnTo>
                    <a:pt x="882370" y="161074"/>
                  </a:lnTo>
                  <a:lnTo>
                    <a:pt x="821169" y="174256"/>
                  </a:lnTo>
                  <a:lnTo>
                    <a:pt x="770547" y="189776"/>
                  </a:lnTo>
                  <a:lnTo>
                    <a:pt x="715060" y="210667"/>
                  </a:lnTo>
                  <a:lnTo>
                    <a:pt x="665162" y="232384"/>
                  </a:lnTo>
                  <a:lnTo>
                    <a:pt x="600138" y="263067"/>
                  </a:lnTo>
                  <a:lnTo>
                    <a:pt x="560654" y="282498"/>
                  </a:lnTo>
                  <a:lnTo>
                    <a:pt x="465188" y="330974"/>
                  </a:lnTo>
                  <a:lnTo>
                    <a:pt x="344284" y="394220"/>
                  </a:lnTo>
                  <a:lnTo>
                    <a:pt x="9639" y="574357"/>
                  </a:lnTo>
                  <a:lnTo>
                    <a:pt x="0" y="596455"/>
                  </a:lnTo>
                  <a:lnTo>
                    <a:pt x="114" y="603885"/>
                  </a:lnTo>
                  <a:lnTo>
                    <a:pt x="3632" y="609307"/>
                  </a:lnTo>
                  <a:lnTo>
                    <a:pt x="9639" y="613765"/>
                  </a:lnTo>
                  <a:lnTo>
                    <a:pt x="17805" y="616610"/>
                  </a:lnTo>
                  <a:lnTo>
                    <a:pt x="27736" y="617220"/>
                  </a:lnTo>
                  <a:lnTo>
                    <a:pt x="49301" y="612063"/>
                  </a:lnTo>
                  <a:lnTo>
                    <a:pt x="116166" y="579628"/>
                  </a:lnTo>
                  <a:lnTo>
                    <a:pt x="158623" y="555117"/>
                  </a:lnTo>
                  <a:lnTo>
                    <a:pt x="205181" y="526910"/>
                  </a:lnTo>
                  <a:lnTo>
                    <a:pt x="355180" y="433870"/>
                  </a:lnTo>
                  <a:lnTo>
                    <a:pt x="403860" y="404660"/>
                  </a:lnTo>
                  <a:lnTo>
                    <a:pt x="449503" y="378637"/>
                  </a:lnTo>
                  <a:lnTo>
                    <a:pt x="490651" y="357187"/>
                  </a:lnTo>
                  <a:lnTo>
                    <a:pt x="538645" y="333857"/>
                  </a:lnTo>
                  <a:lnTo>
                    <a:pt x="586625" y="311467"/>
                  </a:lnTo>
                  <a:lnTo>
                    <a:pt x="633869" y="290347"/>
                  </a:lnTo>
                  <a:lnTo>
                    <a:pt x="679653" y="270878"/>
                  </a:lnTo>
                  <a:lnTo>
                    <a:pt x="723290" y="253377"/>
                  </a:lnTo>
                  <a:lnTo>
                    <a:pt x="764032" y="238213"/>
                  </a:lnTo>
                  <a:lnTo>
                    <a:pt x="801166" y="225742"/>
                  </a:lnTo>
                  <a:lnTo>
                    <a:pt x="863320" y="208597"/>
                  </a:lnTo>
                  <a:lnTo>
                    <a:pt x="966939" y="192112"/>
                  </a:lnTo>
                  <a:lnTo>
                    <a:pt x="1009218" y="186575"/>
                  </a:lnTo>
                  <a:lnTo>
                    <a:pt x="1171130" y="168236"/>
                  </a:lnTo>
                  <a:lnTo>
                    <a:pt x="1421117" y="144221"/>
                  </a:lnTo>
                  <a:lnTo>
                    <a:pt x="1589493" y="130746"/>
                  </a:lnTo>
                  <a:lnTo>
                    <a:pt x="1635175" y="127762"/>
                  </a:lnTo>
                  <a:lnTo>
                    <a:pt x="1673491" y="125730"/>
                  </a:lnTo>
                  <a:lnTo>
                    <a:pt x="1727466" y="124447"/>
                  </a:lnTo>
                  <a:lnTo>
                    <a:pt x="1745221" y="125006"/>
                  </a:lnTo>
                  <a:lnTo>
                    <a:pt x="1761718" y="126644"/>
                  </a:lnTo>
                  <a:lnTo>
                    <a:pt x="1782241" y="129540"/>
                  </a:lnTo>
                  <a:lnTo>
                    <a:pt x="1833092" y="143090"/>
                  </a:lnTo>
                  <a:lnTo>
                    <a:pt x="1913674" y="169672"/>
                  </a:lnTo>
                  <a:lnTo>
                    <a:pt x="1953691" y="182714"/>
                  </a:lnTo>
                  <a:lnTo>
                    <a:pt x="1992744" y="191452"/>
                  </a:lnTo>
                  <a:lnTo>
                    <a:pt x="2002269" y="191452"/>
                  </a:lnTo>
                  <a:lnTo>
                    <a:pt x="2004174" y="190969"/>
                  </a:lnTo>
                  <a:lnTo>
                    <a:pt x="2006079" y="190500"/>
                  </a:lnTo>
                  <a:lnTo>
                    <a:pt x="2008339" y="188709"/>
                  </a:lnTo>
                  <a:lnTo>
                    <a:pt x="2009889" y="196215"/>
                  </a:lnTo>
                  <a:lnTo>
                    <a:pt x="1985797" y="210248"/>
                  </a:lnTo>
                  <a:lnTo>
                    <a:pt x="1941207" y="215519"/>
                  </a:lnTo>
                  <a:lnTo>
                    <a:pt x="1888578" y="216712"/>
                  </a:lnTo>
                  <a:lnTo>
                    <a:pt x="1840331" y="218554"/>
                  </a:lnTo>
                  <a:lnTo>
                    <a:pt x="1813344" y="224726"/>
                  </a:lnTo>
                  <a:lnTo>
                    <a:pt x="1811769" y="224790"/>
                  </a:lnTo>
                  <a:lnTo>
                    <a:pt x="1810194" y="225450"/>
                  </a:lnTo>
                  <a:lnTo>
                    <a:pt x="1808911" y="225742"/>
                  </a:lnTo>
                  <a:lnTo>
                    <a:pt x="1808149" y="226301"/>
                  </a:lnTo>
                  <a:lnTo>
                    <a:pt x="1805673" y="227330"/>
                  </a:lnTo>
                  <a:lnTo>
                    <a:pt x="1799386" y="231571"/>
                  </a:lnTo>
                  <a:lnTo>
                    <a:pt x="1793824" y="236702"/>
                  </a:lnTo>
                  <a:lnTo>
                    <a:pt x="1789861" y="241935"/>
                  </a:lnTo>
                  <a:lnTo>
                    <a:pt x="1788439" y="248539"/>
                  </a:lnTo>
                  <a:lnTo>
                    <a:pt x="1788439" y="252691"/>
                  </a:lnTo>
                  <a:lnTo>
                    <a:pt x="1787956" y="255270"/>
                  </a:lnTo>
                  <a:lnTo>
                    <a:pt x="1788706" y="261658"/>
                  </a:lnTo>
                  <a:lnTo>
                    <a:pt x="1791766" y="268605"/>
                  </a:lnTo>
                  <a:lnTo>
                    <a:pt x="1792097" y="269036"/>
                  </a:lnTo>
                  <a:lnTo>
                    <a:pt x="1792719" y="270510"/>
                  </a:lnTo>
                  <a:lnTo>
                    <a:pt x="1796313" y="275132"/>
                  </a:lnTo>
                  <a:lnTo>
                    <a:pt x="1799145" y="277253"/>
                  </a:lnTo>
                  <a:lnTo>
                    <a:pt x="1801291" y="279082"/>
                  </a:lnTo>
                  <a:lnTo>
                    <a:pt x="1807349" y="281940"/>
                  </a:lnTo>
                  <a:lnTo>
                    <a:pt x="1813140" y="283057"/>
                  </a:lnTo>
                  <a:lnTo>
                    <a:pt x="1816531" y="283845"/>
                  </a:lnTo>
                  <a:lnTo>
                    <a:pt x="1860118" y="283692"/>
                  </a:lnTo>
                  <a:lnTo>
                    <a:pt x="1862658" y="283362"/>
                  </a:lnTo>
                  <a:lnTo>
                    <a:pt x="1923694" y="275501"/>
                  </a:lnTo>
                  <a:lnTo>
                    <a:pt x="1987981" y="262674"/>
                  </a:lnTo>
                  <a:lnTo>
                    <a:pt x="2033701" y="248602"/>
                  </a:lnTo>
                  <a:lnTo>
                    <a:pt x="2064600" y="224510"/>
                  </a:lnTo>
                  <a:lnTo>
                    <a:pt x="2067039" y="220980"/>
                  </a:lnTo>
                  <a:lnTo>
                    <a:pt x="2069134" y="213372"/>
                  </a:lnTo>
                  <a:close/>
                </a:path>
                <a:path w="5457190" h="1210310">
                  <a:moveTo>
                    <a:pt x="5456987" y="560374"/>
                  </a:moveTo>
                  <a:lnTo>
                    <a:pt x="5443398" y="538822"/>
                  </a:lnTo>
                  <a:lnTo>
                    <a:pt x="5439854" y="535343"/>
                  </a:lnTo>
                  <a:lnTo>
                    <a:pt x="5432234" y="531012"/>
                  </a:lnTo>
                  <a:lnTo>
                    <a:pt x="5425833" y="530174"/>
                  </a:lnTo>
                  <a:lnTo>
                    <a:pt x="5425567" y="530059"/>
                  </a:lnTo>
                  <a:lnTo>
                    <a:pt x="5396001" y="524878"/>
                  </a:lnTo>
                  <a:lnTo>
                    <a:pt x="5396001" y="568375"/>
                  </a:lnTo>
                  <a:lnTo>
                    <a:pt x="5395887" y="567829"/>
                  </a:lnTo>
                  <a:lnTo>
                    <a:pt x="5395938" y="566902"/>
                  </a:lnTo>
                  <a:lnTo>
                    <a:pt x="5396001" y="568375"/>
                  </a:lnTo>
                  <a:lnTo>
                    <a:pt x="5396001" y="524878"/>
                  </a:lnTo>
                  <a:lnTo>
                    <a:pt x="5395506" y="524789"/>
                  </a:lnTo>
                  <a:lnTo>
                    <a:pt x="5353062" y="522795"/>
                  </a:lnTo>
                  <a:lnTo>
                    <a:pt x="5302694" y="523392"/>
                  </a:lnTo>
                  <a:lnTo>
                    <a:pt x="5248821" y="525894"/>
                  </a:lnTo>
                  <a:lnTo>
                    <a:pt x="5195900" y="529615"/>
                  </a:lnTo>
                  <a:lnTo>
                    <a:pt x="5148389" y="533869"/>
                  </a:lnTo>
                  <a:lnTo>
                    <a:pt x="5101666" y="539521"/>
                  </a:lnTo>
                  <a:lnTo>
                    <a:pt x="5056733" y="546354"/>
                  </a:lnTo>
                  <a:lnTo>
                    <a:pt x="5012385" y="554647"/>
                  </a:lnTo>
                  <a:lnTo>
                    <a:pt x="4967452" y="564680"/>
                  </a:lnTo>
                  <a:lnTo>
                    <a:pt x="4920742" y="576732"/>
                  </a:lnTo>
                  <a:lnTo>
                    <a:pt x="4874996" y="590943"/>
                  </a:lnTo>
                  <a:lnTo>
                    <a:pt x="4829467" y="606894"/>
                  </a:lnTo>
                  <a:lnTo>
                    <a:pt x="4783099" y="624598"/>
                  </a:lnTo>
                  <a:lnTo>
                    <a:pt x="4734826" y="644042"/>
                  </a:lnTo>
                  <a:lnTo>
                    <a:pt x="4490796" y="745667"/>
                  </a:lnTo>
                  <a:lnTo>
                    <a:pt x="4221861" y="862241"/>
                  </a:lnTo>
                  <a:lnTo>
                    <a:pt x="4077754" y="927468"/>
                  </a:lnTo>
                  <a:lnTo>
                    <a:pt x="4038193" y="946086"/>
                  </a:lnTo>
                  <a:lnTo>
                    <a:pt x="3978668" y="975753"/>
                  </a:lnTo>
                  <a:lnTo>
                    <a:pt x="3924477" y="1007211"/>
                  </a:lnTo>
                  <a:lnTo>
                    <a:pt x="3887876" y="1031214"/>
                  </a:lnTo>
                  <a:lnTo>
                    <a:pt x="3839489" y="1064590"/>
                  </a:lnTo>
                  <a:lnTo>
                    <a:pt x="3775252" y="1110246"/>
                  </a:lnTo>
                  <a:lnTo>
                    <a:pt x="3691064" y="1171092"/>
                  </a:lnTo>
                  <a:lnTo>
                    <a:pt x="3685832" y="1194803"/>
                  </a:lnTo>
                  <a:lnTo>
                    <a:pt x="3687254" y="1202524"/>
                  </a:lnTo>
                  <a:lnTo>
                    <a:pt x="3692144" y="1206385"/>
                  </a:lnTo>
                  <a:lnTo>
                    <a:pt x="3699268" y="1209078"/>
                  </a:lnTo>
                  <a:lnTo>
                    <a:pt x="3708006" y="1210157"/>
                  </a:lnTo>
                  <a:lnTo>
                    <a:pt x="3717734" y="1209192"/>
                  </a:lnTo>
                  <a:lnTo>
                    <a:pt x="3751910" y="1190383"/>
                  </a:lnTo>
                  <a:lnTo>
                    <a:pt x="3796906" y="1153706"/>
                  </a:lnTo>
                  <a:lnTo>
                    <a:pt x="3845649" y="1111681"/>
                  </a:lnTo>
                  <a:lnTo>
                    <a:pt x="3891089" y="1076794"/>
                  </a:lnTo>
                  <a:lnTo>
                    <a:pt x="3953002" y="1039533"/>
                  </a:lnTo>
                  <a:lnTo>
                    <a:pt x="4026344" y="1001547"/>
                  </a:lnTo>
                  <a:lnTo>
                    <a:pt x="4100284" y="965784"/>
                  </a:lnTo>
                  <a:lnTo>
                    <a:pt x="4248493" y="897864"/>
                  </a:lnTo>
                  <a:lnTo>
                    <a:pt x="4468342" y="801204"/>
                  </a:lnTo>
                  <a:lnTo>
                    <a:pt x="4567479" y="759066"/>
                  </a:lnTo>
                  <a:lnTo>
                    <a:pt x="4647374" y="726274"/>
                  </a:lnTo>
                  <a:lnTo>
                    <a:pt x="4701248" y="705434"/>
                  </a:lnTo>
                  <a:lnTo>
                    <a:pt x="4747615" y="688886"/>
                  </a:lnTo>
                  <a:lnTo>
                    <a:pt x="4885131" y="642454"/>
                  </a:lnTo>
                  <a:lnTo>
                    <a:pt x="4941697" y="626262"/>
                  </a:lnTo>
                  <a:lnTo>
                    <a:pt x="4985893" y="616216"/>
                  </a:lnTo>
                  <a:lnTo>
                    <a:pt x="5033848" y="606615"/>
                  </a:lnTo>
                  <a:lnTo>
                    <a:pt x="5085016" y="598271"/>
                  </a:lnTo>
                  <a:lnTo>
                    <a:pt x="5138864" y="591972"/>
                  </a:lnTo>
                  <a:lnTo>
                    <a:pt x="5190541" y="590169"/>
                  </a:lnTo>
                  <a:lnTo>
                    <a:pt x="5250726" y="591794"/>
                  </a:lnTo>
                  <a:lnTo>
                    <a:pt x="5312803" y="594588"/>
                  </a:lnTo>
                  <a:lnTo>
                    <a:pt x="5370207" y="596277"/>
                  </a:lnTo>
                  <a:lnTo>
                    <a:pt x="5416334" y="594575"/>
                  </a:lnTo>
                  <a:lnTo>
                    <a:pt x="5422671" y="592924"/>
                  </a:lnTo>
                  <a:lnTo>
                    <a:pt x="5422849" y="592874"/>
                  </a:lnTo>
                  <a:lnTo>
                    <a:pt x="5428881" y="592632"/>
                  </a:lnTo>
                  <a:lnTo>
                    <a:pt x="5436628" y="590550"/>
                  </a:lnTo>
                  <a:lnTo>
                    <a:pt x="5442191" y="587844"/>
                  </a:lnTo>
                  <a:lnTo>
                    <a:pt x="5444617" y="587209"/>
                  </a:lnTo>
                  <a:lnTo>
                    <a:pt x="5451094" y="581025"/>
                  </a:lnTo>
                  <a:lnTo>
                    <a:pt x="5455094" y="574116"/>
                  </a:lnTo>
                  <a:lnTo>
                    <a:pt x="5456936" y="566851"/>
                  </a:lnTo>
                  <a:lnTo>
                    <a:pt x="5456987" y="56037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6680" y="3752849"/>
              <a:ext cx="225201" cy="2213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414" y="4894478"/>
              <a:ext cx="2400299" cy="20859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28688" y="5264973"/>
              <a:ext cx="2762885" cy="890269"/>
            </a:xfrm>
            <a:custGeom>
              <a:avLst/>
              <a:gdLst/>
              <a:ahLst/>
              <a:cxnLst/>
              <a:rect l="l" t="t" r="r" b="b"/>
              <a:pathLst>
                <a:path w="2762884" h="890270">
                  <a:moveTo>
                    <a:pt x="2431158" y="889657"/>
                  </a:moveTo>
                  <a:lnTo>
                    <a:pt x="333369" y="889657"/>
                  </a:lnTo>
                  <a:lnTo>
                    <a:pt x="284111" y="886043"/>
                  </a:lnTo>
                  <a:lnTo>
                    <a:pt x="237091" y="875543"/>
                  </a:lnTo>
                  <a:lnTo>
                    <a:pt x="192832" y="858673"/>
                  </a:lnTo>
                  <a:lnTo>
                    <a:pt x="151848" y="835949"/>
                  </a:lnTo>
                  <a:lnTo>
                    <a:pt x="114656" y="807886"/>
                  </a:lnTo>
                  <a:lnTo>
                    <a:pt x="81771" y="775001"/>
                  </a:lnTo>
                  <a:lnTo>
                    <a:pt x="53708" y="737808"/>
                  </a:lnTo>
                  <a:lnTo>
                    <a:pt x="30984" y="696825"/>
                  </a:lnTo>
                  <a:lnTo>
                    <a:pt x="14114" y="652565"/>
                  </a:lnTo>
                  <a:lnTo>
                    <a:pt x="3614" y="605546"/>
                  </a:lnTo>
                  <a:lnTo>
                    <a:pt x="0" y="556284"/>
                  </a:lnTo>
                  <a:lnTo>
                    <a:pt x="0" y="333372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431153" y="0"/>
                  </a:lnTo>
                  <a:lnTo>
                    <a:pt x="2480417" y="3614"/>
                  </a:lnTo>
                  <a:lnTo>
                    <a:pt x="2527436" y="14114"/>
                  </a:lnTo>
                  <a:lnTo>
                    <a:pt x="2571696" y="30984"/>
                  </a:lnTo>
                  <a:lnTo>
                    <a:pt x="2612680" y="53708"/>
                  </a:lnTo>
                  <a:lnTo>
                    <a:pt x="2649872" y="81771"/>
                  </a:lnTo>
                  <a:lnTo>
                    <a:pt x="2682757" y="114656"/>
                  </a:lnTo>
                  <a:lnTo>
                    <a:pt x="2710819" y="151848"/>
                  </a:lnTo>
                  <a:lnTo>
                    <a:pt x="2733544" y="192832"/>
                  </a:lnTo>
                  <a:lnTo>
                    <a:pt x="2750413" y="237091"/>
                  </a:lnTo>
                  <a:lnTo>
                    <a:pt x="2760914" y="284111"/>
                  </a:lnTo>
                  <a:lnTo>
                    <a:pt x="2762803" y="309864"/>
                  </a:lnTo>
                  <a:lnTo>
                    <a:pt x="2762803" y="579793"/>
                  </a:lnTo>
                  <a:lnTo>
                    <a:pt x="2750413" y="652565"/>
                  </a:lnTo>
                  <a:lnTo>
                    <a:pt x="2733544" y="696825"/>
                  </a:lnTo>
                  <a:lnTo>
                    <a:pt x="2710819" y="737808"/>
                  </a:lnTo>
                  <a:lnTo>
                    <a:pt x="2682757" y="775001"/>
                  </a:lnTo>
                  <a:lnTo>
                    <a:pt x="2649872" y="807886"/>
                  </a:lnTo>
                  <a:lnTo>
                    <a:pt x="2612680" y="835949"/>
                  </a:lnTo>
                  <a:lnTo>
                    <a:pt x="2571696" y="858673"/>
                  </a:lnTo>
                  <a:lnTo>
                    <a:pt x="2527436" y="875543"/>
                  </a:lnTo>
                  <a:lnTo>
                    <a:pt x="2480417" y="886043"/>
                  </a:lnTo>
                  <a:lnTo>
                    <a:pt x="2431158" y="889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26727" y="5365632"/>
            <a:ext cx="241173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Extract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characters from text  based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fixed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lengths,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first/last </a:t>
            </a:r>
            <a:r>
              <a:rPr sz="1200" spc="-35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characters,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ranges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delimiters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44114" y="5273001"/>
            <a:ext cx="1527810" cy="466090"/>
          </a:xfrm>
          <a:custGeom>
            <a:avLst/>
            <a:gdLst/>
            <a:ahLst/>
            <a:cxnLst/>
            <a:rect l="l" t="t" r="r" b="b"/>
            <a:pathLst>
              <a:path w="1527810" h="466089">
                <a:moveTo>
                  <a:pt x="1527810" y="401053"/>
                </a:moveTo>
                <a:lnTo>
                  <a:pt x="1508023" y="309994"/>
                </a:lnTo>
                <a:lnTo>
                  <a:pt x="1487093" y="249123"/>
                </a:lnTo>
                <a:lnTo>
                  <a:pt x="1463471" y="189522"/>
                </a:lnTo>
                <a:lnTo>
                  <a:pt x="1443380" y="145783"/>
                </a:lnTo>
                <a:lnTo>
                  <a:pt x="1422082" y="108635"/>
                </a:lnTo>
                <a:lnTo>
                  <a:pt x="1420977" y="107378"/>
                </a:lnTo>
                <a:lnTo>
                  <a:pt x="1419225" y="102920"/>
                </a:lnTo>
                <a:lnTo>
                  <a:pt x="1415122" y="98005"/>
                </a:lnTo>
                <a:lnTo>
                  <a:pt x="1414449" y="97510"/>
                </a:lnTo>
                <a:lnTo>
                  <a:pt x="1414449" y="100063"/>
                </a:lnTo>
                <a:lnTo>
                  <a:pt x="1407083" y="93980"/>
                </a:lnTo>
                <a:lnTo>
                  <a:pt x="1414411" y="100012"/>
                </a:lnTo>
                <a:lnTo>
                  <a:pt x="1414449" y="97510"/>
                </a:lnTo>
                <a:lnTo>
                  <a:pt x="1409230" y="93624"/>
                </a:lnTo>
                <a:lnTo>
                  <a:pt x="1402626" y="90322"/>
                </a:lnTo>
                <a:lnTo>
                  <a:pt x="1396365" y="88633"/>
                </a:lnTo>
                <a:lnTo>
                  <a:pt x="1394612" y="88900"/>
                </a:lnTo>
                <a:lnTo>
                  <a:pt x="1393507" y="88633"/>
                </a:lnTo>
                <a:lnTo>
                  <a:pt x="1387259" y="89789"/>
                </a:lnTo>
                <a:lnTo>
                  <a:pt x="1380655" y="92913"/>
                </a:lnTo>
                <a:lnTo>
                  <a:pt x="1374762" y="97472"/>
                </a:lnTo>
                <a:lnTo>
                  <a:pt x="1373339" y="99352"/>
                </a:lnTo>
                <a:lnTo>
                  <a:pt x="1372552" y="100063"/>
                </a:lnTo>
                <a:lnTo>
                  <a:pt x="1371803" y="101384"/>
                </a:lnTo>
                <a:lnTo>
                  <a:pt x="1370647" y="102920"/>
                </a:lnTo>
                <a:lnTo>
                  <a:pt x="1370431" y="103809"/>
                </a:lnTo>
                <a:lnTo>
                  <a:pt x="1369669" y="105156"/>
                </a:lnTo>
                <a:lnTo>
                  <a:pt x="1368031" y="110896"/>
                </a:lnTo>
                <a:lnTo>
                  <a:pt x="1367624" y="115887"/>
                </a:lnTo>
                <a:lnTo>
                  <a:pt x="1367663" y="123139"/>
                </a:lnTo>
                <a:lnTo>
                  <a:pt x="1376083" y="162267"/>
                </a:lnTo>
                <a:lnTo>
                  <a:pt x="1393367" y="214680"/>
                </a:lnTo>
                <a:lnTo>
                  <a:pt x="1415186" y="272935"/>
                </a:lnTo>
                <a:lnTo>
                  <a:pt x="1435404" y="322059"/>
                </a:lnTo>
                <a:lnTo>
                  <a:pt x="1428280" y="319493"/>
                </a:lnTo>
                <a:lnTo>
                  <a:pt x="1411046" y="314121"/>
                </a:lnTo>
                <a:lnTo>
                  <a:pt x="1392555" y="305803"/>
                </a:lnTo>
                <a:lnTo>
                  <a:pt x="1353908" y="280225"/>
                </a:lnTo>
                <a:lnTo>
                  <a:pt x="1308379" y="245554"/>
                </a:lnTo>
                <a:lnTo>
                  <a:pt x="1258747" y="209092"/>
                </a:lnTo>
                <a:lnTo>
                  <a:pt x="1207770" y="178168"/>
                </a:lnTo>
                <a:lnTo>
                  <a:pt x="1165288" y="158597"/>
                </a:lnTo>
                <a:lnTo>
                  <a:pt x="1120749" y="141693"/>
                </a:lnTo>
                <a:lnTo>
                  <a:pt x="1075067" y="126657"/>
                </a:lnTo>
                <a:lnTo>
                  <a:pt x="930910" y="83210"/>
                </a:lnTo>
                <a:lnTo>
                  <a:pt x="878332" y="68389"/>
                </a:lnTo>
                <a:lnTo>
                  <a:pt x="825207" y="54635"/>
                </a:lnTo>
                <a:lnTo>
                  <a:pt x="770572" y="41960"/>
                </a:lnTo>
                <a:lnTo>
                  <a:pt x="720966" y="31483"/>
                </a:lnTo>
                <a:lnTo>
                  <a:pt x="668845" y="21234"/>
                </a:lnTo>
                <a:lnTo>
                  <a:pt x="616953" y="12128"/>
                </a:lnTo>
                <a:lnTo>
                  <a:pt x="568032" y="5080"/>
                </a:lnTo>
                <a:lnTo>
                  <a:pt x="524827" y="1003"/>
                </a:lnTo>
                <a:lnTo>
                  <a:pt x="495414" y="0"/>
                </a:lnTo>
                <a:lnTo>
                  <a:pt x="469468" y="876"/>
                </a:lnTo>
                <a:lnTo>
                  <a:pt x="395744" y="7823"/>
                </a:lnTo>
                <a:lnTo>
                  <a:pt x="342138" y="15341"/>
                </a:lnTo>
                <a:lnTo>
                  <a:pt x="304088" y="21958"/>
                </a:lnTo>
                <a:lnTo>
                  <a:pt x="255231" y="31242"/>
                </a:lnTo>
                <a:lnTo>
                  <a:pt x="193090" y="43802"/>
                </a:lnTo>
                <a:lnTo>
                  <a:pt x="19050" y="81013"/>
                </a:lnTo>
                <a:lnTo>
                  <a:pt x="0" y="109588"/>
                </a:lnTo>
                <a:lnTo>
                  <a:pt x="2413" y="115671"/>
                </a:lnTo>
                <a:lnTo>
                  <a:pt x="53047" y="130822"/>
                </a:lnTo>
                <a:lnTo>
                  <a:pt x="93192" y="123520"/>
                </a:lnTo>
                <a:lnTo>
                  <a:pt x="142163" y="111048"/>
                </a:lnTo>
                <a:lnTo>
                  <a:pt x="250672" y="80327"/>
                </a:lnTo>
                <a:lnTo>
                  <a:pt x="302247" y="66954"/>
                </a:lnTo>
                <a:lnTo>
                  <a:pt x="346710" y="58153"/>
                </a:lnTo>
                <a:lnTo>
                  <a:pt x="397484" y="52070"/>
                </a:lnTo>
                <a:lnTo>
                  <a:pt x="445655" y="48145"/>
                </a:lnTo>
                <a:lnTo>
                  <a:pt x="489369" y="46355"/>
                </a:lnTo>
                <a:lnTo>
                  <a:pt x="526732" y="46723"/>
                </a:lnTo>
                <a:lnTo>
                  <a:pt x="626351" y="64706"/>
                </a:lnTo>
                <a:lnTo>
                  <a:pt x="671156" y="75323"/>
                </a:lnTo>
                <a:lnTo>
                  <a:pt x="779386" y="102920"/>
                </a:lnTo>
                <a:lnTo>
                  <a:pt x="893686" y="134073"/>
                </a:lnTo>
                <a:lnTo>
                  <a:pt x="946086" y="149161"/>
                </a:lnTo>
                <a:lnTo>
                  <a:pt x="1046594" y="179565"/>
                </a:lnTo>
                <a:lnTo>
                  <a:pt x="1096098" y="195313"/>
                </a:lnTo>
                <a:lnTo>
                  <a:pt x="1142377" y="212483"/>
                </a:lnTo>
                <a:lnTo>
                  <a:pt x="1187767" y="233413"/>
                </a:lnTo>
                <a:lnTo>
                  <a:pt x="1235113" y="262356"/>
                </a:lnTo>
                <a:lnTo>
                  <a:pt x="1281480" y="296392"/>
                </a:lnTo>
                <a:lnTo>
                  <a:pt x="1324800" y="329184"/>
                </a:lnTo>
                <a:lnTo>
                  <a:pt x="1363027" y="354380"/>
                </a:lnTo>
                <a:lnTo>
                  <a:pt x="1383982" y="365950"/>
                </a:lnTo>
                <a:lnTo>
                  <a:pt x="1403515" y="376288"/>
                </a:lnTo>
                <a:lnTo>
                  <a:pt x="1414932" y="380720"/>
                </a:lnTo>
                <a:lnTo>
                  <a:pt x="1418272" y="382955"/>
                </a:lnTo>
                <a:lnTo>
                  <a:pt x="1424317" y="385216"/>
                </a:lnTo>
                <a:lnTo>
                  <a:pt x="1430045" y="385216"/>
                </a:lnTo>
                <a:lnTo>
                  <a:pt x="1457553" y="368668"/>
                </a:lnTo>
                <a:lnTo>
                  <a:pt x="1458722" y="370827"/>
                </a:lnTo>
                <a:lnTo>
                  <a:pt x="1398587" y="391312"/>
                </a:lnTo>
                <a:lnTo>
                  <a:pt x="1326476" y="399199"/>
                </a:lnTo>
                <a:lnTo>
                  <a:pt x="1214437" y="408673"/>
                </a:lnTo>
                <a:lnTo>
                  <a:pt x="1210576" y="411645"/>
                </a:lnTo>
                <a:lnTo>
                  <a:pt x="1202055" y="418909"/>
                </a:lnTo>
                <a:lnTo>
                  <a:pt x="1193546" y="427951"/>
                </a:lnTo>
                <a:lnTo>
                  <a:pt x="1189672" y="436295"/>
                </a:lnTo>
                <a:lnTo>
                  <a:pt x="1191679" y="443953"/>
                </a:lnTo>
                <a:lnTo>
                  <a:pt x="1197063" y="451891"/>
                </a:lnTo>
                <a:lnTo>
                  <a:pt x="1204950" y="458927"/>
                </a:lnTo>
                <a:lnTo>
                  <a:pt x="1214437" y="463918"/>
                </a:lnTo>
                <a:lnTo>
                  <a:pt x="1235583" y="466013"/>
                </a:lnTo>
                <a:lnTo>
                  <a:pt x="1262786" y="462127"/>
                </a:lnTo>
                <a:lnTo>
                  <a:pt x="1293202" y="456272"/>
                </a:lnTo>
                <a:lnTo>
                  <a:pt x="1323975" y="452488"/>
                </a:lnTo>
                <a:lnTo>
                  <a:pt x="1369187" y="452399"/>
                </a:lnTo>
                <a:lnTo>
                  <a:pt x="1408518" y="453910"/>
                </a:lnTo>
                <a:lnTo>
                  <a:pt x="1449616" y="454888"/>
                </a:lnTo>
                <a:lnTo>
                  <a:pt x="1480185" y="452488"/>
                </a:lnTo>
                <a:lnTo>
                  <a:pt x="1481531" y="452208"/>
                </a:lnTo>
                <a:lnTo>
                  <a:pt x="1489760" y="450557"/>
                </a:lnTo>
                <a:lnTo>
                  <a:pt x="1521980" y="424980"/>
                </a:lnTo>
                <a:lnTo>
                  <a:pt x="1525930" y="414134"/>
                </a:lnTo>
                <a:lnTo>
                  <a:pt x="1527810" y="401053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86357" y="3104229"/>
            <a:ext cx="3014980" cy="4097020"/>
            <a:chOff x="5986357" y="3104229"/>
            <a:chExt cx="3014980" cy="40970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4152" y="3104229"/>
              <a:ext cx="1626971" cy="32956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86357" y="6120000"/>
              <a:ext cx="2294255" cy="1081405"/>
            </a:xfrm>
            <a:custGeom>
              <a:avLst/>
              <a:gdLst/>
              <a:ahLst/>
              <a:cxnLst/>
              <a:rect l="l" t="t" r="r" b="b"/>
              <a:pathLst>
                <a:path w="2294254" h="1081404">
                  <a:moveTo>
                    <a:pt x="2293622" y="1080899"/>
                  </a:moveTo>
                  <a:lnTo>
                    <a:pt x="20" y="1080899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7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5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7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79" y="112563"/>
                  </a:lnTo>
                  <a:lnTo>
                    <a:pt x="678876" y="93703"/>
                  </a:lnTo>
                  <a:lnTo>
                    <a:pt x="722202" y="76446"/>
                  </a:lnTo>
                  <a:lnTo>
                    <a:pt x="766413" y="60834"/>
                  </a:lnTo>
                  <a:lnTo>
                    <a:pt x="811467" y="46907"/>
                  </a:lnTo>
                  <a:lnTo>
                    <a:pt x="857321" y="34705"/>
                  </a:lnTo>
                  <a:lnTo>
                    <a:pt x="903930" y="24269"/>
                  </a:lnTo>
                  <a:lnTo>
                    <a:pt x="951254" y="15640"/>
                  </a:lnTo>
                  <a:lnTo>
                    <a:pt x="999247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7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7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7" y="132987"/>
                  </a:lnTo>
                  <a:lnTo>
                    <a:pt x="1738998" y="154933"/>
                  </a:lnTo>
                  <a:lnTo>
                    <a:pt x="1778351" y="178362"/>
                  </a:lnTo>
                  <a:lnTo>
                    <a:pt x="1816604" y="203233"/>
                  </a:lnTo>
                  <a:lnTo>
                    <a:pt x="1853712" y="229505"/>
                  </a:lnTo>
                  <a:lnTo>
                    <a:pt x="1889634" y="257138"/>
                  </a:lnTo>
                  <a:lnTo>
                    <a:pt x="1924326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3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2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2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3622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3107" y="609795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133178" y="2009403"/>
            <a:ext cx="1813560" cy="1095375"/>
          </a:xfrm>
          <a:custGeom>
            <a:avLst/>
            <a:gdLst/>
            <a:ahLst/>
            <a:cxnLst/>
            <a:rect l="l" t="t" r="r" b="b"/>
            <a:pathLst>
              <a:path w="1813559" h="1095375">
                <a:moveTo>
                  <a:pt x="273896" y="1094825"/>
                </a:moveTo>
                <a:lnTo>
                  <a:pt x="273896" y="780849"/>
                </a:lnTo>
                <a:lnTo>
                  <a:pt x="226894" y="755988"/>
                </a:lnTo>
                <a:lnTo>
                  <a:pt x="183255" y="726612"/>
                </a:lnTo>
                <a:lnTo>
                  <a:pt x="143353" y="693377"/>
                </a:lnTo>
                <a:lnTo>
                  <a:pt x="107560" y="656941"/>
                </a:lnTo>
                <a:lnTo>
                  <a:pt x="76249" y="617960"/>
                </a:lnTo>
                <a:lnTo>
                  <a:pt x="49794" y="577091"/>
                </a:lnTo>
                <a:lnTo>
                  <a:pt x="28569" y="534991"/>
                </a:lnTo>
                <a:lnTo>
                  <a:pt x="12946" y="492318"/>
                </a:lnTo>
                <a:lnTo>
                  <a:pt x="3298" y="449727"/>
                </a:lnTo>
                <a:lnTo>
                  <a:pt x="0" y="407876"/>
                </a:lnTo>
                <a:lnTo>
                  <a:pt x="2800" y="367992"/>
                </a:lnTo>
                <a:lnTo>
                  <a:pt x="11009" y="328238"/>
                </a:lnTo>
                <a:lnTo>
                  <a:pt x="24334" y="289002"/>
                </a:lnTo>
                <a:lnTo>
                  <a:pt x="42484" y="250674"/>
                </a:lnTo>
                <a:lnTo>
                  <a:pt x="65169" y="213641"/>
                </a:lnTo>
                <a:lnTo>
                  <a:pt x="92097" y="178292"/>
                </a:lnTo>
                <a:lnTo>
                  <a:pt x="122977" y="145015"/>
                </a:lnTo>
                <a:lnTo>
                  <a:pt x="157518" y="114199"/>
                </a:lnTo>
                <a:lnTo>
                  <a:pt x="195429" y="86231"/>
                </a:lnTo>
                <a:lnTo>
                  <a:pt x="236419" y="61501"/>
                </a:lnTo>
                <a:lnTo>
                  <a:pt x="280196" y="40396"/>
                </a:lnTo>
                <a:lnTo>
                  <a:pt x="326470" y="23305"/>
                </a:lnTo>
                <a:lnTo>
                  <a:pt x="374950" y="10616"/>
                </a:lnTo>
                <a:lnTo>
                  <a:pt x="425344" y="2718"/>
                </a:lnTo>
                <a:lnTo>
                  <a:pt x="477361" y="0"/>
                </a:lnTo>
                <a:lnTo>
                  <a:pt x="1329115" y="0"/>
                </a:lnTo>
                <a:lnTo>
                  <a:pt x="1382538" y="2718"/>
                </a:lnTo>
                <a:lnTo>
                  <a:pt x="1434152" y="10616"/>
                </a:lnTo>
                <a:lnTo>
                  <a:pt x="1483677" y="23305"/>
                </a:lnTo>
                <a:lnTo>
                  <a:pt x="1530838" y="40396"/>
                </a:lnTo>
                <a:lnTo>
                  <a:pt x="1575355" y="61501"/>
                </a:lnTo>
                <a:lnTo>
                  <a:pt x="1616952" y="86231"/>
                </a:lnTo>
                <a:lnTo>
                  <a:pt x="1655349" y="114199"/>
                </a:lnTo>
                <a:lnTo>
                  <a:pt x="1690269" y="145015"/>
                </a:lnTo>
                <a:lnTo>
                  <a:pt x="1721434" y="178292"/>
                </a:lnTo>
                <a:lnTo>
                  <a:pt x="1748567" y="213641"/>
                </a:lnTo>
                <a:lnTo>
                  <a:pt x="1771388" y="250674"/>
                </a:lnTo>
                <a:lnTo>
                  <a:pt x="1789622" y="289002"/>
                </a:lnTo>
                <a:lnTo>
                  <a:pt x="1802988" y="328238"/>
                </a:lnTo>
                <a:lnTo>
                  <a:pt x="1811211" y="367992"/>
                </a:lnTo>
                <a:lnTo>
                  <a:pt x="1813306" y="397832"/>
                </a:lnTo>
                <a:lnTo>
                  <a:pt x="1813306" y="418355"/>
                </a:lnTo>
                <a:lnTo>
                  <a:pt x="1802983" y="490837"/>
                </a:lnTo>
                <a:lnTo>
                  <a:pt x="1789614" y="531395"/>
                </a:lnTo>
                <a:lnTo>
                  <a:pt x="1771380" y="570844"/>
                </a:lnTo>
                <a:lnTo>
                  <a:pt x="1748558" y="608810"/>
                </a:lnTo>
                <a:lnTo>
                  <a:pt x="1721426" y="644924"/>
                </a:lnTo>
                <a:lnTo>
                  <a:pt x="1690261" y="678813"/>
                </a:lnTo>
                <a:lnTo>
                  <a:pt x="1655342" y="710106"/>
                </a:lnTo>
                <a:lnTo>
                  <a:pt x="1616946" y="738432"/>
                </a:lnTo>
                <a:lnTo>
                  <a:pt x="1575351" y="763419"/>
                </a:lnTo>
                <a:lnTo>
                  <a:pt x="1530835" y="784696"/>
                </a:lnTo>
                <a:lnTo>
                  <a:pt x="1483676" y="801891"/>
                </a:lnTo>
                <a:lnTo>
                  <a:pt x="1434151" y="814634"/>
                </a:lnTo>
                <a:lnTo>
                  <a:pt x="1382538" y="822551"/>
                </a:lnTo>
                <a:lnTo>
                  <a:pt x="1329115" y="825273"/>
                </a:lnTo>
                <a:lnTo>
                  <a:pt x="598112" y="825273"/>
                </a:lnTo>
                <a:lnTo>
                  <a:pt x="273896" y="1094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70633" y="2121690"/>
            <a:ext cx="173926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035" marR="5080" indent="-648970">
              <a:lnSpc>
                <a:spcPct val="112900"/>
              </a:lnSpc>
              <a:spcBef>
                <a:spcPts val="100"/>
              </a:spcBef>
            </a:pPr>
            <a:r>
              <a:rPr sz="1550" b="1" spc="-5" dirty="0">
                <a:latin typeface="Comic Sans MS"/>
                <a:cs typeface="Comic Sans MS"/>
              </a:rPr>
              <a:t>just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look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at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these </a:t>
            </a:r>
            <a:r>
              <a:rPr sz="1550" b="1" spc="-65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once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3005" y="233716"/>
            <a:ext cx="2671445" cy="453390"/>
          </a:xfrm>
          <a:custGeom>
            <a:avLst/>
            <a:gdLst/>
            <a:ahLst/>
            <a:cxnLst/>
            <a:rect l="l" t="t" r="r" b="b"/>
            <a:pathLst>
              <a:path w="2671445" h="453390">
                <a:moveTo>
                  <a:pt x="2444660" y="452946"/>
                </a:moveTo>
                <a:lnTo>
                  <a:pt x="226468" y="452946"/>
                </a:lnTo>
                <a:lnTo>
                  <a:pt x="180831" y="448345"/>
                </a:lnTo>
                <a:lnTo>
                  <a:pt x="138319" y="435149"/>
                </a:lnTo>
                <a:lnTo>
                  <a:pt x="99850" y="414268"/>
                </a:lnTo>
                <a:lnTo>
                  <a:pt x="66332" y="386614"/>
                </a:lnTo>
                <a:lnTo>
                  <a:pt x="38678" y="353096"/>
                </a:lnTo>
                <a:lnTo>
                  <a:pt x="17797" y="314627"/>
                </a:lnTo>
                <a:lnTo>
                  <a:pt x="4601" y="272115"/>
                </a:lnTo>
                <a:lnTo>
                  <a:pt x="0" y="226473"/>
                </a:lnTo>
                <a:lnTo>
                  <a:pt x="4601" y="180831"/>
                </a:lnTo>
                <a:lnTo>
                  <a:pt x="17797" y="138319"/>
                </a:lnTo>
                <a:lnTo>
                  <a:pt x="38678" y="99849"/>
                </a:lnTo>
                <a:lnTo>
                  <a:pt x="66332" y="66332"/>
                </a:lnTo>
                <a:lnTo>
                  <a:pt x="99850" y="38678"/>
                </a:lnTo>
                <a:lnTo>
                  <a:pt x="138319" y="17797"/>
                </a:lnTo>
                <a:lnTo>
                  <a:pt x="180831" y="4601"/>
                </a:lnTo>
                <a:lnTo>
                  <a:pt x="226473" y="0"/>
                </a:lnTo>
                <a:lnTo>
                  <a:pt x="2444656" y="0"/>
                </a:lnTo>
                <a:lnTo>
                  <a:pt x="2490298" y="4601"/>
                </a:lnTo>
                <a:lnTo>
                  <a:pt x="2532809" y="17797"/>
                </a:lnTo>
                <a:lnTo>
                  <a:pt x="2571279" y="38678"/>
                </a:lnTo>
                <a:lnTo>
                  <a:pt x="2604796" y="66332"/>
                </a:lnTo>
                <a:lnTo>
                  <a:pt x="2632451" y="99849"/>
                </a:lnTo>
                <a:lnTo>
                  <a:pt x="2653331" y="138319"/>
                </a:lnTo>
                <a:lnTo>
                  <a:pt x="2666528" y="180831"/>
                </a:lnTo>
                <a:lnTo>
                  <a:pt x="2671129" y="226473"/>
                </a:lnTo>
                <a:lnTo>
                  <a:pt x="2666528" y="272115"/>
                </a:lnTo>
                <a:lnTo>
                  <a:pt x="2653331" y="314627"/>
                </a:lnTo>
                <a:lnTo>
                  <a:pt x="2632451" y="353096"/>
                </a:lnTo>
                <a:lnTo>
                  <a:pt x="2604796" y="386614"/>
                </a:lnTo>
                <a:lnTo>
                  <a:pt x="2571279" y="414268"/>
                </a:lnTo>
                <a:lnTo>
                  <a:pt x="2532809" y="435149"/>
                </a:lnTo>
                <a:lnTo>
                  <a:pt x="2490298" y="448345"/>
                </a:lnTo>
                <a:lnTo>
                  <a:pt x="2444660" y="4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18880" y="297787"/>
            <a:ext cx="252476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NUMERICAL</a:t>
            </a:r>
            <a:r>
              <a:rPr sz="1950" spc="-60" dirty="0"/>
              <a:t> </a:t>
            </a:r>
            <a:r>
              <a:rPr sz="1950" spc="-10" dirty="0"/>
              <a:t>TOOLS</a:t>
            </a:r>
            <a:endParaRPr sz="1950"/>
          </a:p>
        </p:txBody>
      </p:sp>
      <p:grpSp>
        <p:nvGrpSpPr>
          <p:cNvPr id="14" name="object 14"/>
          <p:cNvGrpSpPr/>
          <p:nvPr/>
        </p:nvGrpSpPr>
        <p:grpSpPr>
          <a:xfrm>
            <a:off x="132040" y="773938"/>
            <a:ext cx="8296275" cy="3496945"/>
            <a:chOff x="132040" y="773938"/>
            <a:chExt cx="8296275" cy="349694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881" y="773938"/>
              <a:ext cx="8162924" cy="10191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040" y="1794318"/>
              <a:ext cx="2619374" cy="2476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42488" y="1794318"/>
              <a:ext cx="2139950" cy="1137285"/>
            </a:xfrm>
            <a:custGeom>
              <a:avLst/>
              <a:gdLst/>
              <a:ahLst/>
              <a:cxnLst/>
              <a:rect l="l" t="t" r="r" b="b"/>
              <a:pathLst>
                <a:path w="2139950" h="1137285">
                  <a:moveTo>
                    <a:pt x="1806389" y="1137041"/>
                  </a:moveTo>
                  <a:lnTo>
                    <a:pt x="333374" y="1137041"/>
                  </a:lnTo>
                  <a:lnTo>
                    <a:pt x="284111" y="1133426"/>
                  </a:lnTo>
                  <a:lnTo>
                    <a:pt x="237091" y="1122926"/>
                  </a:lnTo>
                  <a:lnTo>
                    <a:pt x="192832" y="1106056"/>
                  </a:lnTo>
                  <a:lnTo>
                    <a:pt x="151848" y="1083332"/>
                  </a:lnTo>
                  <a:lnTo>
                    <a:pt x="114656" y="1055269"/>
                  </a:lnTo>
                  <a:lnTo>
                    <a:pt x="81771" y="1022384"/>
                  </a:lnTo>
                  <a:lnTo>
                    <a:pt x="53708" y="985192"/>
                  </a:lnTo>
                  <a:lnTo>
                    <a:pt x="30984" y="944208"/>
                  </a:lnTo>
                  <a:lnTo>
                    <a:pt x="14114" y="899949"/>
                  </a:lnTo>
                  <a:lnTo>
                    <a:pt x="3614" y="852929"/>
                  </a:lnTo>
                  <a:lnTo>
                    <a:pt x="0" y="803666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1806389" y="0"/>
                  </a:lnTo>
                  <a:lnTo>
                    <a:pt x="1855652" y="3614"/>
                  </a:lnTo>
                  <a:lnTo>
                    <a:pt x="1902671" y="14114"/>
                  </a:lnTo>
                  <a:lnTo>
                    <a:pt x="1946931" y="30984"/>
                  </a:lnTo>
                  <a:lnTo>
                    <a:pt x="1987914" y="53708"/>
                  </a:lnTo>
                  <a:lnTo>
                    <a:pt x="2025107" y="81771"/>
                  </a:lnTo>
                  <a:lnTo>
                    <a:pt x="2057992" y="114656"/>
                  </a:lnTo>
                  <a:lnTo>
                    <a:pt x="2086055" y="151848"/>
                  </a:lnTo>
                  <a:lnTo>
                    <a:pt x="2108779" y="192832"/>
                  </a:lnTo>
                  <a:lnTo>
                    <a:pt x="2125649" y="237091"/>
                  </a:lnTo>
                  <a:lnTo>
                    <a:pt x="2136149" y="284111"/>
                  </a:lnTo>
                  <a:lnTo>
                    <a:pt x="2139763" y="333374"/>
                  </a:lnTo>
                  <a:lnTo>
                    <a:pt x="2139763" y="803666"/>
                  </a:lnTo>
                  <a:lnTo>
                    <a:pt x="2136149" y="852929"/>
                  </a:lnTo>
                  <a:lnTo>
                    <a:pt x="2125649" y="899949"/>
                  </a:lnTo>
                  <a:lnTo>
                    <a:pt x="2108779" y="944208"/>
                  </a:lnTo>
                  <a:lnTo>
                    <a:pt x="2086055" y="985192"/>
                  </a:lnTo>
                  <a:lnTo>
                    <a:pt x="2057992" y="1022384"/>
                  </a:lnTo>
                  <a:lnTo>
                    <a:pt x="2025107" y="1055269"/>
                  </a:lnTo>
                  <a:lnTo>
                    <a:pt x="1987914" y="1083332"/>
                  </a:lnTo>
                  <a:lnTo>
                    <a:pt x="1946931" y="1106056"/>
                  </a:lnTo>
                  <a:lnTo>
                    <a:pt x="1902671" y="1122926"/>
                  </a:lnTo>
                  <a:lnTo>
                    <a:pt x="1855652" y="1133426"/>
                  </a:lnTo>
                  <a:lnTo>
                    <a:pt x="1806389" y="1137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57378" y="1769931"/>
            <a:ext cx="195198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100" b="1" spc="-5" dirty="0">
                <a:latin typeface="Comic Sans MS"/>
                <a:cs typeface="Comic Sans MS"/>
              </a:rPr>
              <a:t>Statistic</a:t>
            </a:r>
            <a:r>
              <a:rPr sz="1100" b="1" dirty="0">
                <a:latin typeface="Comic Sans MS"/>
                <a:cs typeface="Comic Sans MS"/>
              </a:rPr>
              <a:t>s</a:t>
            </a:r>
            <a:r>
              <a:rPr sz="1100" b="1" spc="-15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function</a:t>
            </a:r>
            <a:r>
              <a:rPr sz="1100" dirty="0">
                <a:latin typeface="Comic Sans MS"/>
                <a:cs typeface="Comic Sans MS"/>
              </a:rPr>
              <a:t>s</a:t>
            </a:r>
            <a:r>
              <a:rPr sz="1100" spc="-5" dirty="0">
                <a:latin typeface="Comic Sans MS"/>
                <a:cs typeface="Comic Sans MS"/>
              </a:rPr>
              <a:t> allo</a:t>
            </a:r>
            <a:r>
              <a:rPr sz="1100" dirty="0">
                <a:latin typeface="Comic Sans MS"/>
                <a:cs typeface="Comic Sans MS"/>
              </a:rPr>
              <a:t>w</a:t>
            </a:r>
            <a:r>
              <a:rPr sz="1100" spc="-5" dirty="0">
                <a:latin typeface="Comic Sans MS"/>
                <a:cs typeface="Comic Sans MS"/>
              </a:rPr>
              <a:t> yo</a:t>
            </a:r>
            <a:r>
              <a:rPr sz="1100" dirty="0">
                <a:latin typeface="Comic Sans MS"/>
                <a:cs typeface="Comic Sans MS"/>
              </a:rPr>
              <a:t>u  </a:t>
            </a:r>
            <a:r>
              <a:rPr sz="1100" spc="-5" dirty="0">
                <a:latin typeface="Comic Sans MS"/>
                <a:cs typeface="Comic Sans MS"/>
              </a:rPr>
              <a:t>to</a:t>
            </a:r>
            <a:r>
              <a:rPr sz="1100" spc="-1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evaluate</a:t>
            </a:r>
            <a:endParaRPr sz="1100">
              <a:latin typeface="Comic Sans MS"/>
              <a:cs typeface="Comic Sans MS"/>
            </a:endParaRPr>
          </a:p>
          <a:p>
            <a:pPr marL="116205" marR="150495" algn="ctr">
              <a:lnSpc>
                <a:spcPct val="113599"/>
              </a:lnSpc>
            </a:pPr>
            <a:r>
              <a:rPr sz="1100" spc="-5" dirty="0">
                <a:latin typeface="Comic Sans MS"/>
                <a:cs typeface="Comic Sans MS"/>
              </a:rPr>
              <a:t>basic stats for </a:t>
            </a:r>
            <a:r>
              <a:rPr sz="1100" dirty="0">
                <a:latin typeface="Comic Sans MS"/>
                <a:cs typeface="Comic Sans MS"/>
              </a:rPr>
              <a:t>a </a:t>
            </a:r>
            <a:r>
              <a:rPr sz="1100" spc="-5" dirty="0">
                <a:latin typeface="Comic Sans MS"/>
                <a:cs typeface="Comic Sans MS"/>
              </a:rPr>
              <a:t>selected </a:t>
            </a:r>
            <a:r>
              <a:rPr sz="1100" spc="-315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column</a:t>
            </a:r>
            <a:r>
              <a:rPr sz="1100" spc="-1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(sum,</a:t>
            </a:r>
            <a:endParaRPr sz="1100">
              <a:latin typeface="Comic Sans MS"/>
              <a:cs typeface="Comic Sans MS"/>
            </a:endParaRPr>
          </a:p>
          <a:p>
            <a:pPr marL="146685" marR="180975" algn="ctr">
              <a:lnSpc>
                <a:spcPct val="113599"/>
              </a:lnSpc>
            </a:pPr>
            <a:r>
              <a:rPr sz="1100" spc="-5" dirty="0">
                <a:latin typeface="Comic Sans MS"/>
                <a:cs typeface="Comic Sans MS"/>
              </a:rPr>
              <a:t>min/max, average, count, </a:t>
            </a:r>
            <a:r>
              <a:rPr sz="1100" spc="-315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count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distinct,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etc.)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4881" y="1911667"/>
            <a:ext cx="7098665" cy="5076190"/>
            <a:chOff x="264881" y="1911667"/>
            <a:chExt cx="7098665" cy="5076190"/>
          </a:xfrm>
        </p:grpSpPr>
        <p:sp>
          <p:nvSpPr>
            <p:cNvPr id="20" name="object 20"/>
            <p:cNvSpPr/>
            <p:nvPr/>
          </p:nvSpPr>
          <p:spPr>
            <a:xfrm>
              <a:off x="752475" y="2031682"/>
              <a:ext cx="2200275" cy="548005"/>
            </a:xfrm>
            <a:custGeom>
              <a:avLst/>
              <a:gdLst/>
              <a:ahLst/>
              <a:cxnLst/>
              <a:rect l="l" t="t" r="r" b="b"/>
              <a:pathLst>
                <a:path w="2200275" h="548005">
                  <a:moveTo>
                    <a:pt x="2166499" y="649"/>
                  </a:moveTo>
                  <a:lnTo>
                    <a:pt x="2168842" y="0"/>
                  </a:lnTo>
                  <a:lnTo>
                    <a:pt x="2170591" y="217"/>
                  </a:lnTo>
                  <a:lnTo>
                    <a:pt x="2166499" y="649"/>
                  </a:lnTo>
                  <a:close/>
                </a:path>
                <a:path w="2200275" h="548005">
                  <a:moveTo>
                    <a:pt x="2174670" y="725"/>
                  </a:moveTo>
                  <a:lnTo>
                    <a:pt x="2170591" y="217"/>
                  </a:lnTo>
                  <a:lnTo>
                    <a:pt x="2172652" y="0"/>
                  </a:lnTo>
                  <a:lnTo>
                    <a:pt x="2174670" y="725"/>
                  </a:lnTo>
                  <a:close/>
                </a:path>
                <a:path w="2200275" h="548005">
                  <a:moveTo>
                    <a:pt x="2169162" y="57891"/>
                  </a:moveTo>
                  <a:lnTo>
                    <a:pt x="2143005" y="27622"/>
                  </a:lnTo>
                  <a:lnTo>
                    <a:pt x="2143824" y="20329"/>
                  </a:lnTo>
                  <a:lnTo>
                    <a:pt x="2170591" y="217"/>
                  </a:lnTo>
                  <a:lnTo>
                    <a:pt x="2174670" y="725"/>
                  </a:lnTo>
                  <a:lnTo>
                    <a:pt x="2199211" y="23778"/>
                  </a:lnTo>
                  <a:lnTo>
                    <a:pt x="2198831" y="30182"/>
                  </a:lnTo>
                  <a:lnTo>
                    <a:pt x="2169162" y="57891"/>
                  </a:lnTo>
                  <a:close/>
                </a:path>
                <a:path w="2200275" h="548005">
                  <a:moveTo>
                    <a:pt x="26669" y="547687"/>
                  </a:moveTo>
                  <a:lnTo>
                    <a:pt x="17546" y="545842"/>
                  </a:lnTo>
                  <a:lnTo>
                    <a:pt x="9405" y="542210"/>
                  </a:lnTo>
                  <a:lnTo>
                    <a:pt x="3229" y="537507"/>
                  </a:lnTo>
                  <a:lnTo>
                    <a:pt x="0" y="532447"/>
                  </a:lnTo>
                  <a:lnTo>
                    <a:pt x="729" y="524767"/>
                  </a:lnTo>
                  <a:lnTo>
                    <a:pt x="73584" y="477262"/>
                  </a:lnTo>
                  <a:lnTo>
                    <a:pt x="130165" y="453687"/>
                  </a:lnTo>
                  <a:lnTo>
                    <a:pt x="182325" y="432881"/>
                  </a:lnTo>
                  <a:lnTo>
                    <a:pt x="230266" y="414575"/>
                  </a:lnTo>
                  <a:lnTo>
                    <a:pt x="274189" y="398502"/>
                  </a:lnTo>
                  <a:lnTo>
                    <a:pt x="314295" y="384393"/>
                  </a:lnTo>
                  <a:lnTo>
                    <a:pt x="383857" y="360997"/>
                  </a:lnTo>
                  <a:lnTo>
                    <a:pt x="481012" y="330517"/>
                  </a:lnTo>
                  <a:lnTo>
                    <a:pt x="529952" y="315965"/>
                  </a:lnTo>
                  <a:lnTo>
                    <a:pt x="586739" y="300037"/>
                  </a:lnTo>
                  <a:lnTo>
                    <a:pt x="775865" y="251701"/>
                  </a:lnTo>
                  <a:lnTo>
                    <a:pt x="940192" y="212142"/>
                  </a:lnTo>
                  <a:lnTo>
                    <a:pt x="1040805" y="189284"/>
                  </a:lnTo>
                  <a:lnTo>
                    <a:pt x="1084501" y="179926"/>
                  </a:lnTo>
                  <a:lnTo>
                    <a:pt x="1122044" y="172402"/>
                  </a:lnTo>
                  <a:lnTo>
                    <a:pt x="1165160" y="164544"/>
                  </a:lnTo>
                  <a:lnTo>
                    <a:pt x="1233889" y="154185"/>
                  </a:lnTo>
                  <a:lnTo>
                    <a:pt x="1275397" y="149542"/>
                  </a:lnTo>
                  <a:lnTo>
                    <a:pt x="1318096" y="146251"/>
                  </a:lnTo>
                  <a:lnTo>
                    <a:pt x="1366599" y="143931"/>
                  </a:lnTo>
                  <a:lnTo>
                    <a:pt x="1531753" y="138222"/>
                  </a:lnTo>
                  <a:lnTo>
                    <a:pt x="1588293" y="135210"/>
                  </a:lnTo>
                  <a:lnTo>
                    <a:pt x="1643047" y="130881"/>
                  </a:lnTo>
                  <a:lnTo>
                    <a:pt x="1694497" y="124777"/>
                  </a:lnTo>
                  <a:lnTo>
                    <a:pt x="1746365" y="115896"/>
                  </a:lnTo>
                  <a:lnTo>
                    <a:pt x="1798500" y="105166"/>
                  </a:lnTo>
                  <a:lnTo>
                    <a:pt x="1850002" y="93186"/>
                  </a:lnTo>
                  <a:lnTo>
                    <a:pt x="1899970" y="80557"/>
                  </a:lnTo>
                  <a:lnTo>
                    <a:pt x="2031682" y="44767"/>
                  </a:lnTo>
                  <a:lnTo>
                    <a:pt x="2073934" y="30271"/>
                  </a:lnTo>
                  <a:lnTo>
                    <a:pt x="2113240" y="14525"/>
                  </a:lnTo>
                  <a:lnTo>
                    <a:pt x="2147009" y="2708"/>
                  </a:lnTo>
                  <a:lnTo>
                    <a:pt x="2166499" y="649"/>
                  </a:lnTo>
                  <a:lnTo>
                    <a:pt x="2162725" y="1696"/>
                  </a:lnTo>
                  <a:lnTo>
                    <a:pt x="2156340" y="5000"/>
                  </a:lnTo>
                  <a:lnTo>
                    <a:pt x="2150491" y="9376"/>
                  </a:lnTo>
                  <a:lnTo>
                    <a:pt x="2145982" y="14287"/>
                  </a:lnTo>
                  <a:lnTo>
                    <a:pt x="2143824" y="20329"/>
                  </a:lnTo>
                  <a:lnTo>
                    <a:pt x="2143005" y="27622"/>
                  </a:lnTo>
                  <a:lnTo>
                    <a:pt x="2143437" y="34915"/>
                  </a:lnTo>
                  <a:lnTo>
                    <a:pt x="2169162" y="57891"/>
                  </a:lnTo>
                  <a:lnTo>
                    <a:pt x="2160597" y="61540"/>
                  </a:lnTo>
                  <a:lnTo>
                    <a:pt x="2107558" y="80655"/>
                  </a:lnTo>
                  <a:lnTo>
                    <a:pt x="2065764" y="92972"/>
                  </a:lnTo>
                  <a:lnTo>
                    <a:pt x="2016870" y="105982"/>
                  </a:lnTo>
                  <a:lnTo>
                    <a:pt x="1962864" y="119181"/>
                  </a:lnTo>
                  <a:lnTo>
                    <a:pt x="1905732" y="132068"/>
                  </a:lnTo>
                  <a:lnTo>
                    <a:pt x="1847463" y="144140"/>
                  </a:lnTo>
                  <a:lnTo>
                    <a:pt x="1790041" y="154894"/>
                  </a:lnTo>
                  <a:lnTo>
                    <a:pt x="1735454" y="163829"/>
                  </a:lnTo>
                  <a:lnTo>
                    <a:pt x="1685194" y="169919"/>
                  </a:lnTo>
                  <a:lnTo>
                    <a:pt x="1632315" y="174449"/>
                  </a:lnTo>
                  <a:lnTo>
                    <a:pt x="1577939" y="177764"/>
                  </a:lnTo>
                  <a:lnTo>
                    <a:pt x="1367882" y="185771"/>
                  </a:lnTo>
                  <a:lnTo>
                    <a:pt x="1322835" y="188184"/>
                  </a:lnTo>
                  <a:lnTo>
                    <a:pt x="1283017" y="191452"/>
                  </a:lnTo>
                  <a:lnTo>
                    <a:pt x="1241524" y="196497"/>
                  </a:lnTo>
                  <a:lnTo>
                    <a:pt x="1173182" y="206588"/>
                  </a:lnTo>
                  <a:lnTo>
                    <a:pt x="1130617" y="214312"/>
                  </a:lnTo>
                  <a:lnTo>
                    <a:pt x="1052917" y="230620"/>
                  </a:lnTo>
                  <a:lnTo>
                    <a:pt x="959227" y="251633"/>
                  </a:lnTo>
                  <a:lnTo>
                    <a:pt x="802913" y="289047"/>
                  </a:lnTo>
                  <a:lnTo>
                    <a:pt x="697552" y="315991"/>
                  </a:lnTo>
                  <a:lnTo>
                    <a:pt x="647139" y="329514"/>
                  </a:lnTo>
                  <a:lnTo>
                    <a:pt x="599122" y="342899"/>
                  </a:lnTo>
                  <a:lnTo>
                    <a:pt x="549664" y="357508"/>
                  </a:lnTo>
                  <a:lnTo>
                    <a:pt x="446429" y="389457"/>
                  </a:lnTo>
                  <a:lnTo>
                    <a:pt x="343376" y="423029"/>
                  </a:lnTo>
                  <a:lnTo>
                    <a:pt x="247638" y="455800"/>
                  </a:lnTo>
                  <a:lnTo>
                    <a:pt x="204741" y="471129"/>
                  </a:lnTo>
                  <a:lnTo>
                    <a:pt x="166348" y="485349"/>
                  </a:lnTo>
                  <a:lnTo>
                    <a:pt x="99536" y="514067"/>
                  </a:lnTo>
                  <a:lnTo>
                    <a:pt x="70723" y="530423"/>
                  </a:lnTo>
                  <a:lnTo>
                    <a:pt x="46553" y="543029"/>
                  </a:lnTo>
                  <a:lnTo>
                    <a:pt x="26669" y="547687"/>
                  </a:lnTo>
                  <a:close/>
                </a:path>
                <a:path w="2200275" h="548005">
                  <a:moveTo>
                    <a:pt x="2195426" y="14401"/>
                  </a:moveTo>
                  <a:lnTo>
                    <a:pt x="2190273" y="8810"/>
                  </a:lnTo>
                  <a:lnTo>
                    <a:pt x="2182177" y="3423"/>
                  </a:lnTo>
                  <a:lnTo>
                    <a:pt x="2174670" y="725"/>
                  </a:lnTo>
                  <a:lnTo>
                    <a:pt x="2175658" y="848"/>
                  </a:lnTo>
                  <a:lnTo>
                    <a:pt x="2182653" y="3214"/>
                  </a:lnTo>
                  <a:lnTo>
                    <a:pt x="2188934" y="6831"/>
                  </a:lnTo>
                  <a:lnTo>
                    <a:pt x="2193607" y="11429"/>
                  </a:lnTo>
                  <a:lnTo>
                    <a:pt x="2195426" y="14401"/>
                  </a:lnTo>
                  <a:close/>
                </a:path>
                <a:path w="2200275" h="548005">
                  <a:moveTo>
                    <a:pt x="2199211" y="23778"/>
                  </a:moveTo>
                  <a:lnTo>
                    <a:pt x="2196896" y="16802"/>
                  </a:lnTo>
                  <a:lnTo>
                    <a:pt x="2195426" y="14401"/>
                  </a:lnTo>
                  <a:lnTo>
                    <a:pt x="2196226" y="15269"/>
                  </a:lnTo>
                  <a:lnTo>
                    <a:pt x="2199322" y="21907"/>
                  </a:lnTo>
                  <a:lnTo>
                    <a:pt x="2199211" y="23778"/>
                  </a:lnTo>
                  <a:close/>
                </a:path>
                <a:path w="2200275" h="548005">
                  <a:moveTo>
                    <a:pt x="2191936" y="45443"/>
                  </a:moveTo>
                  <a:lnTo>
                    <a:pt x="2195393" y="39528"/>
                  </a:lnTo>
                  <a:lnTo>
                    <a:pt x="2198831" y="30182"/>
                  </a:lnTo>
                  <a:lnTo>
                    <a:pt x="2199211" y="23778"/>
                  </a:lnTo>
                  <a:lnTo>
                    <a:pt x="2199902" y="31119"/>
                  </a:lnTo>
                  <a:lnTo>
                    <a:pt x="2198369" y="38099"/>
                  </a:lnTo>
                  <a:lnTo>
                    <a:pt x="2191936" y="45443"/>
                  </a:lnTo>
                  <a:close/>
                </a:path>
                <a:path w="2200275" h="548005">
                  <a:moveTo>
                    <a:pt x="2172652" y="59054"/>
                  </a:moveTo>
                  <a:lnTo>
                    <a:pt x="2169162" y="57891"/>
                  </a:lnTo>
                  <a:lnTo>
                    <a:pt x="2177891" y="54173"/>
                  </a:lnTo>
                  <a:lnTo>
                    <a:pt x="2190898" y="46627"/>
                  </a:lnTo>
                  <a:lnTo>
                    <a:pt x="2191936" y="45443"/>
                  </a:lnTo>
                  <a:lnTo>
                    <a:pt x="2190348" y="48160"/>
                  </a:lnTo>
                  <a:lnTo>
                    <a:pt x="2185034" y="54292"/>
                  </a:lnTo>
                  <a:lnTo>
                    <a:pt x="2180272" y="58102"/>
                  </a:lnTo>
                  <a:lnTo>
                    <a:pt x="2172652" y="5905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7326" y="1948226"/>
              <a:ext cx="200188" cy="25015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27513" y="3045659"/>
              <a:ext cx="2372360" cy="1137285"/>
            </a:xfrm>
            <a:custGeom>
              <a:avLst/>
              <a:gdLst/>
              <a:ahLst/>
              <a:cxnLst/>
              <a:rect l="l" t="t" r="r" b="b"/>
              <a:pathLst>
                <a:path w="2372360" h="1137285">
                  <a:moveTo>
                    <a:pt x="2038821" y="1137041"/>
                  </a:moveTo>
                  <a:lnTo>
                    <a:pt x="333374" y="1137041"/>
                  </a:lnTo>
                  <a:lnTo>
                    <a:pt x="284111" y="1133426"/>
                  </a:lnTo>
                  <a:lnTo>
                    <a:pt x="237091" y="1122926"/>
                  </a:lnTo>
                  <a:lnTo>
                    <a:pt x="192832" y="1106056"/>
                  </a:lnTo>
                  <a:lnTo>
                    <a:pt x="151848" y="1083332"/>
                  </a:lnTo>
                  <a:lnTo>
                    <a:pt x="114656" y="1055269"/>
                  </a:lnTo>
                  <a:lnTo>
                    <a:pt x="81771" y="1022384"/>
                  </a:lnTo>
                  <a:lnTo>
                    <a:pt x="53708" y="985192"/>
                  </a:lnTo>
                  <a:lnTo>
                    <a:pt x="30984" y="944208"/>
                  </a:lnTo>
                  <a:lnTo>
                    <a:pt x="14114" y="899949"/>
                  </a:lnTo>
                  <a:lnTo>
                    <a:pt x="3614" y="852929"/>
                  </a:lnTo>
                  <a:lnTo>
                    <a:pt x="0" y="803667"/>
                  </a:lnTo>
                  <a:lnTo>
                    <a:pt x="0" y="333373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038821" y="0"/>
                  </a:lnTo>
                  <a:lnTo>
                    <a:pt x="2088085" y="3614"/>
                  </a:lnTo>
                  <a:lnTo>
                    <a:pt x="2135104" y="14114"/>
                  </a:lnTo>
                  <a:lnTo>
                    <a:pt x="2179364" y="30984"/>
                  </a:lnTo>
                  <a:lnTo>
                    <a:pt x="2220347" y="53708"/>
                  </a:lnTo>
                  <a:lnTo>
                    <a:pt x="2257540" y="81771"/>
                  </a:lnTo>
                  <a:lnTo>
                    <a:pt x="2290425" y="114656"/>
                  </a:lnTo>
                  <a:lnTo>
                    <a:pt x="2318487" y="151848"/>
                  </a:lnTo>
                  <a:lnTo>
                    <a:pt x="2341211" y="192832"/>
                  </a:lnTo>
                  <a:lnTo>
                    <a:pt x="2358081" y="237091"/>
                  </a:lnTo>
                  <a:lnTo>
                    <a:pt x="2368581" y="284111"/>
                  </a:lnTo>
                  <a:lnTo>
                    <a:pt x="2371797" y="327931"/>
                  </a:lnTo>
                  <a:lnTo>
                    <a:pt x="2371797" y="809110"/>
                  </a:lnTo>
                  <a:lnTo>
                    <a:pt x="2368581" y="852929"/>
                  </a:lnTo>
                  <a:lnTo>
                    <a:pt x="2358081" y="899949"/>
                  </a:lnTo>
                  <a:lnTo>
                    <a:pt x="2341211" y="944208"/>
                  </a:lnTo>
                  <a:lnTo>
                    <a:pt x="2318487" y="985192"/>
                  </a:lnTo>
                  <a:lnTo>
                    <a:pt x="2290425" y="1022384"/>
                  </a:lnTo>
                  <a:lnTo>
                    <a:pt x="2257540" y="1055269"/>
                  </a:lnTo>
                  <a:lnTo>
                    <a:pt x="2220347" y="1083332"/>
                  </a:lnTo>
                  <a:lnTo>
                    <a:pt x="2179364" y="1106056"/>
                  </a:lnTo>
                  <a:lnTo>
                    <a:pt x="2135104" y="1122926"/>
                  </a:lnTo>
                  <a:lnTo>
                    <a:pt x="2088085" y="1133426"/>
                  </a:lnTo>
                  <a:lnTo>
                    <a:pt x="2038821" y="1137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8530" y="3420656"/>
              <a:ext cx="1714499" cy="22448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8807" y="4882517"/>
              <a:ext cx="1428749" cy="21050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97395" y="4313996"/>
              <a:ext cx="1516380" cy="2485390"/>
            </a:xfrm>
            <a:custGeom>
              <a:avLst/>
              <a:gdLst/>
              <a:ahLst/>
              <a:cxnLst/>
              <a:rect l="l" t="t" r="r" b="b"/>
              <a:pathLst>
                <a:path w="1516379" h="2485390">
                  <a:moveTo>
                    <a:pt x="1182847" y="2485143"/>
                  </a:moveTo>
                  <a:lnTo>
                    <a:pt x="333374" y="2485143"/>
                  </a:lnTo>
                  <a:lnTo>
                    <a:pt x="284110" y="2481529"/>
                  </a:lnTo>
                  <a:lnTo>
                    <a:pt x="237091" y="2471029"/>
                  </a:lnTo>
                  <a:lnTo>
                    <a:pt x="192831" y="2454159"/>
                  </a:lnTo>
                  <a:lnTo>
                    <a:pt x="151848" y="2431435"/>
                  </a:lnTo>
                  <a:lnTo>
                    <a:pt x="114655" y="2403372"/>
                  </a:lnTo>
                  <a:lnTo>
                    <a:pt x="81770" y="2370487"/>
                  </a:lnTo>
                  <a:lnTo>
                    <a:pt x="53708" y="2333295"/>
                  </a:lnTo>
                  <a:lnTo>
                    <a:pt x="30984" y="2292311"/>
                  </a:lnTo>
                  <a:lnTo>
                    <a:pt x="14114" y="2248051"/>
                  </a:lnTo>
                  <a:lnTo>
                    <a:pt x="3614" y="2201032"/>
                  </a:lnTo>
                  <a:lnTo>
                    <a:pt x="0" y="2151777"/>
                  </a:lnTo>
                  <a:lnTo>
                    <a:pt x="0" y="333366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0" y="114656"/>
                  </a:lnTo>
                  <a:lnTo>
                    <a:pt x="114655" y="81771"/>
                  </a:lnTo>
                  <a:lnTo>
                    <a:pt x="151848" y="53708"/>
                  </a:lnTo>
                  <a:lnTo>
                    <a:pt x="192831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4" y="0"/>
                  </a:lnTo>
                  <a:lnTo>
                    <a:pt x="1182847" y="0"/>
                  </a:lnTo>
                  <a:lnTo>
                    <a:pt x="1232111" y="3614"/>
                  </a:lnTo>
                  <a:lnTo>
                    <a:pt x="1279130" y="14114"/>
                  </a:lnTo>
                  <a:lnTo>
                    <a:pt x="1323389" y="30984"/>
                  </a:lnTo>
                  <a:lnTo>
                    <a:pt x="1364373" y="53708"/>
                  </a:lnTo>
                  <a:lnTo>
                    <a:pt x="1401565" y="81771"/>
                  </a:lnTo>
                  <a:lnTo>
                    <a:pt x="1434451" y="114656"/>
                  </a:lnTo>
                  <a:lnTo>
                    <a:pt x="1462513" y="151848"/>
                  </a:lnTo>
                  <a:lnTo>
                    <a:pt x="1485237" y="192832"/>
                  </a:lnTo>
                  <a:lnTo>
                    <a:pt x="1502107" y="237091"/>
                  </a:lnTo>
                  <a:lnTo>
                    <a:pt x="1512607" y="284111"/>
                  </a:lnTo>
                  <a:lnTo>
                    <a:pt x="1516221" y="333366"/>
                  </a:lnTo>
                  <a:lnTo>
                    <a:pt x="1516221" y="2151777"/>
                  </a:lnTo>
                  <a:lnTo>
                    <a:pt x="1512607" y="2201032"/>
                  </a:lnTo>
                  <a:lnTo>
                    <a:pt x="1502107" y="2248051"/>
                  </a:lnTo>
                  <a:lnTo>
                    <a:pt x="1485237" y="2292311"/>
                  </a:lnTo>
                  <a:lnTo>
                    <a:pt x="1462513" y="2333295"/>
                  </a:lnTo>
                  <a:lnTo>
                    <a:pt x="1434451" y="2370487"/>
                  </a:lnTo>
                  <a:lnTo>
                    <a:pt x="1401565" y="2403372"/>
                  </a:lnTo>
                  <a:lnTo>
                    <a:pt x="1364373" y="2431435"/>
                  </a:lnTo>
                  <a:lnTo>
                    <a:pt x="1323389" y="2454159"/>
                  </a:lnTo>
                  <a:lnTo>
                    <a:pt x="1279130" y="2471029"/>
                  </a:lnTo>
                  <a:lnTo>
                    <a:pt x="1232111" y="2481529"/>
                  </a:lnTo>
                  <a:lnTo>
                    <a:pt x="1182847" y="2485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881" y="4436063"/>
              <a:ext cx="1924049" cy="245420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28674" y="4012170"/>
              <a:ext cx="4846320" cy="1035685"/>
            </a:xfrm>
            <a:custGeom>
              <a:avLst/>
              <a:gdLst/>
              <a:ahLst/>
              <a:cxnLst/>
              <a:rect l="l" t="t" r="r" b="b"/>
              <a:pathLst>
                <a:path w="4846320" h="1035685">
                  <a:moveTo>
                    <a:pt x="3028950" y="438861"/>
                  </a:moveTo>
                  <a:lnTo>
                    <a:pt x="3007995" y="406476"/>
                  </a:lnTo>
                  <a:lnTo>
                    <a:pt x="3006191" y="406171"/>
                  </a:lnTo>
                  <a:lnTo>
                    <a:pt x="3005137" y="405523"/>
                  </a:lnTo>
                  <a:lnTo>
                    <a:pt x="2999422" y="403618"/>
                  </a:lnTo>
                  <a:lnTo>
                    <a:pt x="2994825" y="404202"/>
                  </a:lnTo>
                  <a:lnTo>
                    <a:pt x="2974898" y="400748"/>
                  </a:lnTo>
                  <a:lnTo>
                    <a:pt x="2926080" y="400646"/>
                  </a:lnTo>
                  <a:lnTo>
                    <a:pt x="2868701" y="403936"/>
                  </a:lnTo>
                  <a:lnTo>
                    <a:pt x="2809875" y="408381"/>
                  </a:lnTo>
                  <a:lnTo>
                    <a:pt x="2762262" y="413131"/>
                  </a:lnTo>
                  <a:lnTo>
                    <a:pt x="2710294" y="420204"/>
                  </a:lnTo>
                  <a:lnTo>
                    <a:pt x="2543987" y="446100"/>
                  </a:lnTo>
                  <a:lnTo>
                    <a:pt x="2490368" y="453174"/>
                  </a:lnTo>
                  <a:lnTo>
                    <a:pt x="2440305" y="457911"/>
                  </a:lnTo>
                  <a:lnTo>
                    <a:pt x="2390368" y="460336"/>
                  </a:lnTo>
                  <a:lnTo>
                    <a:pt x="2244991" y="460146"/>
                  </a:lnTo>
                  <a:lnTo>
                    <a:pt x="2188845" y="461721"/>
                  </a:lnTo>
                  <a:lnTo>
                    <a:pt x="1908340" y="475538"/>
                  </a:lnTo>
                  <a:lnTo>
                    <a:pt x="1804187" y="482828"/>
                  </a:lnTo>
                  <a:lnTo>
                    <a:pt x="1752460" y="487172"/>
                  </a:lnTo>
                  <a:lnTo>
                    <a:pt x="1701660" y="492061"/>
                  </a:lnTo>
                  <a:lnTo>
                    <a:pt x="1652333" y="497535"/>
                  </a:lnTo>
                  <a:lnTo>
                    <a:pt x="1604962" y="503631"/>
                  </a:lnTo>
                  <a:lnTo>
                    <a:pt x="1554162" y="511378"/>
                  </a:lnTo>
                  <a:lnTo>
                    <a:pt x="1503108" y="520166"/>
                  </a:lnTo>
                  <a:lnTo>
                    <a:pt x="1452156" y="529831"/>
                  </a:lnTo>
                  <a:lnTo>
                    <a:pt x="1401622" y="540131"/>
                  </a:lnTo>
                  <a:lnTo>
                    <a:pt x="1351838" y="550900"/>
                  </a:lnTo>
                  <a:lnTo>
                    <a:pt x="1255877" y="573011"/>
                  </a:lnTo>
                  <a:lnTo>
                    <a:pt x="1072896" y="617855"/>
                  </a:lnTo>
                  <a:lnTo>
                    <a:pt x="1025194" y="630605"/>
                  </a:lnTo>
                  <a:lnTo>
                    <a:pt x="979779" y="643483"/>
                  </a:lnTo>
                  <a:lnTo>
                    <a:pt x="883920" y="672223"/>
                  </a:lnTo>
                  <a:lnTo>
                    <a:pt x="807008" y="696468"/>
                  </a:lnTo>
                  <a:lnTo>
                    <a:pt x="756716" y="713219"/>
                  </a:lnTo>
                  <a:lnTo>
                    <a:pt x="654253" y="749147"/>
                  </a:lnTo>
                  <a:lnTo>
                    <a:pt x="506310" y="803325"/>
                  </a:lnTo>
                  <a:lnTo>
                    <a:pt x="15240" y="990358"/>
                  </a:lnTo>
                  <a:lnTo>
                    <a:pt x="0" y="1017981"/>
                  </a:lnTo>
                  <a:lnTo>
                    <a:pt x="952" y="1022743"/>
                  </a:lnTo>
                  <a:lnTo>
                    <a:pt x="4762" y="1028458"/>
                  </a:lnTo>
                  <a:lnTo>
                    <a:pt x="9525" y="1031316"/>
                  </a:lnTo>
                  <a:lnTo>
                    <a:pt x="15240" y="1034173"/>
                  </a:lnTo>
                  <a:lnTo>
                    <a:pt x="20002" y="1035126"/>
                  </a:lnTo>
                  <a:lnTo>
                    <a:pt x="31432" y="1034173"/>
                  </a:lnTo>
                  <a:lnTo>
                    <a:pt x="85991" y="1017854"/>
                  </a:lnTo>
                  <a:lnTo>
                    <a:pt x="127304" y="1002068"/>
                  </a:lnTo>
                  <a:lnTo>
                    <a:pt x="175577" y="982548"/>
                  </a:lnTo>
                  <a:lnTo>
                    <a:pt x="457936" y="864006"/>
                  </a:lnTo>
                  <a:lnTo>
                    <a:pt x="509955" y="843153"/>
                  </a:lnTo>
                  <a:lnTo>
                    <a:pt x="556260" y="825576"/>
                  </a:lnTo>
                  <a:lnTo>
                    <a:pt x="609003" y="806958"/>
                  </a:lnTo>
                  <a:lnTo>
                    <a:pt x="660298" y="789406"/>
                  </a:lnTo>
                  <a:lnTo>
                    <a:pt x="758926" y="757097"/>
                  </a:lnTo>
                  <a:lnTo>
                    <a:pt x="992987" y="685393"/>
                  </a:lnTo>
                  <a:lnTo>
                    <a:pt x="1037983" y="672515"/>
                  </a:lnTo>
                  <a:lnTo>
                    <a:pt x="1085392" y="659765"/>
                  </a:lnTo>
                  <a:lnTo>
                    <a:pt x="1267396" y="614921"/>
                  </a:lnTo>
                  <a:lnTo>
                    <a:pt x="1362798" y="592810"/>
                  </a:lnTo>
                  <a:lnTo>
                    <a:pt x="1412290" y="582041"/>
                  </a:lnTo>
                  <a:lnTo>
                    <a:pt x="1462532" y="571741"/>
                  </a:lnTo>
                  <a:lnTo>
                    <a:pt x="1513205" y="562076"/>
                  </a:lnTo>
                  <a:lnTo>
                    <a:pt x="1563966" y="553288"/>
                  </a:lnTo>
                  <a:lnTo>
                    <a:pt x="1614487" y="545541"/>
                  </a:lnTo>
                  <a:lnTo>
                    <a:pt x="1665033" y="538988"/>
                  </a:lnTo>
                  <a:lnTo>
                    <a:pt x="1717167" y="533285"/>
                  </a:lnTo>
                  <a:lnTo>
                    <a:pt x="1770468" y="528332"/>
                  </a:lnTo>
                  <a:lnTo>
                    <a:pt x="1824570" y="524040"/>
                  </a:lnTo>
                  <a:lnTo>
                    <a:pt x="1933524" y="517067"/>
                  </a:lnTo>
                  <a:lnTo>
                    <a:pt x="2191702" y="504583"/>
                  </a:lnTo>
                  <a:lnTo>
                    <a:pt x="2244699" y="502691"/>
                  </a:lnTo>
                  <a:lnTo>
                    <a:pt x="2448814" y="500456"/>
                  </a:lnTo>
                  <a:lnTo>
                    <a:pt x="2494826" y="499237"/>
                  </a:lnTo>
                  <a:lnTo>
                    <a:pt x="2537599" y="496938"/>
                  </a:lnTo>
                  <a:lnTo>
                    <a:pt x="2576512" y="493153"/>
                  </a:lnTo>
                  <a:lnTo>
                    <a:pt x="2618397" y="485825"/>
                  </a:lnTo>
                  <a:lnTo>
                    <a:pt x="2688234" y="467575"/>
                  </a:lnTo>
                  <a:lnTo>
                    <a:pt x="2727960" y="460768"/>
                  </a:lnTo>
                  <a:lnTo>
                    <a:pt x="2728188" y="460768"/>
                  </a:lnTo>
                  <a:lnTo>
                    <a:pt x="2773184" y="459181"/>
                  </a:lnTo>
                  <a:lnTo>
                    <a:pt x="2826816" y="461403"/>
                  </a:lnTo>
                  <a:lnTo>
                    <a:pt x="2882989" y="465061"/>
                  </a:lnTo>
                  <a:lnTo>
                    <a:pt x="2935821" y="467753"/>
                  </a:lnTo>
                  <a:lnTo>
                    <a:pt x="2979458" y="467118"/>
                  </a:lnTo>
                  <a:lnTo>
                    <a:pt x="2999435" y="462673"/>
                  </a:lnTo>
                  <a:lnTo>
                    <a:pt x="3008007" y="460768"/>
                  </a:lnTo>
                  <a:lnTo>
                    <a:pt x="3016732" y="454837"/>
                  </a:lnTo>
                  <a:lnTo>
                    <a:pt x="3022879" y="447560"/>
                  </a:lnTo>
                  <a:lnTo>
                    <a:pt x="3023311" y="446582"/>
                  </a:lnTo>
                  <a:lnTo>
                    <a:pt x="3025140" y="444576"/>
                  </a:lnTo>
                  <a:lnTo>
                    <a:pt x="3028950" y="438861"/>
                  </a:lnTo>
                  <a:close/>
                </a:path>
                <a:path w="4846320" h="1035685">
                  <a:moveTo>
                    <a:pt x="3169920" y="596988"/>
                  </a:moveTo>
                  <a:lnTo>
                    <a:pt x="3168637" y="590181"/>
                  </a:lnTo>
                  <a:lnTo>
                    <a:pt x="3165284" y="583285"/>
                  </a:lnTo>
                  <a:lnTo>
                    <a:pt x="3160687" y="577291"/>
                  </a:lnTo>
                  <a:lnTo>
                    <a:pt x="3159531" y="576351"/>
                  </a:lnTo>
                  <a:lnTo>
                    <a:pt x="3158490" y="575081"/>
                  </a:lnTo>
                  <a:lnTo>
                    <a:pt x="3157410" y="574624"/>
                  </a:lnTo>
                  <a:lnTo>
                    <a:pt x="3155632" y="573176"/>
                  </a:lnTo>
                  <a:lnTo>
                    <a:pt x="3149028" y="570611"/>
                  </a:lnTo>
                  <a:lnTo>
                    <a:pt x="3147479" y="570458"/>
                  </a:lnTo>
                  <a:lnTo>
                    <a:pt x="3146006" y="569836"/>
                  </a:lnTo>
                  <a:lnTo>
                    <a:pt x="3144443" y="569175"/>
                  </a:lnTo>
                  <a:lnTo>
                    <a:pt x="3124682" y="567220"/>
                  </a:lnTo>
                  <a:lnTo>
                    <a:pt x="3073717" y="575081"/>
                  </a:lnTo>
                  <a:lnTo>
                    <a:pt x="3030334" y="591845"/>
                  </a:lnTo>
                  <a:lnTo>
                    <a:pt x="2972993" y="621741"/>
                  </a:lnTo>
                  <a:lnTo>
                    <a:pt x="2939313" y="641324"/>
                  </a:lnTo>
                  <a:lnTo>
                    <a:pt x="2902407" y="663867"/>
                  </a:lnTo>
                  <a:lnTo>
                    <a:pt x="2862364" y="689229"/>
                  </a:lnTo>
                  <a:lnTo>
                    <a:pt x="2819273" y="717334"/>
                  </a:lnTo>
                  <a:lnTo>
                    <a:pt x="2773210" y="748030"/>
                  </a:lnTo>
                  <a:lnTo>
                    <a:pt x="2724264" y="781240"/>
                  </a:lnTo>
                  <a:lnTo>
                    <a:pt x="2618079" y="854697"/>
                  </a:lnTo>
                  <a:lnTo>
                    <a:pt x="2439352" y="980846"/>
                  </a:lnTo>
                  <a:lnTo>
                    <a:pt x="2432532" y="1006157"/>
                  </a:lnTo>
                  <a:lnTo>
                    <a:pt x="2433637" y="1014183"/>
                  </a:lnTo>
                  <a:lnTo>
                    <a:pt x="2438717" y="1019276"/>
                  </a:lnTo>
                  <a:lnTo>
                    <a:pt x="2446388" y="1022870"/>
                  </a:lnTo>
                  <a:lnTo>
                    <a:pt x="2456015" y="1024496"/>
                  </a:lnTo>
                  <a:lnTo>
                    <a:pt x="2466975" y="1023708"/>
                  </a:lnTo>
                  <a:lnTo>
                    <a:pt x="2495550" y="1009967"/>
                  </a:lnTo>
                  <a:lnTo>
                    <a:pt x="2532583" y="981976"/>
                  </a:lnTo>
                  <a:lnTo>
                    <a:pt x="2621051" y="907516"/>
                  </a:lnTo>
                  <a:lnTo>
                    <a:pt x="2667000" y="873213"/>
                  </a:lnTo>
                  <a:lnTo>
                    <a:pt x="2707271" y="846023"/>
                  </a:lnTo>
                  <a:lnTo>
                    <a:pt x="2751112" y="817410"/>
                  </a:lnTo>
                  <a:lnTo>
                    <a:pt x="2796946" y="788377"/>
                  </a:lnTo>
                  <a:lnTo>
                    <a:pt x="2843212" y="759955"/>
                  </a:lnTo>
                  <a:lnTo>
                    <a:pt x="2888348" y="733132"/>
                  </a:lnTo>
                  <a:lnTo>
                    <a:pt x="2930779" y="708952"/>
                  </a:lnTo>
                  <a:lnTo>
                    <a:pt x="2968942" y="688428"/>
                  </a:lnTo>
                  <a:lnTo>
                    <a:pt x="3009328" y="668883"/>
                  </a:lnTo>
                  <a:lnTo>
                    <a:pt x="3046933" y="652106"/>
                  </a:lnTo>
                  <a:lnTo>
                    <a:pt x="3109912" y="629373"/>
                  </a:lnTo>
                  <a:lnTo>
                    <a:pt x="3130296" y="626884"/>
                  </a:lnTo>
                  <a:lnTo>
                    <a:pt x="3130740" y="627100"/>
                  </a:lnTo>
                  <a:lnTo>
                    <a:pt x="3137535" y="628421"/>
                  </a:lnTo>
                  <a:lnTo>
                    <a:pt x="3145917" y="627176"/>
                  </a:lnTo>
                  <a:lnTo>
                    <a:pt x="3147923" y="626249"/>
                  </a:lnTo>
                  <a:lnTo>
                    <a:pt x="3149701" y="626148"/>
                  </a:lnTo>
                  <a:lnTo>
                    <a:pt x="3158490" y="622706"/>
                  </a:lnTo>
                  <a:lnTo>
                    <a:pt x="3163633" y="617474"/>
                  </a:lnTo>
                  <a:lnTo>
                    <a:pt x="3167430" y="610908"/>
                  </a:lnTo>
                  <a:lnTo>
                    <a:pt x="3167799" y="609714"/>
                  </a:lnTo>
                  <a:lnTo>
                    <a:pt x="3168015" y="609371"/>
                  </a:lnTo>
                  <a:lnTo>
                    <a:pt x="3168154" y="608545"/>
                  </a:lnTo>
                  <a:lnTo>
                    <a:pt x="3169615" y="603808"/>
                  </a:lnTo>
                  <a:lnTo>
                    <a:pt x="3169920" y="596988"/>
                  </a:lnTo>
                  <a:close/>
                </a:path>
                <a:path w="4846320" h="1035685">
                  <a:moveTo>
                    <a:pt x="4846320" y="23583"/>
                  </a:moveTo>
                  <a:lnTo>
                    <a:pt x="4843742" y="17780"/>
                  </a:lnTo>
                  <a:lnTo>
                    <a:pt x="4843234" y="17145"/>
                  </a:lnTo>
                  <a:lnTo>
                    <a:pt x="4842510" y="15011"/>
                  </a:lnTo>
                  <a:lnTo>
                    <a:pt x="4837747" y="9296"/>
                  </a:lnTo>
                  <a:lnTo>
                    <a:pt x="4832032" y="6438"/>
                  </a:lnTo>
                  <a:lnTo>
                    <a:pt x="4830813" y="5969"/>
                  </a:lnTo>
                  <a:lnTo>
                    <a:pt x="4826317" y="3581"/>
                  </a:lnTo>
                  <a:lnTo>
                    <a:pt x="4823625" y="2984"/>
                  </a:lnTo>
                  <a:lnTo>
                    <a:pt x="4811788" y="355"/>
                  </a:lnTo>
                  <a:lnTo>
                    <a:pt x="4793577" y="0"/>
                  </a:lnTo>
                  <a:lnTo>
                    <a:pt x="4752975" y="3581"/>
                  </a:lnTo>
                  <a:lnTo>
                    <a:pt x="4703686" y="11315"/>
                  </a:lnTo>
                  <a:lnTo>
                    <a:pt x="4647247" y="25488"/>
                  </a:lnTo>
                  <a:lnTo>
                    <a:pt x="4592002" y="42926"/>
                  </a:lnTo>
                  <a:lnTo>
                    <a:pt x="4538002" y="65163"/>
                  </a:lnTo>
                  <a:lnTo>
                    <a:pt x="4503191" y="81445"/>
                  </a:lnTo>
                  <a:lnTo>
                    <a:pt x="4461980" y="102057"/>
                  </a:lnTo>
                  <a:lnTo>
                    <a:pt x="4413504" y="127647"/>
                  </a:lnTo>
                  <a:lnTo>
                    <a:pt x="4356862" y="158889"/>
                  </a:lnTo>
                  <a:lnTo>
                    <a:pt x="4291165" y="196443"/>
                  </a:lnTo>
                  <a:lnTo>
                    <a:pt x="4215536" y="240969"/>
                  </a:lnTo>
                  <a:lnTo>
                    <a:pt x="4129087" y="293141"/>
                  </a:lnTo>
                  <a:lnTo>
                    <a:pt x="4119448" y="318858"/>
                  </a:lnTo>
                  <a:lnTo>
                    <a:pt x="4119562" y="327431"/>
                  </a:lnTo>
                  <a:lnTo>
                    <a:pt x="4124909" y="333387"/>
                  </a:lnTo>
                  <a:lnTo>
                    <a:pt x="4133024" y="338023"/>
                  </a:lnTo>
                  <a:lnTo>
                    <a:pt x="4142740" y="340690"/>
                  </a:lnTo>
                  <a:lnTo>
                    <a:pt x="4152900" y="340766"/>
                  </a:lnTo>
                  <a:lnTo>
                    <a:pt x="4176255" y="329920"/>
                  </a:lnTo>
                  <a:lnTo>
                    <a:pt x="4203979" y="307657"/>
                  </a:lnTo>
                  <a:lnTo>
                    <a:pt x="4234751" y="280758"/>
                  </a:lnTo>
                  <a:lnTo>
                    <a:pt x="4267200" y="255993"/>
                  </a:lnTo>
                  <a:lnTo>
                    <a:pt x="4309351" y="228460"/>
                  </a:lnTo>
                  <a:lnTo>
                    <a:pt x="4355071" y="200025"/>
                  </a:lnTo>
                  <a:lnTo>
                    <a:pt x="4403293" y="172669"/>
                  </a:lnTo>
                  <a:lnTo>
                    <a:pt x="4452937" y="148361"/>
                  </a:lnTo>
                  <a:lnTo>
                    <a:pt x="4495673" y="130695"/>
                  </a:lnTo>
                  <a:lnTo>
                    <a:pt x="4540542" y="114490"/>
                  </a:lnTo>
                  <a:lnTo>
                    <a:pt x="4586059" y="100076"/>
                  </a:lnTo>
                  <a:lnTo>
                    <a:pt x="4630699" y="87757"/>
                  </a:lnTo>
                  <a:lnTo>
                    <a:pt x="4672965" y="77876"/>
                  </a:lnTo>
                  <a:lnTo>
                    <a:pt x="4716907" y="71310"/>
                  </a:lnTo>
                  <a:lnTo>
                    <a:pt x="4800485" y="65684"/>
                  </a:lnTo>
                  <a:lnTo>
                    <a:pt x="4824057" y="61315"/>
                  </a:lnTo>
                  <a:lnTo>
                    <a:pt x="4827270" y="60731"/>
                  </a:lnTo>
                  <a:lnTo>
                    <a:pt x="4832985" y="57873"/>
                  </a:lnTo>
                  <a:lnTo>
                    <a:pt x="4834890" y="56921"/>
                  </a:lnTo>
                  <a:lnTo>
                    <a:pt x="4845634" y="33845"/>
                  </a:lnTo>
                  <a:lnTo>
                    <a:pt x="4845570" y="34061"/>
                  </a:lnTo>
                  <a:lnTo>
                    <a:pt x="4845736" y="27317"/>
                  </a:lnTo>
                  <a:lnTo>
                    <a:pt x="4845634" y="33845"/>
                  </a:lnTo>
                  <a:lnTo>
                    <a:pt x="4846117" y="32156"/>
                  </a:lnTo>
                  <a:lnTo>
                    <a:pt x="4846320" y="23583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6107" y="4217530"/>
              <a:ext cx="215467" cy="16817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3058" y="4321693"/>
              <a:ext cx="150844" cy="20268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21531" y="4537709"/>
              <a:ext cx="189865" cy="257175"/>
            </a:xfrm>
            <a:custGeom>
              <a:avLst/>
              <a:gdLst/>
              <a:ahLst/>
              <a:cxnLst/>
              <a:rect l="l" t="t" r="r" b="b"/>
              <a:pathLst>
                <a:path w="189864" h="257175">
                  <a:moveTo>
                    <a:pt x="75911" y="213067"/>
                  </a:moveTo>
                  <a:lnTo>
                    <a:pt x="79117" y="207258"/>
                  </a:lnTo>
                  <a:lnTo>
                    <a:pt x="98970" y="186689"/>
                  </a:lnTo>
                  <a:lnTo>
                    <a:pt x="119538" y="166121"/>
                  </a:lnTo>
                  <a:lnTo>
                    <a:pt x="131355" y="148589"/>
                  </a:lnTo>
                  <a:lnTo>
                    <a:pt x="132650" y="140910"/>
                  </a:lnTo>
                  <a:lnTo>
                    <a:pt x="132427" y="133588"/>
                  </a:lnTo>
                  <a:lnTo>
                    <a:pt x="130953" y="126622"/>
                  </a:lnTo>
                  <a:lnTo>
                    <a:pt x="98970" y="93344"/>
                  </a:lnTo>
                  <a:lnTo>
                    <a:pt x="49083" y="68460"/>
                  </a:lnTo>
                  <a:lnTo>
                    <a:pt x="22487" y="55438"/>
                  </a:lnTo>
                  <a:lnTo>
                    <a:pt x="5625" y="42862"/>
                  </a:lnTo>
                  <a:lnTo>
                    <a:pt x="863" y="36194"/>
                  </a:lnTo>
                  <a:lnTo>
                    <a:pt x="0" y="30152"/>
                  </a:lnTo>
                  <a:lnTo>
                    <a:pt x="0" y="28902"/>
                  </a:lnTo>
                  <a:lnTo>
                    <a:pt x="863" y="22859"/>
                  </a:lnTo>
                  <a:lnTo>
                    <a:pt x="863" y="17144"/>
                  </a:lnTo>
                  <a:lnTo>
                    <a:pt x="38635" y="74"/>
                  </a:lnTo>
                  <a:lnTo>
                    <a:pt x="42773" y="0"/>
                  </a:lnTo>
                  <a:lnTo>
                    <a:pt x="127292" y="59635"/>
                  </a:lnTo>
                  <a:lnTo>
                    <a:pt x="170289" y="94178"/>
                  </a:lnTo>
                  <a:lnTo>
                    <a:pt x="189145" y="131474"/>
                  </a:lnTo>
                  <a:lnTo>
                    <a:pt x="189339" y="141208"/>
                  </a:lnTo>
                  <a:lnTo>
                    <a:pt x="188639" y="150584"/>
                  </a:lnTo>
                  <a:lnTo>
                    <a:pt x="167550" y="189547"/>
                  </a:lnTo>
                  <a:lnTo>
                    <a:pt x="162557" y="196810"/>
                  </a:lnTo>
                  <a:lnTo>
                    <a:pt x="102780" y="196810"/>
                  </a:lnTo>
                  <a:lnTo>
                    <a:pt x="95101" y="197093"/>
                  </a:lnTo>
                  <a:lnTo>
                    <a:pt x="88493" y="199072"/>
                  </a:lnTo>
                  <a:lnTo>
                    <a:pt x="81914" y="204668"/>
                  </a:lnTo>
                  <a:lnTo>
                    <a:pt x="75911" y="213067"/>
                  </a:lnTo>
                  <a:close/>
                </a:path>
                <a:path w="189864" h="257175">
                  <a:moveTo>
                    <a:pt x="96795" y="256771"/>
                  </a:moveTo>
                  <a:lnTo>
                    <a:pt x="70558" y="230280"/>
                  </a:lnTo>
                  <a:lnTo>
                    <a:pt x="71616" y="222646"/>
                  </a:lnTo>
                  <a:lnTo>
                    <a:pt x="102780" y="196810"/>
                  </a:lnTo>
                  <a:lnTo>
                    <a:pt x="110460" y="198134"/>
                  </a:lnTo>
                  <a:lnTo>
                    <a:pt x="129450" y="236219"/>
                  </a:lnTo>
                  <a:lnTo>
                    <a:pt x="128498" y="241934"/>
                  </a:lnTo>
                  <a:lnTo>
                    <a:pt x="96795" y="256771"/>
                  </a:lnTo>
                  <a:close/>
                </a:path>
                <a:path w="189864" h="257175">
                  <a:moveTo>
                    <a:pt x="127584" y="243214"/>
                  </a:moveTo>
                  <a:lnTo>
                    <a:pt x="128498" y="241934"/>
                  </a:lnTo>
                  <a:lnTo>
                    <a:pt x="129450" y="236219"/>
                  </a:lnTo>
                  <a:lnTo>
                    <a:pt x="128989" y="227498"/>
                  </a:lnTo>
                  <a:lnTo>
                    <a:pt x="102780" y="196810"/>
                  </a:lnTo>
                  <a:lnTo>
                    <a:pt x="162557" y="196810"/>
                  </a:lnTo>
                  <a:lnTo>
                    <a:pt x="156552" y="205546"/>
                  </a:lnTo>
                  <a:lnTo>
                    <a:pt x="143045" y="224789"/>
                  </a:lnTo>
                  <a:lnTo>
                    <a:pt x="128840" y="242187"/>
                  </a:lnTo>
                  <a:lnTo>
                    <a:pt x="127584" y="243214"/>
                  </a:lnTo>
                  <a:close/>
                </a:path>
                <a:path w="189864" h="257175">
                  <a:moveTo>
                    <a:pt x="70558" y="230280"/>
                  </a:moveTo>
                  <a:lnTo>
                    <a:pt x="69443" y="224789"/>
                  </a:lnTo>
                  <a:lnTo>
                    <a:pt x="75834" y="213206"/>
                  </a:lnTo>
                  <a:lnTo>
                    <a:pt x="71616" y="222646"/>
                  </a:lnTo>
                  <a:lnTo>
                    <a:pt x="70558" y="230280"/>
                  </a:lnTo>
                  <a:close/>
                </a:path>
                <a:path w="189864" h="257175">
                  <a:moveTo>
                    <a:pt x="95518" y="256664"/>
                  </a:moveTo>
                  <a:lnTo>
                    <a:pt x="70395" y="231457"/>
                  </a:lnTo>
                  <a:lnTo>
                    <a:pt x="70558" y="230280"/>
                  </a:lnTo>
                  <a:lnTo>
                    <a:pt x="71363" y="234240"/>
                  </a:lnTo>
                  <a:lnTo>
                    <a:pt x="76229" y="243244"/>
                  </a:lnTo>
                  <a:lnTo>
                    <a:pt x="82703" y="250641"/>
                  </a:lnTo>
                  <a:lnTo>
                    <a:pt x="89445" y="255269"/>
                  </a:lnTo>
                  <a:lnTo>
                    <a:pt x="95518" y="256664"/>
                  </a:lnTo>
                  <a:close/>
                </a:path>
                <a:path w="189864" h="257175">
                  <a:moveTo>
                    <a:pt x="116876" y="251964"/>
                  </a:moveTo>
                  <a:lnTo>
                    <a:pt x="127584" y="243214"/>
                  </a:lnTo>
                  <a:lnTo>
                    <a:pt x="123735" y="248602"/>
                  </a:lnTo>
                  <a:lnTo>
                    <a:pt x="118020" y="251459"/>
                  </a:lnTo>
                  <a:lnTo>
                    <a:pt x="116876" y="251964"/>
                  </a:lnTo>
                  <a:close/>
                </a:path>
                <a:path w="189864" h="257175">
                  <a:moveTo>
                    <a:pt x="100161" y="257055"/>
                  </a:moveTo>
                  <a:lnTo>
                    <a:pt x="96795" y="256771"/>
                  </a:lnTo>
                  <a:lnTo>
                    <a:pt x="104090" y="256222"/>
                  </a:lnTo>
                  <a:lnTo>
                    <a:pt x="111814" y="254198"/>
                  </a:lnTo>
                  <a:lnTo>
                    <a:pt x="116876" y="251964"/>
                  </a:lnTo>
                  <a:lnTo>
                    <a:pt x="115163" y="253364"/>
                  </a:lnTo>
                  <a:lnTo>
                    <a:pt x="107751" y="256058"/>
                  </a:lnTo>
                  <a:lnTo>
                    <a:pt x="100161" y="257055"/>
                  </a:lnTo>
                  <a:close/>
                </a:path>
                <a:path w="189864" h="257175">
                  <a:moveTo>
                    <a:pt x="96187" y="256817"/>
                  </a:moveTo>
                  <a:lnTo>
                    <a:pt x="95518" y="256664"/>
                  </a:lnTo>
                  <a:lnTo>
                    <a:pt x="96795" y="256771"/>
                  </a:lnTo>
                  <a:lnTo>
                    <a:pt x="96187" y="256817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4935" y="1911667"/>
              <a:ext cx="1000124" cy="132397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025132" y="3124834"/>
            <a:ext cx="2479040" cy="367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8445" algn="ctr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I</a:t>
            </a:r>
            <a:r>
              <a:rPr sz="1200" b="1" dirty="0">
                <a:latin typeface="Comic Sans MS"/>
                <a:cs typeface="Comic Sans MS"/>
              </a:rPr>
              <a:t>nformation tools </a:t>
            </a:r>
            <a:r>
              <a:rPr sz="1200" dirty="0">
                <a:latin typeface="Comic Sans MS"/>
                <a:cs typeface="Comic Sans MS"/>
              </a:rPr>
              <a:t>allow you to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define binary flags (1/0 or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TRUE/FALSE)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mark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rows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as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even,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odd,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positive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negative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omic Sans MS"/>
              <a:cs typeface="Comic Sans MS"/>
            </a:endParaRPr>
          </a:p>
          <a:p>
            <a:pPr marL="979805" marR="5080" algn="ctr">
              <a:lnSpc>
                <a:spcPct val="113599"/>
              </a:lnSpc>
            </a:pPr>
            <a:r>
              <a:rPr sz="1100" b="1" spc="-10" dirty="0">
                <a:latin typeface="Comic Sans MS"/>
                <a:cs typeface="Comic Sans MS"/>
              </a:rPr>
              <a:t>Standard, Scientific </a:t>
            </a:r>
            <a:r>
              <a:rPr sz="1100" b="1" spc="-5" dirty="0">
                <a:latin typeface="Comic Sans MS"/>
                <a:cs typeface="Comic Sans MS"/>
              </a:rPr>
              <a:t> </a:t>
            </a:r>
            <a:r>
              <a:rPr sz="1100" b="1" spc="-10" dirty="0">
                <a:latin typeface="Comic Sans MS"/>
                <a:cs typeface="Comic Sans MS"/>
              </a:rPr>
              <a:t>and</a:t>
            </a:r>
            <a:r>
              <a:rPr sz="1100" b="1" spc="35" dirty="0">
                <a:latin typeface="Comic Sans MS"/>
                <a:cs typeface="Comic Sans MS"/>
              </a:rPr>
              <a:t> </a:t>
            </a:r>
            <a:r>
              <a:rPr sz="1100" b="1" spc="-10" dirty="0">
                <a:latin typeface="Comic Sans MS"/>
                <a:cs typeface="Comic Sans MS"/>
              </a:rPr>
              <a:t>Trigonometry </a:t>
            </a:r>
            <a:r>
              <a:rPr sz="1100" b="1" spc="-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tools allow you </a:t>
            </a:r>
            <a:r>
              <a:rPr sz="1100" spc="-5" dirty="0">
                <a:latin typeface="Comic Sans MS"/>
                <a:cs typeface="Comic Sans MS"/>
              </a:rPr>
              <a:t>to </a:t>
            </a:r>
            <a:r>
              <a:rPr sz="1100" spc="-10" dirty="0">
                <a:latin typeface="Comic Sans MS"/>
                <a:cs typeface="Comic Sans MS"/>
              </a:rPr>
              <a:t>apply </a:t>
            </a:r>
            <a:r>
              <a:rPr sz="1100" spc="-31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standard operations </a:t>
            </a:r>
            <a:r>
              <a:rPr sz="1100" spc="-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(addition, </a:t>
            </a:r>
            <a:r>
              <a:rPr sz="1100" spc="-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multiplication, division, </a:t>
            </a:r>
            <a:r>
              <a:rPr sz="1100" spc="-31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etc.) </a:t>
            </a:r>
            <a:r>
              <a:rPr sz="1100" spc="-5" dirty="0">
                <a:latin typeface="Comic Sans MS"/>
                <a:cs typeface="Comic Sans MS"/>
              </a:rPr>
              <a:t>or</a:t>
            </a:r>
            <a:endParaRPr sz="1100">
              <a:latin typeface="Comic Sans MS"/>
              <a:cs typeface="Comic Sans MS"/>
            </a:endParaRPr>
          </a:p>
          <a:p>
            <a:pPr marL="1089025" marR="113664" algn="ctr">
              <a:lnSpc>
                <a:spcPct val="113599"/>
              </a:lnSpc>
            </a:pPr>
            <a:r>
              <a:rPr sz="1100" spc="-10" dirty="0">
                <a:latin typeface="Comic Sans MS"/>
                <a:cs typeface="Comic Sans MS"/>
              </a:rPr>
              <a:t>more advanced </a:t>
            </a:r>
            <a:r>
              <a:rPr sz="1100" spc="-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calculations (power, </a:t>
            </a:r>
            <a:r>
              <a:rPr sz="1100" spc="-31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logarithm, sine, </a:t>
            </a:r>
            <a:r>
              <a:rPr sz="1100" spc="-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tangent,</a:t>
            </a:r>
            <a:endParaRPr sz="1100">
              <a:latin typeface="Comic Sans MS"/>
              <a:cs typeface="Comic Sans MS"/>
            </a:endParaRPr>
          </a:p>
          <a:p>
            <a:pPr marL="996950" marR="21590" algn="ctr">
              <a:lnSpc>
                <a:spcPct val="113599"/>
              </a:lnSpc>
            </a:pPr>
            <a:r>
              <a:rPr sz="1100" spc="-10" dirty="0">
                <a:latin typeface="Comic Sans MS"/>
                <a:cs typeface="Comic Sans MS"/>
              </a:rPr>
              <a:t>etc.) </a:t>
            </a:r>
            <a:r>
              <a:rPr sz="1100" spc="-5" dirty="0">
                <a:latin typeface="Comic Sans MS"/>
                <a:cs typeface="Comic Sans MS"/>
              </a:rPr>
              <a:t>to </a:t>
            </a:r>
            <a:r>
              <a:rPr sz="1100" spc="-10" dirty="0">
                <a:latin typeface="Comic Sans MS"/>
                <a:cs typeface="Comic Sans MS"/>
              </a:rPr>
              <a:t>each value </a:t>
            </a:r>
            <a:r>
              <a:rPr sz="1100" spc="-5" dirty="0">
                <a:latin typeface="Comic Sans MS"/>
                <a:cs typeface="Comic Sans MS"/>
              </a:rPr>
              <a:t>in a </a:t>
            </a:r>
            <a:r>
              <a:rPr sz="1100" spc="-31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column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29188" y="2399715"/>
            <a:ext cx="1012825" cy="760730"/>
          </a:xfrm>
          <a:custGeom>
            <a:avLst/>
            <a:gdLst/>
            <a:ahLst/>
            <a:cxnLst/>
            <a:rect l="l" t="t" r="r" b="b"/>
            <a:pathLst>
              <a:path w="1012825" h="760730">
                <a:moveTo>
                  <a:pt x="305701" y="638759"/>
                </a:moveTo>
                <a:lnTo>
                  <a:pt x="304165" y="632663"/>
                </a:lnTo>
                <a:lnTo>
                  <a:pt x="301447" y="626948"/>
                </a:lnTo>
                <a:lnTo>
                  <a:pt x="299986" y="622566"/>
                </a:lnTo>
                <a:lnTo>
                  <a:pt x="295224" y="617804"/>
                </a:lnTo>
                <a:lnTo>
                  <a:pt x="292366" y="616851"/>
                </a:lnTo>
                <a:lnTo>
                  <a:pt x="287147" y="614705"/>
                </a:lnTo>
                <a:lnTo>
                  <a:pt x="284708" y="614362"/>
                </a:lnTo>
                <a:lnTo>
                  <a:pt x="281305" y="613879"/>
                </a:lnTo>
                <a:lnTo>
                  <a:pt x="274561" y="614311"/>
                </a:lnTo>
                <a:lnTo>
                  <a:pt x="266649" y="615899"/>
                </a:lnTo>
                <a:lnTo>
                  <a:pt x="227584" y="635723"/>
                </a:lnTo>
                <a:lnTo>
                  <a:pt x="172720" y="670915"/>
                </a:lnTo>
                <a:lnTo>
                  <a:pt x="118376" y="702170"/>
                </a:lnTo>
                <a:lnTo>
                  <a:pt x="80911" y="710196"/>
                </a:lnTo>
                <a:lnTo>
                  <a:pt x="63893" y="672223"/>
                </a:lnTo>
                <a:lnTo>
                  <a:pt x="60693" y="626491"/>
                </a:lnTo>
                <a:lnTo>
                  <a:pt x="59004" y="557796"/>
                </a:lnTo>
                <a:lnTo>
                  <a:pt x="57873" y="554901"/>
                </a:lnTo>
                <a:lnTo>
                  <a:pt x="33286" y="529221"/>
                </a:lnTo>
                <a:lnTo>
                  <a:pt x="26619" y="530174"/>
                </a:lnTo>
                <a:lnTo>
                  <a:pt x="20904" y="530174"/>
                </a:lnTo>
                <a:lnTo>
                  <a:pt x="0" y="583285"/>
                </a:lnTo>
                <a:lnTo>
                  <a:pt x="546" y="618756"/>
                </a:lnTo>
                <a:lnTo>
                  <a:pt x="11379" y="688289"/>
                </a:lnTo>
                <a:lnTo>
                  <a:pt x="30670" y="731037"/>
                </a:lnTo>
                <a:lnTo>
                  <a:pt x="59956" y="758774"/>
                </a:lnTo>
                <a:lnTo>
                  <a:pt x="86588" y="760361"/>
                </a:lnTo>
                <a:lnTo>
                  <a:pt x="119380" y="751395"/>
                </a:lnTo>
                <a:lnTo>
                  <a:pt x="154127" y="737082"/>
                </a:lnTo>
                <a:lnTo>
                  <a:pt x="186639" y="722579"/>
                </a:lnTo>
                <a:lnTo>
                  <a:pt x="215620" y="710196"/>
                </a:lnTo>
                <a:lnTo>
                  <a:pt x="251180" y="693420"/>
                </a:lnTo>
                <a:lnTo>
                  <a:pt x="288582" y="668477"/>
                </a:lnTo>
                <a:lnTo>
                  <a:pt x="294767" y="662825"/>
                </a:lnTo>
                <a:lnTo>
                  <a:pt x="295224" y="662571"/>
                </a:lnTo>
                <a:lnTo>
                  <a:pt x="295935" y="661771"/>
                </a:lnTo>
                <a:lnTo>
                  <a:pt x="297129" y="660666"/>
                </a:lnTo>
                <a:lnTo>
                  <a:pt x="297510" y="659955"/>
                </a:lnTo>
                <a:lnTo>
                  <a:pt x="299275" y="657923"/>
                </a:lnTo>
                <a:lnTo>
                  <a:pt x="302615" y="651738"/>
                </a:lnTo>
                <a:lnTo>
                  <a:pt x="304876" y="645033"/>
                </a:lnTo>
                <a:lnTo>
                  <a:pt x="305701" y="638759"/>
                </a:lnTo>
                <a:close/>
              </a:path>
              <a:path w="1012825" h="760730">
                <a:moveTo>
                  <a:pt x="1012469" y="26314"/>
                </a:moveTo>
                <a:lnTo>
                  <a:pt x="1010564" y="19646"/>
                </a:lnTo>
                <a:lnTo>
                  <a:pt x="1010145" y="18694"/>
                </a:lnTo>
                <a:lnTo>
                  <a:pt x="1009611" y="16789"/>
                </a:lnTo>
                <a:lnTo>
                  <a:pt x="1007706" y="12979"/>
                </a:lnTo>
                <a:lnTo>
                  <a:pt x="1006754" y="11074"/>
                </a:lnTo>
                <a:lnTo>
                  <a:pt x="1005230" y="10007"/>
                </a:lnTo>
                <a:lnTo>
                  <a:pt x="1002944" y="7264"/>
                </a:lnTo>
                <a:lnTo>
                  <a:pt x="998461" y="5270"/>
                </a:lnTo>
                <a:lnTo>
                  <a:pt x="997229" y="4406"/>
                </a:lnTo>
                <a:lnTo>
                  <a:pt x="994371" y="3454"/>
                </a:lnTo>
                <a:lnTo>
                  <a:pt x="991514" y="2501"/>
                </a:lnTo>
                <a:lnTo>
                  <a:pt x="985799" y="1549"/>
                </a:lnTo>
                <a:lnTo>
                  <a:pt x="983411" y="1943"/>
                </a:lnTo>
                <a:lnTo>
                  <a:pt x="969264" y="0"/>
                </a:lnTo>
                <a:lnTo>
                  <a:pt x="933526" y="1549"/>
                </a:lnTo>
                <a:lnTo>
                  <a:pt x="892975" y="6667"/>
                </a:lnTo>
                <a:lnTo>
                  <a:pt x="853401" y="13931"/>
                </a:lnTo>
                <a:lnTo>
                  <a:pt x="808634" y="25234"/>
                </a:lnTo>
                <a:lnTo>
                  <a:pt x="761720" y="40830"/>
                </a:lnTo>
                <a:lnTo>
                  <a:pt x="715162" y="58928"/>
                </a:lnTo>
                <a:lnTo>
                  <a:pt x="671474" y="77749"/>
                </a:lnTo>
                <a:lnTo>
                  <a:pt x="636282" y="93611"/>
                </a:lnTo>
                <a:lnTo>
                  <a:pt x="571271" y="127838"/>
                </a:lnTo>
                <a:lnTo>
                  <a:pt x="537171" y="150139"/>
                </a:lnTo>
                <a:lnTo>
                  <a:pt x="506615" y="172935"/>
                </a:lnTo>
                <a:lnTo>
                  <a:pt x="470382" y="203809"/>
                </a:lnTo>
                <a:lnTo>
                  <a:pt x="424649" y="247650"/>
                </a:lnTo>
                <a:lnTo>
                  <a:pt x="397027" y="275983"/>
                </a:lnTo>
                <a:lnTo>
                  <a:pt x="365607" y="309397"/>
                </a:lnTo>
                <a:lnTo>
                  <a:pt x="329895" y="348513"/>
                </a:lnTo>
                <a:lnTo>
                  <a:pt x="289433" y="393954"/>
                </a:lnTo>
                <a:lnTo>
                  <a:pt x="243725" y="446316"/>
                </a:lnTo>
                <a:lnTo>
                  <a:pt x="192316" y="506234"/>
                </a:lnTo>
                <a:lnTo>
                  <a:pt x="134708" y="574306"/>
                </a:lnTo>
                <a:lnTo>
                  <a:pt x="70446" y="651154"/>
                </a:lnTo>
                <a:lnTo>
                  <a:pt x="69723" y="664248"/>
                </a:lnTo>
                <a:lnTo>
                  <a:pt x="70446" y="674458"/>
                </a:lnTo>
                <a:lnTo>
                  <a:pt x="73304" y="681634"/>
                </a:lnTo>
                <a:lnTo>
                  <a:pt x="78740" y="684593"/>
                </a:lnTo>
                <a:lnTo>
                  <a:pt x="86156" y="686028"/>
                </a:lnTo>
                <a:lnTo>
                  <a:pt x="94996" y="685507"/>
                </a:lnTo>
                <a:lnTo>
                  <a:pt x="150304" y="637743"/>
                </a:lnTo>
                <a:lnTo>
                  <a:pt x="179768" y="599020"/>
                </a:lnTo>
                <a:lnTo>
                  <a:pt x="212128" y="553872"/>
                </a:lnTo>
                <a:lnTo>
                  <a:pt x="246176" y="505650"/>
                </a:lnTo>
                <a:lnTo>
                  <a:pt x="280733" y="457682"/>
                </a:lnTo>
                <a:lnTo>
                  <a:pt x="314629" y="413308"/>
                </a:lnTo>
                <a:lnTo>
                  <a:pt x="346671" y="375881"/>
                </a:lnTo>
                <a:lnTo>
                  <a:pt x="382993" y="339140"/>
                </a:lnTo>
                <a:lnTo>
                  <a:pt x="420077" y="303631"/>
                </a:lnTo>
                <a:lnTo>
                  <a:pt x="457276" y="269913"/>
                </a:lnTo>
                <a:lnTo>
                  <a:pt x="493915" y="238569"/>
                </a:lnTo>
                <a:lnTo>
                  <a:pt x="529336" y="210197"/>
                </a:lnTo>
                <a:lnTo>
                  <a:pt x="562889" y="185381"/>
                </a:lnTo>
                <a:lnTo>
                  <a:pt x="595807" y="163664"/>
                </a:lnTo>
                <a:lnTo>
                  <a:pt x="657720" y="130594"/>
                </a:lnTo>
                <a:lnTo>
                  <a:pt x="722198" y="102133"/>
                </a:lnTo>
                <a:lnTo>
                  <a:pt x="788555" y="79006"/>
                </a:lnTo>
                <a:lnTo>
                  <a:pt x="869403" y="63119"/>
                </a:lnTo>
                <a:lnTo>
                  <a:pt x="965847" y="55524"/>
                </a:lnTo>
                <a:lnTo>
                  <a:pt x="985977" y="51828"/>
                </a:lnTo>
                <a:lnTo>
                  <a:pt x="986751" y="52031"/>
                </a:lnTo>
                <a:lnTo>
                  <a:pt x="998181" y="50126"/>
                </a:lnTo>
                <a:lnTo>
                  <a:pt x="1001471" y="47485"/>
                </a:lnTo>
                <a:lnTo>
                  <a:pt x="1001991" y="47269"/>
                </a:lnTo>
                <a:lnTo>
                  <a:pt x="1002944" y="46316"/>
                </a:lnTo>
                <a:lnTo>
                  <a:pt x="1004849" y="44411"/>
                </a:lnTo>
                <a:lnTo>
                  <a:pt x="1007706" y="39649"/>
                </a:lnTo>
                <a:lnTo>
                  <a:pt x="1009611" y="36791"/>
                </a:lnTo>
                <a:lnTo>
                  <a:pt x="1009764" y="36207"/>
                </a:lnTo>
                <a:lnTo>
                  <a:pt x="1010564" y="34886"/>
                </a:lnTo>
                <a:lnTo>
                  <a:pt x="1010754" y="32600"/>
                </a:lnTo>
                <a:lnTo>
                  <a:pt x="1012469" y="26314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567" y="328839"/>
            <a:ext cx="5957570" cy="391160"/>
          </a:xfrm>
          <a:custGeom>
            <a:avLst/>
            <a:gdLst/>
            <a:ahLst/>
            <a:cxnLst/>
            <a:rect l="l" t="t" r="r" b="b"/>
            <a:pathLst>
              <a:path w="5957570" h="391159">
                <a:moveTo>
                  <a:pt x="5762303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0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4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78" y="0"/>
                </a:lnTo>
                <a:lnTo>
                  <a:pt x="5762305" y="0"/>
                </a:lnTo>
                <a:lnTo>
                  <a:pt x="5800637" y="3792"/>
                </a:lnTo>
                <a:lnTo>
                  <a:pt x="5837149" y="14887"/>
                </a:lnTo>
                <a:lnTo>
                  <a:pt x="5870811" y="32859"/>
                </a:lnTo>
                <a:lnTo>
                  <a:pt x="5900600" y="57284"/>
                </a:lnTo>
                <a:lnTo>
                  <a:pt x="5925024" y="87072"/>
                </a:lnTo>
                <a:lnTo>
                  <a:pt x="5942996" y="120734"/>
                </a:lnTo>
                <a:lnTo>
                  <a:pt x="5954091" y="157246"/>
                </a:lnTo>
                <a:lnTo>
                  <a:pt x="5957564" y="192347"/>
                </a:lnTo>
                <a:lnTo>
                  <a:pt x="5957564" y="198812"/>
                </a:lnTo>
                <a:lnTo>
                  <a:pt x="5942996" y="270425"/>
                </a:lnTo>
                <a:lnTo>
                  <a:pt x="5925024" y="304088"/>
                </a:lnTo>
                <a:lnTo>
                  <a:pt x="5900600" y="333876"/>
                </a:lnTo>
                <a:lnTo>
                  <a:pt x="5870811" y="358300"/>
                </a:lnTo>
                <a:lnTo>
                  <a:pt x="5837149" y="376273"/>
                </a:lnTo>
                <a:lnTo>
                  <a:pt x="5800637" y="387368"/>
                </a:lnTo>
                <a:lnTo>
                  <a:pt x="5762303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6003" y="305407"/>
            <a:ext cx="36614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/>
              <a:t>DATE</a:t>
            </a:r>
            <a:r>
              <a:rPr sz="2600" spc="-35" dirty="0"/>
              <a:t> </a:t>
            </a:r>
            <a:r>
              <a:rPr sz="2600" dirty="0"/>
              <a:t>&amp;</a:t>
            </a:r>
            <a:r>
              <a:rPr sz="2600" spc="-30" dirty="0"/>
              <a:t> </a:t>
            </a:r>
            <a:r>
              <a:rPr sz="2600" spc="-5" dirty="0"/>
              <a:t>TIME</a:t>
            </a:r>
            <a:r>
              <a:rPr sz="2600" spc="-35" dirty="0"/>
              <a:t> </a:t>
            </a:r>
            <a:r>
              <a:rPr sz="2600" spc="-5" dirty="0"/>
              <a:t>TOOLS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986357" y="6120000"/>
            <a:ext cx="2951480" cy="1081405"/>
            <a:chOff x="5986357" y="6120000"/>
            <a:chExt cx="2951480" cy="1081405"/>
          </a:xfrm>
        </p:grpSpPr>
        <p:sp>
          <p:nvSpPr>
            <p:cNvPr id="8" name="object 8"/>
            <p:cNvSpPr/>
            <p:nvPr/>
          </p:nvSpPr>
          <p:spPr>
            <a:xfrm>
              <a:off x="5986357" y="6120000"/>
              <a:ext cx="2294255" cy="1081405"/>
            </a:xfrm>
            <a:custGeom>
              <a:avLst/>
              <a:gdLst/>
              <a:ahLst/>
              <a:cxnLst/>
              <a:rect l="l" t="t" r="r" b="b"/>
              <a:pathLst>
                <a:path w="2294254" h="1081404">
                  <a:moveTo>
                    <a:pt x="2293622" y="1080899"/>
                  </a:moveTo>
                  <a:lnTo>
                    <a:pt x="20" y="1080899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7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5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7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79" y="112563"/>
                  </a:lnTo>
                  <a:lnTo>
                    <a:pt x="678876" y="93703"/>
                  </a:lnTo>
                  <a:lnTo>
                    <a:pt x="722202" y="76446"/>
                  </a:lnTo>
                  <a:lnTo>
                    <a:pt x="766413" y="60834"/>
                  </a:lnTo>
                  <a:lnTo>
                    <a:pt x="811467" y="46907"/>
                  </a:lnTo>
                  <a:lnTo>
                    <a:pt x="857321" y="34705"/>
                  </a:lnTo>
                  <a:lnTo>
                    <a:pt x="903930" y="24269"/>
                  </a:lnTo>
                  <a:lnTo>
                    <a:pt x="951254" y="15640"/>
                  </a:lnTo>
                  <a:lnTo>
                    <a:pt x="999247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7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7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7" y="132987"/>
                  </a:lnTo>
                  <a:lnTo>
                    <a:pt x="1738998" y="154933"/>
                  </a:lnTo>
                  <a:lnTo>
                    <a:pt x="1778351" y="178362"/>
                  </a:lnTo>
                  <a:lnTo>
                    <a:pt x="1816604" y="203233"/>
                  </a:lnTo>
                  <a:lnTo>
                    <a:pt x="1853712" y="229505"/>
                  </a:lnTo>
                  <a:lnTo>
                    <a:pt x="1889634" y="257138"/>
                  </a:lnTo>
                  <a:lnTo>
                    <a:pt x="1924326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3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2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2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3622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501431" y="1993382"/>
            <a:ext cx="1499870" cy="920115"/>
          </a:xfrm>
          <a:custGeom>
            <a:avLst/>
            <a:gdLst/>
            <a:ahLst/>
            <a:cxnLst/>
            <a:rect l="l" t="t" r="r" b="b"/>
            <a:pathLst>
              <a:path w="1499870" h="920114">
                <a:moveTo>
                  <a:pt x="230146" y="919949"/>
                </a:moveTo>
                <a:lnTo>
                  <a:pt x="230146" y="656123"/>
                </a:lnTo>
                <a:lnTo>
                  <a:pt x="181207" y="629397"/>
                </a:lnTo>
                <a:lnTo>
                  <a:pt x="136807" y="596957"/>
                </a:lnTo>
                <a:lnTo>
                  <a:pt x="97557" y="559883"/>
                </a:lnTo>
                <a:lnTo>
                  <a:pt x="64070" y="519253"/>
                </a:lnTo>
                <a:lnTo>
                  <a:pt x="36958" y="476143"/>
                </a:lnTo>
                <a:lnTo>
                  <a:pt x="16834" y="431634"/>
                </a:lnTo>
                <a:lnTo>
                  <a:pt x="4310" y="386802"/>
                </a:lnTo>
                <a:lnTo>
                  <a:pt x="0" y="342725"/>
                </a:lnTo>
                <a:lnTo>
                  <a:pt x="3124" y="304057"/>
                </a:lnTo>
                <a:lnTo>
                  <a:pt x="12249" y="265602"/>
                </a:lnTo>
                <a:lnTo>
                  <a:pt x="26997" y="227861"/>
                </a:lnTo>
                <a:lnTo>
                  <a:pt x="46993" y="191334"/>
                </a:lnTo>
                <a:lnTo>
                  <a:pt x="71861" y="156525"/>
                </a:lnTo>
                <a:lnTo>
                  <a:pt x="101225" y="123933"/>
                </a:lnTo>
                <a:lnTo>
                  <a:pt x="134710" y="94060"/>
                </a:lnTo>
                <a:lnTo>
                  <a:pt x="171940" y="67408"/>
                </a:lnTo>
                <a:lnTo>
                  <a:pt x="212539" y="44478"/>
                </a:lnTo>
                <a:lnTo>
                  <a:pt x="256132" y="25770"/>
                </a:lnTo>
                <a:lnTo>
                  <a:pt x="302342" y="11787"/>
                </a:lnTo>
                <a:lnTo>
                  <a:pt x="350794" y="3030"/>
                </a:lnTo>
                <a:lnTo>
                  <a:pt x="401108" y="0"/>
                </a:lnTo>
                <a:lnTo>
                  <a:pt x="1149137" y="0"/>
                </a:lnTo>
                <a:lnTo>
                  <a:pt x="1200919" y="3030"/>
                </a:lnTo>
                <a:lnTo>
                  <a:pt x="1250615" y="11787"/>
                </a:lnTo>
                <a:lnTo>
                  <a:pt x="1297863" y="25770"/>
                </a:lnTo>
                <a:lnTo>
                  <a:pt x="1342306" y="44478"/>
                </a:lnTo>
                <a:lnTo>
                  <a:pt x="1383587" y="67408"/>
                </a:lnTo>
                <a:lnTo>
                  <a:pt x="1421349" y="94060"/>
                </a:lnTo>
                <a:lnTo>
                  <a:pt x="1455234" y="123933"/>
                </a:lnTo>
                <a:lnTo>
                  <a:pt x="1484886" y="156525"/>
                </a:lnTo>
                <a:lnTo>
                  <a:pt x="1499694" y="177093"/>
                </a:lnTo>
                <a:lnTo>
                  <a:pt x="1499694" y="514016"/>
                </a:lnTo>
                <a:lnTo>
                  <a:pt x="1455228" y="568268"/>
                </a:lnTo>
                <a:lnTo>
                  <a:pt x="1421343" y="598603"/>
                </a:lnTo>
                <a:lnTo>
                  <a:pt x="1383583" y="625587"/>
                </a:lnTo>
                <a:lnTo>
                  <a:pt x="1342303" y="648740"/>
                </a:lnTo>
                <a:lnTo>
                  <a:pt x="1297861" y="667582"/>
                </a:lnTo>
                <a:lnTo>
                  <a:pt x="1250614" y="681634"/>
                </a:lnTo>
                <a:lnTo>
                  <a:pt x="1200919" y="690417"/>
                </a:lnTo>
                <a:lnTo>
                  <a:pt x="1149133" y="693451"/>
                </a:lnTo>
                <a:lnTo>
                  <a:pt x="502575" y="693451"/>
                </a:lnTo>
                <a:lnTo>
                  <a:pt x="230146" y="919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1454" y="0"/>
            <a:ext cx="8599805" cy="1790700"/>
            <a:chOff x="401454" y="0"/>
            <a:chExt cx="8599805" cy="1790700"/>
          </a:xfrm>
        </p:grpSpPr>
        <p:sp>
          <p:nvSpPr>
            <p:cNvPr id="12" name="object 12"/>
            <p:cNvSpPr/>
            <p:nvPr/>
          </p:nvSpPr>
          <p:spPr>
            <a:xfrm>
              <a:off x="7820624" y="0"/>
              <a:ext cx="1181100" cy="939165"/>
            </a:xfrm>
            <a:custGeom>
              <a:avLst/>
              <a:gdLst/>
              <a:ahLst/>
              <a:cxnLst/>
              <a:rect l="l" t="t" r="r" b="b"/>
              <a:pathLst>
                <a:path w="1181100" h="939165">
                  <a:moveTo>
                    <a:pt x="720007" y="938839"/>
                  </a:moveTo>
                  <a:lnTo>
                    <a:pt x="672659" y="937308"/>
                  </a:lnTo>
                  <a:lnTo>
                    <a:pt x="626137" y="932777"/>
                  </a:lnTo>
                  <a:lnTo>
                    <a:pt x="580527" y="925340"/>
                  </a:lnTo>
                  <a:lnTo>
                    <a:pt x="535924" y="915094"/>
                  </a:lnTo>
                  <a:lnTo>
                    <a:pt x="492424" y="902133"/>
                  </a:lnTo>
                  <a:lnTo>
                    <a:pt x="450120" y="886552"/>
                  </a:lnTo>
                  <a:lnTo>
                    <a:pt x="409109" y="868445"/>
                  </a:lnTo>
                  <a:lnTo>
                    <a:pt x="369485" y="847908"/>
                  </a:lnTo>
                  <a:lnTo>
                    <a:pt x="331343" y="825035"/>
                  </a:lnTo>
                  <a:lnTo>
                    <a:pt x="294777" y="799921"/>
                  </a:lnTo>
                  <a:lnTo>
                    <a:pt x="259882" y="772661"/>
                  </a:lnTo>
                  <a:lnTo>
                    <a:pt x="226754" y="743351"/>
                  </a:lnTo>
                  <a:lnTo>
                    <a:pt x="195488" y="712084"/>
                  </a:lnTo>
                  <a:lnTo>
                    <a:pt x="166177" y="678956"/>
                  </a:lnTo>
                  <a:lnTo>
                    <a:pt x="138918" y="644062"/>
                  </a:lnTo>
                  <a:lnTo>
                    <a:pt x="113804" y="607496"/>
                  </a:lnTo>
                  <a:lnTo>
                    <a:pt x="90931" y="569354"/>
                  </a:lnTo>
                  <a:lnTo>
                    <a:pt x="70394" y="529729"/>
                  </a:lnTo>
                  <a:lnTo>
                    <a:pt x="52287" y="488718"/>
                  </a:lnTo>
                  <a:lnTo>
                    <a:pt x="36706" y="446415"/>
                  </a:lnTo>
                  <a:lnTo>
                    <a:pt x="23744" y="402915"/>
                  </a:lnTo>
                  <a:lnTo>
                    <a:pt x="13498" y="358312"/>
                  </a:lnTo>
                  <a:lnTo>
                    <a:pt x="6062" y="312702"/>
                  </a:lnTo>
                  <a:lnTo>
                    <a:pt x="1531" y="266180"/>
                  </a:lnTo>
                  <a:lnTo>
                    <a:pt x="0" y="218839"/>
                  </a:lnTo>
                  <a:lnTo>
                    <a:pt x="1531" y="171499"/>
                  </a:lnTo>
                  <a:lnTo>
                    <a:pt x="6062" y="124977"/>
                  </a:lnTo>
                  <a:lnTo>
                    <a:pt x="13498" y="79367"/>
                  </a:lnTo>
                  <a:lnTo>
                    <a:pt x="23744" y="34764"/>
                  </a:lnTo>
                  <a:lnTo>
                    <a:pt x="34103" y="0"/>
                  </a:lnTo>
                  <a:lnTo>
                    <a:pt x="1180500" y="0"/>
                  </a:lnTo>
                  <a:lnTo>
                    <a:pt x="1180500" y="772322"/>
                  </a:lnTo>
                  <a:lnTo>
                    <a:pt x="1180116" y="772661"/>
                  </a:lnTo>
                  <a:lnTo>
                    <a:pt x="1145222" y="799921"/>
                  </a:lnTo>
                  <a:lnTo>
                    <a:pt x="1108656" y="825035"/>
                  </a:lnTo>
                  <a:lnTo>
                    <a:pt x="1070514" y="847908"/>
                  </a:lnTo>
                  <a:lnTo>
                    <a:pt x="1030889" y="868445"/>
                  </a:lnTo>
                  <a:lnTo>
                    <a:pt x="989878" y="886552"/>
                  </a:lnTo>
                  <a:lnTo>
                    <a:pt x="947575" y="902133"/>
                  </a:lnTo>
                  <a:lnTo>
                    <a:pt x="904075" y="915094"/>
                  </a:lnTo>
                  <a:lnTo>
                    <a:pt x="859472" y="925340"/>
                  </a:lnTo>
                  <a:lnTo>
                    <a:pt x="813862" y="932777"/>
                  </a:lnTo>
                  <a:lnTo>
                    <a:pt x="767339" y="937308"/>
                  </a:lnTo>
                  <a:lnTo>
                    <a:pt x="720007" y="938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454" y="904605"/>
              <a:ext cx="8143874" cy="8858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63144" y="2197185"/>
            <a:ext cx="143383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Try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all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these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0493" y="2913331"/>
            <a:ext cx="1447799" cy="27241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600" y="1927469"/>
            <a:ext cx="2190749" cy="386714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695041" y="1927469"/>
            <a:ext cx="4570095" cy="3461385"/>
          </a:xfrm>
          <a:custGeom>
            <a:avLst/>
            <a:gdLst/>
            <a:ahLst/>
            <a:cxnLst/>
            <a:rect l="l" t="t" r="r" b="b"/>
            <a:pathLst>
              <a:path w="4570095" h="3461385">
                <a:moveTo>
                  <a:pt x="4239054" y="3461271"/>
                </a:moveTo>
                <a:lnTo>
                  <a:pt x="333371" y="3461271"/>
                </a:lnTo>
                <a:lnTo>
                  <a:pt x="284111" y="3457656"/>
                </a:lnTo>
                <a:lnTo>
                  <a:pt x="237091" y="3447156"/>
                </a:lnTo>
                <a:lnTo>
                  <a:pt x="192832" y="3430286"/>
                </a:lnTo>
                <a:lnTo>
                  <a:pt x="151848" y="3407562"/>
                </a:lnTo>
                <a:lnTo>
                  <a:pt x="114656" y="3379499"/>
                </a:lnTo>
                <a:lnTo>
                  <a:pt x="81771" y="3346614"/>
                </a:lnTo>
                <a:lnTo>
                  <a:pt x="53708" y="3309422"/>
                </a:lnTo>
                <a:lnTo>
                  <a:pt x="30984" y="3268438"/>
                </a:lnTo>
                <a:lnTo>
                  <a:pt x="14114" y="3224179"/>
                </a:lnTo>
                <a:lnTo>
                  <a:pt x="3614" y="3177159"/>
                </a:lnTo>
                <a:lnTo>
                  <a:pt x="0" y="312789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239051" y="0"/>
                </a:lnTo>
                <a:lnTo>
                  <a:pt x="4288314" y="3614"/>
                </a:lnTo>
                <a:lnTo>
                  <a:pt x="4335333" y="14114"/>
                </a:lnTo>
                <a:lnTo>
                  <a:pt x="4379593" y="30984"/>
                </a:lnTo>
                <a:lnTo>
                  <a:pt x="4420576" y="53708"/>
                </a:lnTo>
                <a:lnTo>
                  <a:pt x="4457769" y="81771"/>
                </a:lnTo>
                <a:lnTo>
                  <a:pt x="4490654" y="114656"/>
                </a:lnTo>
                <a:lnTo>
                  <a:pt x="4518717" y="151848"/>
                </a:lnTo>
                <a:lnTo>
                  <a:pt x="4541441" y="192832"/>
                </a:lnTo>
                <a:lnTo>
                  <a:pt x="4558311" y="237091"/>
                </a:lnTo>
                <a:lnTo>
                  <a:pt x="4568811" y="284111"/>
                </a:lnTo>
                <a:lnTo>
                  <a:pt x="4569959" y="299761"/>
                </a:lnTo>
                <a:lnTo>
                  <a:pt x="4569959" y="3161509"/>
                </a:lnTo>
                <a:lnTo>
                  <a:pt x="4558311" y="3224179"/>
                </a:lnTo>
                <a:lnTo>
                  <a:pt x="4541441" y="3268438"/>
                </a:lnTo>
                <a:lnTo>
                  <a:pt x="4518717" y="3309422"/>
                </a:lnTo>
                <a:lnTo>
                  <a:pt x="4490654" y="3346614"/>
                </a:lnTo>
                <a:lnTo>
                  <a:pt x="4457769" y="3379499"/>
                </a:lnTo>
                <a:lnTo>
                  <a:pt x="4420576" y="3407562"/>
                </a:lnTo>
                <a:lnTo>
                  <a:pt x="4379593" y="3430286"/>
                </a:lnTo>
                <a:lnTo>
                  <a:pt x="4335333" y="3447156"/>
                </a:lnTo>
                <a:lnTo>
                  <a:pt x="4288314" y="3457656"/>
                </a:lnTo>
                <a:lnTo>
                  <a:pt x="4239054" y="3461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81758" y="1876650"/>
            <a:ext cx="4321810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marR="257175" indent="15875" algn="just">
              <a:lnSpc>
                <a:spcPct val="112500"/>
              </a:lnSpc>
              <a:spcBef>
                <a:spcPts val="100"/>
              </a:spcBef>
            </a:pPr>
            <a:r>
              <a:rPr sz="1500" b="1" spc="-5" dirty="0">
                <a:latin typeface="Comic Sans MS"/>
                <a:cs typeface="Comic Sans MS"/>
              </a:rPr>
              <a:t>Dat</a:t>
            </a:r>
            <a:r>
              <a:rPr sz="1500" b="1" dirty="0">
                <a:latin typeface="Comic Sans MS"/>
                <a:cs typeface="Comic Sans MS"/>
              </a:rPr>
              <a:t>e</a:t>
            </a:r>
            <a:r>
              <a:rPr sz="1500" b="1" spc="-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&amp;</a:t>
            </a:r>
            <a:r>
              <a:rPr sz="1500" b="1" spc="-5" dirty="0">
                <a:latin typeface="Comic Sans MS"/>
                <a:cs typeface="Comic Sans MS"/>
              </a:rPr>
              <a:t> Tim</a:t>
            </a:r>
            <a:r>
              <a:rPr sz="1500" b="1" dirty="0">
                <a:latin typeface="Comic Sans MS"/>
                <a:cs typeface="Comic Sans MS"/>
              </a:rPr>
              <a:t>e</a:t>
            </a:r>
            <a:r>
              <a:rPr sz="1500" b="1" spc="-5" dirty="0">
                <a:latin typeface="Comic Sans MS"/>
                <a:cs typeface="Comic Sans MS"/>
              </a:rPr>
              <a:t> tool</a:t>
            </a:r>
            <a:r>
              <a:rPr sz="1500" b="1" dirty="0">
                <a:latin typeface="Comic Sans MS"/>
                <a:cs typeface="Comic Sans MS"/>
              </a:rPr>
              <a:t>s</a:t>
            </a:r>
            <a:r>
              <a:rPr sz="1500" b="1" spc="-20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ar</a:t>
            </a:r>
            <a:r>
              <a:rPr sz="1500" dirty="0">
                <a:latin typeface="Comic Sans MS"/>
                <a:cs typeface="Comic Sans MS"/>
              </a:rPr>
              <a:t>e</a:t>
            </a:r>
            <a:r>
              <a:rPr sz="1500" spc="-5" dirty="0">
                <a:latin typeface="Comic Sans MS"/>
                <a:cs typeface="Comic Sans MS"/>
              </a:rPr>
              <a:t> relativel</a:t>
            </a:r>
            <a:r>
              <a:rPr sz="1500" dirty="0">
                <a:latin typeface="Comic Sans MS"/>
                <a:cs typeface="Comic Sans MS"/>
              </a:rPr>
              <a:t>y</a:t>
            </a:r>
            <a:r>
              <a:rPr sz="1500" spc="-5" dirty="0">
                <a:latin typeface="Comic Sans MS"/>
                <a:cs typeface="Comic Sans MS"/>
              </a:rPr>
              <a:t> straight</a:t>
            </a:r>
            <a:r>
              <a:rPr sz="1500" dirty="0">
                <a:latin typeface="Comic Sans MS"/>
                <a:cs typeface="Comic Sans MS"/>
              </a:rPr>
              <a:t>-  </a:t>
            </a:r>
            <a:r>
              <a:rPr sz="1500" spc="-5" dirty="0">
                <a:latin typeface="Comic Sans MS"/>
                <a:cs typeface="Comic Sans MS"/>
              </a:rPr>
              <a:t>forward,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and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include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the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following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options:</a:t>
            </a:r>
            <a:endParaRPr sz="1500">
              <a:latin typeface="Comic Sans MS"/>
              <a:cs typeface="Comic Sans MS"/>
            </a:endParaRPr>
          </a:p>
          <a:p>
            <a:pPr marL="143510" marR="5080" indent="-143510" algn="just">
              <a:lnSpc>
                <a:spcPct val="112500"/>
              </a:lnSpc>
              <a:buFont typeface="Comic Sans MS"/>
              <a:buChar char="•"/>
              <a:tabLst>
                <a:tab pos="143510" algn="l"/>
              </a:tabLst>
            </a:pPr>
            <a:r>
              <a:rPr sz="1500" b="1" spc="-5" dirty="0">
                <a:latin typeface="Comic Sans MS"/>
                <a:cs typeface="Comic Sans MS"/>
              </a:rPr>
              <a:t>Age</a:t>
            </a:r>
            <a:r>
              <a:rPr sz="1500" spc="-5" dirty="0">
                <a:latin typeface="Comic Sans MS"/>
                <a:cs typeface="Comic Sans MS"/>
              </a:rPr>
              <a:t>: Difference between the current date and </a:t>
            </a:r>
            <a:r>
              <a:rPr sz="1500" spc="-43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the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date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in each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row</a:t>
            </a:r>
            <a:endParaRPr sz="1500">
              <a:latin typeface="Comic Sans MS"/>
              <a:cs typeface="Comic Sans MS"/>
            </a:endParaRPr>
          </a:p>
          <a:p>
            <a:pPr marL="171450" marR="33020" indent="-171450" algn="just">
              <a:lnSpc>
                <a:spcPct val="112500"/>
              </a:lnSpc>
              <a:buFont typeface="Comic Sans MS"/>
              <a:buChar char="•"/>
              <a:tabLst>
                <a:tab pos="171450" algn="l"/>
              </a:tabLst>
            </a:pPr>
            <a:r>
              <a:rPr sz="1500" b="1" spc="-5" dirty="0">
                <a:latin typeface="Comic Sans MS"/>
                <a:cs typeface="Comic Sans MS"/>
              </a:rPr>
              <a:t>Date Only</a:t>
            </a:r>
            <a:r>
              <a:rPr sz="1500" spc="-5" dirty="0">
                <a:latin typeface="Comic Sans MS"/>
                <a:cs typeface="Comic Sans MS"/>
              </a:rPr>
              <a:t>: Removes the time component from </a:t>
            </a:r>
            <a:r>
              <a:rPr sz="1500" spc="-434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date/time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field</a:t>
            </a:r>
            <a:endParaRPr sz="1500">
              <a:latin typeface="Comic Sans MS"/>
              <a:cs typeface="Comic Sans MS"/>
            </a:endParaRPr>
          </a:p>
          <a:p>
            <a:pPr marL="85725" marR="135255" lvl="1" indent="59690" algn="just">
              <a:lnSpc>
                <a:spcPct val="112500"/>
              </a:lnSpc>
              <a:buFont typeface="Comic Sans MS"/>
              <a:buChar char="•"/>
              <a:tabLst>
                <a:tab pos="277495" algn="l"/>
              </a:tabLst>
            </a:pPr>
            <a:r>
              <a:rPr sz="1500" b="1" spc="-5" dirty="0">
                <a:latin typeface="Comic Sans MS"/>
                <a:cs typeface="Comic Sans MS"/>
              </a:rPr>
              <a:t>Year/Month/Quarter/Week/Day</a:t>
            </a:r>
            <a:r>
              <a:rPr sz="1500" spc="-5" dirty="0">
                <a:latin typeface="Comic Sans MS"/>
                <a:cs typeface="Comic Sans MS"/>
              </a:rPr>
              <a:t>: Extracts </a:t>
            </a:r>
            <a:r>
              <a:rPr sz="1500" spc="-43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individual components from </a:t>
            </a:r>
            <a:r>
              <a:rPr sz="1500" dirty="0">
                <a:latin typeface="Comic Sans MS"/>
                <a:cs typeface="Comic Sans MS"/>
              </a:rPr>
              <a:t>a </a:t>
            </a:r>
            <a:r>
              <a:rPr sz="1500" spc="-5" dirty="0">
                <a:latin typeface="Comic Sans MS"/>
                <a:cs typeface="Comic Sans MS"/>
              </a:rPr>
              <a:t>date field (time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specific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options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include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Hour,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Minute,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Second,</a:t>
            </a:r>
            <a:endParaRPr sz="1500">
              <a:latin typeface="Comic Sans MS"/>
              <a:cs typeface="Comic Sans MS"/>
            </a:endParaRPr>
          </a:p>
          <a:p>
            <a:pPr marL="1927225">
              <a:lnSpc>
                <a:spcPct val="100000"/>
              </a:lnSpc>
              <a:spcBef>
                <a:spcPts val="225"/>
              </a:spcBef>
            </a:pPr>
            <a:r>
              <a:rPr sz="1500" spc="-5" dirty="0">
                <a:latin typeface="Comic Sans MS"/>
                <a:cs typeface="Comic Sans MS"/>
              </a:rPr>
              <a:t>etc.)</a:t>
            </a:r>
            <a:endParaRPr sz="1500">
              <a:latin typeface="Comic Sans MS"/>
              <a:cs typeface="Comic Sans MS"/>
            </a:endParaRPr>
          </a:p>
          <a:p>
            <a:pPr marL="46355" marR="95250" lvl="2" indent="182880">
              <a:lnSpc>
                <a:spcPct val="112500"/>
              </a:lnSpc>
              <a:buFont typeface="Comic Sans MS"/>
              <a:buChar char="•"/>
              <a:tabLst>
                <a:tab pos="360680" algn="l"/>
              </a:tabLst>
            </a:pPr>
            <a:r>
              <a:rPr sz="1500" b="1" spc="-5" dirty="0">
                <a:latin typeface="Comic Sans MS"/>
                <a:cs typeface="Comic Sans MS"/>
              </a:rPr>
              <a:t>Earliest/Latest</a:t>
            </a:r>
            <a:r>
              <a:rPr sz="1500" b="1" dirty="0">
                <a:latin typeface="Comic Sans MS"/>
                <a:cs typeface="Comic Sans MS"/>
              </a:rPr>
              <a:t>:</a:t>
            </a:r>
            <a:r>
              <a:rPr sz="1500" b="1" spc="-20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Evaluate</a:t>
            </a:r>
            <a:r>
              <a:rPr sz="1500" dirty="0">
                <a:latin typeface="Comic Sans MS"/>
                <a:cs typeface="Comic Sans MS"/>
              </a:rPr>
              <a:t>s</a:t>
            </a:r>
            <a:r>
              <a:rPr sz="1500" spc="-5" dirty="0">
                <a:latin typeface="Comic Sans MS"/>
                <a:cs typeface="Comic Sans MS"/>
              </a:rPr>
              <a:t> th</a:t>
            </a:r>
            <a:r>
              <a:rPr sz="1500" dirty="0">
                <a:latin typeface="Comic Sans MS"/>
                <a:cs typeface="Comic Sans MS"/>
              </a:rPr>
              <a:t>e</a:t>
            </a:r>
            <a:r>
              <a:rPr sz="1500" spc="-5" dirty="0">
                <a:latin typeface="Comic Sans MS"/>
                <a:cs typeface="Comic Sans MS"/>
              </a:rPr>
              <a:t> earlies</a:t>
            </a:r>
            <a:r>
              <a:rPr sz="1500" dirty="0">
                <a:latin typeface="Comic Sans MS"/>
                <a:cs typeface="Comic Sans MS"/>
              </a:rPr>
              <a:t>t</a:t>
            </a:r>
            <a:r>
              <a:rPr sz="1500" spc="-5" dirty="0">
                <a:latin typeface="Comic Sans MS"/>
                <a:cs typeface="Comic Sans MS"/>
              </a:rPr>
              <a:t> o</a:t>
            </a:r>
            <a:r>
              <a:rPr sz="1500" dirty="0">
                <a:latin typeface="Comic Sans MS"/>
                <a:cs typeface="Comic Sans MS"/>
              </a:rPr>
              <a:t>r  </a:t>
            </a:r>
            <a:r>
              <a:rPr sz="1500" spc="-5" dirty="0">
                <a:latin typeface="Comic Sans MS"/>
                <a:cs typeface="Comic Sans MS"/>
              </a:rPr>
              <a:t>latest date from </a:t>
            </a:r>
            <a:r>
              <a:rPr sz="1500" dirty="0">
                <a:latin typeface="Comic Sans MS"/>
                <a:cs typeface="Comic Sans MS"/>
              </a:rPr>
              <a:t>a </a:t>
            </a:r>
            <a:r>
              <a:rPr sz="1500" spc="-5" dirty="0">
                <a:latin typeface="Comic Sans MS"/>
                <a:cs typeface="Comic Sans MS"/>
              </a:rPr>
              <a:t>column as </a:t>
            </a:r>
            <a:r>
              <a:rPr sz="1500" dirty="0">
                <a:latin typeface="Comic Sans MS"/>
                <a:cs typeface="Comic Sans MS"/>
              </a:rPr>
              <a:t>a </a:t>
            </a:r>
            <a:r>
              <a:rPr sz="1500" spc="-5" dirty="0">
                <a:latin typeface="Comic Sans MS"/>
                <a:cs typeface="Comic Sans MS"/>
              </a:rPr>
              <a:t>single value (can </a:t>
            </a:r>
            <a:r>
              <a:rPr sz="1500" spc="-43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only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be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accessed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from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the</a:t>
            </a:r>
            <a:r>
              <a:rPr sz="1500" spc="-1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“Transform”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menu)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859402" y="5922025"/>
            <a:ext cx="4900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latin typeface="Comic Sans MS"/>
                <a:cs typeface="Comic Sans MS"/>
              </a:rPr>
              <a:t>Remember </a:t>
            </a:r>
            <a:r>
              <a:rPr sz="1300" b="1" dirty="0">
                <a:latin typeface="Comic Sans MS"/>
                <a:cs typeface="Comic Sans MS"/>
              </a:rPr>
              <a:t>: </a:t>
            </a:r>
            <a:r>
              <a:rPr sz="1300" spc="-5" dirty="0">
                <a:latin typeface="Comic Sans MS"/>
                <a:cs typeface="Comic Sans MS"/>
              </a:rPr>
              <a:t>You will almost always want to perform these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operations from the “Add Column” menu to build out new fields, </a:t>
            </a:r>
            <a:r>
              <a:rPr sz="1300" spc="-37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rather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than transforming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an individual date/time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column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751830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353945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learn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Part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-5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omic Sans MS"/>
              <a:cs typeface="Comic Sans MS"/>
            </a:endParaRPr>
          </a:p>
          <a:p>
            <a:pPr marL="123952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tools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like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Transform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Add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Column,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shape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 valuable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Comic Sans MS</vt:lpstr>
      <vt:lpstr>Tahoma</vt:lpstr>
      <vt:lpstr>Office Theme</vt:lpstr>
      <vt:lpstr>Hii,  Iam Siddhika</vt:lpstr>
      <vt:lpstr>Today Content</vt:lpstr>
      <vt:lpstr>Difference between Transform tab and  Add column Tab</vt:lpstr>
      <vt:lpstr>TEXT TOOLS</vt:lpstr>
      <vt:lpstr>NUMERICAL TOOLS</vt:lpstr>
      <vt:lpstr>DATE &amp; TIME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2024-09-13T14:44:14Z</dcterms:created>
  <dcterms:modified xsi:type="dcterms:W3CDTF">2024-09-13T14:50:57Z</dcterms:modified>
</cp:coreProperties>
</file>