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39F4D-C4EE-4438-9ED4-457B75FF4F7F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B7B09-9F02-4D3D-9B6E-1322C0C8D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5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3E93-0856-494A-B1A2-D6339180C512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B834-6434-470B-86EA-12987E4DC0F2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9712-8E57-4D0D-A955-301F6098E725}" type="datetime1">
              <a:rPr lang="en-US" smtClean="0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FD4A-2D1C-40FC-AF4B-51552FD53EDF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487725" y="1930513"/>
            <a:ext cx="4990465" cy="3260090"/>
          </a:xfrm>
          <a:custGeom>
            <a:avLst/>
            <a:gdLst/>
            <a:ahLst/>
            <a:cxnLst/>
            <a:rect l="l" t="t" r="r" b="b"/>
            <a:pathLst>
              <a:path w="4990465" h="3260090">
                <a:moveTo>
                  <a:pt x="4990300" y="931722"/>
                </a:moveTo>
                <a:lnTo>
                  <a:pt x="4989855" y="890841"/>
                </a:lnTo>
                <a:lnTo>
                  <a:pt x="4987188" y="813117"/>
                </a:lnTo>
                <a:lnTo>
                  <a:pt x="4982794" y="739673"/>
                </a:lnTo>
                <a:lnTo>
                  <a:pt x="4976685" y="670420"/>
                </a:lnTo>
                <a:lnTo>
                  <a:pt x="4968926" y="605243"/>
                </a:lnTo>
                <a:lnTo>
                  <a:pt x="4959515" y="544055"/>
                </a:lnTo>
                <a:lnTo>
                  <a:pt x="4948517" y="486752"/>
                </a:lnTo>
                <a:lnTo>
                  <a:pt x="4935944" y="433222"/>
                </a:lnTo>
                <a:lnTo>
                  <a:pt x="4921847" y="383362"/>
                </a:lnTo>
                <a:lnTo>
                  <a:pt x="4906251" y="337083"/>
                </a:lnTo>
                <a:lnTo>
                  <a:pt x="4889182" y="294297"/>
                </a:lnTo>
                <a:lnTo>
                  <a:pt x="4870678" y="254876"/>
                </a:lnTo>
                <a:lnTo>
                  <a:pt x="4850777" y="218719"/>
                </a:lnTo>
                <a:lnTo>
                  <a:pt x="4829518" y="185750"/>
                </a:lnTo>
                <a:lnTo>
                  <a:pt x="4783036" y="128917"/>
                </a:lnTo>
                <a:lnTo>
                  <a:pt x="4731499" y="83578"/>
                </a:lnTo>
                <a:lnTo>
                  <a:pt x="4675187" y="48907"/>
                </a:lnTo>
                <a:lnTo>
                  <a:pt x="4614354" y="24117"/>
                </a:lnTo>
                <a:lnTo>
                  <a:pt x="4549279" y="8382"/>
                </a:lnTo>
                <a:lnTo>
                  <a:pt x="4480230" y="901"/>
                </a:lnTo>
                <a:lnTo>
                  <a:pt x="4444289" y="0"/>
                </a:lnTo>
                <a:lnTo>
                  <a:pt x="711073" y="0"/>
                </a:lnTo>
                <a:lnTo>
                  <a:pt x="649719" y="3949"/>
                </a:lnTo>
                <a:lnTo>
                  <a:pt x="590626" y="16395"/>
                </a:lnTo>
                <a:lnTo>
                  <a:pt x="534276" y="38252"/>
                </a:lnTo>
                <a:lnTo>
                  <a:pt x="481114" y="70421"/>
                </a:lnTo>
                <a:lnTo>
                  <a:pt x="431596" y="113792"/>
                </a:lnTo>
                <a:lnTo>
                  <a:pt x="386194" y="169291"/>
                </a:lnTo>
                <a:lnTo>
                  <a:pt x="365188" y="201866"/>
                </a:lnTo>
                <a:lnTo>
                  <a:pt x="345363" y="237807"/>
                </a:lnTo>
                <a:lnTo>
                  <a:pt x="326809" y="277241"/>
                </a:lnTo>
                <a:lnTo>
                  <a:pt x="309549" y="320255"/>
                </a:lnTo>
                <a:lnTo>
                  <a:pt x="293674" y="366991"/>
                </a:lnTo>
                <a:lnTo>
                  <a:pt x="279222" y="417537"/>
                </a:lnTo>
                <a:lnTo>
                  <a:pt x="266268" y="472033"/>
                </a:lnTo>
                <a:lnTo>
                  <a:pt x="254838" y="530567"/>
                </a:lnTo>
                <a:lnTo>
                  <a:pt x="245021" y="593255"/>
                </a:lnTo>
                <a:lnTo>
                  <a:pt x="236855" y="660234"/>
                </a:lnTo>
                <a:lnTo>
                  <a:pt x="230403" y="731583"/>
                </a:lnTo>
                <a:lnTo>
                  <a:pt x="225729" y="807440"/>
                </a:lnTo>
                <a:lnTo>
                  <a:pt x="222885" y="887907"/>
                </a:lnTo>
                <a:lnTo>
                  <a:pt x="221919" y="973112"/>
                </a:lnTo>
                <a:lnTo>
                  <a:pt x="222859" y="1065098"/>
                </a:lnTo>
                <a:lnTo>
                  <a:pt x="225666" y="1150073"/>
                </a:lnTo>
                <a:lnTo>
                  <a:pt x="230251" y="1228344"/>
                </a:lnTo>
                <a:lnTo>
                  <a:pt x="236588" y="1300213"/>
                </a:lnTo>
                <a:lnTo>
                  <a:pt x="244614" y="1365986"/>
                </a:lnTo>
                <a:lnTo>
                  <a:pt x="254254" y="1425981"/>
                </a:lnTo>
                <a:lnTo>
                  <a:pt x="265480" y="1480502"/>
                </a:lnTo>
                <a:lnTo>
                  <a:pt x="278218" y="1529854"/>
                </a:lnTo>
                <a:lnTo>
                  <a:pt x="292417" y="1574342"/>
                </a:lnTo>
                <a:lnTo>
                  <a:pt x="308025" y="1614297"/>
                </a:lnTo>
                <a:lnTo>
                  <a:pt x="324993" y="1649996"/>
                </a:lnTo>
                <a:lnTo>
                  <a:pt x="362737" y="1709902"/>
                </a:lnTo>
                <a:lnTo>
                  <a:pt x="405218" y="1756537"/>
                </a:lnTo>
                <a:lnTo>
                  <a:pt x="451980" y="1792363"/>
                </a:lnTo>
                <a:lnTo>
                  <a:pt x="502589" y="1819859"/>
                </a:lnTo>
                <a:lnTo>
                  <a:pt x="502589" y="1973351"/>
                </a:lnTo>
                <a:lnTo>
                  <a:pt x="470446" y="1973351"/>
                </a:lnTo>
                <a:lnTo>
                  <a:pt x="425132" y="1975472"/>
                </a:lnTo>
                <a:lnTo>
                  <a:pt x="381038" y="1981733"/>
                </a:lnTo>
                <a:lnTo>
                  <a:pt x="338366" y="1992007"/>
                </a:lnTo>
                <a:lnTo>
                  <a:pt x="297307" y="2006193"/>
                </a:lnTo>
                <a:lnTo>
                  <a:pt x="258051" y="2024151"/>
                </a:lnTo>
                <a:lnTo>
                  <a:pt x="220814" y="2045741"/>
                </a:lnTo>
                <a:lnTo>
                  <a:pt x="185775" y="2070862"/>
                </a:lnTo>
                <a:lnTo>
                  <a:pt x="153136" y="2099386"/>
                </a:lnTo>
                <a:lnTo>
                  <a:pt x="123101" y="2131174"/>
                </a:lnTo>
                <a:lnTo>
                  <a:pt x="95859" y="2166112"/>
                </a:lnTo>
                <a:lnTo>
                  <a:pt x="71602" y="2204059"/>
                </a:lnTo>
                <a:lnTo>
                  <a:pt x="50546" y="2244915"/>
                </a:lnTo>
                <a:lnTo>
                  <a:pt x="32867" y="2288552"/>
                </a:lnTo>
                <a:lnTo>
                  <a:pt x="18783" y="2334818"/>
                </a:lnTo>
                <a:lnTo>
                  <a:pt x="8470" y="2383612"/>
                </a:lnTo>
                <a:lnTo>
                  <a:pt x="2146" y="2434806"/>
                </a:lnTo>
                <a:lnTo>
                  <a:pt x="0" y="2488273"/>
                </a:lnTo>
                <a:lnTo>
                  <a:pt x="2260" y="2544292"/>
                </a:lnTo>
                <a:lnTo>
                  <a:pt x="8915" y="2597277"/>
                </a:lnTo>
                <a:lnTo>
                  <a:pt x="19735" y="2647188"/>
                </a:lnTo>
                <a:lnTo>
                  <a:pt x="34531" y="2693987"/>
                </a:lnTo>
                <a:lnTo>
                  <a:pt x="53060" y="2737612"/>
                </a:lnTo>
                <a:lnTo>
                  <a:pt x="75133" y="2778023"/>
                </a:lnTo>
                <a:lnTo>
                  <a:pt x="100533" y="2815171"/>
                </a:lnTo>
                <a:lnTo>
                  <a:pt x="129044" y="2849003"/>
                </a:lnTo>
                <a:lnTo>
                  <a:pt x="160451" y="2879496"/>
                </a:lnTo>
                <a:lnTo>
                  <a:pt x="194538" y="2906585"/>
                </a:lnTo>
                <a:lnTo>
                  <a:pt x="231101" y="2930220"/>
                </a:lnTo>
                <a:lnTo>
                  <a:pt x="269925" y="2950362"/>
                </a:lnTo>
                <a:lnTo>
                  <a:pt x="269925" y="3259798"/>
                </a:lnTo>
                <a:lnTo>
                  <a:pt x="589445" y="2994139"/>
                </a:lnTo>
                <a:lnTo>
                  <a:pt x="3811663" y="2994139"/>
                </a:lnTo>
                <a:lnTo>
                  <a:pt x="3862489" y="2992259"/>
                </a:lnTo>
                <a:lnTo>
                  <a:pt x="3911346" y="2986671"/>
                </a:lnTo>
                <a:lnTo>
                  <a:pt x="3958120" y="2977515"/>
                </a:lnTo>
                <a:lnTo>
                  <a:pt x="4002709" y="2964878"/>
                </a:lnTo>
                <a:lnTo>
                  <a:pt x="4044988" y="2948902"/>
                </a:lnTo>
                <a:lnTo>
                  <a:pt x="4084840" y="2929686"/>
                </a:lnTo>
                <a:lnTo>
                  <a:pt x="4122166" y="2907347"/>
                </a:lnTo>
                <a:lnTo>
                  <a:pt x="4156837" y="2881998"/>
                </a:lnTo>
                <a:lnTo>
                  <a:pt x="4188752" y="2853753"/>
                </a:lnTo>
                <a:lnTo>
                  <a:pt x="4217797" y="2822727"/>
                </a:lnTo>
                <a:lnTo>
                  <a:pt x="4243844" y="2789034"/>
                </a:lnTo>
                <a:lnTo>
                  <a:pt x="4266781" y="2752801"/>
                </a:lnTo>
                <a:lnTo>
                  <a:pt x="4286504" y="2714129"/>
                </a:lnTo>
                <a:lnTo>
                  <a:pt x="4302899" y="2673134"/>
                </a:lnTo>
                <a:lnTo>
                  <a:pt x="4315853" y="2629928"/>
                </a:lnTo>
                <a:lnTo>
                  <a:pt x="4325239" y="2584640"/>
                </a:lnTo>
                <a:lnTo>
                  <a:pt x="4330966" y="2537371"/>
                </a:lnTo>
                <a:lnTo>
                  <a:pt x="4331678" y="2519108"/>
                </a:lnTo>
                <a:lnTo>
                  <a:pt x="4331678" y="2456434"/>
                </a:lnTo>
                <a:lnTo>
                  <a:pt x="4325251" y="2389162"/>
                </a:lnTo>
                <a:lnTo>
                  <a:pt x="4315866" y="2342756"/>
                </a:lnTo>
                <a:lnTo>
                  <a:pt x="4302912" y="2298585"/>
                </a:lnTo>
                <a:lnTo>
                  <a:pt x="4286516" y="2256752"/>
                </a:lnTo>
                <a:lnTo>
                  <a:pt x="4266793" y="2217356"/>
                </a:lnTo>
                <a:lnTo>
                  <a:pt x="4243844" y="2180513"/>
                </a:lnTo>
                <a:lnTo>
                  <a:pt x="4217797" y="2146312"/>
                </a:lnTo>
                <a:lnTo>
                  <a:pt x="4188764" y="2114867"/>
                </a:lnTo>
                <a:lnTo>
                  <a:pt x="4156849" y="2086292"/>
                </a:lnTo>
                <a:lnTo>
                  <a:pt x="4122166" y="2060689"/>
                </a:lnTo>
                <a:lnTo>
                  <a:pt x="4084853" y="2038146"/>
                </a:lnTo>
                <a:lnTo>
                  <a:pt x="4044988" y="2018792"/>
                </a:lnTo>
                <a:lnTo>
                  <a:pt x="4002709" y="2002713"/>
                </a:lnTo>
                <a:lnTo>
                  <a:pt x="3958120" y="1990026"/>
                </a:lnTo>
                <a:lnTo>
                  <a:pt x="3911346" y="1980831"/>
                </a:lnTo>
                <a:lnTo>
                  <a:pt x="3862489" y="1975243"/>
                </a:lnTo>
                <a:lnTo>
                  <a:pt x="3811663" y="1973351"/>
                </a:lnTo>
                <a:lnTo>
                  <a:pt x="704938" y="1973351"/>
                </a:lnTo>
                <a:lnTo>
                  <a:pt x="834809" y="1865376"/>
                </a:lnTo>
                <a:lnTo>
                  <a:pt x="4444289" y="1865376"/>
                </a:lnTo>
                <a:lnTo>
                  <a:pt x="4481588" y="1864410"/>
                </a:lnTo>
                <a:lnTo>
                  <a:pt x="4553140" y="1856447"/>
                </a:lnTo>
                <a:lnTo>
                  <a:pt x="4620387" y="1839861"/>
                </a:lnTo>
                <a:lnTo>
                  <a:pt x="4683036" y="1813966"/>
                </a:lnTo>
                <a:lnTo>
                  <a:pt x="4740770" y="1778076"/>
                </a:lnTo>
                <a:lnTo>
                  <a:pt x="4793297" y="1731518"/>
                </a:lnTo>
                <a:lnTo>
                  <a:pt x="4840313" y="1673593"/>
                </a:lnTo>
                <a:lnTo>
                  <a:pt x="4861661" y="1640166"/>
                </a:lnTo>
                <a:lnTo>
                  <a:pt x="4881511" y="1603629"/>
                </a:lnTo>
                <a:lnTo>
                  <a:pt x="4899838" y="1563916"/>
                </a:lnTo>
                <a:lnTo>
                  <a:pt x="4916602" y="1520939"/>
                </a:lnTo>
                <a:lnTo>
                  <a:pt x="4931765" y="1474597"/>
                </a:lnTo>
                <a:lnTo>
                  <a:pt x="4945278" y="1424825"/>
                </a:lnTo>
                <a:lnTo>
                  <a:pt x="4957115" y="1371536"/>
                </a:lnTo>
                <a:lnTo>
                  <a:pt x="4967236" y="1314627"/>
                </a:lnTo>
                <a:lnTo>
                  <a:pt x="4975593" y="1254023"/>
                </a:lnTo>
                <a:lnTo>
                  <a:pt x="4982172" y="1189634"/>
                </a:lnTo>
                <a:lnTo>
                  <a:pt x="4986909" y="1121384"/>
                </a:lnTo>
                <a:lnTo>
                  <a:pt x="4989779" y="1049185"/>
                </a:lnTo>
                <a:lnTo>
                  <a:pt x="4990300" y="1008367"/>
                </a:lnTo>
                <a:lnTo>
                  <a:pt x="4990300" y="931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152F-13EB-4F48-BDE6-A97FEA2DFE54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1844" y="209681"/>
            <a:ext cx="4795520" cy="54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65619"/>
            <a:ext cx="4297045" cy="273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79EB-FADE-41CE-AC73-D8B4D941F356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6259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sz="3150" spc="10" dirty="0"/>
              <a:t> </a:t>
            </a:r>
            <a:r>
              <a:rPr lang="en-US" sz="3150" spc="-10" dirty="0"/>
              <a:t>Siddhika 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7035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5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0" y="870347"/>
              <a:ext cx="1953895" cy="862965"/>
            </a:xfrm>
            <a:custGeom>
              <a:avLst/>
              <a:gdLst/>
              <a:ahLst/>
              <a:cxnLst/>
              <a:rect l="l" t="t" r="r" b="b"/>
              <a:pathLst>
                <a:path w="1953895" h="862964">
                  <a:moveTo>
                    <a:pt x="196485" y="862399"/>
                  </a:moveTo>
                  <a:lnTo>
                    <a:pt x="196485" y="637161"/>
                  </a:lnTo>
                  <a:lnTo>
                    <a:pt x="154704" y="614275"/>
                  </a:lnTo>
                  <a:lnTo>
                    <a:pt x="116798" y="586100"/>
                  </a:lnTo>
                  <a:lnTo>
                    <a:pt x="83288" y="553147"/>
                  </a:lnTo>
                  <a:lnTo>
                    <a:pt x="54699" y="515923"/>
                  </a:lnTo>
                  <a:lnTo>
                    <a:pt x="31552" y="474940"/>
                  </a:lnTo>
                  <a:lnTo>
                    <a:pt x="14372" y="430705"/>
                  </a:lnTo>
                  <a:lnTo>
                    <a:pt x="3680" y="383729"/>
                  </a:lnTo>
                  <a:lnTo>
                    <a:pt x="0" y="334520"/>
                  </a:lnTo>
                  <a:lnTo>
                    <a:pt x="3127" y="289118"/>
                  </a:lnTo>
                  <a:lnTo>
                    <a:pt x="12234" y="245584"/>
                  </a:lnTo>
                  <a:lnTo>
                    <a:pt x="26911" y="204304"/>
                  </a:lnTo>
                  <a:lnTo>
                    <a:pt x="46753" y="165678"/>
                  </a:lnTo>
                  <a:lnTo>
                    <a:pt x="71350" y="130102"/>
                  </a:lnTo>
                  <a:lnTo>
                    <a:pt x="100296" y="97977"/>
                  </a:lnTo>
                  <a:lnTo>
                    <a:pt x="133182" y="69700"/>
                  </a:lnTo>
                  <a:lnTo>
                    <a:pt x="169601" y="45671"/>
                  </a:lnTo>
                  <a:lnTo>
                    <a:pt x="209145" y="26288"/>
                  </a:lnTo>
                  <a:lnTo>
                    <a:pt x="251406" y="11949"/>
                  </a:lnTo>
                  <a:lnTo>
                    <a:pt x="295975" y="3053"/>
                  </a:lnTo>
                  <a:lnTo>
                    <a:pt x="342446" y="0"/>
                  </a:lnTo>
                  <a:lnTo>
                    <a:pt x="1595530" y="0"/>
                  </a:lnTo>
                  <a:lnTo>
                    <a:pt x="1645797" y="3053"/>
                  </a:lnTo>
                  <a:lnTo>
                    <a:pt x="1693532" y="11949"/>
                  </a:lnTo>
                  <a:lnTo>
                    <a:pt x="1738386" y="26288"/>
                  </a:lnTo>
                  <a:lnTo>
                    <a:pt x="1780007" y="45671"/>
                  </a:lnTo>
                  <a:lnTo>
                    <a:pt x="1818045" y="69701"/>
                  </a:lnTo>
                  <a:lnTo>
                    <a:pt x="1852149" y="97978"/>
                  </a:lnTo>
                  <a:lnTo>
                    <a:pt x="1881968" y="130105"/>
                  </a:lnTo>
                  <a:lnTo>
                    <a:pt x="1907151" y="165681"/>
                  </a:lnTo>
                  <a:lnTo>
                    <a:pt x="1927347" y="204310"/>
                  </a:lnTo>
                  <a:lnTo>
                    <a:pt x="1942206" y="245591"/>
                  </a:lnTo>
                  <a:lnTo>
                    <a:pt x="1951376" y="289127"/>
                  </a:lnTo>
                  <a:lnTo>
                    <a:pt x="1953874" y="325320"/>
                  </a:lnTo>
                  <a:lnTo>
                    <a:pt x="1953874" y="343687"/>
                  </a:lnTo>
                  <a:lnTo>
                    <a:pt x="1942199" y="423436"/>
                  </a:lnTo>
                  <a:lnTo>
                    <a:pt x="1927339" y="464718"/>
                  </a:lnTo>
                  <a:lnTo>
                    <a:pt x="1907142" y="503347"/>
                  </a:lnTo>
                  <a:lnTo>
                    <a:pt x="1881960" y="538924"/>
                  </a:lnTo>
                  <a:lnTo>
                    <a:pt x="1852142" y="571050"/>
                  </a:lnTo>
                  <a:lnTo>
                    <a:pt x="1818040" y="599327"/>
                  </a:lnTo>
                  <a:lnTo>
                    <a:pt x="1780003" y="623357"/>
                  </a:lnTo>
                  <a:lnTo>
                    <a:pt x="1738384" y="642741"/>
                  </a:lnTo>
                  <a:lnTo>
                    <a:pt x="1693531" y="657080"/>
                  </a:lnTo>
                  <a:lnTo>
                    <a:pt x="1645796" y="665976"/>
                  </a:lnTo>
                  <a:lnTo>
                    <a:pt x="1595530" y="669029"/>
                  </a:lnTo>
                  <a:lnTo>
                    <a:pt x="429069" y="669029"/>
                  </a:lnTo>
                  <a:lnTo>
                    <a:pt x="196485" y="86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78665" y="1079961"/>
            <a:ext cx="1117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Arial Black"/>
                <a:cs typeface="Arial Black"/>
              </a:rPr>
              <a:t>Hey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Let’s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Go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7" name="object 7"/>
          <p:cNvSpPr/>
          <p:nvPr/>
        </p:nvSpPr>
        <p:spPr>
          <a:xfrm>
            <a:off x="4570189" y="3583021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7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4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39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6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39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6"/>
                </a:lnTo>
                <a:lnTo>
                  <a:pt x="1444538" y="770578"/>
                </a:lnTo>
                <a:lnTo>
                  <a:pt x="1439987" y="817296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39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4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39" y="1375384"/>
                </a:lnTo>
                <a:lnTo>
                  <a:pt x="994055" y="1393567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406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4" name="object 14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2587287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3025437"/>
            <a:ext cx="85725" cy="857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3463587"/>
            <a:ext cx="85725" cy="85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3901737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/>
              <a:t>Continuation</a:t>
            </a:r>
            <a:r>
              <a:rPr spc="-130" dirty="0"/>
              <a:t> </a:t>
            </a:r>
            <a:r>
              <a:rPr spc="-25" dirty="0"/>
              <a:t>of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100" b="1" dirty="0">
                <a:latin typeface="Comic Sans MS"/>
                <a:cs typeface="Comic Sans MS"/>
              </a:rPr>
              <a:t>Power</a:t>
            </a:r>
            <a:r>
              <a:rPr sz="2100" b="1" spc="-65" dirty="0">
                <a:latin typeface="Comic Sans MS"/>
                <a:cs typeface="Comic Sans MS"/>
              </a:rPr>
              <a:t> </a:t>
            </a:r>
            <a:r>
              <a:rPr sz="2100" b="1" spc="-20" dirty="0">
                <a:latin typeface="Comic Sans MS"/>
                <a:cs typeface="Comic Sans MS"/>
              </a:rPr>
              <a:t>Query</a:t>
            </a:r>
            <a:endParaRPr sz="2100">
              <a:latin typeface="Comic Sans MS"/>
              <a:cs typeface="Comic Sans MS"/>
            </a:endParaRPr>
          </a:p>
          <a:p>
            <a:pPr marL="538480" marR="5080">
              <a:lnSpc>
                <a:spcPct val="151300"/>
              </a:lnSpc>
              <a:spcBef>
                <a:spcPts val="2235"/>
              </a:spcBef>
            </a:pPr>
            <a:r>
              <a:rPr sz="1900" dirty="0"/>
              <a:t>CREATING</a:t>
            </a:r>
            <a:r>
              <a:rPr sz="1900" spc="-70" dirty="0"/>
              <a:t> </a:t>
            </a:r>
            <a:r>
              <a:rPr sz="1900" dirty="0"/>
              <a:t>A</a:t>
            </a:r>
            <a:r>
              <a:rPr sz="1900" spc="-60" dirty="0"/>
              <a:t> </a:t>
            </a:r>
            <a:r>
              <a:rPr sz="1900" dirty="0"/>
              <a:t>CALENDAR</a:t>
            </a:r>
            <a:r>
              <a:rPr sz="1900" spc="-60" dirty="0"/>
              <a:t> </a:t>
            </a:r>
            <a:r>
              <a:rPr sz="1900" spc="-10" dirty="0"/>
              <a:t>TABLE </a:t>
            </a:r>
            <a:r>
              <a:rPr sz="1900" dirty="0"/>
              <a:t>INDEX</a:t>
            </a:r>
            <a:r>
              <a:rPr sz="1900" spc="-70" dirty="0"/>
              <a:t> </a:t>
            </a:r>
            <a:r>
              <a:rPr sz="1900" spc="-10" dirty="0"/>
              <a:t>COLUMNS </a:t>
            </a:r>
            <a:r>
              <a:rPr sz="1900" dirty="0"/>
              <a:t>CONDITIONAL</a:t>
            </a:r>
            <a:r>
              <a:rPr sz="1900" spc="-95" dirty="0"/>
              <a:t> </a:t>
            </a:r>
            <a:r>
              <a:rPr sz="1900" spc="-10" dirty="0"/>
              <a:t>COLUMNS </a:t>
            </a:r>
            <a:r>
              <a:rPr sz="1900" dirty="0"/>
              <a:t>GROUPING</a:t>
            </a:r>
            <a:r>
              <a:rPr sz="1900" spc="-40" dirty="0"/>
              <a:t> </a:t>
            </a:r>
            <a:r>
              <a:rPr sz="1900" dirty="0"/>
              <a:t>&amp;</a:t>
            </a:r>
            <a:r>
              <a:rPr sz="1900" spc="-35" dirty="0"/>
              <a:t> </a:t>
            </a:r>
            <a:r>
              <a:rPr sz="1900" spc="-10" dirty="0"/>
              <a:t>AGGREGATING</a:t>
            </a:r>
            <a:endParaRPr sz="19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03822" y="1253709"/>
            <a:ext cx="1497330" cy="3308350"/>
            <a:chOff x="7503822" y="1253709"/>
            <a:chExt cx="1497330" cy="3308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024" y="2637764"/>
              <a:ext cx="1447100" cy="1924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03822" y="1253709"/>
              <a:ext cx="1437005" cy="1502410"/>
            </a:xfrm>
            <a:custGeom>
              <a:avLst/>
              <a:gdLst/>
              <a:ahLst/>
              <a:cxnLst/>
              <a:rect l="l" t="t" r="r" b="b"/>
              <a:pathLst>
                <a:path w="1437004" h="1502410">
                  <a:moveTo>
                    <a:pt x="286420" y="1502010"/>
                  </a:moveTo>
                  <a:lnTo>
                    <a:pt x="286420" y="1173673"/>
                  </a:lnTo>
                  <a:lnTo>
                    <a:pt x="250970" y="1155556"/>
                  </a:lnTo>
                  <a:lnTo>
                    <a:pt x="217258" y="1134573"/>
                  </a:lnTo>
                  <a:lnTo>
                    <a:pt x="185425" y="1110621"/>
                  </a:lnTo>
                  <a:lnTo>
                    <a:pt x="155614" y="1083592"/>
                  </a:lnTo>
                  <a:lnTo>
                    <a:pt x="127967" y="1053382"/>
                  </a:lnTo>
                  <a:lnTo>
                    <a:pt x="102627" y="1019886"/>
                  </a:lnTo>
                  <a:lnTo>
                    <a:pt x="79735" y="982997"/>
                  </a:lnTo>
                  <a:lnTo>
                    <a:pt x="59433" y="942611"/>
                  </a:lnTo>
                  <a:lnTo>
                    <a:pt x="41865" y="898623"/>
                  </a:lnTo>
                  <a:lnTo>
                    <a:pt x="27172" y="850926"/>
                  </a:lnTo>
                  <a:lnTo>
                    <a:pt x="15497" y="799416"/>
                  </a:lnTo>
                  <a:lnTo>
                    <a:pt x="6981" y="743986"/>
                  </a:lnTo>
                  <a:lnTo>
                    <a:pt x="1767" y="684532"/>
                  </a:lnTo>
                  <a:lnTo>
                    <a:pt x="0" y="620883"/>
                  </a:lnTo>
                  <a:lnTo>
                    <a:pt x="1657" y="561893"/>
                  </a:lnTo>
                  <a:lnTo>
                    <a:pt x="6537" y="505683"/>
                  </a:lnTo>
                  <a:lnTo>
                    <a:pt x="14512" y="452288"/>
                  </a:lnTo>
                  <a:lnTo>
                    <a:pt x="25453" y="401733"/>
                  </a:lnTo>
                  <a:lnTo>
                    <a:pt x="39233" y="354044"/>
                  </a:lnTo>
                  <a:lnTo>
                    <a:pt x="55722" y="309247"/>
                  </a:lnTo>
                  <a:lnTo>
                    <a:pt x="74792" y="267366"/>
                  </a:lnTo>
                  <a:lnTo>
                    <a:pt x="96315" y="228429"/>
                  </a:lnTo>
                  <a:lnTo>
                    <a:pt x="120163" y="192459"/>
                  </a:lnTo>
                  <a:lnTo>
                    <a:pt x="146207" y="159483"/>
                  </a:lnTo>
                  <a:lnTo>
                    <a:pt x="174319" y="129526"/>
                  </a:lnTo>
                  <a:lnTo>
                    <a:pt x="204370" y="102614"/>
                  </a:lnTo>
                  <a:lnTo>
                    <a:pt x="236233" y="78773"/>
                  </a:lnTo>
                  <a:lnTo>
                    <a:pt x="269778" y="58027"/>
                  </a:lnTo>
                  <a:lnTo>
                    <a:pt x="304877" y="40403"/>
                  </a:lnTo>
                  <a:lnTo>
                    <a:pt x="341402" y="25926"/>
                  </a:lnTo>
                  <a:lnTo>
                    <a:pt x="379224" y="14621"/>
                  </a:lnTo>
                  <a:lnTo>
                    <a:pt x="418216" y="6515"/>
                  </a:lnTo>
                  <a:lnTo>
                    <a:pt x="458248" y="1633"/>
                  </a:lnTo>
                  <a:lnTo>
                    <a:pt x="499193" y="0"/>
                  </a:lnTo>
                  <a:lnTo>
                    <a:pt x="937503" y="0"/>
                  </a:lnTo>
                  <a:lnTo>
                    <a:pt x="978451" y="1633"/>
                  </a:lnTo>
                  <a:lnTo>
                    <a:pt x="1018487" y="6515"/>
                  </a:lnTo>
                  <a:lnTo>
                    <a:pt x="1057482" y="14622"/>
                  </a:lnTo>
                  <a:lnTo>
                    <a:pt x="1095310" y="25926"/>
                  </a:lnTo>
                  <a:lnTo>
                    <a:pt x="1131839" y="40404"/>
                  </a:lnTo>
                  <a:lnTo>
                    <a:pt x="1166944" y="58029"/>
                  </a:lnTo>
                  <a:lnTo>
                    <a:pt x="1200494" y="78775"/>
                  </a:lnTo>
                  <a:lnTo>
                    <a:pt x="1232361" y="102618"/>
                  </a:lnTo>
                  <a:lnTo>
                    <a:pt x="1262418" y="129531"/>
                  </a:lnTo>
                  <a:lnTo>
                    <a:pt x="1290534" y="159490"/>
                  </a:lnTo>
                  <a:lnTo>
                    <a:pt x="1316582" y="192468"/>
                  </a:lnTo>
                  <a:lnTo>
                    <a:pt x="1340434" y="228441"/>
                  </a:lnTo>
                  <a:lnTo>
                    <a:pt x="1361960" y="267382"/>
                  </a:lnTo>
                  <a:lnTo>
                    <a:pt x="1381032" y="309266"/>
                  </a:lnTo>
                  <a:lnTo>
                    <a:pt x="1397522" y="354068"/>
                  </a:lnTo>
                  <a:lnTo>
                    <a:pt x="1411301" y="401762"/>
                  </a:lnTo>
                  <a:lnTo>
                    <a:pt x="1422240" y="452323"/>
                  </a:lnTo>
                  <a:lnTo>
                    <a:pt x="1430211" y="505725"/>
                  </a:lnTo>
                  <a:lnTo>
                    <a:pt x="1435085" y="561942"/>
                  </a:lnTo>
                  <a:lnTo>
                    <a:pt x="1436734" y="620949"/>
                  </a:lnTo>
                  <a:lnTo>
                    <a:pt x="1434904" y="679676"/>
                  </a:lnTo>
                  <a:lnTo>
                    <a:pt x="1429507" y="735710"/>
                  </a:lnTo>
                  <a:lnTo>
                    <a:pt x="1420694" y="788944"/>
                  </a:lnTo>
                  <a:lnTo>
                    <a:pt x="1408617" y="839329"/>
                  </a:lnTo>
                  <a:lnTo>
                    <a:pt x="1393424" y="886817"/>
                  </a:lnTo>
                  <a:lnTo>
                    <a:pt x="1375266" y="931359"/>
                  </a:lnTo>
                  <a:lnTo>
                    <a:pt x="1354292" y="972906"/>
                  </a:lnTo>
                  <a:lnTo>
                    <a:pt x="1330652" y="1011410"/>
                  </a:lnTo>
                  <a:lnTo>
                    <a:pt x="1304496" y="1046821"/>
                  </a:lnTo>
                  <a:lnTo>
                    <a:pt x="1275973" y="1079091"/>
                  </a:lnTo>
                  <a:lnTo>
                    <a:pt x="1245234" y="1108172"/>
                  </a:lnTo>
                  <a:lnTo>
                    <a:pt x="1212428" y="1134014"/>
                  </a:lnTo>
                  <a:lnTo>
                    <a:pt x="1177706" y="1156568"/>
                  </a:lnTo>
                  <a:lnTo>
                    <a:pt x="1141216" y="1175786"/>
                  </a:lnTo>
                  <a:lnTo>
                    <a:pt x="1103109" y="1191620"/>
                  </a:lnTo>
                  <a:lnTo>
                    <a:pt x="1063534" y="1204019"/>
                  </a:lnTo>
                  <a:lnTo>
                    <a:pt x="1022642" y="1212937"/>
                  </a:lnTo>
                  <a:lnTo>
                    <a:pt x="980582" y="1218323"/>
                  </a:lnTo>
                  <a:lnTo>
                    <a:pt x="937503" y="1220129"/>
                  </a:lnTo>
                  <a:lnTo>
                    <a:pt x="625466" y="1220129"/>
                  </a:lnTo>
                  <a:lnTo>
                    <a:pt x="286420" y="15020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35049" y="1345022"/>
            <a:ext cx="97409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 algn="just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created calendar table?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645364" y="6203641"/>
            <a:ext cx="3292475" cy="997585"/>
            <a:chOff x="5645364" y="6203641"/>
            <a:chExt cx="3292475" cy="997585"/>
          </a:xfrm>
        </p:grpSpPr>
        <p:sp>
          <p:nvSpPr>
            <p:cNvPr id="8" name="object 8"/>
            <p:cNvSpPr/>
            <p:nvPr/>
          </p:nvSpPr>
          <p:spPr>
            <a:xfrm>
              <a:off x="5645353" y="6203645"/>
              <a:ext cx="2664460" cy="997585"/>
            </a:xfrm>
            <a:custGeom>
              <a:avLst/>
              <a:gdLst/>
              <a:ahLst/>
              <a:cxnLst/>
              <a:rect l="l" t="t" r="r" b="b"/>
              <a:pathLst>
                <a:path w="2664459" h="997584">
                  <a:moveTo>
                    <a:pt x="370903" y="185458"/>
                  </a:moveTo>
                  <a:lnTo>
                    <a:pt x="364286" y="136156"/>
                  </a:lnTo>
                  <a:lnTo>
                    <a:pt x="345592" y="91859"/>
                  </a:lnTo>
                  <a:lnTo>
                    <a:pt x="316585" y="54317"/>
                  </a:lnTo>
                  <a:lnTo>
                    <a:pt x="279057" y="25323"/>
                  </a:lnTo>
                  <a:lnTo>
                    <a:pt x="234759" y="6629"/>
                  </a:lnTo>
                  <a:lnTo>
                    <a:pt x="185458" y="0"/>
                  </a:lnTo>
                  <a:lnTo>
                    <a:pt x="136156" y="6629"/>
                  </a:lnTo>
                  <a:lnTo>
                    <a:pt x="91859" y="25323"/>
                  </a:lnTo>
                  <a:lnTo>
                    <a:pt x="54317" y="54317"/>
                  </a:lnTo>
                  <a:lnTo>
                    <a:pt x="25323" y="91859"/>
                  </a:lnTo>
                  <a:lnTo>
                    <a:pt x="6629" y="136156"/>
                  </a:lnTo>
                  <a:lnTo>
                    <a:pt x="0" y="185458"/>
                  </a:lnTo>
                  <a:lnTo>
                    <a:pt x="6629" y="234759"/>
                  </a:lnTo>
                  <a:lnTo>
                    <a:pt x="25323" y="279057"/>
                  </a:lnTo>
                  <a:lnTo>
                    <a:pt x="54317" y="316585"/>
                  </a:lnTo>
                  <a:lnTo>
                    <a:pt x="91859" y="345579"/>
                  </a:lnTo>
                  <a:lnTo>
                    <a:pt x="136156" y="364286"/>
                  </a:lnTo>
                  <a:lnTo>
                    <a:pt x="185458" y="370903"/>
                  </a:lnTo>
                  <a:lnTo>
                    <a:pt x="234759" y="364286"/>
                  </a:lnTo>
                  <a:lnTo>
                    <a:pt x="279057" y="345579"/>
                  </a:lnTo>
                  <a:lnTo>
                    <a:pt x="316585" y="316585"/>
                  </a:lnTo>
                  <a:lnTo>
                    <a:pt x="345592" y="279057"/>
                  </a:lnTo>
                  <a:lnTo>
                    <a:pt x="364286" y="234759"/>
                  </a:lnTo>
                  <a:lnTo>
                    <a:pt x="370903" y="185458"/>
                  </a:lnTo>
                  <a:close/>
                </a:path>
                <a:path w="2664459" h="997584">
                  <a:moveTo>
                    <a:pt x="2664041" y="721880"/>
                  </a:moveTo>
                  <a:lnTo>
                    <a:pt x="2657818" y="666572"/>
                  </a:lnTo>
                  <a:lnTo>
                    <a:pt x="2638094" y="603592"/>
                  </a:lnTo>
                  <a:lnTo>
                    <a:pt x="2606078" y="543001"/>
                  </a:lnTo>
                  <a:lnTo>
                    <a:pt x="2562479" y="485178"/>
                  </a:lnTo>
                  <a:lnTo>
                    <a:pt x="2507970" y="430466"/>
                  </a:lnTo>
                  <a:lnTo>
                    <a:pt x="2476855" y="404393"/>
                  </a:lnTo>
                  <a:lnTo>
                    <a:pt x="2443276" y="379234"/>
                  </a:lnTo>
                  <a:lnTo>
                    <a:pt x="2407323" y="355041"/>
                  </a:lnTo>
                  <a:lnTo>
                    <a:pt x="2369096" y="331851"/>
                  </a:lnTo>
                  <a:lnTo>
                    <a:pt x="2328659" y="309714"/>
                  </a:lnTo>
                  <a:lnTo>
                    <a:pt x="2286101" y="288683"/>
                  </a:lnTo>
                  <a:lnTo>
                    <a:pt x="2241537" y="268795"/>
                  </a:lnTo>
                  <a:lnTo>
                    <a:pt x="2195030" y="250088"/>
                  </a:lnTo>
                  <a:lnTo>
                    <a:pt x="2146668" y="232625"/>
                  </a:lnTo>
                  <a:lnTo>
                    <a:pt x="2096554" y="216433"/>
                  </a:lnTo>
                  <a:lnTo>
                    <a:pt x="2044763" y="201574"/>
                  </a:lnTo>
                  <a:lnTo>
                    <a:pt x="1991385" y="188087"/>
                  </a:lnTo>
                  <a:lnTo>
                    <a:pt x="1936508" y="176009"/>
                  </a:lnTo>
                  <a:lnTo>
                    <a:pt x="1880209" y="165392"/>
                  </a:lnTo>
                  <a:lnTo>
                    <a:pt x="1822602" y="156298"/>
                  </a:lnTo>
                  <a:lnTo>
                    <a:pt x="1763750" y="148742"/>
                  </a:lnTo>
                  <a:lnTo>
                    <a:pt x="1703743" y="142786"/>
                  </a:lnTo>
                  <a:lnTo>
                    <a:pt x="1642681" y="138480"/>
                  </a:lnTo>
                  <a:lnTo>
                    <a:pt x="1580654" y="135864"/>
                  </a:lnTo>
                  <a:lnTo>
                    <a:pt x="1517726" y="134988"/>
                  </a:lnTo>
                  <a:lnTo>
                    <a:pt x="1454810" y="135864"/>
                  </a:lnTo>
                  <a:lnTo>
                    <a:pt x="1392770" y="138480"/>
                  </a:lnTo>
                  <a:lnTo>
                    <a:pt x="1331709" y="142786"/>
                  </a:lnTo>
                  <a:lnTo>
                    <a:pt x="1271714" y="148742"/>
                  </a:lnTo>
                  <a:lnTo>
                    <a:pt x="1212862" y="156298"/>
                  </a:lnTo>
                  <a:lnTo>
                    <a:pt x="1155242" y="165392"/>
                  </a:lnTo>
                  <a:lnTo>
                    <a:pt x="1098956" y="176009"/>
                  </a:lnTo>
                  <a:lnTo>
                    <a:pt x="1044079" y="188087"/>
                  </a:lnTo>
                  <a:lnTo>
                    <a:pt x="990701" y="201574"/>
                  </a:lnTo>
                  <a:lnTo>
                    <a:pt x="938911" y="216433"/>
                  </a:lnTo>
                  <a:lnTo>
                    <a:pt x="888784" y="232625"/>
                  </a:lnTo>
                  <a:lnTo>
                    <a:pt x="840435" y="250088"/>
                  </a:lnTo>
                  <a:lnTo>
                    <a:pt x="793927" y="268795"/>
                  </a:lnTo>
                  <a:lnTo>
                    <a:pt x="749350" y="288683"/>
                  </a:lnTo>
                  <a:lnTo>
                    <a:pt x="706805" y="309714"/>
                  </a:lnTo>
                  <a:lnTo>
                    <a:pt x="666369" y="331851"/>
                  </a:lnTo>
                  <a:lnTo>
                    <a:pt x="628129" y="355041"/>
                  </a:lnTo>
                  <a:lnTo>
                    <a:pt x="592175" y="379234"/>
                  </a:lnTo>
                  <a:lnTo>
                    <a:pt x="558596" y="404393"/>
                  </a:lnTo>
                  <a:lnTo>
                    <a:pt x="527481" y="430466"/>
                  </a:lnTo>
                  <a:lnTo>
                    <a:pt x="498919" y="457403"/>
                  </a:lnTo>
                  <a:lnTo>
                    <a:pt x="449770" y="513727"/>
                  </a:lnTo>
                  <a:lnTo>
                    <a:pt x="411873" y="572973"/>
                  </a:lnTo>
                  <a:lnTo>
                    <a:pt x="385914" y="634796"/>
                  </a:lnTo>
                  <a:lnTo>
                    <a:pt x="372605" y="698842"/>
                  </a:lnTo>
                  <a:lnTo>
                    <a:pt x="370903" y="731570"/>
                  </a:lnTo>
                  <a:lnTo>
                    <a:pt x="372605" y="764311"/>
                  </a:lnTo>
                  <a:lnTo>
                    <a:pt x="385914" y="828344"/>
                  </a:lnTo>
                  <a:lnTo>
                    <a:pt x="411873" y="890168"/>
                  </a:lnTo>
                  <a:lnTo>
                    <a:pt x="449770" y="949426"/>
                  </a:lnTo>
                  <a:lnTo>
                    <a:pt x="490994" y="997267"/>
                  </a:lnTo>
                  <a:lnTo>
                    <a:pt x="2544457" y="997267"/>
                  </a:lnTo>
                  <a:lnTo>
                    <a:pt x="2585682" y="949426"/>
                  </a:lnTo>
                  <a:lnTo>
                    <a:pt x="2623578" y="890168"/>
                  </a:lnTo>
                  <a:lnTo>
                    <a:pt x="2649537" y="828344"/>
                  </a:lnTo>
                  <a:lnTo>
                    <a:pt x="2662847" y="764311"/>
                  </a:lnTo>
                  <a:lnTo>
                    <a:pt x="2664041" y="741273"/>
                  </a:lnTo>
                  <a:lnTo>
                    <a:pt x="2664041" y="721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03467" y="233716"/>
            <a:ext cx="2143125" cy="494030"/>
          </a:xfrm>
          <a:custGeom>
            <a:avLst/>
            <a:gdLst/>
            <a:ahLst/>
            <a:cxnLst/>
            <a:rect l="l" t="t" r="r" b="b"/>
            <a:pathLst>
              <a:path w="2143125" h="494030">
                <a:moveTo>
                  <a:pt x="1896726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2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2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2"/>
                </a:lnTo>
                <a:lnTo>
                  <a:pt x="72310" y="72310"/>
                </a:lnTo>
                <a:lnTo>
                  <a:pt x="109912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1896725" y="0"/>
                </a:lnTo>
                <a:lnTo>
                  <a:pt x="1945115" y="4787"/>
                </a:lnTo>
                <a:lnTo>
                  <a:pt x="1991203" y="18792"/>
                </a:lnTo>
                <a:lnTo>
                  <a:pt x="2033696" y="41479"/>
                </a:lnTo>
                <a:lnTo>
                  <a:pt x="2071298" y="72310"/>
                </a:lnTo>
                <a:lnTo>
                  <a:pt x="2102129" y="109912"/>
                </a:lnTo>
                <a:lnTo>
                  <a:pt x="2124815" y="152404"/>
                </a:lnTo>
                <a:lnTo>
                  <a:pt x="2138820" y="198493"/>
                </a:lnTo>
                <a:lnTo>
                  <a:pt x="2142864" y="239360"/>
                </a:lnTo>
                <a:lnTo>
                  <a:pt x="2142864" y="254405"/>
                </a:lnTo>
                <a:lnTo>
                  <a:pt x="2138820" y="295272"/>
                </a:lnTo>
                <a:lnTo>
                  <a:pt x="2124815" y="341360"/>
                </a:lnTo>
                <a:lnTo>
                  <a:pt x="2102129" y="383853"/>
                </a:lnTo>
                <a:lnTo>
                  <a:pt x="2071298" y="421455"/>
                </a:lnTo>
                <a:lnTo>
                  <a:pt x="2033696" y="452286"/>
                </a:lnTo>
                <a:lnTo>
                  <a:pt x="1991203" y="474972"/>
                </a:lnTo>
                <a:lnTo>
                  <a:pt x="1945115" y="488977"/>
                </a:lnTo>
                <a:lnTo>
                  <a:pt x="1896726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7619" y="0"/>
            <a:ext cx="8783955" cy="6088380"/>
            <a:chOff x="217619" y="0"/>
            <a:chExt cx="8783955" cy="6088380"/>
          </a:xfrm>
        </p:grpSpPr>
        <p:sp>
          <p:nvSpPr>
            <p:cNvPr id="12" name="object 12"/>
            <p:cNvSpPr/>
            <p:nvPr/>
          </p:nvSpPr>
          <p:spPr>
            <a:xfrm>
              <a:off x="3530930" y="12"/>
              <a:ext cx="5470525" cy="2016125"/>
            </a:xfrm>
            <a:custGeom>
              <a:avLst/>
              <a:gdLst/>
              <a:ahLst/>
              <a:cxnLst/>
              <a:rect l="l" t="t" r="r" b="b"/>
              <a:pathLst>
                <a:path w="5470525" h="2016125">
                  <a:moveTo>
                    <a:pt x="2485326" y="1192441"/>
                  </a:moveTo>
                  <a:lnTo>
                    <a:pt x="2481719" y="1143177"/>
                  </a:lnTo>
                  <a:lnTo>
                    <a:pt x="2471216" y="1096162"/>
                  </a:lnTo>
                  <a:lnTo>
                    <a:pt x="2454338" y="1051902"/>
                  </a:lnTo>
                  <a:lnTo>
                    <a:pt x="2431618" y="1010920"/>
                  </a:lnTo>
                  <a:lnTo>
                    <a:pt x="2403564" y="973721"/>
                  </a:lnTo>
                  <a:lnTo>
                    <a:pt x="2370671" y="940841"/>
                  </a:lnTo>
                  <a:lnTo>
                    <a:pt x="2333485" y="912774"/>
                  </a:lnTo>
                  <a:lnTo>
                    <a:pt x="2292502" y="890054"/>
                  </a:lnTo>
                  <a:lnTo>
                    <a:pt x="2248243" y="873175"/>
                  </a:lnTo>
                  <a:lnTo>
                    <a:pt x="2201214" y="862685"/>
                  </a:lnTo>
                  <a:lnTo>
                    <a:pt x="2151951" y="859066"/>
                  </a:lnTo>
                  <a:lnTo>
                    <a:pt x="333375" y="859066"/>
                  </a:lnTo>
                  <a:lnTo>
                    <a:pt x="284111" y="862685"/>
                  </a:lnTo>
                  <a:lnTo>
                    <a:pt x="237096" y="873175"/>
                  </a:lnTo>
                  <a:lnTo>
                    <a:pt x="192836" y="890054"/>
                  </a:lnTo>
                  <a:lnTo>
                    <a:pt x="151853" y="912774"/>
                  </a:lnTo>
                  <a:lnTo>
                    <a:pt x="114655" y="940841"/>
                  </a:lnTo>
                  <a:lnTo>
                    <a:pt x="81775" y="973721"/>
                  </a:lnTo>
                  <a:lnTo>
                    <a:pt x="53708" y="1010920"/>
                  </a:lnTo>
                  <a:lnTo>
                    <a:pt x="30988" y="1051902"/>
                  </a:lnTo>
                  <a:lnTo>
                    <a:pt x="14109" y="1096162"/>
                  </a:lnTo>
                  <a:lnTo>
                    <a:pt x="3619" y="1143177"/>
                  </a:lnTo>
                  <a:lnTo>
                    <a:pt x="0" y="1192441"/>
                  </a:lnTo>
                  <a:lnTo>
                    <a:pt x="0" y="1682546"/>
                  </a:lnTo>
                  <a:lnTo>
                    <a:pt x="3619" y="1731810"/>
                  </a:lnTo>
                  <a:lnTo>
                    <a:pt x="14109" y="1778825"/>
                  </a:lnTo>
                  <a:lnTo>
                    <a:pt x="30988" y="1823085"/>
                  </a:lnTo>
                  <a:lnTo>
                    <a:pt x="53708" y="1864067"/>
                  </a:lnTo>
                  <a:lnTo>
                    <a:pt x="81775" y="1901266"/>
                  </a:lnTo>
                  <a:lnTo>
                    <a:pt x="114655" y="1934146"/>
                  </a:lnTo>
                  <a:lnTo>
                    <a:pt x="151853" y="1962213"/>
                  </a:lnTo>
                  <a:lnTo>
                    <a:pt x="192836" y="1984933"/>
                  </a:lnTo>
                  <a:lnTo>
                    <a:pt x="237096" y="2001799"/>
                  </a:lnTo>
                  <a:lnTo>
                    <a:pt x="284111" y="2012302"/>
                  </a:lnTo>
                  <a:lnTo>
                    <a:pt x="333375" y="2015921"/>
                  </a:lnTo>
                  <a:lnTo>
                    <a:pt x="2151951" y="2015921"/>
                  </a:lnTo>
                  <a:lnTo>
                    <a:pt x="2201214" y="2012302"/>
                  </a:lnTo>
                  <a:lnTo>
                    <a:pt x="2248243" y="2001799"/>
                  </a:lnTo>
                  <a:lnTo>
                    <a:pt x="2292502" y="1984933"/>
                  </a:lnTo>
                  <a:lnTo>
                    <a:pt x="2333485" y="1962213"/>
                  </a:lnTo>
                  <a:lnTo>
                    <a:pt x="2370671" y="1934146"/>
                  </a:lnTo>
                  <a:lnTo>
                    <a:pt x="2403564" y="1901266"/>
                  </a:lnTo>
                  <a:lnTo>
                    <a:pt x="2431618" y="1864067"/>
                  </a:lnTo>
                  <a:lnTo>
                    <a:pt x="2454338" y="1823085"/>
                  </a:lnTo>
                  <a:lnTo>
                    <a:pt x="2471216" y="1778825"/>
                  </a:lnTo>
                  <a:lnTo>
                    <a:pt x="2481719" y="1731810"/>
                  </a:lnTo>
                  <a:lnTo>
                    <a:pt x="2485326" y="1682546"/>
                  </a:lnTo>
                  <a:lnTo>
                    <a:pt x="2485326" y="1192441"/>
                  </a:lnTo>
                  <a:close/>
                </a:path>
                <a:path w="5470525" h="2016125">
                  <a:moveTo>
                    <a:pt x="4391012" y="727481"/>
                  </a:moveTo>
                  <a:lnTo>
                    <a:pt x="4388777" y="680643"/>
                  </a:lnTo>
                  <a:lnTo>
                    <a:pt x="4382236" y="635076"/>
                  </a:lnTo>
                  <a:lnTo>
                    <a:pt x="4371581" y="590956"/>
                  </a:lnTo>
                  <a:lnTo>
                    <a:pt x="4357027" y="548513"/>
                  </a:lnTo>
                  <a:lnTo>
                    <a:pt x="4338752" y="507949"/>
                  </a:lnTo>
                  <a:lnTo>
                    <a:pt x="4316984" y="469455"/>
                  </a:lnTo>
                  <a:lnTo>
                    <a:pt x="4291914" y="433235"/>
                  </a:lnTo>
                  <a:lnTo>
                    <a:pt x="4263758" y="399491"/>
                  </a:lnTo>
                  <a:lnTo>
                    <a:pt x="4232707" y="368439"/>
                  </a:lnTo>
                  <a:lnTo>
                    <a:pt x="4198975" y="340283"/>
                  </a:lnTo>
                  <a:lnTo>
                    <a:pt x="4162755" y="315214"/>
                  </a:lnTo>
                  <a:lnTo>
                    <a:pt x="4124248" y="293446"/>
                  </a:lnTo>
                  <a:lnTo>
                    <a:pt x="4083685" y="275183"/>
                  </a:lnTo>
                  <a:lnTo>
                    <a:pt x="4041241" y="260616"/>
                  </a:lnTo>
                  <a:lnTo>
                    <a:pt x="3997134" y="249961"/>
                  </a:lnTo>
                  <a:lnTo>
                    <a:pt x="3951554" y="243420"/>
                  </a:lnTo>
                  <a:lnTo>
                    <a:pt x="3904729" y="241198"/>
                  </a:lnTo>
                  <a:lnTo>
                    <a:pt x="3857891" y="243420"/>
                  </a:lnTo>
                  <a:lnTo>
                    <a:pt x="3812324" y="249961"/>
                  </a:lnTo>
                  <a:lnTo>
                    <a:pt x="3768204" y="260616"/>
                  </a:lnTo>
                  <a:lnTo>
                    <a:pt x="3725773" y="275183"/>
                  </a:lnTo>
                  <a:lnTo>
                    <a:pt x="3685197" y="293446"/>
                  </a:lnTo>
                  <a:lnTo>
                    <a:pt x="3646703" y="315214"/>
                  </a:lnTo>
                  <a:lnTo>
                    <a:pt x="3610483" y="340283"/>
                  </a:lnTo>
                  <a:lnTo>
                    <a:pt x="3576739" y="368439"/>
                  </a:lnTo>
                  <a:lnTo>
                    <a:pt x="3545687" y="399491"/>
                  </a:lnTo>
                  <a:lnTo>
                    <a:pt x="3517531" y="433235"/>
                  </a:lnTo>
                  <a:lnTo>
                    <a:pt x="3492462" y="469455"/>
                  </a:lnTo>
                  <a:lnTo>
                    <a:pt x="3470694" y="507949"/>
                  </a:lnTo>
                  <a:lnTo>
                    <a:pt x="3452431" y="548513"/>
                  </a:lnTo>
                  <a:lnTo>
                    <a:pt x="3437864" y="590956"/>
                  </a:lnTo>
                  <a:lnTo>
                    <a:pt x="3427209" y="635076"/>
                  </a:lnTo>
                  <a:lnTo>
                    <a:pt x="3420668" y="680643"/>
                  </a:lnTo>
                  <a:lnTo>
                    <a:pt x="3418446" y="727468"/>
                  </a:lnTo>
                  <a:lnTo>
                    <a:pt x="3420668" y="774306"/>
                  </a:lnTo>
                  <a:lnTo>
                    <a:pt x="3427209" y="819886"/>
                  </a:lnTo>
                  <a:lnTo>
                    <a:pt x="3437864" y="863993"/>
                  </a:lnTo>
                  <a:lnTo>
                    <a:pt x="3452431" y="906437"/>
                  </a:lnTo>
                  <a:lnTo>
                    <a:pt x="3470694" y="947000"/>
                  </a:lnTo>
                  <a:lnTo>
                    <a:pt x="3492462" y="985507"/>
                  </a:lnTo>
                  <a:lnTo>
                    <a:pt x="3517531" y="1021715"/>
                  </a:lnTo>
                  <a:lnTo>
                    <a:pt x="3545687" y="1055458"/>
                  </a:lnTo>
                  <a:lnTo>
                    <a:pt x="3576739" y="1086510"/>
                  </a:lnTo>
                  <a:lnTo>
                    <a:pt x="3610483" y="1114666"/>
                  </a:lnTo>
                  <a:lnTo>
                    <a:pt x="3646703" y="1139736"/>
                  </a:lnTo>
                  <a:lnTo>
                    <a:pt x="3685197" y="1161503"/>
                  </a:lnTo>
                  <a:lnTo>
                    <a:pt x="3725773" y="1179766"/>
                  </a:lnTo>
                  <a:lnTo>
                    <a:pt x="3768204" y="1194333"/>
                  </a:lnTo>
                  <a:lnTo>
                    <a:pt x="3812324" y="1204988"/>
                  </a:lnTo>
                  <a:lnTo>
                    <a:pt x="3857891" y="1211529"/>
                  </a:lnTo>
                  <a:lnTo>
                    <a:pt x="3904729" y="1213764"/>
                  </a:lnTo>
                  <a:lnTo>
                    <a:pt x="3951554" y="1211529"/>
                  </a:lnTo>
                  <a:lnTo>
                    <a:pt x="3997134" y="1204988"/>
                  </a:lnTo>
                  <a:lnTo>
                    <a:pt x="4041241" y="1194333"/>
                  </a:lnTo>
                  <a:lnTo>
                    <a:pt x="4083685" y="1179766"/>
                  </a:lnTo>
                  <a:lnTo>
                    <a:pt x="4124248" y="1161503"/>
                  </a:lnTo>
                  <a:lnTo>
                    <a:pt x="4162755" y="1139736"/>
                  </a:lnTo>
                  <a:lnTo>
                    <a:pt x="4198975" y="1114666"/>
                  </a:lnTo>
                  <a:lnTo>
                    <a:pt x="4232707" y="1086510"/>
                  </a:lnTo>
                  <a:lnTo>
                    <a:pt x="4263758" y="1055458"/>
                  </a:lnTo>
                  <a:lnTo>
                    <a:pt x="4291914" y="1021715"/>
                  </a:lnTo>
                  <a:lnTo>
                    <a:pt x="4316984" y="985507"/>
                  </a:lnTo>
                  <a:lnTo>
                    <a:pt x="4338752" y="947000"/>
                  </a:lnTo>
                  <a:lnTo>
                    <a:pt x="4357027" y="906437"/>
                  </a:lnTo>
                  <a:lnTo>
                    <a:pt x="4371581" y="863993"/>
                  </a:lnTo>
                  <a:lnTo>
                    <a:pt x="4382236" y="819886"/>
                  </a:lnTo>
                  <a:lnTo>
                    <a:pt x="4388777" y="774306"/>
                  </a:lnTo>
                  <a:lnTo>
                    <a:pt x="4391012" y="727481"/>
                  </a:lnTo>
                  <a:close/>
                </a:path>
                <a:path w="5470525" h="2016125">
                  <a:moveTo>
                    <a:pt x="5470182" y="0"/>
                  </a:moveTo>
                  <a:lnTo>
                    <a:pt x="4303115" y="0"/>
                  </a:lnTo>
                  <a:lnTo>
                    <a:pt x="4295749" y="45199"/>
                  </a:lnTo>
                  <a:lnTo>
                    <a:pt x="4291215" y="91732"/>
                  </a:lnTo>
                  <a:lnTo>
                    <a:pt x="4289691" y="139065"/>
                  </a:lnTo>
                  <a:lnTo>
                    <a:pt x="4291215" y="186410"/>
                  </a:lnTo>
                  <a:lnTo>
                    <a:pt x="4295749" y="232930"/>
                  </a:lnTo>
                  <a:lnTo>
                    <a:pt x="4303192" y="278536"/>
                  </a:lnTo>
                  <a:lnTo>
                    <a:pt x="4313428" y="323138"/>
                  </a:lnTo>
                  <a:lnTo>
                    <a:pt x="4326394" y="366636"/>
                  </a:lnTo>
                  <a:lnTo>
                    <a:pt x="4341977" y="408940"/>
                  </a:lnTo>
                  <a:lnTo>
                    <a:pt x="4360088" y="449961"/>
                  </a:lnTo>
                  <a:lnTo>
                    <a:pt x="4380623" y="489585"/>
                  </a:lnTo>
                  <a:lnTo>
                    <a:pt x="4403496" y="527723"/>
                  </a:lnTo>
                  <a:lnTo>
                    <a:pt x="4428604" y="564286"/>
                  </a:lnTo>
                  <a:lnTo>
                    <a:pt x="4455871" y="599186"/>
                  </a:lnTo>
                  <a:lnTo>
                    <a:pt x="4485183" y="632307"/>
                  </a:lnTo>
                  <a:lnTo>
                    <a:pt x="4516437" y="663575"/>
                  </a:lnTo>
                  <a:lnTo>
                    <a:pt x="4549572" y="692886"/>
                  </a:lnTo>
                  <a:lnTo>
                    <a:pt x="4584471" y="720153"/>
                  </a:lnTo>
                  <a:lnTo>
                    <a:pt x="4621034" y="745261"/>
                  </a:lnTo>
                  <a:lnTo>
                    <a:pt x="4659173" y="768134"/>
                  </a:lnTo>
                  <a:lnTo>
                    <a:pt x="4698797" y="788670"/>
                  </a:lnTo>
                  <a:lnTo>
                    <a:pt x="4739805" y="806780"/>
                  </a:lnTo>
                  <a:lnTo>
                    <a:pt x="4782109" y="822363"/>
                  </a:lnTo>
                  <a:lnTo>
                    <a:pt x="4825619" y="835317"/>
                  </a:lnTo>
                  <a:lnTo>
                    <a:pt x="4870221" y="845566"/>
                  </a:lnTo>
                  <a:lnTo>
                    <a:pt x="4915827" y="853008"/>
                  </a:lnTo>
                  <a:lnTo>
                    <a:pt x="4962347" y="857529"/>
                  </a:lnTo>
                  <a:lnTo>
                    <a:pt x="5009693" y="859066"/>
                  </a:lnTo>
                  <a:lnTo>
                    <a:pt x="5057025" y="857529"/>
                  </a:lnTo>
                  <a:lnTo>
                    <a:pt x="5103546" y="853008"/>
                  </a:lnTo>
                  <a:lnTo>
                    <a:pt x="5149164" y="845566"/>
                  </a:lnTo>
                  <a:lnTo>
                    <a:pt x="5193766" y="835317"/>
                  </a:lnTo>
                  <a:lnTo>
                    <a:pt x="5237264" y="822363"/>
                  </a:lnTo>
                  <a:lnTo>
                    <a:pt x="5279568" y="806780"/>
                  </a:lnTo>
                  <a:lnTo>
                    <a:pt x="5320576" y="788670"/>
                  </a:lnTo>
                  <a:lnTo>
                    <a:pt x="5360200" y="768134"/>
                  </a:lnTo>
                  <a:lnTo>
                    <a:pt x="5398351" y="745261"/>
                  </a:lnTo>
                  <a:lnTo>
                    <a:pt x="5434914" y="720153"/>
                  </a:lnTo>
                  <a:lnTo>
                    <a:pt x="5470182" y="692543"/>
                  </a:lnTo>
                  <a:lnTo>
                    <a:pt x="5470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619" y="859072"/>
              <a:ext cx="1390649" cy="52292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4937" y="859071"/>
              <a:ext cx="1019174" cy="1514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6016" y="2547397"/>
              <a:ext cx="5543549" cy="353377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56723" y="313694"/>
            <a:ext cx="163703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sng" dirty="0">
                <a:uFill>
                  <a:solidFill>
                    <a:srgbClr val="000000"/>
                  </a:solidFill>
                </a:uFill>
              </a:rPr>
              <a:t>Power</a:t>
            </a:r>
            <a:r>
              <a:rPr sz="2050" u="sng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sng" spc="-20" dirty="0">
                <a:uFill>
                  <a:solidFill>
                    <a:srgbClr val="000000"/>
                  </a:solidFill>
                </a:uFill>
              </a:rPr>
              <a:t>Query</a:t>
            </a:r>
            <a:endParaRPr sz="2050"/>
          </a:p>
        </p:txBody>
      </p:sp>
      <p:sp>
        <p:nvSpPr>
          <p:cNvPr id="17" name="object 17"/>
          <p:cNvSpPr/>
          <p:nvPr/>
        </p:nvSpPr>
        <p:spPr>
          <a:xfrm>
            <a:off x="2556044" y="241198"/>
            <a:ext cx="4287520" cy="493395"/>
          </a:xfrm>
          <a:custGeom>
            <a:avLst/>
            <a:gdLst/>
            <a:ahLst/>
            <a:cxnLst/>
            <a:rect l="l" t="t" r="r" b="b"/>
            <a:pathLst>
              <a:path w="4287520" h="493395">
                <a:moveTo>
                  <a:pt x="4040577" y="493278"/>
                </a:moveTo>
                <a:lnTo>
                  <a:pt x="246638" y="493278"/>
                </a:lnTo>
                <a:lnTo>
                  <a:pt x="198297" y="488495"/>
                </a:lnTo>
                <a:lnTo>
                  <a:pt x="152254" y="474503"/>
                </a:lnTo>
                <a:lnTo>
                  <a:pt x="109803" y="451839"/>
                </a:lnTo>
                <a:lnTo>
                  <a:pt x="72238" y="421039"/>
                </a:lnTo>
                <a:lnTo>
                  <a:pt x="41438" y="383474"/>
                </a:lnTo>
                <a:lnTo>
                  <a:pt x="18774" y="341023"/>
                </a:lnTo>
                <a:lnTo>
                  <a:pt x="4782" y="294980"/>
                </a:lnTo>
                <a:lnTo>
                  <a:pt x="0" y="246639"/>
                </a:lnTo>
                <a:lnTo>
                  <a:pt x="4782" y="198297"/>
                </a:lnTo>
                <a:lnTo>
                  <a:pt x="18774" y="152254"/>
                </a:lnTo>
                <a:lnTo>
                  <a:pt x="41438" y="109803"/>
                </a:lnTo>
                <a:lnTo>
                  <a:pt x="72238" y="72238"/>
                </a:lnTo>
                <a:lnTo>
                  <a:pt x="109803" y="41438"/>
                </a:lnTo>
                <a:lnTo>
                  <a:pt x="152254" y="18774"/>
                </a:lnTo>
                <a:lnTo>
                  <a:pt x="198297" y="4782"/>
                </a:lnTo>
                <a:lnTo>
                  <a:pt x="246639" y="0"/>
                </a:lnTo>
                <a:lnTo>
                  <a:pt x="4040576" y="0"/>
                </a:lnTo>
                <a:lnTo>
                  <a:pt x="4088918" y="4782"/>
                </a:lnTo>
                <a:lnTo>
                  <a:pt x="4134961" y="18774"/>
                </a:lnTo>
                <a:lnTo>
                  <a:pt x="4177412" y="41438"/>
                </a:lnTo>
                <a:lnTo>
                  <a:pt x="4214977" y="72238"/>
                </a:lnTo>
                <a:lnTo>
                  <a:pt x="4245777" y="109803"/>
                </a:lnTo>
                <a:lnTo>
                  <a:pt x="4268441" y="152254"/>
                </a:lnTo>
                <a:lnTo>
                  <a:pt x="4282432" y="198297"/>
                </a:lnTo>
                <a:lnTo>
                  <a:pt x="4287215" y="246639"/>
                </a:lnTo>
                <a:lnTo>
                  <a:pt x="4282432" y="294980"/>
                </a:lnTo>
                <a:lnTo>
                  <a:pt x="4268441" y="341023"/>
                </a:lnTo>
                <a:lnTo>
                  <a:pt x="4245777" y="383474"/>
                </a:lnTo>
                <a:lnTo>
                  <a:pt x="4214977" y="421039"/>
                </a:lnTo>
                <a:lnTo>
                  <a:pt x="4177412" y="451839"/>
                </a:lnTo>
                <a:lnTo>
                  <a:pt x="4134961" y="474503"/>
                </a:lnTo>
                <a:lnTo>
                  <a:pt x="4088918" y="488495"/>
                </a:lnTo>
                <a:lnTo>
                  <a:pt x="4040577" y="4932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04674" y="324319"/>
            <a:ext cx="399034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dirty="0">
                <a:latin typeface="Comic Sans MS"/>
                <a:cs typeface="Comic Sans MS"/>
              </a:rPr>
              <a:t>CREATING</a:t>
            </a:r>
            <a:r>
              <a:rPr sz="1950" b="1" spc="-95" dirty="0">
                <a:latin typeface="Comic Sans MS"/>
                <a:cs typeface="Comic Sans MS"/>
              </a:rPr>
              <a:t> </a:t>
            </a:r>
            <a:r>
              <a:rPr sz="1950" b="1" dirty="0">
                <a:latin typeface="Comic Sans MS"/>
                <a:cs typeface="Comic Sans MS"/>
              </a:rPr>
              <a:t>A</a:t>
            </a:r>
            <a:r>
              <a:rPr sz="1950" b="1" spc="-90" dirty="0">
                <a:latin typeface="Comic Sans MS"/>
                <a:cs typeface="Comic Sans MS"/>
              </a:rPr>
              <a:t> </a:t>
            </a:r>
            <a:r>
              <a:rPr sz="1950" b="1" dirty="0">
                <a:latin typeface="Comic Sans MS"/>
                <a:cs typeface="Comic Sans MS"/>
              </a:rPr>
              <a:t>CALENDAR</a:t>
            </a:r>
            <a:r>
              <a:rPr sz="1950" b="1" spc="-9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TABLE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9006" y="946467"/>
            <a:ext cx="20231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 algn="ctr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Use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options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the </a:t>
            </a:r>
            <a:r>
              <a:rPr sz="1200" dirty="0">
                <a:latin typeface="Comic Sans MS"/>
                <a:cs typeface="Comic Sans MS"/>
              </a:rPr>
              <a:t>Add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menu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quickly </a:t>
            </a:r>
            <a:r>
              <a:rPr sz="1200" dirty="0">
                <a:latin typeface="Comic Sans MS"/>
                <a:cs typeface="Comic Sans MS"/>
              </a:rPr>
              <a:t>build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out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entire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calendar </a:t>
            </a:r>
            <a:r>
              <a:rPr sz="1200" dirty="0">
                <a:latin typeface="Comic Sans MS"/>
                <a:cs typeface="Comic Sans MS"/>
              </a:rPr>
              <a:t>table from a list of </a:t>
            </a:r>
            <a:r>
              <a:rPr sz="1200" spc="-10" dirty="0">
                <a:latin typeface="Comic Sans MS"/>
                <a:cs typeface="Comic Sans MS"/>
              </a:rPr>
              <a:t>dates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18297" y="1166812"/>
            <a:ext cx="2061210" cy="1448435"/>
            <a:chOff x="1618297" y="1166812"/>
            <a:chExt cx="2061210" cy="1448435"/>
          </a:xfrm>
        </p:grpSpPr>
        <p:sp>
          <p:nvSpPr>
            <p:cNvPr id="21" name="object 21"/>
            <p:cNvSpPr/>
            <p:nvPr/>
          </p:nvSpPr>
          <p:spPr>
            <a:xfrm>
              <a:off x="1618284" y="1472932"/>
              <a:ext cx="428625" cy="287655"/>
            </a:xfrm>
            <a:custGeom>
              <a:avLst/>
              <a:gdLst/>
              <a:ahLst/>
              <a:cxnLst/>
              <a:rect l="l" t="t" r="r" b="b"/>
              <a:pathLst>
                <a:path w="428625" h="287655">
                  <a:moveTo>
                    <a:pt x="428625" y="120599"/>
                  </a:moveTo>
                  <a:lnTo>
                    <a:pt x="398767" y="74904"/>
                  </a:lnTo>
                  <a:lnTo>
                    <a:pt x="377190" y="64465"/>
                  </a:lnTo>
                  <a:lnTo>
                    <a:pt x="377190" y="106311"/>
                  </a:lnTo>
                  <a:lnTo>
                    <a:pt x="376377" y="112699"/>
                  </a:lnTo>
                  <a:lnTo>
                    <a:pt x="370649" y="123101"/>
                  </a:lnTo>
                  <a:lnTo>
                    <a:pt x="365848" y="131343"/>
                  </a:lnTo>
                  <a:lnTo>
                    <a:pt x="366712" y="125374"/>
                  </a:lnTo>
                  <a:lnTo>
                    <a:pt x="365760" y="118706"/>
                  </a:lnTo>
                  <a:lnTo>
                    <a:pt x="363855" y="112991"/>
                  </a:lnTo>
                  <a:lnTo>
                    <a:pt x="362966" y="110921"/>
                  </a:lnTo>
                  <a:lnTo>
                    <a:pt x="363143" y="110845"/>
                  </a:lnTo>
                  <a:lnTo>
                    <a:pt x="371957" y="106616"/>
                  </a:lnTo>
                  <a:lnTo>
                    <a:pt x="377190" y="106311"/>
                  </a:lnTo>
                  <a:lnTo>
                    <a:pt x="377190" y="64465"/>
                  </a:lnTo>
                  <a:lnTo>
                    <a:pt x="370687" y="61315"/>
                  </a:lnTo>
                  <a:lnTo>
                    <a:pt x="369455" y="60718"/>
                  </a:lnTo>
                  <a:lnTo>
                    <a:pt x="339255" y="46710"/>
                  </a:lnTo>
                  <a:lnTo>
                    <a:pt x="317182" y="32969"/>
                  </a:lnTo>
                  <a:lnTo>
                    <a:pt x="313016" y="27381"/>
                  </a:lnTo>
                  <a:lnTo>
                    <a:pt x="312991" y="27622"/>
                  </a:lnTo>
                  <a:lnTo>
                    <a:pt x="312991" y="27368"/>
                  </a:lnTo>
                  <a:lnTo>
                    <a:pt x="298475" y="3797"/>
                  </a:lnTo>
                  <a:lnTo>
                    <a:pt x="297180" y="2489"/>
                  </a:lnTo>
                  <a:lnTo>
                    <a:pt x="290423" y="482"/>
                  </a:lnTo>
                  <a:lnTo>
                    <a:pt x="282422" y="0"/>
                  </a:lnTo>
                  <a:lnTo>
                    <a:pt x="279234" y="292"/>
                  </a:lnTo>
                  <a:lnTo>
                    <a:pt x="285635" y="469"/>
                  </a:lnTo>
                  <a:lnTo>
                    <a:pt x="279234" y="292"/>
                  </a:lnTo>
                  <a:lnTo>
                    <a:pt x="277406" y="254"/>
                  </a:lnTo>
                  <a:lnTo>
                    <a:pt x="275018" y="698"/>
                  </a:lnTo>
                  <a:lnTo>
                    <a:pt x="274421" y="749"/>
                  </a:lnTo>
                  <a:lnTo>
                    <a:pt x="273608" y="965"/>
                  </a:lnTo>
                  <a:lnTo>
                    <a:pt x="270510" y="1536"/>
                  </a:lnTo>
                  <a:lnTo>
                    <a:pt x="267652" y="2489"/>
                  </a:lnTo>
                  <a:lnTo>
                    <a:pt x="264795" y="3441"/>
                  </a:lnTo>
                  <a:lnTo>
                    <a:pt x="262572" y="5029"/>
                  </a:lnTo>
                  <a:lnTo>
                    <a:pt x="261937" y="5346"/>
                  </a:lnTo>
                  <a:lnTo>
                    <a:pt x="260985" y="6172"/>
                  </a:lnTo>
                  <a:lnTo>
                    <a:pt x="258127" y="8204"/>
                  </a:lnTo>
                  <a:lnTo>
                    <a:pt x="257771" y="8928"/>
                  </a:lnTo>
                  <a:lnTo>
                    <a:pt x="255270" y="11061"/>
                  </a:lnTo>
                  <a:lnTo>
                    <a:pt x="253365" y="17729"/>
                  </a:lnTo>
                  <a:lnTo>
                    <a:pt x="253314" y="19050"/>
                  </a:lnTo>
                  <a:lnTo>
                    <a:pt x="253136" y="19507"/>
                  </a:lnTo>
                  <a:lnTo>
                    <a:pt x="253136" y="27368"/>
                  </a:lnTo>
                  <a:lnTo>
                    <a:pt x="252971" y="26085"/>
                  </a:lnTo>
                  <a:lnTo>
                    <a:pt x="253047" y="24498"/>
                  </a:lnTo>
                  <a:lnTo>
                    <a:pt x="253136" y="27368"/>
                  </a:lnTo>
                  <a:lnTo>
                    <a:pt x="253136" y="19507"/>
                  </a:lnTo>
                  <a:lnTo>
                    <a:pt x="252831" y="20281"/>
                  </a:lnTo>
                  <a:lnTo>
                    <a:pt x="251510" y="27355"/>
                  </a:lnTo>
                  <a:lnTo>
                    <a:pt x="251523" y="35496"/>
                  </a:lnTo>
                  <a:lnTo>
                    <a:pt x="253365" y="43446"/>
                  </a:lnTo>
                  <a:lnTo>
                    <a:pt x="267881" y="62953"/>
                  </a:lnTo>
                  <a:lnTo>
                    <a:pt x="292303" y="85839"/>
                  </a:lnTo>
                  <a:lnTo>
                    <a:pt x="308521" y="97828"/>
                  </a:lnTo>
                  <a:lnTo>
                    <a:pt x="293662" y="100711"/>
                  </a:lnTo>
                  <a:lnTo>
                    <a:pt x="256590" y="106794"/>
                  </a:lnTo>
                  <a:lnTo>
                    <a:pt x="202603" y="113195"/>
                  </a:lnTo>
                  <a:lnTo>
                    <a:pt x="127889" y="118808"/>
                  </a:lnTo>
                  <a:lnTo>
                    <a:pt x="28575" y="122516"/>
                  </a:lnTo>
                  <a:lnTo>
                    <a:pt x="14287" y="124421"/>
                  </a:lnTo>
                  <a:lnTo>
                    <a:pt x="0" y="160616"/>
                  </a:lnTo>
                  <a:lnTo>
                    <a:pt x="4762" y="168236"/>
                  </a:lnTo>
                  <a:lnTo>
                    <a:pt x="9525" y="172046"/>
                  </a:lnTo>
                  <a:lnTo>
                    <a:pt x="14287" y="176809"/>
                  </a:lnTo>
                  <a:lnTo>
                    <a:pt x="28575" y="179666"/>
                  </a:lnTo>
                  <a:lnTo>
                    <a:pt x="61544" y="182333"/>
                  </a:lnTo>
                  <a:lnTo>
                    <a:pt x="109423" y="183235"/>
                  </a:lnTo>
                  <a:lnTo>
                    <a:pt x="162128" y="182333"/>
                  </a:lnTo>
                  <a:lnTo>
                    <a:pt x="209550" y="179666"/>
                  </a:lnTo>
                  <a:lnTo>
                    <a:pt x="282536" y="168948"/>
                  </a:lnTo>
                  <a:lnTo>
                    <a:pt x="339090" y="153949"/>
                  </a:lnTo>
                  <a:lnTo>
                    <a:pt x="342988" y="152158"/>
                  </a:lnTo>
                  <a:lnTo>
                    <a:pt x="345211" y="151142"/>
                  </a:lnTo>
                  <a:lnTo>
                    <a:pt x="346138" y="151041"/>
                  </a:lnTo>
                  <a:lnTo>
                    <a:pt x="354330" y="148234"/>
                  </a:lnTo>
                  <a:lnTo>
                    <a:pt x="358940" y="143268"/>
                  </a:lnTo>
                  <a:lnTo>
                    <a:pt x="361632" y="138163"/>
                  </a:lnTo>
                  <a:lnTo>
                    <a:pt x="361950" y="137756"/>
                  </a:lnTo>
                  <a:lnTo>
                    <a:pt x="363588" y="135305"/>
                  </a:lnTo>
                  <a:lnTo>
                    <a:pt x="359092" y="146316"/>
                  </a:lnTo>
                  <a:lnTo>
                    <a:pt x="357555" y="156387"/>
                  </a:lnTo>
                  <a:lnTo>
                    <a:pt x="353148" y="171805"/>
                  </a:lnTo>
                  <a:lnTo>
                    <a:pt x="339813" y="198297"/>
                  </a:lnTo>
                  <a:lnTo>
                    <a:pt x="311467" y="241566"/>
                  </a:lnTo>
                  <a:lnTo>
                    <a:pt x="305752" y="254901"/>
                  </a:lnTo>
                  <a:lnTo>
                    <a:pt x="307657" y="268236"/>
                  </a:lnTo>
                  <a:lnTo>
                    <a:pt x="311467" y="275856"/>
                  </a:lnTo>
                  <a:lnTo>
                    <a:pt x="316230" y="279666"/>
                  </a:lnTo>
                  <a:lnTo>
                    <a:pt x="321945" y="284429"/>
                  </a:lnTo>
                  <a:lnTo>
                    <a:pt x="329565" y="287286"/>
                  </a:lnTo>
                  <a:lnTo>
                    <a:pt x="342900" y="287286"/>
                  </a:lnTo>
                  <a:lnTo>
                    <a:pt x="378866" y="255270"/>
                  </a:lnTo>
                  <a:lnTo>
                    <a:pt x="401002" y="221564"/>
                  </a:lnTo>
                  <a:lnTo>
                    <a:pt x="420535" y="169659"/>
                  </a:lnTo>
                  <a:lnTo>
                    <a:pt x="426720" y="142544"/>
                  </a:lnTo>
                  <a:lnTo>
                    <a:pt x="428625" y="120599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3764" y="2382886"/>
              <a:ext cx="63698" cy="1926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66010" y="1195539"/>
              <a:ext cx="1301750" cy="1419860"/>
            </a:xfrm>
            <a:custGeom>
              <a:avLst/>
              <a:gdLst/>
              <a:ahLst/>
              <a:cxnLst/>
              <a:rect l="l" t="t" r="r" b="b"/>
              <a:pathLst>
                <a:path w="1301750" h="1419860">
                  <a:moveTo>
                    <a:pt x="313829" y="1279690"/>
                  </a:moveTo>
                  <a:lnTo>
                    <a:pt x="312420" y="1272400"/>
                  </a:lnTo>
                  <a:lnTo>
                    <a:pt x="310515" y="1265732"/>
                  </a:lnTo>
                  <a:lnTo>
                    <a:pt x="305752" y="1260017"/>
                  </a:lnTo>
                  <a:lnTo>
                    <a:pt x="301752" y="1258011"/>
                  </a:lnTo>
                  <a:lnTo>
                    <a:pt x="299935" y="1256677"/>
                  </a:lnTo>
                  <a:lnTo>
                    <a:pt x="292176" y="1253820"/>
                  </a:lnTo>
                  <a:lnTo>
                    <a:pt x="287515" y="1253007"/>
                  </a:lnTo>
                  <a:lnTo>
                    <a:pt x="284048" y="1252397"/>
                  </a:lnTo>
                  <a:lnTo>
                    <a:pt x="277177" y="1252397"/>
                  </a:lnTo>
                  <a:lnTo>
                    <a:pt x="270510" y="1253350"/>
                  </a:lnTo>
                  <a:lnTo>
                    <a:pt x="263842" y="1257160"/>
                  </a:lnTo>
                  <a:lnTo>
                    <a:pt x="262801" y="1258189"/>
                  </a:lnTo>
                  <a:lnTo>
                    <a:pt x="255765" y="1261732"/>
                  </a:lnTo>
                  <a:lnTo>
                    <a:pt x="223088" y="1288046"/>
                  </a:lnTo>
                  <a:lnTo>
                    <a:pt x="201091" y="1324063"/>
                  </a:lnTo>
                  <a:lnTo>
                    <a:pt x="197777" y="1334604"/>
                  </a:lnTo>
                  <a:lnTo>
                    <a:pt x="192405" y="1341932"/>
                  </a:lnTo>
                  <a:lnTo>
                    <a:pt x="185153" y="1345755"/>
                  </a:lnTo>
                  <a:lnTo>
                    <a:pt x="176568" y="1347520"/>
                  </a:lnTo>
                  <a:lnTo>
                    <a:pt x="167081" y="1347685"/>
                  </a:lnTo>
                  <a:lnTo>
                    <a:pt x="157162" y="1346695"/>
                  </a:lnTo>
                  <a:lnTo>
                    <a:pt x="141262" y="1341678"/>
                  </a:lnTo>
                  <a:lnTo>
                    <a:pt x="120015" y="1325143"/>
                  </a:lnTo>
                  <a:lnTo>
                    <a:pt x="92329" y="1288427"/>
                  </a:lnTo>
                  <a:lnTo>
                    <a:pt x="57150" y="1222870"/>
                  </a:lnTo>
                  <a:lnTo>
                    <a:pt x="54610" y="1219708"/>
                  </a:lnTo>
                  <a:lnTo>
                    <a:pt x="48336" y="1212621"/>
                  </a:lnTo>
                  <a:lnTo>
                    <a:pt x="40271" y="1205179"/>
                  </a:lnTo>
                  <a:lnTo>
                    <a:pt x="32385" y="1200962"/>
                  </a:lnTo>
                  <a:lnTo>
                    <a:pt x="25946" y="1200835"/>
                  </a:lnTo>
                  <a:lnTo>
                    <a:pt x="18808" y="1202867"/>
                  </a:lnTo>
                  <a:lnTo>
                    <a:pt x="12014" y="1206309"/>
                  </a:lnTo>
                  <a:lnTo>
                    <a:pt x="6667" y="1210487"/>
                  </a:lnTo>
                  <a:lnTo>
                    <a:pt x="1905" y="1215250"/>
                  </a:lnTo>
                  <a:lnTo>
                    <a:pt x="0" y="1222870"/>
                  </a:lnTo>
                  <a:lnTo>
                    <a:pt x="0" y="1230490"/>
                  </a:lnTo>
                  <a:lnTo>
                    <a:pt x="8572" y="1267637"/>
                  </a:lnTo>
                  <a:lnTo>
                    <a:pt x="29197" y="1312456"/>
                  </a:lnTo>
                  <a:lnTo>
                    <a:pt x="59055" y="1357172"/>
                  </a:lnTo>
                  <a:lnTo>
                    <a:pt x="99771" y="1392174"/>
                  </a:lnTo>
                  <a:lnTo>
                    <a:pt x="141922" y="1414322"/>
                  </a:lnTo>
                  <a:lnTo>
                    <a:pt x="166204" y="1419440"/>
                  </a:lnTo>
                  <a:lnTo>
                    <a:pt x="177812" y="1418742"/>
                  </a:lnTo>
                  <a:lnTo>
                    <a:pt x="190500" y="1415275"/>
                  </a:lnTo>
                  <a:lnTo>
                    <a:pt x="221830" y="1395768"/>
                  </a:lnTo>
                  <a:lnTo>
                    <a:pt x="259080" y="1363599"/>
                  </a:lnTo>
                  <a:lnTo>
                    <a:pt x="273888" y="1347685"/>
                  </a:lnTo>
                  <a:lnTo>
                    <a:pt x="292023" y="1328204"/>
                  </a:lnTo>
                  <a:lnTo>
                    <a:pt x="301129" y="1313840"/>
                  </a:lnTo>
                  <a:lnTo>
                    <a:pt x="310515" y="1299070"/>
                  </a:lnTo>
                  <a:lnTo>
                    <a:pt x="310705" y="1298079"/>
                  </a:lnTo>
                  <a:lnTo>
                    <a:pt x="312013" y="1295704"/>
                  </a:lnTo>
                  <a:lnTo>
                    <a:pt x="313690" y="1288046"/>
                  </a:lnTo>
                  <a:lnTo>
                    <a:pt x="313766" y="1284147"/>
                  </a:lnTo>
                  <a:lnTo>
                    <a:pt x="313829" y="1279690"/>
                  </a:lnTo>
                  <a:close/>
                </a:path>
                <a:path w="1301750" h="1419860">
                  <a:moveTo>
                    <a:pt x="1301686" y="29476"/>
                  </a:moveTo>
                  <a:lnTo>
                    <a:pt x="1269136" y="0"/>
                  </a:lnTo>
                  <a:lnTo>
                    <a:pt x="1261110" y="812"/>
                  </a:lnTo>
                  <a:lnTo>
                    <a:pt x="1255331" y="3683"/>
                  </a:lnTo>
                  <a:lnTo>
                    <a:pt x="1249908" y="8788"/>
                  </a:lnTo>
                  <a:lnTo>
                    <a:pt x="1245565" y="15138"/>
                  </a:lnTo>
                  <a:lnTo>
                    <a:pt x="1244752" y="17233"/>
                  </a:lnTo>
                  <a:lnTo>
                    <a:pt x="1228458" y="21018"/>
                  </a:lnTo>
                  <a:lnTo>
                    <a:pt x="1096568" y="55918"/>
                  </a:lnTo>
                  <a:lnTo>
                    <a:pt x="675322" y="176072"/>
                  </a:lnTo>
                  <a:lnTo>
                    <a:pt x="658177" y="206552"/>
                  </a:lnTo>
                  <a:lnTo>
                    <a:pt x="661149" y="213029"/>
                  </a:lnTo>
                  <a:lnTo>
                    <a:pt x="666978" y="219163"/>
                  </a:lnTo>
                  <a:lnTo>
                    <a:pt x="675322" y="224231"/>
                  </a:lnTo>
                  <a:lnTo>
                    <a:pt x="685800" y="227507"/>
                  </a:lnTo>
                  <a:lnTo>
                    <a:pt x="719442" y="223532"/>
                  </a:lnTo>
                  <a:lnTo>
                    <a:pt x="769581" y="207467"/>
                  </a:lnTo>
                  <a:lnTo>
                    <a:pt x="828548" y="184518"/>
                  </a:lnTo>
                  <a:lnTo>
                    <a:pt x="888707" y="159905"/>
                  </a:lnTo>
                  <a:lnTo>
                    <a:pt x="942416" y="138849"/>
                  </a:lnTo>
                  <a:lnTo>
                    <a:pt x="982027" y="126542"/>
                  </a:lnTo>
                  <a:lnTo>
                    <a:pt x="998308" y="123901"/>
                  </a:lnTo>
                  <a:lnTo>
                    <a:pt x="1010831" y="123317"/>
                  </a:lnTo>
                  <a:lnTo>
                    <a:pt x="1023010" y="122923"/>
                  </a:lnTo>
                  <a:lnTo>
                    <a:pt x="1038225" y="120827"/>
                  </a:lnTo>
                  <a:lnTo>
                    <a:pt x="1081900" y="112255"/>
                  </a:lnTo>
                  <a:lnTo>
                    <a:pt x="1136916" y="99390"/>
                  </a:lnTo>
                  <a:lnTo>
                    <a:pt x="1192123" y="84391"/>
                  </a:lnTo>
                  <a:lnTo>
                    <a:pt x="1236345" y="69392"/>
                  </a:lnTo>
                  <a:lnTo>
                    <a:pt x="1270914" y="55918"/>
                  </a:lnTo>
                  <a:lnTo>
                    <a:pt x="1277302" y="56057"/>
                  </a:lnTo>
                  <a:lnTo>
                    <a:pt x="1298727" y="37553"/>
                  </a:lnTo>
                  <a:lnTo>
                    <a:pt x="1300162" y="36055"/>
                  </a:lnTo>
                  <a:lnTo>
                    <a:pt x="1301686" y="29476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9002" y="1166812"/>
              <a:ext cx="230470" cy="233753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1" y="914796"/>
            <a:ext cx="1666239" cy="4351655"/>
            <a:chOff x="35561" y="914796"/>
            <a:chExt cx="1666239" cy="4351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61" y="2189326"/>
              <a:ext cx="1609724" cy="30765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561" y="914796"/>
              <a:ext cx="1666239" cy="1275080"/>
            </a:xfrm>
            <a:custGeom>
              <a:avLst/>
              <a:gdLst/>
              <a:ahLst/>
              <a:cxnLst/>
              <a:rect l="l" t="t" r="r" b="b"/>
              <a:pathLst>
                <a:path w="1666239" h="1275080">
                  <a:moveTo>
                    <a:pt x="318852" y="1274529"/>
                  </a:moveTo>
                  <a:lnTo>
                    <a:pt x="318852" y="909017"/>
                  </a:lnTo>
                  <a:lnTo>
                    <a:pt x="272995" y="885285"/>
                  </a:lnTo>
                  <a:lnTo>
                    <a:pt x="229806" y="857814"/>
                  </a:lnTo>
                  <a:lnTo>
                    <a:pt x="189537" y="827046"/>
                  </a:lnTo>
                  <a:lnTo>
                    <a:pt x="152440" y="793425"/>
                  </a:lnTo>
                  <a:lnTo>
                    <a:pt x="118765" y="757393"/>
                  </a:lnTo>
                  <a:lnTo>
                    <a:pt x="88764" y="719391"/>
                  </a:lnTo>
                  <a:lnTo>
                    <a:pt x="62689" y="679864"/>
                  </a:lnTo>
                  <a:lnTo>
                    <a:pt x="40792" y="639253"/>
                  </a:lnTo>
                  <a:lnTo>
                    <a:pt x="23322" y="598001"/>
                  </a:lnTo>
                  <a:lnTo>
                    <a:pt x="10533" y="556551"/>
                  </a:lnTo>
                  <a:lnTo>
                    <a:pt x="2675" y="515344"/>
                  </a:lnTo>
                  <a:lnTo>
                    <a:pt x="0" y="474824"/>
                  </a:lnTo>
                  <a:lnTo>
                    <a:pt x="2543" y="433857"/>
                  </a:lnTo>
                  <a:lnTo>
                    <a:pt x="10019" y="392966"/>
                  </a:lnTo>
                  <a:lnTo>
                    <a:pt x="22194" y="352462"/>
                  </a:lnTo>
                  <a:lnTo>
                    <a:pt x="38836" y="312657"/>
                  </a:lnTo>
                  <a:lnTo>
                    <a:pt x="59712" y="273859"/>
                  </a:lnTo>
                  <a:lnTo>
                    <a:pt x="84588" y="236381"/>
                  </a:lnTo>
                  <a:lnTo>
                    <a:pt x="113233" y="200532"/>
                  </a:lnTo>
                  <a:lnTo>
                    <a:pt x="145413" y="166624"/>
                  </a:lnTo>
                  <a:lnTo>
                    <a:pt x="180896" y="134966"/>
                  </a:lnTo>
                  <a:lnTo>
                    <a:pt x="219448" y="105870"/>
                  </a:lnTo>
                  <a:lnTo>
                    <a:pt x="260837" y="79645"/>
                  </a:lnTo>
                  <a:lnTo>
                    <a:pt x="304831" y="56603"/>
                  </a:lnTo>
                  <a:lnTo>
                    <a:pt x="351196" y="37054"/>
                  </a:lnTo>
                  <a:lnTo>
                    <a:pt x="399700" y="21308"/>
                  </a:lnTo>
                  <a:lnTo>
                    <a:pt x="450109" y="9677"/>
                  </a:lnTo>
                  <a:lnTo>
                    <a:pt x="502192" y="2471"/>
                  </a:lnTo>
                  <a:lnTo>
                    <a:pt x="555715" y="0"/>
                  </a:lnTo>
                  <a:lnTo>
                    <a:pt x="1109335" y="0"/>
                  </a:lnTo>
                  <a:lnTo>
                    <a:pt x="1163051" y="2471"/>
                  </a:lnTo>
                  <a:lnTo>
                    <a:pt x="1215305" y="9677"/>
                  </a:lnTo>
                  <a:lnTo>
                    <a:pt x="1265865" y="21308"/>
                  </a:lnTo>
                  <a:lnTo>
                    <a:pt x="1314500" y="37054"/>
                  </a:lnTo>
                  <a:lnTo>
                    <a:pt x="1360978" y="56603"/>
                  </a:lnTo>
                  <a:lnTo>
                    <a:pt x="1405069" y="79645"/>
                  </a:lnTo>
                  <a:lnTo>
                    <a:pt x="1446539" y="105870"/>
                  </a:lnTo>
                  <a:lnTo>
                    <a:pt x="1485159" y="134966"/>
                  </a:lnTo>
                  <a:lnTo>
                    <a:pt x="1520696" y="166624"/>
                  </a:lnTo>
                  <a:lnTo>
                    <a:pt x="1552918" y="200532"/>
                  </a:lnTo>
                  <a:lnTo>
                    <a:pt x="1581595" y="236381"/>
                  </a:lnTo>
                  <a:lnTo>
                    <a:pt x="1606495" y="273859"/>
                  </a:lnTo>
                  <a:lnTo>
                    <a:pt x="1627386" y="312657"/>
                  </a:lnTo>
                  <a:lnTo>
                    <a:pt x="1644036" y="352462"/>
                  </a:lnTo>
                  <a:lnTo>
                    <a:pt x="1656215" y="392966"/>
                  </a:lnTo>
                  <a:lnTo>
                    <a:pt x="1663690" y="433857"/>
                  </a:lnTo>
                  <a:lnTo>
                    <a:pt x="1666231" y="474824"/>
                  </a:lnTo>
                  <a:lnTo>
                    <a:pt x="1663960" y="515262"/>
                  </a:lnTo>
                  <a:lnTo>
                    <a:pt x="1657276" y="555452"/>
                  </a:lnTo>
                  <a:lnTo>
                    <a:pt x="1646375" y="595145"/>
                  </a:lnTo>
                  <a:lnTo>
                    <a:pt x="1631451" y="634091"/>
                  </a:lnTo>
                  <a:lnTo>
                    <a:pt x="1612700" y="672039"/>
                  </a:lnTo>
                  <a:lnTo>
                    <a:pt x="1590316" y="708740"/>
                  </a:lnTo>
                  <a:lnTo>
                    <a:pt x="1564495" y="743942"/>
                  </a:lnTo>
                  <a:lnTo>
                    <a:pt x="1535431" y="777396"/>
                  </a:lnTo>
                  <a:lnTo>
                    <a:pt x="1503319" y="808852"/>
                  </a:lnTo>
                  <a:lnTo>
                    <a:pt x="1468354" y="838059"/>
                  </a:lnTo>
                  <a:lnTo>
                    <a:pt x="1430732" y="864767"/>
                  </a:lnTo>
                  <a:lnTo>
                    <a:pt x="1390647" y="888726"/>
                  </a:lnTo>
                  <a:lnTo>
                    <a:pt x="1348294" y="909685"/>
                  </a:lnTo>
                  <a:lnTo>
                    <a:pt x="1303868" y="927395"/>
                  </a:lnTo>
                  <a:lnTo>
                    <a:pt x="1257564" y="941605"/>
                  </a:lnTo>
                  <a:lnTo>
                    <a:pt x="1209577" y="952065"/>
                  </a:lnTo>
                  <a:lnTo>
                    <a:pt x="1160103" y="958524"/>
                  </a:lnTo>
                  <a:lnTo>
                    <a:pt x="1109335" y="960733"/>
                  </a:lnTo>
                  <a:lnTo>
                    <a:pt x="696285" y="960733"/>
                  </a:lnTo>
                  <a:lnTo>
                    <a:pt x="318852" y="1274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5720" y="1239281"/>
            <a:ext cx="118618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check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spc="-20" dirty="0">
                <a:latin typeface="Comic Sans MS"/>
                <a:cs typeface="Comic Sans MS"/>
              </a:rPr>
              <a:t>this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0163" y="12"/>
            <a:ext cx="4219575" cy="720090"/>
          </a:xfrm>
          <a:custGeom>
            <a:avLst/>
            <a:gdLst/>
            <a:ahLst/>
            <a:cxnLst/>
            <a:rect l="l" t="t" r="r" b="b"/>
            <a:pathLst>
              <a:path w="4219575" h="720090">
                <a:moveTo>
                  <a:pt x="3242259" y="471551"/>
                </a:moveTo>
                <a:lnTo>
                  <a:pt x="3237623" y="424726"/>
                </a:lnTo>
                <a:lnTo>
                  <a:pt x="3223615" y="378637"/>
                </a:lnTo>
                <a:lnTo>
                  <a:pt x="3200933" y="336143"/>
                </a:lnTo>
                <a:lnTo>
                  <a:pt x="3170097" y="298538"/>
                </a:lnTo>
                <a:lnTo>
                  <a:pt x="3132505" y="267703"/>
                </a:lnTo>
                <a:lnTo>
                  <a:pt x="3090011" y="245021"/>
                </a:lnTo>
                <a:lnTo>
                  <a:pt x="3043923" y="231013"/>
                </a:lnTo>
                <a:lnTo>
                  <a:pt x="2995536" y="226225"/>
                </a:lnTo>
                <a:lnTo>
                  <a:pt x="246875" y="226225"/>
                </a:lnTo>
                <a:lnTo>
                  <a:pt x="198488" y="231013"/>
                </a:lnTo>
                <a:lnTo>
                  <a:pt x="152400" y="245021"/>
                </a:lnTo>
                <a:lnTo>
                  <a:pt x="109905" y="267703"/>
                </a:lnTo>
                <a:lnTo>
                  <a:pt x="72301" y="298538"/>
                </a:lnTo>
                <a:lnTo>
                  <a:pt x="41478" y="336143"/>
                </a:lnTo>
                <a:lnTo>
                  <a:pt x="18783" y="378637"/>
                </a:lnTo>
                <a:lnTo>
                  <a:pt x="4787" y="424726"/>
                </a:lnTo>
                <a:lnTo>
                  <a:pt x="0" y="473113"/>
                </a:lnTo>
                <a:lnTo>
                  <a:pt x="4787" y="521500"/>
                </a:lnTo>
                <a:lnTo>
                  <a:pt x="18783" y="567588"/>
                </a:lnTo>
                <a:lnTo>
                  <a:pt x="41478" y="610082"/>
                </a:lnTo>
                <a:lnTo>
                  <a:pt x="72301" y="647687"/>
                </a:lnTo>
                <a:lnTo>
                  <a:pt x="109905" y="678510"/>
                </a:lnTo>
                <a:lnTo>
                  <a:pt x="152400" y="701205"/>
                </a:lnTo>
                <a:lnTo>
                  <a:pt x="198488" y="715200"/>
                </a:lnTo>
                <a:lnTo>
                  <a:pt x="246875" y="719988"/>
                </a:lnTo>
                <a:lnTo>
                  <a:pt x="2995536" y="719988"/>
                </a:lnTo>
                <a:lnTo>
                  <a:pt x="3043923" y="715200"/>
                </a:lnTo>
                <a:lnTo>
                  <a:pt x="3090011" y="701205"/>
                </a:lnTo>
                <a:lnTo>
                  <a:pt x="3132505" y="678510"/>
                </a:lnTo>
                <a:lnTo>
                  <a:pt x="3170097" y="647687"/>
                </a:lnTo>
                <a:lnTo>
                  <a:pt x="3200933" y="610082"/>
                </a:lnTo>
                <a:lnTo>
                  <a:pt x="3223615" y="567588"/>
                </a:lnTo>
                <a:lnTo>
                  <a:pt x="3237623" y="521500"/>
                </a:lnTo>
                <a:lnTo>
                  <a:pt x="3242259" y="474675"/>
                </a:lnTo>
                <a:lnTo>
                  <a:pt x="3242259" y="471551"/>
                </a:lnTo>
                <a:close/>
              </a:path>
              <a:path w="4219575" h="720090">
                <a:moveTo>
                  <a:pt x="4219206" y="0"/>
                </a:moveTo>
                <a:lnTo>
                  <a:pt x="3246640" y="0"/>
                </a:lnTo>
                <a:lnTo>
                  <a:pt x="3248863" y="46824"/>
                </a:lnTo>
                <a:lnTo>
                  <a:pt x="3255416" y="92405"/>
                </a:lnTo>
                <a:lnTo>
                  <a:pt x="3266071" y="136512"/>
                </a:lnTo>
                <a:lnTo>
                  <a:pt x="3280626" y="178955"/>
                </a:lnTo>
                <a:lnTo>
                  <a:pt x="3298901" y="219519"/>
                </a:lnTo>
                <a:lnTo>
                  <a:pt x="3320669" y="258025"/>
                </a:lnTo>
                <a:lnTo>
                  <a:pt x="3345738" y="294233"/>
                </a:lnTo>
                <a:lnTo>
                  <a:pt x="3373894" y="327977"/>
                </a:lnTo>
                <a:lnTo>
                  <a:pt x="3404946" y="359029"/>
                </a:lnTo>
                <a:lnTo>
                  <a:pt x="3438677" y="387184"/>
                </a:lnTo>
                <a:lnTo>
                  <a:pt x="3474897" y="412254"/>
                </a:lnTo>
                <a:lnTo>
                  <a:pt x="3513404" y="434022"/>
                </a:lnTo>
                <a:lnTo>
                  <a:pt x="3553968" y="452285"/>
                </a:lnTo>
                <a:lnTo>
                  <a:pt x="3596411" y="466852"/>
                </a:lnTo>
                <a:lnTo>
                  <a:pt x="3640518" y="477507"/>
                </a:lnTo>
                <a:lnTo>
                  <a:pt x="3686098" y="484047"/>
                </a:lnTo>
                <a:lnTo>
                  <a:pt x="3732923" y="486283"/>
                </a:lnTo>
                <a:lnTo>
                  <a:pt x="3779761" y="484047"/>
                </a:lnTo>
                <a:lnTo>
                  <a:pt x="3825329" y="477507"/>
                </a:lnTo>
                <a:lnTo>
                  <a:pt x="3869436" y="466852"/>
                </a:lnTo>
                <a:lnTo>
                  <a:pt x="3911879" y="452285"/>
                </a:lnTo>
                <a:lnTo>
                  <a:pt x="3952456" y="434022"/>
                </a:lnTo>
                <a:lnTo>
                  <a:pt x="3990949" y="412254"/>
                </a:lnTo>
                <a:lnTo>
                  <a:pt x="4027170" y="387184"/>
                </a:lnTo>
                <a:lnTo>
                  <a:pt x="4060914" y="359029"/>
                </a:lnTo>
                <a:lnTo>
                  <a:pt x="4091952" y="327977"/>
                </a:lnTo>
                <a:lnTo>
                  <a:pt x="4120121" y="294233"/>
                </a:lnTo>
                <a:lnTo>
                  <a:pt x="4145191" y="258025"/>
                </a:lnTo>
                <a:lnTo>
                  <a:pt x="4166959" y="219519"/>
                </a:lnTo>
                <a:lnTo>
                  <a:pt x="4185221" y="178955"/>
                </a:lnTo>
                <a:lnTo>
                  <a:pt x="4199788" y="136512"/>
                </a:lnTo>
                <a:lnTo>
                  <a:pt x="4210443" y="92405"/>
                </a:lnTo>
                <a:lnTo>
                  <a:pt x="4216984" y="46824"/>
                </a:lnTo>
                <a:lnTo>
                  <a:pt x="42192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8" name="object 8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948675" y="6552908"/>
                  </a:moveTo>
                  <a:lnTo>
                    <a:pt x="1947621" y="6504800"/>
                  </a:lnTo>
                  <a:lnTo>
                    <a:pt x="1944497" y="6457239"/>
                  </a:lnTo>
                  <a:lnTo>
                    <a:pt x="1939328" y="6410249"/>
                  </a:lnTo>
                  <a:lnTo>
                    <a:pt x="1932190" y="6363894"/>
                  </a:lnTo>
                  <a:lnTo>
                    <a:pt x="1923097" y="6318199"/>
                  </a:lnTo>
                  <a:lnTo>
                    <a:pt x="1912112" y="6273228"/>
                  </a:lnTo>
                  <a:lnTo>
                    <a:pt x="1899259" y="6229020"/>
                  </a:lnTo>
                  <a:lnTo>
                    <a:pt x="1884603" y="6185598"/>
                  </a:lnTo>
                  <a:lnTo>
                    <a:pt x="1868182" y="6143028"/>
                  </a:lnTo>
                  <a:lnTo>
                    <a:pt x="1850021" y="6101359"/>
                  </a:lnTo>
                  <a:lnTo>
                    <a:pt x="1830197" y="6060618"/>
                  </a:lnTo>
                  <a:lnTo>
                    <a:pt x="1808734" y="6020841"/>
                  </a:lnTo>
                  <a:lnTo>
                    <a:pt x="1785670" y="5982106"/>
                  </a:lnTo>
                  <a:lnTo>
                    <a:pt x="1761070" y="5944425"/>
                  </a:lnTo>
                  <a:lnTo>
                    <a:pt x="1734947" y="5907862"/>
                  </a:lnTo>
                  <a:lnTo>
                    <a:pt x="1707375" y="5872442"/>
                  </a:lnTo>
                  <a:lnTo>
                    <a:pt x="1678393" y="5838228"/>
                  </a:lnTo>
                  <a:lnTo>
                    <a:pt x="1648028" y="5805246"/>
                  </a:lnTo>
                  <a:lnTo>
                    <a:pt x="1616341" y="5773559"/>
                  </a:lnTo>
                  <a:lnTo>
                    <a:pt x="1583359" y="5743194"/>
                  </a:lnTo>
                  <a:lnTo>
                    <a:pt x="1549146" y="5714200"/>
                  </a:lnTo>
                  <a:lnTo>
                    <a:pt x="1513725" y="5686628"/>
                  </a:lnTo>
                  <a:lnTo>
                    <a:pt x="1477162" y="5660517"/>
                  </a:lnTo>
                  <a:lnTo>
                    <a:pt x="1439481" y="5635917"/>
                  </a:lnTo>
                  <a:lnTo>
                    <a:pt x="1400733" y="5612854"/>
                  </a:lnTo>
                  <a:lnTo>
                    <a:pt x="1360970" y="5591391"/>
                  </a:lnTo>
                  <a:lnTo>
                    <a:pt x="1320228" y="5571553"/>
                  </a:lnTo>
                  <a:lnTo>
                    <a:pt x="1278547" y="5553405"/>
                  </a:lnTo>
                  <a:lnTo>
                    <a:pt x="1235989" y="5536984"/>
                  </a:lnTo>
                  <a:lnTo>
                    <a:pt x="1192568" y="5522328"/>
                  </a:lnTo>
                  <a:lnTo>
                    <a:pt x="1148359" y="5509476"/>
                  </a:lnTo>
                  <a:lnTo>
                    <a:pt x="1103376" y="5498490"/>
                  </a:lnTo>
                  <a:lnTo>
                    <a:pt x="1057694" y="5489397"/>
                  </a:lnTo>
                  <a:lnTo>
                    <a:pt x="1011339" y="5482247"/>
                  </a:lnTo>
                  <a:lnTo>
                    <a:pt x="964349" y="5477091"/>
                  </a:lnTo>
                  <a:lnTo>
                    <a:pt x="916774" y="5473966"/>
                  </a:lnTo>
                  <a:lnTo>
                    <a:pt x="868667" y="5472912"/>
                  </a:lnTo>
                  <a:lnTo>
                    <a:pt x="820559" y="5473966"/>
                  </a:lnTo>
                  <a:lnTo>
                    <a:pt x="772998" y="5477091"/>
                  </a:lnTo>
                  <a:lnTo>
                    <a:pt x="726008" y="5482247"/>
                  </a:lnTo>
                  <a:lnTo>
                    <a:pt x="679653" y="5489397"/>
                  </a:lnTo>
                  <a:lnTo>
                    <a:pt x="633958" y="5498490"/>
                  </a:lnTo>
                  <a:lnTo>
                    <a:pt x="588987" y="5509476"/>
                  </a:lnTo>
                  <a:lnTo>
                    <a:pt x="544766" y="5522328"/>
                  </a:lnTo>
                  <a:lnTo>
                    <a:pt x="501357" y="5536984"/>
                  </a:lnTo>
                  <a:lnTo>
                    <a:pt x="458787" y="5553405"/>
                  </a:lnTo>
                  <a:lnTo>
                    <a:pt x="417118" y="5571553"/>
                  </a:lnTo>
                  <a:lnTo>
                    <a:pt x="376364" y="5591391"/>
                  </a:lnTo>
                  <a:lnTo>
                    <a:pt x="336600" y="5612854"/>
                  </a:lnTo>
                  <a:lnTo>
                    <a:pt x="297865" y="5635917"/>
                  </a:lnTo>
                  <a:lnTo>
                    <a:pt x="260184" y="5660517"/>
                  </a:lnTo>
                  <a:lnTo>
                    <a:pt x="223608" y="5686628"/>
                  </a:lnTo>
                  <a:lnTo>
                    <a:pt x="188201" y="5714200"/>
                  </a:lnTo>
                  <a:lnTo>
                    <a:pt x="153987" y="5743194"/>
                  </a:lnTo>
                  <a:lnTo>
                    <a:pt x="121005" y="5773559"/>
                  </a:lnTo>
                  <a:lnTo>
                    <a:pt x="89319" y="5805246"/>
                  </a:lnTo>
                  <a:lnTo>
                    <a:pt x="58953" y="5838228"/>
                  </a:lnTo>
                  <a:lnTo>
                    <a:pt x="29959" y="5872442"/>
                  </a:lnTo>
                  <a:lnTo>
                    <a:pt x="2387" y="5907862"/>
                  </a:lnTo>
                  <a:lnTo>
                    <a:pt x="0" y="5911215"/>
                  </a:lnTo>
                  <a:lnTo>
                    <a:pt x="0" y="7194613"/>
                  </a:lnTo>
                  <a:lnTo>
                    <a:pt x="2387" y="7197966"/>
                  </a:lnTo>
                  <a:lnTo>
                    <a:pt x="4660" y="7200887"/>
                  </a:lnTo>
                  <a:lnTo>
                    <a:pt x="1732673" y="7200887"/>
                  </a:lnTo>
                  <a:lnTo>
                    <a:pt x="1761070" y="7161403"/>
                  </a:lnTo>
                  <a:lnTo>
                    <a:pt x="1785670" y="7123722"/>
                  </a:lnTo>
                  <a:lnTo>
                    <a:pt x="1808734" y="7084974"/>
                  </a:lnTo>
                  <a:lnTo>
                    <a:pt x="1830197" y="7045211"/>
                  </a:lnTo>
                  <a:lnTo>
                    <a:pt x="1850021" y="7004469"/>
                  </a:lnTo>
                  <a:lnTo>
                    <a:pt x="1868182" y="6962788"/>
                  </a:lnTo>
                  <a:lnTo>
                    <a:pt x="1884603" y="6920230"/>
                  </a:lnTo>
                  <a:lnTo>
                    <a:pt x="1899259" y="6876809"/>
                  </a:lnTo>
                  <a:lnTo>
                    <a:pt x="1912112" y="6832600"/>
                  </a:lnTo>
                  <a:lnTo>
                    <a:pt x="1923097" y="6787616"/>
                  </a:lnTo>
                  <a:lnTo>
                    <a:pt x="1932190" y="6741935"/>
                  </a:lnTo>
                  <a:lnTo>
                    <a:pt x="1939328" y="6695580"/>
                  </a:lnTo>
                  <a:lnTo>
                    <a:pt x="1944497" y="6648590"/>
                  </a:lnTo>
                  <a:lnTo>
                    <a:pt x="1947621" y="6601015"/>
                  </a:lnTo>
                  <a:lnTo>
                    <a:pt x="1948675" y="6552908"/>
                  </a:lnTo>
                  <a:close/>
                </a:path>
                <a:path w="9001125" h="7200900">
                  <a:moveTo>
                    <a:pt x="3669296" y="6446748"/>
                  </a:moveTo>
                  <a:lnTo>
                    <a:pt x="3662680" y="6397447"/>
                  </a:lnTo>
                  <a:lnTo>
                    <a:pt x="3643985" y="6353137"/>
                  </a:lnTo>
                  <a:lnTo>
                    <a:pt x="3614978" y="6315608"/>
                  </a:lnTo>
                  <a:lnTo>
                    <a:pt x="3577450" y="6286614"/>
                  </a:lnTo>
                  <a:lnTo>
                    <a:pt x="3533152" y="6267920"/>
                  </a:lnTo>
                  <a:lnTo>
                    <a:pt x="3483851" y="6261290"/>
                  </a:lnTo>
                  <a:lnTo>
                    <a:pt x="3434550" y="6267920"/>
                  </a:lnTo>
                  <a:lnTo>
                    <a:pt x="3390252" y="6286614"/>
                  </a:lnTo>
                  <a:lnTo>
                    <a:pt x="3352723" y="6315608"/>
                  </a:lnTo>
                  <a:lnTo>
                    <a:pt x="3323717" y="6353137"/>
                  </a:lnTo>
                  <a:lnTo>
                    <a:pt x="3305022" y="6397447"/>
                  </a:lnTo>
                  <a:lnTo>
                    <a:pt x="3298406" y="6446748"/>
                  </a:lnTo>
                  <a:lnTo>
                    <a:pt x="3305022" y="6496037"/>
                  </a:lnTo>
                  <a:lnTo>
                    <a:pt x="3323717" y="6540347"/>
                  </a:lnTo>
                  <a:lnTo>
                    <a:pt x="3352723" y="6577876"/>
                  </a:lnTo>
                  <a:lnTo>
                    <a:pt x="3390252" y="6606870"/>
                  </a:lnTo>
                  <a:lnTo>
                    <a:pt x="3434550" y="6625564"/>
                  </a:lnTo>
                  <a:lnTo>
                    <a:pt x="3483851" y="6632194"/>
                  </a:lnTo>
                  <a:lnTo>
                    <a:pt x="3533152" y="6625564"/>
                  </a:lnTo>
                  <a:lnTo>
                    <a:pt x="3577450" y="6606870"/>
                  </a:lnTo>
                  <a:lnTo>
                    <a:pt x="3614978" y="6577876"/>
                  </a:lnTo>
                  <a:lnTo>
                    <a:pt x="3643985" y="6540347"/>
                  </a:lnTo>
                  <a:lnTo>
                    <a:pt x="3662680" y="6496037"/>
                  </a:lnTo>
                  <a:lnTo>
                    <a:pt x="3669296" y="6446748"/>
                  </a:lnTo>
                  <a:close/>
                </a:path>
                <a:path w="9001125" h="7200900">
                  <a:moveTo>
                    <a:pt x="8290026" y="7200900"/>
                  </a:moveTo>
                  <a:lnTo>
                    <a:pt x="8275904" y="7155256"/>
                  </a:lnTo>
                  <a:lnTo>
                    <a:pt x="8261350" y="7118540"/>
                  </a:lnTo>
                  <a:lnTo>
                    <a:pt x="8244345" y="7082549"/>
                  </a:lnTo>
                  <a:lnTo>
                    <a:pt x="8224977" y="7047344"/>
                  </a:lnTo>
                  <a:lnTo>
                    <a:pt x="8203311" y="7012953"/>
                  </a:lnTo>
                  <a:lnTo>
                    <a:pt x="8179409" y="6979425"/>
                  </a:lnTo>
                  <a:lnTo>
                    <a:pt x="8153324" y="6946824"/>
                  </a:lnTo>
                  <a:lnTo>
                    <a:pt x="8125142" y="6915175"/>
                  </a:lnTo>
                  <a:lnTo>
                    <a:pt x="8094916" y="6884530"/>
                  </a:lnTo>
                  <a:lnTo>
                    <a:pt x="8062722" y="6854939"/>
                  </a:lnTo>
                  <a:lnTo>
                    <a:pt x="8028610" y="6826453"/>
                  </a:lnTo>
                  <a:lnTo>
                    <a:pt x="7992656" y="6799097"/>
                  </a:lnTo>
                  <a:lnTo>
                    <a:pt x="7954924" y="6772923"/>
                  </a:lnTo>
                  <a:lnTo>
                    <a:pt x="7915478" y="6747992"/>
                  </a:lnTo>
                  <a:lnTo>
                    <a:pt x="7874394" y="6724332"/>
                  </a:lnTo>
                  <a:lnTo>
                    <a:pt x="7831722" y="6702006"/>
                  </a:lnTo>
                  <a:lnTo>
                    <a:pt x="7787538" y="6681051"/>
                  </a:lnTo>
                  <a:lnTo>
                    <a:pt x="7741907" y="6661493"/>
                  </a:lnTo>
                  <a:lnTo>
                    <a:pt x="7694892" y="6643408"/>
                  </a:lnTo>
                  <a:lnTo>
                    <a:pt x="7646556" y="6626834"/>
                  </a:lnTo>
                  <a:lnTo>
                    <a:pt x="7596962" y="6611810"/>
                  </a:lnTo>
                  <a:lnTo>
                    <a:pt x="7546187" y="6598374"/>
                  </a:lnTo>
                  <a:lnTo>
                    <a:pt x="7494295" y="6586588"/>
                  </a:lnTo>
                  <a:lnTo>
                    <a:pt x="7441349" y="6576492"/>
                  </a:lnTo>
                  <a:lnTo>
                    <a:pt x="7387412" y="6568122"/>
                  </a:lnTo>
                  <a:lnTo>
                    <a:pt x="7332548" y="6561531"/>
                  </a:lnTo>
                  <a:lnTo>
                    <a:pt x="7276833" y="6556781"/>
                  </a:lnTo>
                  <a:lnTo>
                    <a:pt x="7220318" y="6553886"/>
                  </a:lnTo>
                  <a:lnTo>
                    <a:pt x="7163079" y="6552908"/>
                  </a:lnTo>
                  <a:lnTo>
                    <a:pt x="7105840" y="6553886"/>
                  </a:lnTo>
                  <a:lnTo>
                    <a:pt x="7049325" y="6556781"/>
                  </a:lnTo>
                  <a:lnTo>
                    <a:pt x="6993610" y="6561531"/>
                  </a:lnTo>
                  <a:lnTo>
                    <a:pt x="6938746" y="6568122"/>
                  </a:lnTo>
                  <a:lnTo>
                    <a:pt x="6884810" y="6576492"/>
                  </a:lnTo>
                  <a:lnTo>
                    <a:pt x="6831863" y="6586588"/>
                  </a:lnTo>
                  <a:lnTo>
                    <a:pt x="6779971" y="6598374"/>
                  </a:lnTo>
                  <a:lnTo>
                    <a:pt x="6729196" y="6611810"/>
                  </a:lnTo>
                  <a:lnTo>
                    <a:pt x="6679616" y="6626834"/>
                  </a:lnTo>
                  <a:lnTo>
                    <a:pt x="6631279" y="6643408"/>
                  </a:lnTo>
                  <a:lnTo>
                    <a:pt x="6584264" y="6661493"/>
                  </a:lnTo>
                  <a:lnTo>
                    <a:pt x="6538620" y="6681051"/>
                  </a:lnTo>
                  <a:lnTo>
                    <a:pt x="6494437" y="6702006"/>
                  </a:lnTo>
                  <a:lnTo>
                    <a:pt x="6451765" y="6724332"/>
                  </a:lnTo>
                  <a:lnTo>
                    <a:pt x="6410680" y="6747992"/>
                  </a:lnTo>
                  <a:lnTo>
                    <a:pt x="6371234" y="6772923"/>
                  </a:lnTo>
                  <a:lnTo>
                    <a:pt x="6333503" y="6799097"/>
                  </a:lnTo>
                  <a:lnTo>
                    <a:pt x="6297561" y="6826453"/>
                  </a:lnTo>
                  <a:lnTo>
                    <a:pt x="6263449" y="6854939"/>
                  </a:lnTo>
                  <a:lnTo>
                    <a:pt x="6231242" y="6884530"/>
                  </a:lnTo>
                  <a:lnTo>
                    <a:pt x="6201016" y="6915175"/>
                  </a:lnTo>
                  <a:lnTo>
                    <a:pt x="6172835" y="6946824"/>
                  </a:lnTo>
                  <a:lnTo>
                    <a:pt x="6146749" y="6979425"/>
                  </a:lnTo>
                  <a:lnTo>
                    <a:pt x="6122848" y="7012953"/>
                  </a:lnTo>
                  <a:lnTo>
                    <a:pt x="6101181" y="7047344"/>
                  </a:lnTo>
                  <a:lnTo>
                    <a:pt x="6081814" y="7082549"/>
                  </a:lnTo>
                  <a:lnTo>
                    <a:pt x="6064809" y="7118540"/>
                  </a:lnTo>
                  <a:lnTo>
                    <a:pt x="6050254" y="7155256"/>
                  </a:lnTo>
                  <a:lnTo>
                    <a:pt x="6038189" y="7192670"/>
                  </a:lnTo>
                  <a:lnTo>
                    <a:pt x="6036132" y="7200900"/>
                  </a:lnTo>
                  <a:lnTo>
                    <a:pt x="8290026" y="7200900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5170" y="971547"/>
              <a:ext cx="3600449" cy="1228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053" y="2476395"/>
              <a:ext cx="6105524" cy="40481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62696" y="921680"/>
              <a:ext cx="2477135" cy="1278890"/>
            </a:xfrm>
            <a:custGeom>
              <a:avLst/>
              <a:gdLst/>
              <a:ahLst/>
              <a:cxnLst/>
              <a:rect l="l" t="t" r="r" b="b"/>
              <a:pathLst>
                <a:path w="2477134" h="1278889">
                  <a:moveTo>
                    <a:pt x="2144489" y="1278490"/>
                  </a:moveTo>
                  <a:lnTo>
                    <a:pt x="333372" y="1278490"/>
                  </a:lnTo>
                  <a:lnTo>
                    <a:pt x="284111" y="1274875"/>
                  </a:lnTo>
                  <a:lnTo>
                    <a:pt x="237091" y="1264375"/>
                  </a:lnTo>
                  <a:lnTo>
                    <a:pt x="192832" y="1247505"/>
                  </a:lnTo>
                  <a:lnTo>
                    <a:pt x="151848" y="1224781"/>
                  </a:lnTo>
                  <a:lnTo>
                    <a:pt x="114656" y="1196718"/>
                  </a:lnTo>
                  <a:lnTo>
                    <a:pt x="81771" y="1163833"/>
                  </a:lnTo>
                  <a:lnTo>
                    <a:pt x="53708" y="1126641"/>
                  </a:lnTo>
                  <a:lnTo>
                    <a:pt x="30984" y="1085657"/>
                  </a:lnTo>
                  <a:lnTo>
                    <a:pt x="14114" y="1041398"/>
                  </a:lnTo>
                  <a:lnTo>
                    <a:pt x="3614" y="994378"/>
                  </a:lnTo>
                  <a:lnTo>
                    <a:pt x="0" y="94511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144487" y="0"/>
                  </a:lnTo>
                  <a:lnTo>
                    <a:pt x="2193750" y="3614"/>
                  </a:lnTo>
                  <a:lnTo>
                    <a:pt x="2240770" y="14114"/>
                  </a:lnTo>
                  <a:lnTo>
                    <a:pt x="2285029" y="30984"/>
                  </a:lnTo>
                  <a:lnTo>
                    <a:pt x="2326013" y="53708"/>
                  </a:lnTo>
                  <a:lnTo>
                    <a:pt x="2363205" y="81771"/>
                  </a:lnTo>
                  <a:lnTo>
                    <a:pt x="2396090" y="114656"/>
                  </a:lnTo>
                  <a:lnTo>
                    <a:pt x="2424153" y="151848"/>
                  </a:lnTo>
                  <a:lnTo>
                    <a:pt x="2446877" y="192832"/>
                  </a:lnTo>
                  <a:lnTo>
                    <a:pt x="2463747" y="237091"/>
                  </a:lnTo>
                  <a:lnTo>
                    <a:pt x="2474247" y="284111"/>
                  </a:lnTo>
                  <a:lnTo>
                    <a:pt x="2477074" y="322638"/>
                  </a:lnTo>
                  <a:lnTo>
                    <a:pt x="2477074" y="955852"/>
                  </a:lnTo>
                  <a:lnTo>
                    <a:pt x="2474247" y="994378"/>
                  </a:lnTo>
                  <a:lnTo>
                    <a:pt x="2463747" y="1041398"/>
                  </a:lnTo>
                  <a:lnTo>
                    <a:pt x="2446877" y="1085657"/>
                  </a:lnTo>
                  <a:lnTo>
                    <a:pt x="2424153" y="1126641"/>
                  </a:lnTo>
                  <a:lnTo>
                    <a:pt x="2396090" y="1163833"/>
                  </a:lnTo>
                  <a:lnTo>
                    <a:pt x="2363205" y="1196718"/>
                  </a:lnTo>
                  <a:lnTo>
                    <a:pt x="2326013" y="1224781"/>
                  </a:lnTo>
                  <a:lnTo>
                    <a:pt x="2285029" y="1247505"/>
                  </a:lnTo>
                  <a:lnTo>
                    <a:pt x="2240770" y="1264375"/>
                  </a:lnTo>
                  <a:lnTo>
                    <a:pt x="2193750" y="1274875"/>
                  </a:lnTo>
                  <a:lnTo>
                    <a:pt x="2144489" y="1278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16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sz="2500" u="sng" dirty="0">
                <a:uFill>
                  <a:solidFill>
                    <a:srgbClr val="000000"/>
                  </a:solidFill>
                </a:uFill>
              </a:rPr>
              <a:t>INDEX</a:t>
            </a:r>
            <a:r>
              <a:rPr sz="2500" u="sng" spc="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</a:rPr>
              <a:t>COLUMNS</a:t>
            </a:r>
            <a:endParaRPr sz="2500"/>
          </a:p>
        </p:txBody>
      </p:sp>
      <p:sp>
        <p:nvSpPr>
          <p:cNvPr id="14" name="object 14"/>
          <p:cNvSpPr txBox="1"/>
          <p:nvPr/>
        </p:nvSpPr>
        <p:spPr>
          <a:xfrm>
            <a:off x="6859672" y="928265"/>
            <a:ext cx="174243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Index Columns contain </a:t>
            </a:r>
            <a:r>
              <a:rPr sz="1200" spc="-50" dirty="0">
                <a:latin typeface="Comic Sans MS"/>
                <a:cs typeface="Comic Sans MS"/>
              </a:rPr>
              <a:t>a </a:t>
            </a:r>
            <a:r>
              <a:rPr sz="1200" dirty="0">
                <a:latin typeface="Comic Sans MS"/>
                <a:cs typeface="Comic Sans MS"/>
              </a:rPr>
              <a:t>list of </a:t>
            </a:r>
            <a:r>
              <a:rPr sz="1200" spc="-10" dirty="0">
                <a:latin typeface="Comic Sans MS"/>
                <a:cs typeface="Comic Sans MS"/>
              </a:rPr>
              <a:t>sequential</a:t>
            </a:r>
            <a:endParaRPr sz="1200">
              <a:latin typeface="Comic Sans MS"/>
              <a:cs typeface="Comic Sans MS"/>
            </a:endParaRPr>
          </a:p>
          <a:p>
            <a:pPr marL="42545" marR="33655" indent="-1905" algn="just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values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used </a:t>
            </a:r>
            <a:r>
              <a:rPr sz="1200" dirty="0">
                <a:latin typeface="Comic Sans MS"/>
                <a:cs typeface="Comic Sans MS"/>
              </a:rPr>
              <a:t>to identify each </a:t>
            </a:r>
            <a:r>
              <a:rPr sz="1200" spc="-10" dirty="0">
                <a:latin typeface="Comic Sans MS"/>
                <a:cs typeface="Comic Sans MS"/>
              </a:rPr>
              <a:t>unique </a:t>
            </a:r>
            <a:r>
              <a:rPr sz="1200" dirty="0">
                <a:latin typeface="Comic Sans MS"/>
                <a:cs typeface="Comic Sans MS"/>
              </a:rPr>
              <a:t>row in a table </a:t>
            </a:r>
            <a:r>
              <a:rPr sz="1200" spc="-10" dirty="0">
                <a:latin typeface="Comic Sans MS"/>
                <a:cs typeface="Comic Sans MS"/>
              </a:rPr>
              <a:t>(typically </a:t>
            </a:r>
            <a:r>
              <a:rPr sz="1200" dirty="0">
                <a:latin typeface="Comic Sans MS"/>
                <a:cs typeface="Comic Sans MS"/>
              </a:rPr>
              <a:t>starting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from 0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 </a:t>
            </a:r>
            <a:r>
              <a:rPr sz="1200" spc="-25" dirty="0">
                <a:latin typeface="Comic Sans MS"/>
                <a:cs typeface="Comic Sans MS"/>
              </a:rPr>
              <a:t>1)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39009" y="1327797"/>
            <a:ext cx="4306570" cy="1246505"/>
          </a:xfrm>
          <a:custGeom>
            <a:avLst/>
            <a:gdLst/>
            <a:ahLst/>
            <a:cxnLst/>
            <a:rect l="l" t="t" r="r" b="b"/>
            <a:pathLst>
              <a:path w="4306570" h="1246505">
                <a:moveTo>
                  <a:pt x="493737" y="1029665"/>
                </a:moveTo>
                <a:lnTo>
                  <a:pt x="487997" y="1027747"/>
                </a:lnTo>
                <a:lnTo>
                  <a:pt x="484187" y="1027747"/>
                </a:lnTo>
                <a:lnTo>
                  <a:pt x="475576" y="1029665"/>
                </a:lnTo>
                <a:lnTo>
                  <a:pt x="480529" y="1029665"/>
                </a:lnTo>
                <a:lnTo>
                  <a:pt x="493737" y="1029665"/>
                </a:lnTo>
                <a:close/>
              </a:path>
              <a:path w="4306570" h="1246505">
                <a:moveTo>
                  <a:pt x="1814601" y="403618"/>
                </a:moveTo>
                <a:lnTo>
                  <a:pt x="1813877" y="392430"/>
                </a:lnTo>
                <a:lnTo>
                  <a:pt x="1811020" y="384810"/>
                </a:lnTo>
                <a:lnTo>
                  <a:pt x="1804479" y="381444"/>
                </a:lnTo>
                <a:lnTo>
                  <a:pt x="1795780" y="380047"/>
                </a:lnTo>
                <a:lnTo>
                  <a:pt x="1786382" y="380784"/>
                </a:lnTo>
                <a:lnTo>
                  <a:pt x="1777682" y="383857"/>
                </a:lnTo>
                <a:lnTo>
                  <a:pt x="1762340" y="397840"/>
                </a:lnTo>
                <a:lnTo>
                  <a:pt x="1747088" y="420763"/>
                </a:lnTo>
                <a:lnTo>
                  <a:pt x="1730946" y="447611"/>
                </a:lnTo>
                <a:lnTo>
                  <a:pt x="1712912" y="473392"/>
                </a:lnTo>
                <a:lnTo>
                  <a:pt x="1686407" y="504164"/>
                </a:lnTo>
                <a:lnTo>
                  <a:pt x="1657311" y="536727"/>
                </a:lnTo>
                <a:lnTo>
                  <a:pt x="1626260" y="569290"/>
                </a:lnTo>
                <a:lnTo>
                  <a:pt x="1593850" y="600075"/>
                </a:lnTo>
                <a:lnTo>
                  <a:pt x="1556753" y="630047"/>
                </a:lnTo>
                <a:lnTo>
                  <a:pt x="1517065" y="659130"/>
                </a:lnTo>
                <a:lnTo>
                  <a:pt x="1477187" y="686066"/>
                </a:lnTo>
                <a:lnTo>
                  <a:pt x="1439545" y="709612"/>
                </a:lnTo>
                <a:lnTo>
                  <a:pt x="1389545" y="737463"/>
                </a:lnTo>
                <a:lnTo>
                  <a:pt x="1336675" y="761047"/>
                </a:lnTo>
                <a:lnTo>
                  <a:pt x="1291539" y="778217"/>
                </a:lnTo>
                <a:lnTo>
                  <a:pt x="1241361" y="794842"/>
                </a:lnTo>
                <a:lnTo>
                  <a:pt x="1187335" y="810069"/>
                </a:lnTo>
                <a:lnTo>
                  <a:pt x="1130935" y="822960"/>
                </a:lnTo>
                <a:lnTo>
                  <a:pt x="1083322" y="830707"/>
                </a:lnTo>
                <a:lnTo>
                  <a:pt x="1033856" y="835799"/>
                </a:lnTo>
                <a:lnTo>
                  <a:pt x="929576" y="843127"/>
                </a:lnTo>
                <a:lnTo>
                  <a:pt x="874864" y="847979"/>
                </a:lnTo>
                <a:lnTo>
                  <a:pt x="818515" y="855345"/>
                </a:lnTo>
                <a:lnTo>
                  <a:pt x="772833" y="863079"/>
                </a:lnTo>
                <a:lnTo>
                  <a:pt x="722985" y="872350"/>
                </a:lnTo>
                <a:lnTo>
                  <a:pt x="616204" y="894041"/>
                </a:lnTo>
                <a:lnTo>
                  <a:pt x="509638" y="917473"/>
                </a:lnTo>
                <a:lnTo>
                  <a:pt x="413956" y="939825"/>
                </a:lnTo>
                <a:lnTo>
                  <a:pt x="323837" y="962380"/>
                </a:lnTo>
                <a:lnTo>
                  <a:pt x="267500" y="978306"/>
                </a:lnTo>
                <a:lnTo>
                  <a:pt x="221145" y="1000848"/>
                </a:lnTo>
                <a:lnTo>
                  <a:pt x="173062" y="1034211"/>
                </a:lnTo>
                <a:lnTo>
                  <a:pt x="123355" y="1086662"/>
                </a:lnTo>
                <a:lnTo>
                  <a:pt x="95453" y="1124305"/>
                </a:lnTo>
                <a:lnTo>
                  <a:pt x="84531" y="1142834"/>
                </a:lnTo>
                <a:lnTo>
                  <a:pt x="82473" y="1136561"/>
                </a:lnTo>
                <a:lnTo>
                  <a:pt x="71132" y="1079271"/>
                </a:lnTo>
                <a:lnTo>
                  <a:pt x="57467" y="998220"/>
                </a:lnTo>
                <a:lnTo>
                  <a:pt x="55105" y="994905"/>
                </a:lnTo>
                <a:lnTo>
                  <a:pt x="49263" y="987501"/>
                </a:lnTo>
                <a:lnTo>
                  <a:pt x="41808" y="979728"/>
                </a:lnTo>
                <a:lnTo>
                  <a:pt x="34607" y="975360"/>
                </a:lnTo>
                <a:lnTo>
                  <a:pt x="26631" y="975715"/>
                </a:lnTo>
                <a:lnTo>
                  <a:pt x="17945" y="978217"/>
                </a:lnTo>
                <a:lnTo>
                  <a:pt x="9969" y="982853"/>
                </a:lnTo>
                <a:lnTo>
                  <a:pt x="4127" y="989647"/>
                </a:lnTo>
                <a:lnTo>
                  <a:pt x="0" y="1008557"/>
                </a:lnTo>
                <a:lnTo>
                  <a:pt x="1752" y="1035240"/>
                </a:lnTo>
                <a:lnTo>
                  <a:pt x="13652" y="1094422"/>
                </a:lnTo>
                <a:lnTo>
                  <a:pt x="31280" y="1163828"/>
                </a:lnTo>
                <a:lnTo>
                  <a:pt x="57467" y="1221105"/>
                </a:lnTo>
                <a:lnTo>
                  <a:pt x="97472" y="1245870"/>
                </a:lnTo>
                <a:lnTo>
                  <a:pt x="105498" y="1246276"/>
                </a:lnTo>
                <a:lnTo>
                  <a:pt x="113080" y="1244917"/>
                </a:lnTo>
                <a:lnTo>
                  <a:pt x="156121" y="1225308"/>
                </a:lnTo>
                <a:lnTo>
                  <a:pt x="216585" y="1187767"/>
                </a:lnTo>
                <a:lnTo>
                  <a:pt x="221361" y="1184795"/>
                </a:lnTo>
                <a:lnTo>
                  <a:pt x="258445" y="1164907"/>
                </a:lnTo>
                <a:lnTo>
                  <a:pt x="308635" y="1146543"/>
                </a:lnTo>
                <a:lnTo>
                  <a:pt x="430453" y="1111415"/>
                </a:lnTo>
                <a:lnTo>
                  <a:pt x="480225" y="1093736"/>
                </a:lnTo>
                <a:lnTo>
                  <a:pt x="492150" y="1085850"/>
                </a:lnTo>
                <a:lnTo>
                  <a:pt x="498132" y="1081900"/>
                </a:lnTo>
                <a:lnTo>
                  <a:pt x="498449" y="1081798"/>
                </a:lnTo>
                <a:lnTo>
                  <a:pt x="506095" y="1077277"/>
                </a:lnTo>
                <a:lnTo>
                  <a:pt x="506920" y="1076083"/>
                </a:lnTo>
                <a:lnTo>
                  <a:pt x="508000" y="1075372"/>
                </a:lnTo>
                <a:lnTo>
                  <a:pt x="508863" y="1073277"/>
                </a:lnTo>
                <a:lnTo>
                  <a:pt x="509816" y="1071892"/>
                </a:lnTo>
                <a:lnTo>
                  <a:pt x="512292" y="1065009"/>
                </a:lnTo>
                <a:lnTo>
                  <a:pt x="513334" y="1057579"/>
                </a:lnTo>
                <a:lnTo>
                  <a:pt x="512762" y="1050607"/>
                </a:lnTo>
                <a:lnTo>
                  <a:pt x="512533" y="1050112"/>
                </a:lnTo>
                <a:lnTo>
                  <a:pt x="512533" y="1055839"/>
                </a:lnTo>
                <a:lnTo>
                  <a:pt x="512419" y="1057579"/>
                </a:lnTo>
                <a:lnTo>
                  <a:pt x="512318" y="1054773"/>
                </a:lnTo>
                <a:lnTo>
                  <a:pt x="512533" y="1055839"/>
                </a:lnTo>
                <a:lnTo>
                  <a:pt x="512533" y="1050112"/>
                </a:lnTo>
                <a:lnTo>
                  <a:pt x="510057" y="1044651"/>
                </a:lnTo>
                <a:lnTo>
                  <a:pt x="509320" y="1043711"/>
                </a:lnTo>
                <a:lnTo>
                  <a:pt x="507047" y="1039177"/>
                </a:lnTo>
                <a:lnTo>
                  <a:pt x="500468" y="1034211"/>
                </a:lnTo>
                <a:lnTo>
                  <a:pt x="499643" y="1033462"/>
                </a:lnTo>
                <a:lnTo>
                  <a:pt x="494957" y="1030439"/>
                </a:lnTo>
                <a:lnTo>
                  <a:pt x="486702" y="1030439"/>
                </a:lnTo>
                <a:lnTo>
                  <a:pt x="473265" y="1030439"/>
                </a:lnTo>
                <a:lnTo>
                  <a:pt x="471805" y="1030605"/>
                </a:lnTo>
                <a:lnTo>
                  <a:pt x="470471" y="1031392"/>
                </a:lnTo>
                <a:lnTo>
                  <a:pt x="449199" y="1038593"/>
                </a:lnTo>
                <a:lnTo>
                  <a:pt x="412877" y="1054773"/>
                </a:lnTo>
                <a:lnTo>
                  <a:pt x="373151" y="1072908"/>
                </a:lnTo>
                <a:lnTo>
                  <a:pt x="336550" y="1087755"/>
                </a:lnTo>
                <a:lnTo>
                  <a:pt x="308775" y="1095298"/>
                </a:lnTo>
                <a:lnTo>
                  <a:pt x="282143" y="1100963"/>
                </a:lnTo>
                <a:lnTo>
                  <a:pt x="256057" y="1107173"/>
                </a:lnTo>
                <a:lnTo>
                  <a:pt x="229870" y="1116330"/>
                </a:lnTo>
                <a:lnTo>
                  <a:pt x="197446" y="1135519"/>
                </a:lnTo>
                <a:lnTo>
                  <a:pt x="164033" y="1161326"/>
                </a:lnTo>
                <a:lnTo>
                  <a:pt x="142608" y="1176083"/>
                </a:lnTo>
                <a:lnTo>
                  <a:pt x="150571" y="1161453"/>
                </a:lnTo>
                <a:lnTo>
                  <a:pt x="159512" y="1145019"/>
                </a:lnTo>
                <a:lnTo>
                  <a:pt x="185420" y="1101610"/>
                </a:lnTo>
                <a:lnTo>
                  <a:pt x="214630" y="1067752"/>
                </a:lnTo>
                <a:lnTo>
                  <a:pt x="280479" y="1033335"/>
                </a:lnTo>
                <a:lnTo>
                  <a:pt x="355600" y="1009650"/>
                </a:lnTo>
                <a:lnTo>
                  <a:pt x="403199" y="995934"/>
                </a:lnTo>
                <a:lnTo>
                  <a:pt x="454901" y="982853"/>
                </a:lnTo>
                <a:lnTo>
                  <a:pt x="504825" y="971740"/>
                </a:lnTo>
                <a:lnTo>
                  <a:pt x="547052" y="963930"/>
                </a:lnTo>
                <a:lnTo>
                  <a:pt x="581228" y="962380"/>
                </a:lnTo>
                <a:lnTo>
                  <a:pt x="596747" y="962177"/>
                </a:lnTo>
                <a:lnTo>
                  <a:pt x="614680" y="960120"/>
                </a:lnTo>
                <a:lnTo>
                  <a:pt x="642988" y="953058"/>
                </a:lnTo>
                <a:lnTo>
                  <a:pt x="707110" y="930376"/>
                </a:lnTo>
                <a:lnTo>
                  <a:pt x="746125" y="920115"/>
                </a:lnTo>
                <a:lnTo>
                  <a:pt x="786726" y="913384"/>
                </a:lnTo>
                <a:lnTo>
                  <a:pt x="834237" y="907872"/>
                </a:lnTo>
                <a:lnTo>
                  <a:pt x="997318" y="894041"/>
                </a:lnTo>
                <a:lnTo>
                  <a:pt x="1051521" y="888771"/>
                </a:lnTo>
                <a:lnTo>
                  <a:pt x="1102169" y="882370"/>
                </a:lnTo>
                <a:lnTo>
                  <a:pt x="1147127" y="874395"/>
                </a:lnTo>
                <a:lnTo>
                  <a:pt x="1204683" y="860386"/>
                </a:lnTo>
                <a:lnTo>
                  <a:pt x="1257503" y="844499"/>
                </a:lnTo>
                <a:lnTo>
                  <a:pt x="1305864" y="827379"/>
                </a:lnTo>
                <a:lnTo>
                  <a:pt x="1350010" y="809625"/>
                </a:lnTo>
                <a:lnTo>
                  <a:pt x="1408950" y="779970"/>
                </a:lnTo>
                <a:lnTo>
                  <a:pt x="1464310" y="746760"/>
                </a:lnTo>
                <a:lnTo>
                  <a:pt x="1503527" y="721537"/>
                </a:lnTo>
                <a:lnTo>
                  <a:pt x="1545158" y="693648"/>
                </a:lnTo>
                <a:lnTo>
                  <a:pt x="1586611" y="663981"/>
                </a:lnTo>
                <a:lnTo>
                  <a:pt x="1625282" y="633412"/>
                </a:lnTo>
                <a:lnTo>
                  <a:pt x="1673542" y="586905"/>
                </a:lnTo>
                <a:lnTo>
                  <a:pt x="1701012" y="556844"/>
                </a:lnTo>
                <a:lnTo>
                  <a:pt x="1732597" y="519887"/>
                </a:lnTo>
                <a:lnTo>
                  <a:pt x="1769745" y="474243"/>
                </a:lnTo>
                <a:lnTo>
                  <a:pt x="1813877" y="418147"/>
                </a:lnTo>
                <a:lnTo>
                  <a:pt x="1814245" y="413740"/>
                </a:lnTo>
                <a:lnTo>
                  <a:pt x="1814601" y="403618"/>
                </a:lnTo>
                <a:close/>
              </a:path>
              <a:path w="4306570" h="1246505">
                <a:moveTo>
                  <a:pt x="4306519" y="152984"/>
                </a:moveTo>
                <a:lnTo>
                  <a:pt x="4305617" y="147624"/>
                </a:lnTo>
                <a:lnTo>
                  <a:pt x="4305617" y="141909"/>
                </a:lnTo>
                <a:lnTo>
                  <a:pt x="4303712" y="136194"/>
                </a:lnTo>
                <a:lnTo>
                  <a:pt x="4299902" y="131432"/>
                </a:lnTo>
                <a:lnTo>
                  <a:pt x="4294848" y="127952"/>
                </a:lnTo>
                <a:lnTo>
                  <a:pt x="4291050" y="126123"/>
                </a:lnTo>
                <a:lnTo>
                  <a:pt x="4287520" y="123812"/>
                </a:lnTo>
                <a:lnTo>
                  <a:pt x="4282884" y="122859"/>
                </a:lnTo>
                <a:lnTo>
                  <a:pt x="4257230" y="117602"/>
                </a:lnTo>
                <a:lnTo>
                  <a:pt x="4254182" y="117652"/>
                </a:lnTo>
                <a:lnTo>
                  <a:pt x="4254182" y="158102"/>
                </a:lnTo>
                <a:lnTo>
                  <a:pt x="4253268" y="153530"/>
                </a:lnTo>
                <a:lnTo>
                  <a:pt x="4252277" y="147624"/>
                </a:lnTo>
                <a:lnTo>
                  <a:pt x="4253179" y="152984"/>
                </a:lnTo>
                <a:lnTo>
                  <a:pt x="4254182" y="158102"/>
                </a:lnTo>
                <a:lnTo>
                  <a:pt x="4254182" y="117652"/>
                </a:lnTo>
                <a:lnTo>
                  <a:pt x="4212272" y="118338"/>
                </a:lnTo>
                <a:lnTo>
                  <a:pt x="4189679" y="120345"/>
                </a:lnTo>
                <a:lnTo>
                  <a:pt x="4188904" y="119672"/>
                </a:lnTo>
                <a:lnTo>
                  <a:pt x="4132529" y="75285"/>
                </a:lnTo>
                <a:lnTo>
                  <a:pt x="4042727" y="6667"/>
                </a:lnTo>
                <a:lnTo>
                  <a:pt x="4030345" y="0"/>
                </a:lnTo>
                <a:lnTo>
                  <a:pt x="4023677" y="0"/>
                </a:lnTo>
                <a:lnTo>
                  <a:pt x="4017962" y="952"/>
                </a:lnTo>
                <a:lnTo>
                  <a:pt x="4010342" y="3810"/>
                </a:lnTo>
                <a:lnTo>
                  <a:pt x="4005580" y="8572"/>
                </a:lnTo>
                <a:lnTo>
                  <a:pt x="4000817" y="12382"/>
                </a:lnTo>
                <a:lnTo>
                  <a:pt x="3997007" y="20002"/>
                </a:lnTo>
                <a:lnTo>
                  <a:pt x="3997007" y="26670"/>
                </a:lnTo>
                <a:lnTo>
                  <a:pt x="3996055" y="33337"/>
                </a:lnTo>
                <a:lnTo>
                  <a:pt x="3997007" y="38100"/>
                </a:lnTo>
                <a:lnTo>
                  <a:pt x="4002722" y="45720"/>
                </a:lnTo>
                <a:lnTo>
                  <a:pt x="4027754" y="66243"/>
                </a:lnTo>
                <a:lnTo>
                  <a:pt x="4120134" y="123342"/>
                </a:lnTo>
                <a:lnTo>
                  <a:pt x="4124617" y="126530"/>
                </a:lnTo>
                <a:lnTo>
                  <a:pt x="4079240" y="131089"/>
                </a:lnTo>
                <a:lnTo>
                  <a:pt x="4017721" y="139090"/>
                </a:lnTo>
                <a:lnTo>
                  <a:pt x="3940429" y="152044"/>
                </a:lnTo>
                <a:lnTo>
                  <a:pt x="3894353" y="160756"/>
                </a:lnTo>
                <a:lnTo>
                  <a:pt x="3784333" y="183362"/>
                </a:lnTo>
                <a:lnTo>
                  <a:pt x="3565537" y="232397"/>
                </a:lnTo>
                <a:lnTo>
                  <a:pt x="3565537" y="231444"/>
                </a:lnTo>
                <a:lnTo>
                  <a:pt x="3562426" y="234543"/>
                </a:lnTo>
                <a:lnTo>
                  <a:pt x="3555644" y="241922"/>
                </a:lnTo>
                <a:lnTo>
                  <a:pt x="3549053" y="250736"/>
                </a:lnTo>
                <a:lnTo>
                  <a:pt x="3546487" y="258114"/>
                </a:lnTo>
                <a:lnTo>
                  <a:pt x="3548723" y="264756"/>
                </a:lnTo>
                <a:lnTo>
                  <a:pt x="3553739" y="271221"/>
                </a:lnTo>
                <a:lnTo>
                  <a:pt x="3561080" y="276606"/>
                </a:lnTo>
                <a:lnTo>
                  <a:pt x="3570300" y="280022"/>
                </a:lnTo>
                <a:lnTo>
                  <a:pt x="3599675" y="279400"/>
                </a:lnTo>
                <a:lnTo>
                  <a:pt x="3641902" y="269024"/>
                </a:lnTo>
                <a:lnTo>
                  <a:pt x="3743147" y="236804"/>
                </a:lnTo>
                <a:lnTo>
                  <a:pt x="3759479" y="232397"/>
                </a:lnTo>
                <a:lnTo>
                  <a:pt x="3880815" y="203530"/>
                </a:lnTo>
                <a:lnTo>
                  <a:pt x="3925697" y="194411"/>
                </a:lnTo>
                <a:lnTo>
                  <a:pt x="3971264" y="186702"/>
                </a:lnTo>
                <a:lnTo>
                  <a:pt x="4017962" y="180962"/>
                </a:lnTo>
                <a:lnTo>
                  <a:pt x="4073639" y="177723"/>
                </a:lnTo>
                <a:lnTo>
                  <a:pt x="4135069" y="177863"/>
                </a:lnTo>
                <a:lnTo>
                  <a:pt x="4181805" y="178790"/>
                </a:lnTo>
                <a:lnTo>
                  <a:pt x="4181919" y="187998"/>
                </a:lnTo>
                <a:lnTo>
                  <a:pt x="4177754" y="197396"/>
                </a:lnTo>
                <a:lnTo>
                  <a:pt x="4171086" y="207162"/>
                </a:lnTo>
                <a:lnTo>
                  <a:pt x="4163695" y="219075"/>
                </a:lnTo>
                <a:lnTo>
                  <a:pt x="4142968" y="250850"/>
                </a:lnTo>
                <a:lnTo>
                  <a:pt x="4113326" y="291820"/>
                </a:lnTo>
                <a:lnTo>
                  <a:pt x="4080713" y="335864"/>
                </a:lnTo>
                <a:lnTo>
                  <a:pt x="4051071" y="376834"/>
                </a:lnTo>
                <a:lnTo>
                  <a:pt x="4041559" y="391426"/>
                </a:lnTo>
                <a:lnTo>
                  <a:pt x="4041559" y="429501"/>
                </a:lnTo>
                <a:lnTo>
                  <a:pt x="4034345" y="429501"/>
                </a:lnTo>
                <a:lnTo>
                  <a:pt x="4041533" y="429488"/>
                </a:lnTo>
                <a:lnTo>
                  <a:pt x="4041559" y="391426"/>
                </a:lnTo>
                <a:lnTo>
                  <a:pt x="4016845" y="433387"/>
                </a:lnTo>
                <a:lnTo>
                  <a:pt x="4010342" y="453390"/>
                </a:lnTo>
                <a:lnTo>
                  <a:pt x="4011180" y="460603"/>
                </a:lnTo>
                <a:lnTo>
                  <a:pt x="4013441" y="467550"/>
                </a:lnTo>
                <a:lnTo>
                  <a:pt x="4016781" y="473608"/>
                </a:lnTo>
                <a:lnTo>
                  <a:pt x="4018737" y="475805"/>
                </a:lnTo>
                <a:lnTo>
                  <a:pt x="4018915" y="476250"/>
                </a:lnTo>
                <a:lnTo>
                  <a:pt x="4021772" y="481012"/>
                </a:lnTo>
                <a:lnTo>
                  <a:pt x="4028440" y="483870"/>
                </a:lnTo>
                <a:lnTo>
                  <a:pt x="4034155" y="483870"/>
                </a:lnTo>
                <a:lnTo>
                  <a:pt x="4039908" y="483997"/>
                </a:lnTo>
                <a:lnTo>
                  <a:pt x="4041660" y="483641"/>
                </a:lnTo>
                <a:lnTo>
                  <a:pt x="4043603" y="483247"/>
                </a:lnTo>
                <a:lnTo>
                  <a:pt x="4046537" y="482917"/>
                </a:lnTo>
                <a:lnTo>
                  <a:pt x="4052252" y="481965"/>
                </a:lnTo>
                <a:lnTo>
                  <a:pt x="4057967" y="477202"/>
                </a:lnTo>
                <a:lnTo>
                  <a:pt x="4060825" y="473392"/>
                </a:lnTo>
                <a:lnTo>
                  <a:pt x="4061345" y="472732"/>
                </a:lnTo>
                <a:lnTo>
                  <a:pt x="4097769" y="429450"/>
                </a:lnTo>
                <a:lnTo>
                  <a:pt x="4142981" y="363486"/>
                </a:lnTo>
                <a:lnTo>
                  <a:pt x="4174782" y="312102"/>
                </a:lnTo>
                <a:lnTo>
                  <a:pt x="4201757" y="265150"/>
                </a:lnTo>
                <a:lnTo>
                  <a:pt x="4219892" y="229552"/>
                </a:lnTo>
                <a:lnTo>
                  <a:pt x="4236771" y="184277"/>
                </a:lnTo>
                <a:lnTo>
                  <a:pt x="4236872" y="178981"/>
                </a:lnTo>
                <a:lnTo>
                  <a:pt x="4245229" y="178955"/>
                </a:lnTo>
                <a:lnTo>
                  <a:pt x="4256468" y="177723"/>
                </a:lnTo>
                <a:lnTo>
                  <a:pt x="4278058" y="175348"/>
                </a:lnTo>
                <a:lnTo>
                  <a:pt x="4278935" y="175552"/>
                </a:lnTo>
                <a:lnTo>
                  <a:pt x="4284662" y="175247"/>
                </a:lnTo>
                <a:lnTo>
                  <a:pt x="4288650" y="173012"/>
                </a:lnTo>
                <a:lnTo>
                  <a:pt x="4291330" y="172389"/>
                </a:lnTo>
                <a:lnTo>
                  <a:pt x="4297045" y="169532"/>
                </a:lnTo>
                <a:lnTo>
                  <a:pt x="4300855" y="163817"/>
                </a:lnTo>
                <a:lnTo>
                  <a:pt x="4304665" y="159054"/>
                </a:lnTo>
                <a:lnTo>
                  <a:pt x="4306519" y="153530"/>
                </a:lnTo>
                <a:lnTo>
                  <a:pt x="4306519" y="152984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855065" y="233716"/>
            <a:ext cx="4298315" cy="391160"/>
          </a:xfrm>
          <a:custGeom>
            <a:avLst/>
            <a:gdLst/>
            <a:ahLst/>
            <a:cxnLst/>
            <a:rect l="l" t="t" r="r" b="b"/>
            <a:pathLst>
              <a:path w="4298315" h="391159">
                <a:moveTo>
                  <a:pt x="4102535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4102535" y="0"/>
                </a:lnTo>
                <a:lnTo>
                  <a:pt x="4140869" y="3792"/>
                </a:lnTo>
                <a:lnTo>
                  <a:pt x="4177380" y="14887"/>
                </a:lnTo>
                <a:lnTo>
                  <a:pt x="4211043" y="32859"/>
                </a:lnTo>
                <a:lnTo>
                  <a:pt x="4240831" y="57284"/>
                </a:lnTo>
                <a:lnTo>
                  <a:pt x="4265256" y="87072"/>
                </a:lnTo>
                <a:lnTo>
                  <a:pt x="4283228" y="120735"/>
                </a:lnTo>
                <a:lnTo>
                  <a:pt x="4294323" y="157246"/>
                </a:lnTo>
                <a:lnTo>
                  <a:pt x="4298115" y="195580"/>
                </a:lnTo>
                <a:lnTo>
                  <a:pt x="4294323" y="233914"/>
                </a:lnTo>
                <a:lnTo>
                  <a:pt x="4283228" y="270425"/>
                </a:lnTo>
                <a:lnTo>
                  <a:pt x="4265256" y="304088"/>
                </a:lnTo>
                <a:lnTo>
                  <a:pt x="4240831" y="333876"/>
                </a:lnTo>
                <a:lnTo>
                  <a:pt x="4211043" y="358301"/>
                </a:lnTo>
                <a:lnTo>
                  <a:pt x="4177380" y="376273"/>
                </a:lnTo>
                <a:lnTo>
                  <a:pt x="4140869" y="387368"/>
                </a:lnTo>
                <a:lnTo>
                  <a:pt x="4102535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377" y="6120000"/>
            <a:ext cx="2293620" cy="1081405"/>
          </a:xfrm>
          <a:custGeom>
            <a:avLst/>
            <a:gdLst/>
            <a:ahLst/>
            <a:cxnLst/>
            <a:rect l="l" t="t" r="r" b="b"/>
            <a:pathLst>
              <a:path w="2293620" h="1081404">
                <a:moveTo>
                  <a:pt x="2293601" y="1080899"/>
                </a:moveTo>
                <a:lnTo>
                  <a:pt x="0" y="1080899"/>
                </a:lnTo>
                <a:lnTo>
                  <a:pt x="1039" y="1033151"/>
                </a:lnTo>
                <a:lnTo>
                  <a:pt x="4189" y="986813"/>
                </a:lnTo>
                <a:lnTo>
                  <a:pt x="9386" y="941025"/>
                </a:lnTo>
                <a:lnTo>
                  <a:pt x="16588" y="895828"/>
                </a:lnTo>
                <a:lnTo>
                  <a:pt x="25751" y="851262"/>
                </a:lnTo>
                <a:lnTo>
                  <a:pt x="36832" y="807368"/>
                </a:lnTo>
                <a:lnTo>
                  <a:pt x="49789" y="764186"/>
                </a:lnTo>
                <a:lnTo>
                  <a:pt x="64577" y="721757"/>
                </a:lnTo>
                <a:lnTo>
                  <a:pt x="81155" y="680122"/>
                </a:lnTo>
                <a:lnTo>
                  <a:pt x="99480" y="639321"/>
                </a:lnTo>
                <a:lnTo>
                  <a:pt x="119507" y="599394"/>
                </a:lnTo>
                <a:lnTo>
                  <a:pt x="141194" y="560382"/>
                </a:lnTo>
                <a:lnTo>
                  <a:pt x="164499" y="522326"/>
                </a:lnTo>
                <a:lnTo>
                  <a:pt x="189378" y="485266"/>
                </a:lnTo>
                <a:lnTo>
                  <a:pt x="215787" y="449242"/>
                </a:lnTo>
                <a:lnTo>
                  <a:pt x="243685" y="414296"/>
                </a:lnTo>
                <a:lnTo>
                  <a:pt x="273027" y="380467"/>
                </a:lnTo>
                <a:lnTo>
                  <a:pt x="303772" y="347796"/>
                </a:lnTo>
                <a:lnTo>
                  <a:pt x="335875" y="316324"/>
                </a:lnTo>
                <a:lnTo>
                  <a:pt x="369294" y="286091"/>
                </a:lnTo>
                <a:lnTo>
                  <a:pt x="403987" y="257138"/>
                </a:lnTo>
                <a:lnTo>
                  <a:pt x="439908" y="229505"/>
                </a:lnTo>
                <a:lnTo>
                  <a:pt x="477017" y="203233"/>
                </a:lnTo>
                <a:lnTo>
                  <a:pt x="515270" y="178362"/>
                </a:lnTo>
                <a:lnTo>
                  <a:pt x="554623" y="154933"/>
                </a:lnTo>
                <a:lnTo>
                  <a:pt x="595034" y="132987"/>
                </a:lnTo>
                <a:lnTo>
                  <a:pt x="636459" y="112563"/>
                </a:lnTo>
                <a:lnTo>
                  <a:pt x="678856" y="93703"/>
                </a:lnTo>
                <a:lnTo>
                  <a:pt x="722182" y="76446"/>
                </a:lnTo>
                <a:lnTo>
                  <a:pt x="766393" y="60834"/>
                </a:lnTo>
                <a:lnTo>
                  <a:pt x="811447" y="46907"/>
                </a:lnTo>
                <a:lnTo>
                  <a:pt x="857300" y="34705"/>
                </a:lnTo>
                <a:lnTo>
                  <a:pt x="903910" y="24269"/>
                </a:lnTo>
                <a:lnTo>
                  <a:pt x="951233" y="15640"/>
                </a:lnTo>
                <a:lnTo>
                  <a:pt x="999227" y="8858"/>
                </a:lnTo>
                <a:lnTo>
                  <a:pt x="1047848" y="3964"/>
                </a:lnTo>
                <a:lnTo>
                  <a:pt x="1097054" y="997"/>
                </a:lnTo>
                <a:lnTo>
                  <a:pt x="1146800" y="0"/>
                </a:lnTo>
                <a:lnTo>
                  <a:pt x="1196547" y="997"/>
                </a:lnTo>
                <a:lnTo>
                  <a:pt x="1245753" y="3964"/>
                </a:lnTo>
                <a:lnTo>
                  <a:pt x="1294374" y="8858"/>
                </a:lnTo>
                <a:lnTo>
                  <a:pt x="1342367" y="15640"/>
                </a:lnTo>
                <a:lnTo>
                  <a:pt x="1389690" y="24269"/>
                </a:lnTo>
                <a:lnTo>
                  <a:pt x="1436300" y="34705"/>
                </a:lnTo>
                <a:lnTo>
                  <a:pt x="1482154" y="46907"/>
                </a:lnTo>
                <a:lnTo>
                  <a:pt x="1527207" y="60834"/>
                </a:lnTo>
                <a:lnTo>
                  <a:pt x="1571419" y="76446"/>
                </a:lnTo>
                <a:lnTo>
                  <a:pt x="1614744" y="93703"/>
                </a:lnTo>
                <a:lnTo>
                  <a:pt x="1657142" y="112563"/>
                </a:lnTo>
                <a:lnTo>
                  <a:pt x="1698567" y="132987"/>
                </a:lnTo>
                <a:lnTo>
                  <a:pt x="1738978" y="154933"/>
                </a:lnTo>
                <a:lnTo>
                  <a:pt x="1778331" y="178362"/>
                </a:lnTo>
                <a:lnTo>
                  <a:pt x="1816583" y="203233"/>
                </a:lnTo>
                <a:lnTo>
                  <a:pt x="1853692" y="229505"/>
                </a:lnTo>
                <a:lnTo>
                  <a:pt x="1889614" y="257138"/>
                </a:lnTo>
                <a:lnTo>
                  <a:pt x="1924306" y="286091"/>
                </a:lnTo>
                <a:lnTo>
                  <a:pt x="1957725" y="316324"/>
                </a:lnTo>
                <a:lnTo>
                  <a:pt x="1989829" y="347796"/>
                </a:lnTo>
                <a:lnTo>
                  <a:pt x="2020573" y="380467"/>
                </a:lnTo>
                <a:lnTo>
                  <a:pt x="2049916" y="414296"/>
                </a:lnTo>
                <a:lnTo>
                  <a:pt x="2077813" y="449242"/>
                </a:lnTo>
                <a:lnTo>
                  <a:pt x="2104223" y="485266"/>
                </a:lnTo>
                <a:lnTo>
                  <a:pt x="2129102" y="522326"/>
                </a:lnTo>
                <a:lnTo>
                  <a:pt x="2152406" y="560382"/>
                </a:lnTo>
                <a:lnTo>
                  <a:pt x="2174094" y="599394"/>
                </a:lnTo>
                <a:lnTo>
                  <a:pt x="2194121" y="639321"/>
                </a:lnTo>
                <a:lnTo>
                  <a:pt x="2212445" y="680122"/>
                </a:lnTo>
                <a:lnTo>
                  <a:pt x="2229023" y="721757"/>
                </a:lnTo>
                <a:lnTo>
                  <a:pt x="2243812" y="764186"/>
                </a:lnTo>
                <a:lnTo>
                  <a:pt x="2256769" y="807368"/>
                </a:lnTo>
                <a:lnTo>
                  <a:pt x="2267850" y="851262"/>
                </a:lnTo>
                <a:lnTo>
                  <a:pt x="2277013" y="895828"/>
                </a:lnTo>
                <a:lnTo>
                  <a:pt x="2284215" y="941025"/>
                </a:lnTo>
                <a:lnTo>
                  <a:pt x="2289412" y="986813"/>
                </a:lnTo>
                <a:lnTo>
                  <a:pt x="2292562" y="1033151"/>
                </a:lnTo>
                <a:lnTo>
                  <a:pt x="2293601" y="1080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062101" y="1361204"/>
            <a:ext cx="1936750" cy="1502410"/>
          </a:xfrm>
          <a:custGeom>
            <a:avLst/>
            <a:gdLst/>
            <a:ahLst/>
            <a:cxnLst/>
            <a:rect l="l" t="t" r="r" b="b"/>
            <a:pathLst>
              <a:path w="1936750" h="1502410">
                <a:moveTo>
                  <a:pt x="286422" y="1502010"/>
                </a:moveTo>
                <a:lnTo>
                  <a:pt x="286422" y="1173673"/>
                </a:lnTo>
                <a:lnTo>
                  <a:pt x="250972" y="1155556"/>
                </a:lnTo>
                <a:lnTo>
                  <a:pt x="217260" y="1134573"/>
                </a:lnTo>
                <a:lnTo>
                  <a:pt x="185427" y="1110621"/>
                </a:lnTo>
                <a:lnTo>
                  <a:pt x="155616" y="1083592"/>
                </a:lnTo>
                <a:lnTo>
                  <a:pt x="127969" y="1053382"/>
                </a:lnTo>
                <a:lnTo>
                  <a:pt x="102628" y="1019886"/>
                </a:lnTo>
                <a:lnTo>
                  <a:pt x="79736" y="982997"/>
                </a:lnTo>
                <a:lnTo>
                  <a:pt x="59435" y="942612"/>
                </a:lnTo>
                <a:lnTo>
                  <a:pt x="41867" y="898623"/>
                </a:lnTo>
                <a:lnTo>
                  <a:pt x="27174" y="850926"/>
                </a:lnTo>
                <a:lnTo>
                  <a:pt x="15498" y="799416"/>
                </a:lnTo>
                <a:lnTo>
                  <a:pt x="6983" y="743986"/>
                </a:lnTo>
                <a:lnTo>
                  <a:pt x="1769" y="684533"/>
                </a:lnTo>
                <a:lnTo>
                  <a:pt x="0" y="620949"/>
                </a:lnTo>
                <a:lnTo>
                  <a:pt x="1654" y="561942"/>
                </a:lnTo>
                <a:lnTo>
                  <a:pt x="6539" y="505683"/>
                </a:lnTo>
                <a:lnTo>
                  <a:pt x="14514" y="452288"/>
                </a:lnTo>
                <a:lnTo>
                  <a:pt x="25455" y="401733"/>
                </a:lnTo>
                <a:lnTo>
                  <a:pt x="39235" y="354044"/>
                </a:lnTo>
                <a:lnTo>
                  <a:pt x="55724" y="309247"/>
                </a:lnTo>
                <a:lnTo>
                  <a:pt x="74794" y="267366"/>
                </a:lnTo>
                <a:lnTo>
                  <a:pt x="96317" y="228429"/>
                </a:lnTo>
                <a:lnTo>
                  <a:pt x="120165" y="192459"/>
                </a:lnTo>
                <a:lnTo>
                  <a:pt x="146209" y="159483"/>
                </a:lnTo>
                <a:lnTo>
                  <a:pt x="174321" y="129526"/>
                </a:lnTo>
                <a:lnTo>
                  <a:pt x="204372" y="102614"/>
                </a:lnTo>
                <a:lnTo>
                  <a:pt x="236234" y="78773"/>
                </a:lnTo>
                <a:lnTo>
                  <a:pt x="269779" y="58027"/>
                </a:lnTo>
                <a:lnTo>
                  <a:pt x="304878" y="40403"/>
                </a:lnTo>
                <a:lnTo>
                  <a:pt x="341403" y="25926"/>
                </a:lnTo>
                <a:lnTo>
                  <a:pt x="379226" y="14621"/>
                </a:lnTo>
                <a:lnTo>
                  <a:pt x="418218" y="6515"/>
                </a:lnTo>
                <a:lnTo>
                  <a:pt x="458250" y="1633"/>
                </a:lnTo>
                <a:lnTo>
                  <a:pt x="499194" y="0"/>
                </a:lnTo>
                <a:lnTo>
                  <a:pt x="1430128" y="0"/>
                </a:lnTo>
                <a:lnTo>
                  <a:pt x="1472293" y="1633"/>
                </a:lnTo>
                <a:lnTo>
                  <a:pt x="1513425" y="6515"/>
                </a:lnTo>
                <a:lnTo>
                  <a:pt x="1553401" y="14622"/>
                </a:lnTo>
                <a:lnTo>
                  <a:pt x="1592100" y="25926"/>
                </a:lnTo>
                <a:lnTo>
                  <a:pt x="1629400" y="40404"/>
                </a:lnTo>
                <a:lnTo>
                  <a:pt x="1665177" y="58029"/>
                </a:lnTo>
                <a:lnTo>
                  <a:pt x="1699311" y="78775"/>
                </a:lnTo>
                <a:lnTo>
                  <a:pt x="1731679" y="102618"/>
                </a:lnTo>
                <a:lnTo>
                  <a:pt x="1762159" y="129531"/>
                </a:lnTo>
                <a:lnTo>
                  <a:pt x="1790629" y="159490"/>
                </a:lnTo>
                <a:lnTo>
                  <a:pt x="1816967" y="192468"/>
                </a:lnTo>
                <a:lnTo>
                  <a:pt x="1841050" y="228441"/>
                </a:lnTo>
                <a:lnTo>
                  <a:pt x="1862756" y="267382"/>
                </a:lnTo>
                <a:lnTo>
                  <a:pt x="1881964" y="309266"/>
                </a:lnTo>
                <a:lnTo>
                  <a:pt x="1898551" y="354068"/>
                </a:lnTo>
                <a:lnTo>
                  <a:pt x="1912394" y="401762"/>
                </a:lnTo>
                <a:lnTo>
                  <a:pt x="1923373" y="452323"/>
                </a:lnTo>
                <a:lnTo>
                  <a:pt x="1931364" y="505725"/>
                </a:lnTo>
                <a:lnTo>
                  <a:pt x="1936185" y="561205"/>
                </a:lnTo>
                <a:lnTo>
                  <a:pt x="1936064" y="679677"/>
                </a:lnTo>
                <a:lnTo>
                  <a:pt x="1930658" y="735710"/>
                </a:lnTo>
                <a:lnTo>
                  <a:pt x="1921823" y="788944"/>
                </a:lnTo>
                <a:lnTo>
                  <a:pt x="1909699" y="839329"/>
                </a:lnTo>
                <a:lnTo>
                  <a:pt x="1894431" y="886817"/>
                </a:lnTo>
                <a:lnTo>
                  <a:pt x="1876159" y="931359"/>
                </a:lnTo>
                <a:lnTo>
                  <a:pt x="1855027" y="972906"/>
                </a:lnTo>
                <a:lnTo>
                  <a:pt x="1831176" y="1011410"/>
                </a:lnTo>
                <a:lnTo>
                  <a:pt x="1804750" y="1046821"/>
                </a:lnTo>
                <a:lnTo>
                  <a:pt x="1775890" y="1079092"/>
                </a:lnTo>
                <a:lnTo>
                  <a:pt x="1744739" y="1108172"/>
                </a:lnTo>
                <a:lnTo>
                  <a:pt x="1711439" y="1134014"/>
                </a:lnTo>
                <a:lnTo>
                  <a:pt x="1676133" y="1156568"/>
                </a:lnTo>
                <a:lnTo>
                  <a:pt x="1638962" y="1175786"/>
                </a:lnTo>
                <a:lnTo>
                  <a:pt x="1600070" y="1191620"/>
                </a:lnTo>
                <a:lnTo>
                  <a:pt x="1559598" y="1204019"/>
                </a:lnTo>
                <a:lnTo>
                  <a:pt x="1517688" y="1212937"/>
                </a:lnTo>
                <a:lnTo>
                  <a:pt x="1474484" y="1218323"/>
                </a:lnTo>
                <a:lnTo>
                  <a:pt x="1430128" y="1220129"/>
                </a:lnTo>
                <a:lnTo>
                  <a:pt x="625468" y="1220129"/>
                </a:lnTo>
                <a:lnTo>
                  <a:pt x="286422" y="1502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54473" y="1640483"/>
            <a:ext cx="1753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5080" indent="-22860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What</a:t>
            </a:r>
            <a:r>
              <a:rPr sz="1750" b="1" spc="-7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conditions </a:t>
            </a:r>
            <a:r>
              <a:rPr sz="1750" b="1" dirty="0">
                <a:latin typeface="Comic Sans MS"/>
                <a:cs typeface="Comic Sans MS"/>
              </a:rPr>
              <a:t>you</a:t>
            </a:r>
            <a:r>
              <a:rPr sz="1750" b="1" spc="-4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have</a:t>
            </a:r>
            <a:r>
              <a:rPr sz="1750" b="1" spc="-4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given?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10725" y="795826"/>
            <a:ext cx="2632710" cy="1201420"/>
          </a:xfrm>
          <a:custGeom>
            <a:avLst/>
            <a:gdLst/>
            <a:ahLst/>
            <a:cxnLst/>
            <a:rect l="l" t="t" r="r" b="b"/>
            <a:pathLst>
              <a:path w="2632709" h="1201420">
                <a:moveTo>
                  <a:pt x="2298979" y="1201352"/>
                </a:moveTo>
                <a:lnTo>
                  <a:pt x="333374" y="1201352"/>
                </a:lnTo>
                <a:lnTo>
                  <a:pt x="284111" y="1197738"/>
                </a:lnTo>
                <a:lnTo>
                  <a:pt x="237091" y="1187238"/>
                </a:lnTo>
                <a:lnTo>
                  <a:pt x="192832" y="1170368"/>
                </a:lnTo>
                <a:lnTo>
                  <a:pt x="151848" y="1147644"/>
                </a:lnTo>
                <a:lnTo>
                  <a:pt x="114656" y="1119581"/>
                </a:lnTo>
                <a:lnTo>
                  <a:pt x="81771" y="1086696"/>
                </a:lnTo>
                <a:lnTo>
                  <a:pt x="53708" y="1049504"/>
                </a:lnTo>
                <a:lnTo>
                  <a:pt x="30984" y="1008520"/>
                </a:lnTo>
                <a:lnTo>
                  <a:pt x="14114" y="964260"/>
                </a:lnTo>
                <a:lnTo>
                  <a:pt x="3614" y="917241"/>
                </a:lnTo>
                <a:lnTo>
                  <a:pt x="0" y="86797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298978" y="0"/>
                </a:lnTo>
                <a:lnTo>
                  <a:pt x="2348242" y="3614"/>
                </a:lnTo>
                <a:lnTo>
                  <a:pt x="2395261" y="14114"/>
                </a:lnTo>
                <a:lnTo>
                  <a:pt x="2439521" y="30984"/>
                </a:lnTo>
                <a:lnTo>
                  <a:pt x="2480504" y="53708"/>
                </a:lnTo>
                <a:lnTo>
                  <a:pt x="2517697" y="81771"/>
                </a:lnTo>
                <a:lnTo>
                  <a:pt x="2550582" y="114656"/>
                </a:lnTo>
                <a:lnTo>
                  <a:pt x="2578644" y="151848"/>
                </a:lnTo>
                <a:lnTo>
                  <a:pt x="2601368" y="192832"/>
                </a:lnTo>
                <a:lnTo>
                  <a:pt x="2618238" y="237091"/>
                </a:lnTo>
                <a:lnTo>
                  <a:pt x="2628739" y="284111"/>
                </a:lnTo>
                <a:lnTo>
                  <a:pt x="2632353" y="333374"/>
                </a:lnTo>
                <a:lnTo>
                  <a:pt x="2632353" y="867977"/>
                </a:lnTo>
                <a:lnTo>
                  <a:pt x="2628739" y="917241"/>
                </a:lnTo>
                <a:lnTo>
                  <a:pt x="2618238" y="964260"/>
                </a:lnTo>
                <a:lnTo>
                  <a:pt x="2601368" y="1008520"/>
                </a:lnTo>
                <a:lnTo>
                  <a:pt x="2578644" y="1049504"/>
                </a:lnTo>
                <a:lnTo>
                  <a:pt x="2550582" y="1086696"/>
                </a:lnTo>
                <a:lnTo>
                  <a:pt x="2517697" y="1119581"/>
                </a:lnTo>
                <a:lnTo>
                  <a:pt x="2480504" y="1147644"/>
                </a:lnTo>
                <a:lnTo>
                  <a:pt x="2439521" y="1170368"/>
                </a:lnTo>
                <a:lnTo>
                  <a:pt x="2395261" y="1187238"/>
                </a:lnTo>
                <a:lnTo>
                  <a:pt x="2348242" y="1197738"/>
                </a:lnTo>
                <a:lnTo>
                  <a:pt x="2298979" y="1201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2519" y="5519323"/>
            <a:ext cx="4749800" cy="1280160"/>
          </a:xfrm>
          <a:custGeom>
            <a:avLst/>
            <a:gdLst/>
            <a:ahLst/>
            <a:cxnLst/>
            <a:rect l="l" t="t" r="r" b="b"/>
            <a:pathLst>
              <a:path w="4749800" h="1280159">
                <a:moveTo>
                  <a:pt x="4417287" y="1279816"/>
                </a:moveTo>
                <a:lnTo>
                  <a:pt x="333373" y="1279816"/>
                </a:lnTo>
                <a:lnTo>
                  <a:pt x="284111" y="1276202"/>
                </a:lnTo>
                <a:lnTo>
                  <a:pt x="237091" y="1265701"/>
                </a:lnTo>
                <a:lnTo>
                  <a:pt x="192832" y="1248831"/>
                </a:lnTo>
                <a:lnTo>
                  <a:pt x="151848" y="1226107"/>
                </a:lnTo>
                <a:lnTo>
                  <a:pt x="114656" y="1198045"/>
                </a:lnTo>
                <a:lnTo>
                  <a:pt x="81771" y="1165160"/>
                </a:lnTo>
                <a:lnTo>
                  <a:pt x="53708" y="1127967"/>
                </a:lnTo>
                <a:lnTo>
                  <a:pt x="30984" y="1086984"/>
                </a:lnTo>
                <a:lnTo>
                  <a:pt x="14114" y="1042724"/>
                </a:lnTo>
                <a:lnTo>
                  <a:pt x="3614" y="995705"/>
                </a:lnTo>
                <a:lnTo>
                  <a:pt x="0" y="94644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417285" y="0"/>
                </a:lnTo>
                <a:lnTo>
                  <a:pt x="4466549" y="3614"/>
                </a:lnTo>
                <a:lnTo>
                  <a:pt x="4513568" y="14114"/>
                </a:lnTo>
                <a:lnTo>
                  <a:pt x="4557827" y="30984"/>
                </a:lnTo>
                <a:lnTo>
                  <a:pt x="4598811" y="53708"/>
                </a:lnTo>
                <a:lnTo>
                  <a:pt x="4636003" y="81771"/>
                </a:lnTo>
                <a:lnTo>
                  <a:pt x="4668889" y="114656"/>
                </a:lnTo>
                <a:lnTo>
                  <a:pt x="4696951" y="151848"/>
                </a:lnTo>
                <a:lnTo>
                  <a:pt x="4719675" y="192832"/>
                </a:lnTo>
                <a:lnTo>
                  <a:pt x="4736545" y="237091"/>
                </a:lnTo>
                <a:lnTo>
                  <a:pt x="4747045" y="284111"/>
                </a:lnTo>
                <a:lnTo>
                  <a:pt x="4749319" y="315104"/>
                </a:lnTo>
                <a:lnTo>
                  <a:pt x="4749319" y="964712"/>
                </a:lnTo>
                <a:lnTo>
                  <a:pt x="4736545" y="1042724"/>
                </a:lnTo>
                <a:lnTo>
                  <a:pt x="4719675" y="1086984"/>
                </a:lnTo>
                <a:lnTo>
                  <a:pt x="4696951" y="1127967"/>
                </a:lnTo>
                <a:lnTo>
                  <a:pt x="4668889" y="1165160"/>
                </a:lnTo>
                <a:lnTo>
                  <a:pt x="4636003" y="1198045"/>
                </a:lnTo>
                <a:lnTo>
                  <a:pt x="4598811" y="1226107"/>
                </a:lnTo>
                <a:lnTo>
                  <a:pt x="4557827" y="1248831"/>
                </a:lnTo>
                <a:lnTo>
                  <a:pt x="4513568" y="1265701"/>
                </a:lnTo>
                <a:lnTo>
                  <a:pt x="4466549" y="1276202"/>
                </a:lnTo>
                <a:lnTo>
                  <a:pt x="4417287" y="127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90781" y="795826"/>
            <a:ext cx="6946265" cy="4372610"/>
            <a:chOff x="190781" y="795826"/>
            <a:chExt cx="6946265" cy="43726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781" y="795826"/>
              <a:ext cx="3324224" cy="13906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505" y="2348937"/>
              <a:ext cx="6029325" cy="2819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68917" y="1291589"/>
              <a:ext cx="294640" cy="1143635"/>
            </a:xfrm>
            <a:custGeom>
              <a:avLst/>
              <a:gdLst/>
              <a:ahLst/>
              <a:cxnLst/>
              <a:rect l="l" t="t" r="r" b="b"/>
              <a:pathLst>
                <a:path w="294639" h="1143635">
                  <a:moveTo>
                    <a:pt x="294474" y="972667"/>
                  </a:moveTo>
                  <a:lnTo>
                    <a:pt x="294424" y="970775"/>
                  </a:lnTo>
                  <a:lnTo>
                    <a:pt x="294259" y="972642"/>
                  </a:lnTo>
                  <a:lnTo>
                    <a:pt x="294284" y="968705"/>
                  </a:lnTo>
                  <a:lnTo>
                    <a:pt x="294386" y="969175"/>
                  </a:lnTo>
                  <a:lnTo>
                    <a:pt x="294322" y="966800"/>
                  </a:lnTo>
                  <a:lnTo>
                    <a:pt x="293370" y="961085"/>
                  </a:lnTo>
                  <a:lnTo>
                    <a:pt x="289560" y="955370"/>
                  </a:lnTo>
                  <a:lnTo>
                    <a:pt x="284797" y="952512"/>
                  </a:lnTo>
                  <a:lnTo>
                    <a:pt x="283019" y="951865"/>
                  </a:lnTo>
                  <a:lnTo>
                    <a:pt x="279704" y="949337"/>
                  </a:lnTo>
                  <a:lnTo>
                    <a:pt x="278599" y="948817"/>
                  </a:lnTo>
                  <a:lnTo>
                    <a:pt x="274320" y="946797"/>
                  </a:lnTo>
                  <a:lnTo>
                    <a:pt x="268033" y="946899"/>
                  </a:lnTo>
                  <a:lnTo>
                    <a:pt x="261213" y="948334"/>
                  </a:lnTo>
                  <a:lnTo>
                    <a:pt x="254762" y="950671"/>
                  </a:lnTo>
                  <a:lnTo>
                    <a:pt x="251460" y="951560"/>
                  </a:lnTo>
                  <a:lnTo>
                    <a:pt x="204190" y="993228"/>
                  </a:lnTo>
                  <a:lnTo>
                    <a:pt x="161925" y="1047762"/>
                  </a:lnTo>
                  <a:lnTo>
                    <a:pt x="155092" y="1058354"/>
                  </a:lnTo>
                  <a:lnTo>
                    <a:pt x="145935" y="1061453"/>
                  </a:lnTo>
                  <a:lnTo>
                    <a:pt x="129133" y="1046594"/>
                  </a:lnTo>
                  <a:lnTo>
                    <a:pt x="126403" y="1042631"/>
                  </a:lnTo>
                  <a:lnTo>
                    <a:pt x="131686" y="1034808"/>
                  </a:lnTo>
                  <a:lnTo>
                    <a:pt x="142544" y="1011555"/>
                  </a:lnTo>
                  <a:lnTo>
                    <a:pt x="149656" y="996315"/>
                  </a:lnTo>
                  <a:lnTo>
                    <a:pt x="167081" y="952830"/>
                  </a:lnTo>
                  <a:lnTo>
                    <a:pt x="181927" y="913447"/>
                  </a:lnTo>
                  <a:lnTo>
                    <a:pt x="192189" y="887679"/>
                  </a:lnTo>
                  <a:lnTo>
                    <a:pt x="208445" y="837907"/>
                  </a:lnTo>
                  <a:lnTo>
                    <a:pt x="214896" y="790575"/>
                  </a:lnTo>
                  <a:lnTo>
                    <a:pt x="215900" y="751636"/>
                  </a:lnTo>
                  <a:lnTo>
                    <a:pt x="214960" y="727849"/>
                  </a:lnTo>
                  <a:lnTo>
                    <a:pt x="209207" y="669061"/>
                  </a:lnTo>
                  <a:lnTo>
                    <a:pt x="196926" y="591870"/>
                  </a:lnTo>
                  <a:lnTo>
                    <a:pt x="187833" y="545071"/>
                  </a:lnTo>
                  <a:lnTo>
                    <a:pt x="176517" y="492125"/>
                  </a:lnTo>
                  <a:lnTo>
                    <a:pt x="162763" y="432498"/>
                  </a:lnTo>
                  <a:lnTo>
                    <a:pt x="146380" y="365696"/>
                  </a:lnTo>
                  <a:lnTo>
                    <a:pt x="127165" y="291172"/>
                  </a:lnTo>
                  <a:lnTo>
                    <a:pt x="104902" y="208432"/>
                  </a:lnTo>
                  <a:lnTo>
                    <a:pt x="79413" y="116941"/>
                  </a:lnTo>
                  <a:lnTo>
                    <a:pt x="50482" y="16192"/>
                  </a:lnTo>
                  <a:lnTo>
                    <a:pt x="21907" y="0"/>
                  </a:lnTo>
                  <a:lnTo>
                    <a:pt x="15557" y="2984"/>
                  </a:lnTo>
                  <a:lnTo>
                    <a:pt x="9753" y="8813"/>
                  </a:lnTo>
                  <a:lnTo>
                    <a:pt x="5029" y="17145"/>
                  </a:lnTo>
                  <a:lnTo>
                    <a:pt x="1905" y="27622"/>
                  </a:lnTo>
                  <a:lnTo>
                    <a:pt x="5245" y="58331"/>
                  </a:lnTo>
                  <a:lnTo>
                    <a:pt x="18796" y="104406"/>
                  </a:lnTo>
                  <a:lnTo>
                    <a:pt x="39217" y="160439"/>
                  </a:lnTo>
                  <a:lnTo>
                    <a:pt x="63157" y="221043"/>
                  </a:lnTo>
                  <a:lnTo>
                    <a:pt x="87299" y="280809"/>
                  </a:lnTo>
                  <a:lnTo>
                    <a:pt x="108318" y="334340"/>
                  </a:lnTo>
                  <a:lnTo>
                    <a:pt x="122872" y="376237"/>
                  </a:lnTo>
                  <a:lnTo>
                    <a:pt x="137388" y="424230"/>
                  </a:lnTo>
                  <a:lnTo>
                    <a:pt x="147637" y="468630"/>
                  </a:lnTo>
                  <a:lnTo>
                    <a:pt x="153377" y="506298"/>
                  </a:lnTo>
                  <a:lnTo>
                    <a:pt x="157873" y="547814"/>
                  </a:lnTo>
                  <a:lnTo>
                    <a:pt x="161290" y="590931"/>
                  </a:lnTo>
                  <a:lnTo>
                    <a:pt x="163804" y="633018"/>
                  </a:lnTo>
                  <a:lnTo>
                    <a:pt x="165658" y="676846"/>
                  </a:lnTo>
                  <a:lnTo>
                    <a:pt x="167043" y="720813"/>
                  </a:lnTo>
                  <a:lnTo>
                    <a:pt x="166103" y="764413"/>
                  </a:lnTo>
                  <a:lnTo>
                    <a:pt x="160972" y="806767"/>
                  </a:lnTo>
                  <a:lnTo>
                    <a:pt x="150990" y="847394"/>
                  </a:lnTo>
                  <a:lnTo>
                    <a:pt x="136918" y="888098"/>
                  </a:lnTo>
                  <a:lnTo>
                    <a:pt x="121056" y="925042"/>
                  </a:lnTo>
                  <a:lnTo>
                    <a:pt x="97180" y="966000"/>
                  </a:lnTo>
                  <a:lnTo>
                    <a:pt x="88099" y="975004"/>
                  </a:lnTo>
                  <a:lnTo>
                    <a:pt x="84823" y="978319"/>
                  </a:lnTo>
                  <a:lnTo>
                    <a:pt x="51435" y="921080"/>
                  </a:lnTo>
                  <a:lnTo>
                    <a:pt x="18097" y="907745"/>
                  </a:lnTo>
                  <a:lnTo>
                    <a:pt x="11645" y="911847"/>
                  </a:lnTo>
                  <a:lnTo>
                    <a:pt x="5829" y="919175"/>
                  </a:lnTo>
                  <a:lnTo>
                    <a:pt x="1612" y="928636"/>
                  </a:lnTo>
                  <a:lnTo>
                    <a:pt x="0" y="939177"/>
                  </a:lnTo>
                  <a:lnTo>
                    <a:pt x="8572" y="972489"/>
                  </a:lnTo>
                  <a:lnTo>
                    <a:pt x="30175" y="1019606"/>
                  </a:lnTo>
                  <a:lnTo>
                    <a:pt x="58635" y="1069886"/>
                  </a:lnTo>
                  <a:lnTo>
                    <a:pt x="87782" y="1112659"/>
                  </a:lnTo>
                  <a:lnTo>
                    <a:pt x="120408" y="1141907"/>
                  </a:lnTo>
                  <a:lnTo>
                    <a:pt x="128943" y="1143482"/>
                  </a:lnTo>
                  <a:lnTo>
                    <a:pt x="137287" y="1142911"/>
                  </a:lnTo>
                  <a:lnTo>
                    <a:pt x="179070" y="1115390"/>
                  </a:lnTo>
                  <a:lnTo>
                    <a:pt x="217995" y="1076693"/>
                  </a:lnTo>
                  <a:lnTo>
                    <a:pt x="232143" y="1061453"/>
                  </a:lnTo>
                  <a:lnTo>
                    <a:pt x="238671" y="1054442"/>
                  </a:lnTo>
                  <a:lnTo>
                    <a:pt x="266712" y="1022540"/>
                  </a:lnTo>
                  <a:lnTo>
                    <a:pt x="289560" y="989660"/>
                  </a:lnTo>
                  <a:lnTo>
                    <a:pt x="290347" y="987552"/>
                  </a:lnTo>
                  <a:lnTo>
                    <a:pt x="291236" y="986218"/>
                  </a:lnTo>
                  <a:lnTo>
                    <a:pt x="293484" y="979538"/>
                  </a:lnTo>
                  <a:lnTo>
                    <a:pt x="294474" y="972667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CONDITIONAL</a:t>
            </a:r>
            <a:r>
              <a:rPr sz="2400" spc="-145" dirty="0"/>
              <a:t> </a:t>
            </a:r>
            <a:r>
              <a:rPr sz="2400" spc="-10" dirty="0"/>
              <a:t>COLUMNS</a:t>
            </a:r>
            <a:endParaRPr sz="24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4353622" y="893754"/>
            <a:ext cx="232029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Conditional Columns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allow you </a:t>
            </a:r>
            <a:r>
              <a:rPr sz="1200" spc="-25" dirty="0">
                <a:latin typeface="Comic Sans MS"/>
                <a:cs typeface="Comic Sans MS"/>
              </a:rPr>
              <a:t>to </a:t>
            </a:r>
            <a:r>
              <a:rPr sz="1200" dirty="0">
                <a:latin typeface="Comic Sans MS"/>
                <a:cs typeface="Comic Sans MS"/>
              </a:rPr>
              <a:t>define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new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fields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based</a:t>
            </a:r>
            <a:endParaRPr sz="1200">
              <a:latin typeface="Comic Sans MS"/>
              <a:cs typeface="Comic Sans MS"/>
            </a:endParaRPr>
          </a:p>
          <a:p>
            <a:pPr marL="332105" marR="100965" indent="-224790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on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logical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rules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conditions </a:t>
            </a:r>
            <a:r>
              <a:rPr sz="1200" dirty="0">
                <a:latin typeface="Comic Sans MS"/>
                <a:cs typeface="Comic Sans MS"/>
              </a:rPr>
              <a:t>(IF/THEN </a:t>
            </a:r>
            <a:r>
              <a:rPr sz="1200" spc="-10" dirty="0">
                <a:latin typeface="Comic Sans MS"/>
                <a:cs typeface="Comic Sans MS"/>
              </a:rPr>
              <a:t>statements)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4933" y="5566280"/>
            <a:ext cx="443166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2475" marR="186690" indent="-55816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Here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we’re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creating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conditional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named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Quantity </a:t>
            </a:r>
            <a:r>
              <a:rPr sz="1200" dirty="0">
                <a:latin typeface="Comic Sans MS"/>
                <a:cs typeface="Comic Sans MS"/>
              </a:rPr>
              <a:t>Type,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which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based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Quantity:</a:t>
            </a:r>
            <a:endParaRPr sz="1200">
              <a:latin typeface="Comic Sans MS"/>
              <a:cs typeface="Comic Sans MS"/>
            </a:endParaRPr>
          </a:p>
          <a:p>
            <a:pPr marL="386080" indent="-104775">
              <a:lnSpc>
                <a:spcPct val="100000"/>
              </a:lnSpc>
              <a:spcBef>
                <a:spcPts val="209"/>
              </a:spcBef>
              <a:buChar char="•"/>
              <a:tabLst>
                <a:tab pos="386080" algn="l"/>
              </a:tabLst>
            </a:pP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Quantity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=1,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Quantity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Type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“Single</a:t>
            </a:r>
            <a:r>
              <a:rPr sz="1200" spc="-10" dirty="0">
                <a:latin typeface="Comic Sans MS"/>
                <a:cs typeface="Comic Sans MS"/>
              </a:rPr>
              <a:t> Item”</a:t>
            </a:r>
            <a:endParaRPr sz="1200">
              <a:latin typeface="Comic Sans MS"/>
              <a:cs typeface="Comic Sans MS"/>
            </a:endParaRPr>
          </a:p>
          <a:p>
            <a:pPr marL="117475" indent="-104775">
              <a:lnSpc>
                <a:spcPct val="100000"/>
              </a:lnSpc>
              <a:spcBef>
                <a:spcPts val="209"/>
              </a:spcBef>
              <a:buChar char="•"/>
              <a:tabLst>
                <a:tab pos="117475" algn="l"/>
              </a:tabLst>
            </a:pPr>
            <a:r>
              <a:rPr sz="1200" dirty="0">
                <a:latin typeface="Comic Sans MS"/>
                <a:cs typeface="Comic Sans MS"/>
              </a:rPr>
              <a:t>Else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Quantity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&gt;1,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Quantity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Type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“Multiple</a:t>
            </a:r>
            <a:r>
              <a:rPr sz="1200" spc="-10" dirty="0">
                <a:latin typeface="Comic Sans MS"/>
                <a:cs typeface="Comic Sans MS"/>
              </a:rPr>
              <a:t> Items”</a:t>
            </a:r>
            <a:endParaRPr sz="1200">
              <a:latin typeface="Comic Sans MS"/>
              <a:cs typeface="Comic Sans MS"/>
            </a:endParaRPr>
          </a:p>
          <a:p>
            <a:pPr marL="1196340" lvl="1" indent="-104775">
              <a:lnSpc>
                <a:spcPct val="100000"/>
              </a:lnSpc>
              <a:spcBef>
                <a:spcPts val="209"/>
              </a:spcBef>
              <a:buChar char="•"/>
              <a:tabLst>
                <a:tab pos="1196340" algn="l"/>
              </a:tabLst>
            </a:pPr>
            <a:r>
              <a:rPr sz="1200" dirty="0">
                <a:latin typeface="Comic Sans MS"/>
                <a:cs typeface="Comic Sans MS"/>
              </a:rPr>
              <a:t>Else;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Quantity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Type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10" dirty="0">
                <a:latin typeface="Comic Sans MS"/>
                <a:cs typeface="Comic Sans MS"/>
              </a:rPr>
              <a:t> “Other”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14490" y="352097"/>
            <a:ext cx="5230495" cy="391160"/>
          </a:xfrm>
          <a:custGeom>
            <a:avLst/>
            <a:gdLst/>
            <a:ahLst/>
            <a:cxnLst/>
            <a:rect l="l" t="t" r="r" b="b"/>
            <a:pathLst>
              <a:path w="5230495" h="391159">
                <a:moveTo>
                  <a:pt x="5034525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5034525" y="0"/>
                </a:lnTo>
                <a:lnTo>
                  <a:pt x="5072859" y="3792"/>
                </a:lnTo>
                <a:lnTo>
                  <a:pt x="5109370" y="14887"/>
                </a:lnTo>
                <a:lnTo>
                  <a:pt x="5143033" y="32859"/>
                </a:lnTo>
                <a:lnTo>
                  <a:pt x="5172821" y="57284"/>
                </a:lnTo>
                <a:lnTo>
                  <a:pt x="5197245" y="87072"/>
                </a:lnTo>
                <a:lnTo>
                  <a:pt x="5215217" y="120735"/>
                </a:lnTo>
                <a:lnTo>
                  <a:pt x="5226312" y="157246"/>
                </a:lnTo>
                <a:lnTo>
                  <a:pt x="5230105" y="195580"/>
                </a:lnTo>
                <a:lnTo>
                  <a:pt x="5226312" y="233914"/>
                </a:lnTo>
                <a:lnTo>
                  <a:pt x="5215217" y="270425"/>
                </a:lnTo>
                <a:lnTo>
                  <a:pt x="5197245" y="304088"/>
                </a:lnTo>
                <a:lnTo>
                  <a:pt x="5172821" y="333876"/>
                </a:lnTo>
                <a:lnTo>
                  <a:pt x="5143033" y="358301"/>
                </a:lnTo>
                <a:lnTo>
                  <a:pt x="5109370" y="376273"/>
                </a:lnTo>
                <a:lnTo>
                  <a:pt x="5072859" y="387368"/>
                </a:lnTo>
                <a:lnTo>
                  <a:pt x="5034525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377" y="6120000"/>
            <a:ext cx="2293620" cy="1081405"/>
          </a:xfrm>
          <a:custGeom>
            <a:avLst/>
            <a:gdLst/>
            <a:ahLst/>
            <a:cxnLst/>
            <a:rect l="l" t="t" r="r" b="b"/>
            <a:pathLst>
              <a:path w="2293620" h="1081404">
                <a:moveTo>
                  <a:pt x="2293601" y="1080899"/>
                </a:moveTo>
                <a:lnTo>
                  <a:pt x="0" y="1080899"/>
                </a:lnTo>
                <a:lnTo>
                  <a:pt x="1039" y="1033151"/>
                </a:lnTo>
                <a:lnTo>
                  <a:pt x="4189" y="986813"/>
                </a:lnTo>
                <a:lnTo>
                  <a:pt x="9386" y="941025"/>
                </a:lnTo>
                <a:lnTo>
                  <a:pt x="16588" y="895828"/>
                </a:lnTo>
                <a:lnTo>
                  <a:pt x="25751" y="851262"/>
                </a:lnTo>
                <a:lnTo>
                  <a:pt x="36832" y="807368"/>
                </a:lnTo>
                <a:lnTo>
                  <a:pt x="49789" y="764186"/>
                </a:lnTo>
                <a:lnTo>
                  <a:pt x="64577" y="721757"/>
                </a:lnTo>
                <a:lnTo>
                  <a:pt x="81155" y="680122"/>
                </a:lnTo>
                <a:lnTo>
                  <a:pt x="99480" y="639321"/>
                </a:lnTo>
                <a:lnTo>
                  <a:pt x="119507" y="599394"/>
                </a:lnTo>
                <a:lnTo>
                  <a:pt x="141194" y="560382"/>
                </a:lnTo>
                <a:lnTo>
                  <a:pt x="164499" y="522326"/>
                </a:lnTo>
                <a:lnTo>
                  <a:pt x="189378" y="485266"/>
                </a:lnTo>
                <a:lnTo>
                  <a:pt x="215787" y="449242"/>
                </a:lnTo>
                <a:lnTo>
                  <a:pt x="243685" y="414296"/>
                </a:lnTo>
                <a:lnTo>
                  <a:pt x="273027" y="380467"/>
                </a:lnTo>
                <a:lnTo>
                  <a:pt x="303772" y="347796"/>
                </a:lnTo>
                <a:lnTo>
                  <a:pt x="335875" y="316324"/>
                </a:lnTo>
                <a:lnTo>
                  <a:pt x="369294" y="286091"/>
                </a:lnTo>
                <a:lnTo>
                  <a:pt x="403987" y="257138"/>
                </a:lnTo>
                <a:lnTo>
                  <a:pt x="439908" y="229505"/>
                </a:lnTo>
                <a:lnTo>
                  <a:pt x="477017" y="203233"/>
                </a:lnTo>
                <a:lnTo>
                  <a:pt x="515270" y="178362"/>
                </a:lnTo>
                <a:lnTo>
                  <a:pt x="554623" y="154933"/>
                </a:lnTo>
                <a:lnTo>
                  <a:pt x="595034" y="132987"/>
                </a:lnTo>
                <a:lnTo>
                  <a:pt x="636459" y="112563"/>
                </a:lnTo>
                <a:lnTo>
                  <a:pt x="678856" y="93703"/>
                </a:lnTo>
                <a:lnTo>
                  <a:pt x="722182" y="76446"/>
                </a:lnTo>
                <a:lnTo>
                  <a:pt x="766393" y="60834"/>
                </a:lnTo>
                <a:lnTo>
                  <a:pt x="811447" y="46907"/>
                </a:lnTo>
                <a:lnTo>
                  <a:pt x="857300" y="34705"/>
                </a:lnTo>
                <a:lnTo>
                  <a:pt x="903910" y="24269"/>
                </a:lnTo>
                <a:lnTo>
                  <a:pt x="951233" y="15640"/>
                </a:lnTo>
                <a:lnTo>
                  <a:pt x="999227" y="8858"/>
                </a:lnTo>
                <a:lnTo>
                  <a:pt x="1047848" y="3964"/>
                </a:lnTo>
                <a:lnTo>
                  <a:pt x="1097054" y="997"/>
                </a:lnTo>
                <a:lnTo>
                  <a:pt x="1146800" y="0"/>
                </a:lnTo>
                <a:lnTo>
                  <a:pt x="1196547" y="997"/>
                </a:lnTo>
                <a:lnTo>
                  <a:pt x="1245753" y="3964"/>
                </a:lnTo>
                <a:lnTo>
                  <a:pt x="1294374" y="8858"/>
                </a:lnTo>
                <a:lnTo>
                  <a:pt x="1342367" y="15640"/>
                </a:lnTo>
                <a:lnTo>
                  <a:pt x="1389690" y="24269"/>
                </a:lnTo>
                <a:lnTo>
                  <a:pt x="1436300" y="34705"/>
                </a:lnTo>
                <a:lnTo>
                  <a:pt x="1482154" y="46907"/>
                </a:lnTo>
                <a:lnTo>
                  <a:pt x="1527207" y="60834"/>
                </a:lnTo>
                <a:lnTo>
                  <a:pt x="1571419" y="76446"/>
                </a:lnTo>
                <a:lnTo>
                  <a:pt x="1614744" y="93703"/>
                </a:lnTo>
                <a:lnTo>
                  <a:pt x="1657142" y="112563"/>
                </a:lnTo>
                <a:lnTo>
                  <a:pt x="1698567" y="132987"/>
                </a:lnTo>
                <a:lnTo>
                  <a:pt x="1738978" y="154933"/>
                </a:lnTo>
                <a:lnTo>
                  <a:pt x="1778331" y="178362"/>
                </a:lnTo>
                <a:lnTo>
                  <a:pt x="1816583" y="203233"/>
                </a:lnTo>
                <a:lnTo>
                  <a:pt x="1853692" y="229505"/>
                </a:lnTo>
                <a:lnTo>
                  <a:pt x="1889614" y="257138"/>
                </a:lnTo>
                <a:lnTo>
                  <a:pt x="1924306" y="286091"/>
                </a:lnTo>
                <a:lnTo>
                  <a:pt x="1957725" y="316324"/>
                </a:lnTo>
                <a:lnTo>
                  <a:pt x="1989829" y="347796"/>
                </a:lnTo>
                <a:lnTo>
                  <a:pt x="2020573" y="380467"/>
                </a:lnTo>
                <a:lnTo>
                  <a:pt x="2049916" y="414296"/>
                </a:lnTo>
                <a:lnTo>
                  <a:pt x="2077813" y="449242"/>
                </a:lnTo>
                <a:lnTo>
                  <a:pt x="2104223" y="485266"/>
                </a:lnTo>
                <a:lnTo>
                  <a:pt x="2129102" y="522326"/>
                </a:lnTo>
                <a:lnTo>
                  <a:pt x="2152406" y="560382"/>
                </a:lnTo>
                <a:lnTo>
                  <a:pt x="2174094" y="599394"/>
                </a:lnTo>
                <a:lnTo>
                  <a:pt x="2194121" y="639321"/>
                </a:lnTo>
                <a:lnTo>
                  <a:pt x="2212445" y="680122"/>
                </a:lnTo>
                <a:lnTo>
                  <a:pt x="2229023" y="721757"/>
                </a:lnTo>
                <a:lnTo>
                  <a:pt x="2243812" y="764186"/>
                </a:lnTo>
                <a:lnTo>
                  <a:pt x="2256769" y="807368"/>
                </a:lnTo>
                <a:lnTo>
                  <a:pt x="2267850" y="851262"/>
                </a:lnTo>
                <a:lnTo>
                  <a:pt x="2277013" y="895828"/>
                </a:lnTo>
                <a:lnTo>
                  <a:pt x="2284215" y="941025"/>
                </a:lnTo>
                <a:lnTo>
                  <a:pt x="2289412" y="986813"/>
                </a:lnTo>
                <a:lnTo>
                  <a:pt x="2292562" y="1033151"/>
                </a:lnTo>
                <a:lnTo>
                  <a:pt x="2293601" y="1080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1153" y="4430553"/>
            <a:ext cx="419734" cy="419734"/>
          </a:xfrm>
          <a:custGeom>
            <a:avLst/>
            <a:gdLst/>
            <a:ahLst/>
            <a:cxnLst/>
            <a:rect l="l" t="t" r="r" b="b"/>
            <a:pathLst>
              <a:path w="419734" h="419735">
                <a:moveTo>
                  <a:pt x="209637" y="419275"/>
                </a:moveTo>
                <a:lnTo>
                  <a:pt x="161569" y="413738"/>
                </a:lnTo>
                <a:lnTo>
                  <a:pt x="117444" y="397967"/>
                </a:lnTo>
                <a:lnTo>
                  <a:pt x="78519" y="373220"/>
                </a:lnTo>
                <a:lnTo>
                  <a:pt x="46054" y="340755"/>
                </a:lnTo>
                <a:lnTo>
                  <a:pt x="21307" y="301831"/>
                </a:lnTo>
                <a:lnTo>
                  <a:pt x="5536" y="257705"/>
                </a:lnTo>
                <a:lnTo>
                  <a:pt x="0" y="209637"/>
                </a:lnTo>
                <a:lnTo>
                  <a:pt x="5536" y="161569"/>
                </a:lnTo>
                <a:lnTo>
                  <a:pt x="21307" y="117444"/>
                </a:lnTo>
                <a:lnTo>
                  <a:pt x="46054" y="78520"/>
                </a:lnTo>
                <a:lnTo>
                  <a:pt x="78519" y="46055"/>
                </a:lnTo>
                <a:lnTo>
                  <a:pt x="117444" y="21307"/>
                </a:lnTo>
                <a:lnTo>
                  <a:pt x="161569" y="5536"/>
                </a:lnTo>
                <a:lnTo>
                  <a:pt x="209637" y="0"/>
                </a:lnTo>
                <a:lnTo>
                  <a:pt x="257705" y="5536"/>
                </a:lnTo>
                <a:lnTo>
                  <a:pt x="301831" y="21307"/>
                </a:lnTo>
                <a:lnTo>
                  <a:pt x="340755" y="46055"/>
                </a:lnTo>
                <a:lnTo>
                  <a:pt x="373220" y="78520"/>
                </a:lnTo>
                <a:lnTo>
                  <a:pt x="397967" y="117444"/>
                </a:lnTo>
                <a:lnTo>
                  <a:pt x="413738" y="161569"/>
                </a:lnTo>
                <a:lnTo>
                  <a:pt x="419275" y="209637"/>
                </a:lnTo>
                <a:lnTo>
                  <a:pt x="413738" y="257705"/>
                </a:lnTo>
                <a:lnTo>
                  <a:pt x="397967" y="301831"/>
                </a:lnTo>
                <a:lnTo>
                  <a:pt x="373220" y="340755"/>
                </a:lnTo>
                <a:lnTo>
                  <a:pt x="340755" y="373220"/>
                </a:lnTo>
                <a:lnTo>
                  <a:pt x="301831" y="397967"/>
                </a:lnTo>
                <a:lnTo>
                  <a:pt x="257705" y="413738"/>
                </a:lnTo>
                <a:lnTo>
                  <a:pt x="209637" y="419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512737" y="909478"/>
            <a:ext cx="3599815" cy="1201420"/>
          </a:xfrm>
          <a:custGeom>
            <a:avLst/>
            <a:gdLst/>
            <a:ahLst/>
            <a:cxnLst/>
            <a:rect l="l" t="t" r="r" b="b"/>
            <a:pathLst>
              <a:path w="3599815" h="1201420">
                <a:moveTo>
                  <a:pt x="3266625" y="1201352"/>
                </a:moveTo>
                <a:lnTo>
                  <a:pt x="333373" y="1201352"/>
                </a:lnTo>
                <a:lnTo>
                  <a:pt x="284111" y="1197738"/>
                </a:lnTo>
                <a:lnTo>
                  <a:pt x="237091" y="1187238"/>
                </a:lnTo>
                <a:lnTo>
                  <a:pt x="192832" y="1170368"/>
                </a:lnTo>
                <a:lnTo>
                  <a:pt x="151848" y="1147644"/>
                </a:lnTo>
                <a:lnTo>
                  <a:pt x="114656" y="1119581"/>
                </a:lnTo>
                <a:lnTo>
                  <a:pt x="81771" y="1086696"/>
                </a:lnTo>
                <a:lnTo>
                  <a:pt x="53708" y="1049504"/>
                </a:lnTo>
                <a:lnTo>
                  <a:pt x="30984" y="1008520"/>
                </a:lnTo>
                <a:lnTo>
                  <a:pt x="14114" y="964261"/>
                </a:lnTo>
                <a:lnTo>
                  <a:pt x="3614" y="917241"/>
                </a:lnTo>
                <a:lnTo>
                  <a:pt x="0" y="86797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266624" y="0"/>
                </a:lnTo>
                <a:lnTo>
                  <a:pt x="3315888" y="3614"/>
                </a:lnTo>
                <a:lnTo>
                  <a:pt x="3362907" y="14114"/>
                </a:lnTo>
                <a:lnTo>
                  <a:pt x="3407167" y="30984"/>
                </a:lnTo>
                <a:lnTo>
                  <a:pt x="3448150" y="53708"/>
                </a:lnTo>
                <a:lnTo>
                  <a:pt x="3485343" y="81771"/>
                </a:lnTo>
                <a:lnTo>
                  <a:pt x="3518228" y="114656"/>
                </a:lnTo>
                <a:lnTo>
                  <a:pt x="3546291" y="151848"/>
                </a:lnTo>
                <a:lnTo>
                  <a:pt x="3569015" y="192832"/>
                </a:lnTo>
                <a:lnTo>
                  <a:pt x="3585885" y="237091"/>
                </a:lnTo>
                <a:lnTo>
                  <a:pt x="3596385" y="284111"/>
                </a:lnTo>
                <a:lnTo>
                  <a:pt x="3599365" y="324733"/>
                </a:lnTo>
                <a:lnTo>
                  <a:pt x="3599365" y="876619"/>
                </a:lnTo>
                <a:lnTo>
                  <a:pt x="3596385" y="917241"/>
                </a:lnTo>
                <a:lnTo>
                  <a:pt x="3585885" y="964261"/>
                </a:lnTo>
                <a:lnTo>
                  <a:pt x="3569015" y="1008520"/>
                </a:lnTo>
                <a:lnTo>
                  <a:pt x="3546291" y="1049504"/>
                </a:lnTo>
                <a:lnTo>
                  <a:pt x="3518228" y="1086696"/>
                </a:lnTo>
                <a:lnTo>
                  <a:pt x="3485343" y="1119581"/>
                </a:lnTo>
                <a:lnTo>
                  <a:pt x="3448150" y="1147644"/>
                </a:lnTo>
                <a:lnTo>
                  <a:pt x="3407167" y="1170368"/>
                </a:lnTo>
                <a:lnTo>
                  <a:pt x="3362907" y="1187238"/>
                </a:lnTo>
                <a:lnTo>
                  <a:pt x="3315888" y="1197738"/>
                </a:lnTo>
                <a:lnTo>
                  <a:pt x="3266625" y="1201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3088" y="1433561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4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09"/>
                </a:lnTo>
                <a:lnTo>
                  <a:pt x="1951" y="656048"/>
                </a:lnTo>
                <a:lnTo>
                  <a:pt x="0" y="591036"/>
                </a:lnTo>
                <a:lnTo>
                  <a:pt x="1743" y="531988"/>
                </a:lnTo>
                <a:lnTo>
                  <a:pt x="6880" y="475885"/>
                </a:lnTo>
                <a:lnTo>
                  <a:pt x="15267" y="422754"/>
                </a:lnTo>
                <a:lnTo>
                  <a:pt x="26762" y="372623"/>
                </a:lnTo>
                <a:lnTo>
                  <a:pt x="41221" y="325522"/>
                </a:lnTo>
                <a:lnTo>
                  <a:pt x="58503" y="281477"/>
                </a:lnTo>
                <a:lnTo>
                  <a:pt x="78465" y="240519"/>
                </a:lnTo>
                <a:lnTo>
                  <a:pt x="100964" y="202674"/>
                </a:lnTo>
                <a:lnTo>
                  <a:pt x="125859" y="167971"/>
                </a:lnTo>
                <a:lnTo>
                  <a:pt x="153005" y="136439"/>
                </a:lnTo>
                <a:lnTo>
                  <a:pt x="182261" y="108106"/>
                </a:lnTo>
                <a:lnTo>
                  <a:pt x="213484" y="83000"/>
                </a:lnTo>
                <a:lnTo>
                  <a:pt x="246531" y="61149"/>
                </a:lnTo>
                <a:lnTo>
                  <a:pt x="281261" y="42583"/>
                </a:lnTo>
                <a:lnTo>
                  <a:pt x="317529" y="27328"/>
                </a:lnTo>
                <a:lnTo>
                  <a:pt x="355195" y="15414"/>
                </a:lnTo>
                <a:lnTo>
                  <a:pt x="394114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361233" y="0"/>
                </a:lnTo>
                <a:lnTo>
                  <a:pt x="1403453" y="1722"/>
                </a:lnTo>
                <a:lnTo>
                  <a:pt x="1444576" y="6869"/>
                </a:lnTo>
                <a:lnTo>
                  <a:pt x="1484467" y="15414"/>
                </a:lnTo>
                <a:lnTo>
                  <a:pt x="1522990" y="27328"/>
                </a:lnTo>
                <a:lnTo>
                  <a:pt x="1560010" y="42582"/>
                </a:lnTo>
                <a:lnTo>
                  <a:pt x="1595391" y="61147"/>
                </a:lnTo>
                <a:lnTo>
                  <a:pt x="1628998" y="82997"/>
                </a:lnTo>
                <a:lnTo>
                  <a:pt x="1660695" y="108102"/>
                </a:lnTo>
                <a:lnTo>
                  <a:pt x="1690346" y="136433"/>
                </a:lnTo>
                <a:lnTo>
                  <a:pt x="1717817" y="167963"/>
                </a:lnTo>
                <a:lnTo>
                  <a:pt x="1742970" y="202663"/>
                </a:lnTo>
                <a:lnTo>
                  <a:pt x="1765672" y="240505"/>
                </a:lnTo>
                <a:lnTo>
                  <a:pt x="1785786" y="281460"/>
                </a:lnTo>
                <a:lnTo>
                  <a:pt x="1803177" y="325500"/>
                </a:lnTo>
                <a:lnTo>
                  <a:pt x="1817710" y="372597"/>
                </a:lnTo>
                <a:lnTo>
                  <a:pt x="1829248" y="422721"/>
                </a:lnTo>
                <a:lnTo>
                  <a:pt x="1837657" y="475846"/>
                </a:lnTo>
                <a:lnTo>
                  <a:pt x="1838037" y="479989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0"/>
                </a:lnTo>
                <a:lnTo>
                  <a:pt x="1798619" y="856156"/>
                </a:lnTo>
                <a:lnTo>
                  <a:pt x="1779369" y="899994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5"/>
                </a:lnTo>
                <a:lnTo>
                  <a:pt x="1531349" y="1131147"/>
                </a:lnTo>
                <a:lnTo>
                  <a:pt x="1490985" y="1144280"/>
                </a:lnTo>
                <a:lnTo>
                  <a:pt x="1449071" y="1153727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4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064" y="1098788"/>
            <a:ext cx="5175885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1898014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Group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By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allows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you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aggregate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data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0" dirty="0">
                <a:latin typeface="Comic Sans MS"/>
                <a:cs typeface="Comic Sans MS"/>
              </a:rPr>
              <a:t>a </a:t>
            </a:r>
            <a:r>
              <a:rPr sz="1200" dirty="0">
                <a:latin typeface="Comic Sans MS"/>
                <a:cs typeface="Comic Sans MS"/>
              </a:rPr>
              <a:t>different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level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.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(i.e.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group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daily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records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into</a:t>
            </a:r>
            <a:endParaRPr sz="1200">
              <a:latin typeface="Comic Sans MS"/>
              <a:cs typeface="Comic Sans MS"/>
            </a:endParaRPr>
          </a:p>
          <a:p>
            <a:pPr marR="1798320" algn="ctr">
              <a:lnSpc>
                <a:spcPts val="1420"/>
              </a:lnSpc>
              <a:spcBef>
                <a:spcPts val="209"/>
              </a:spcBef>
            </a:pPr>
            <a:r>
              <a:rPr sz="1200" dirty="0">
                <a:latin typeface="Comic Sans MS"/>
                <a:cs typeface="Comic Sans MS"/>
              </a:rPr>
              <a:t>monthly,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aggregate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transactions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by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store,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etc.)</a:t>
            </a:r>
            <a:endParaRPr sz="1200">
              <a:latin typeface="Comic Sans MS"/>
              <a:cs typeface="Comic Sans MS"/>
            </a:endParaRPr>
          </a:p>
          <a:p>
            <a:pPr marL="3738245" algn="ctr">
              <a:lnSpc>
                <a:spcPts val="2080"/>
              </a:lnSpc>
            </a:pPr>
            <a:r>
              <a:rPr sz="1750" b="1" dirty="0">
                <a:latin typeface="Comic Sans MS"/>
                <a:cs typeface="Comic Sans MS"/>
              </a:rPr>
              <a:t>Have</a:t>
            </a:r>
            <a:r>
              <a:rPr sz="1750" b="1" spc="-55" dirty="0">
                <a:latin typeface="Comic Sans MS"/>
                <a:cs typeface="Comic Sans MS"/>
              </a:rPr>
              <a:t> </a:t>
            </a:r>
            <a:r>
              <a:rPr sz="1750" b="1" spc="-25" dirty="0">
                <a:latin typeface="Comic Sans MS"/>
                <a:cs typeface="Comic Sans MS"/>
              </a:rPr>
              <a:t>you</a:t>
            </a:r>
            <a:endParaRPr sz="1750">
              <a:latin typeface="Comic Sans MS"/>
              <a:cs typeface="Comic Sans MS"/>
            </a:endParaRPr>
          </a:p>
          <a:p>
            <a:pPr marL="3738245" algn="ctr">
              <a:lnSpc>
                <a:spcPct val="100000"/>
              </a:lnSpc>
              <a:spcBef>
                <a:spcPts val="300"/>
              </a:spcBef>
            </a:pPr>
            <a:r>
              <a:rPr sz="1750" b="1" dirty="0">
                <a:latin typeface="Comic Sans MS"/>
                <a:cs typeface="Comic Sans MS"/>
              </a:rPr>
              <a:t>grouped</a:t>
            </a:r>
            <a:r>
              <a:rPr sz="1750" b="1" spc="-65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any?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122" y="947077"/>
            <a:ext cx="6393815" cy="5758815"/>
            <a:chOff x="93122" y="947077"/>
            <a:chExt cx="6393815" cy="57588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22" y="947077"/>
              <a:ext cx="3038474" cy="12001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5667" y="2310313"/>
              <a:ext cx="4190999" cy="19145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274" y="2277049"/>
              <a:ext cx="1409699" cy="42481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5667" y="4591221"/>
              <a:ext cx="3248024" cy="21145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8998" y="1874951"/>
              <a:ext cx="3052445" cy="2770505"/>
            </a:xfrm>
            <a:custGeom>
              <a:avLst/>
              <a:gdLst/>
              <a:ahLst/>
              <a:cxnLst/>
              <a:rect l="l" t="t" r="r" b="b"/>
              <a:pathLst>
                <a:path w="3052445" h="2770504">
                  <a:moveTo>
                    <a:pt x="233934" y="240576"/>
                  </a:moveTo>
                  <a:lnTo>
                    <a:pt x="228295" y="241896"/>
                  </a:lnTo>
                  <a:lnTo>
                    <a:pt x="226187" y="243128"/>
                  </a:lnTo>
                  <a:lnTo>
                    <a:pt x="233934" y="240576"/>
                  </a:lnTo>
                  <a:close/>
                </a:path>
                <a:path w="3052445" h="2770504">
                  <a:moveTo>
                    <a:pt x="271805" y="271805"/>
                  </a:moveTo>
                  <a:lnTo>
                    <a:pt x="244182" y="239699"/>
                  </a:lnTo>
                  <a:lnTo>
                    <a:pt x="236054" y="240080"/>
                  </a:lnTo>
                  <a:lnTo>
                    <a:pt x="235280" y="240258"/>
                  </a:lnTo>
                  <a:lnTo>
                    <a:pt x="234899" y="240258"/>
                  </a:lnTo>
                  <a:lnTo>
                    <a:pt x="233934" y="240576"/>
                  </a:lnTo>
                  <a:lnTo>
                    <a:pt x="226187" y="243128"/>
                  </a:lnTo>
                  <a:lnTo>
                    <a:pt x="225336" y="243420"/>
                  </a:lnTo>
                  <a:lnTo>
                    <a:pt x="225082" y="243789"/>
                  </a:lnTo>
                  <a:lnTo>
                    <a:pt x="222478" y="245325"/>
                  </a:lnTo>
                  <a:lnTo>
                    <a:pt x="217246" y="252996"/>
                  </a:lnTo>
                  <a:lnTo>
                    <a:pt x="215442" y="257810"/>
                  </a:lnTo>
                  <a:lnTo>
                    <a:pt x="209397" y="266598"/>
                  </a:lnTo>
                  <a:lnTo>
                    <a:pt x="194983" y="305333"/>
                  </a:lnTo>
                  <a:lnTo>
                    <a:pt x="184404" y="333527"/>
                  </a:lnTo>
                  <a:lnTo>
                    <a:pt x="178663" y="331050"/>
                  </a:lnTo>
                  <a:lnTo>
                    <a:pt x="176301" y="331050"/>
                  </a:lnTo>
                  <a:lnTo>
                    <a:pt x="175704" y="330581"/>
                  </a:lnTo>
                  <a:lnTo>
                    <a:pt x="189141" y="314858"/>
                  </a:lnTo>
                  <a:lnTo>
                    <a:pt x="181521" y="303428"/>
                  </a:lnTo>
                  <a:lnTo>
                    <a:pt x="176657" y="302171"/>
                  </a:lnTo>
                  <a:lnTo>
                    <a:pt x="168973" y="300583"/>
                  </a:lnTo>
                  <a:lnTo>
                    <a:pt x="168071" y="283057"/>
                  </a:lnTo>
                  <a:lnTo>
                    <a:pt x="166852" y="231775"/>
                  </a:lnTo>
                  <a:lnTo>
                    <a:pt x="165684" y="149682"/>
                  </a:lnTo>
                  <a:lnTo>
                    <a:pt x="164376" y="29108"/>
                  </a:lnTo>
                  <a:lnTo>
                    <a:pt x="161518" y="14820"/>
                  </a:lnTo>
                  <a:lnTo>
                    <a:pt x="156756" y="10058"/>
                  </a:lnTo>
                  <a:lnTo>
                    <a:pt x="152946" y="5295"/>
                  </a:lnTo>
                  <a:lnTo>
                    <a:pt x="144373" y="1485"/>
                  </a:lnTo>
                  <a:lnTo>
                    <a:pt x="138658" y="533"/>
                  </a:lnTo>
                  <a:lnTo>
                    <a:pt x="134962" y="0"/>
                  </a:lnTo>
                  <a:lnTo>
                    <a:pt x="130086" y="0"/>
                  </a:lnTo>
                  <a:lnTo>
                    <a:pt x="123418" y="1485"/>
                  </a:lnTo>
                  <a:lnTo>
                    <a:pt x="118656" y="5295"/>
                  </a:lnTo>
                  <a:lnTo>
                    <a:pt x="112941" y="9105"/>
                  </a:lnTo>
                  <a:lnTo>
                    <a:pt x="109131" y="12915"/>
                  </a:lnTo>
                  <a:lnTo>
                    <a:pt x="106273" y="22440"/>
                  </a:lnTo>
                  <a:lnTo>
                    <a:pt x="101600" y="54698"/>
                  </a:lnTo>
                  <a:lnTo>
                    <a:pt x="99707" y="104749"/>
                  </a:lnTo>
                  <a:lnTo>
                    <a:pt x="99974" y="162471"/>
                  </a:lnTo>
                  <a:lnTo>
                    <a:pt x="101739" y="217779"/>
                  </a:lnTo>
                  <a:lnTo>
                    <a:pt x="105625" y="280657"/>
                  </a:lnTo>
                  <a:lnTo>
                    <a:pt x="115798" y="329145"/>
                  </a:lnTo>
                  <a:lnTo>
                    <a:pt x="127393" y="351675"/>
                  </a:lnTo>
                  <a:lnTo>
                    <a:pt x="123418" y="349148"/>
                  </a:lnTo>
                  <a:lnTo>
                    <a:pt x="114808" y="341731"/>
                  </a:lnTo>
                  <a:lnTo>
                    <a:pt x="101638" y="330568"/>
                  </a:lnTo>
                  <a:lnTo>
                    <a:pt x="77216" y="315125"/>
                  </a:lnTo>
                  <a:lnTo>
                    <a:pt x="34848" y="294855"/>
                  </a:lnTo>
                  <a:lnTo>
                    <a:pt x="20561" y="294855"/>
                  </a:lnTo>
                  <a:lnTo>
                    <a:pt x="14846" y="297713"/>
                  </a:lnTo>
                  <a:lnTo>
                    <a:pt x="8178" y="300570"/>
                  </a:lnTo>
                  <a:lnTo>
                    <a:pt x="2463" y="306285"/>
                  </a:lnTo>
                  <a:lnTo>
                    <a:pt x="558" y="312953"/>
                  </a:lnTo>
                  <a:lnTo>
                    <a:pt x="0" y="320548"/>
                  </a:lnTo>
                  <a:lnTo>
                    <a:pt x="1143" y="329501"/>
                  </a:lnTo>
                  <a:lnTo>
                    <a:pt x="38798" y="355409"/>
                  </a:lnTo>
                  <a:lnTo>
                    <a:pt x="51028" y="359625"/>
                  </a:lnTo>
                  <a:lnTo>
                    <a:pt x="72986" y="372148"/>
                  </a:lnTo>
                  <a:lnTo>
                    <a:pt x="98069" y="389153"/>
                  </a:lnTo>
                  <a:lnTo>
                    <a:pt x="122961" y="405434"/>
                  </a:lnTo>
                  <a:lnTo>
                    <a:pt x="144373" y="415823"/>
                  </a:lnTo>
                  <a:lnTo>
                    <a:pt x="154038" y="418693"/>
                  </a:lnTo>
                  <a:lnTo>
                    <a:pt x="163068" y="420217"/>
                  </a:lnTo>
                  <a:lnTo>
                    <a:pt x="171577" y="420509"/>
                  </a:lnTo>
                  <a:lnTo>
                    <a:pt x="179616" y="419633"/>
                  </a:lnTo>
                  <a:lnTo>
                    <a:pt x="226593" y="382892"/>
                  </a:lnTo>
                  <a:lnTo>
                    <a:pt x="236067" y="365086"/>
                  </a:lnTo>
                  <a:lnTo>
                    <a:pt x="245821" y="346760"/>
                  </a:lnTo>
                  <a:lnTo>
                    <a:pt x="262191" y="309194"/>
                  </a:lnTo>
                  <a:lnTo>
                    <a:pt x="264871" y="300570"/>
                  </a:lnTo>
                  <a:lnTo>
                    <a:pt x="269709" y="284924"/>
                  </a:lnTo>
                  <a:lnTo>
                    <a:pt x="270103" y="284378"/>
                  </a:lnTo>
                  <a:lnTo>
                    <a:pt x="270256" y="283159"/>
                  </a:lnTo>
                  <a:lnTo>
                    <a:pt x="271056" y="280568"/>
                  </a:lnTo>
                  <a:lnTo>
                    <a:pt x="271805" y="271805"/>
                  </a:lnTo>
                  <a:close/>
                </a:path>
                <a:path w="3052445" h="2770504">
                  <a:moveTo>
                    <a:pt x="2089378" y="1073048"/>
                  </a:moveTo>
                  <a:lnTo>
                    <a:pt x="2081149" y="1024864"/>
                  </a:lnTo>
                  <a:lnTo>
                    <a:pt x="2080717" y="1024140"/>
                  </a:lnTo>
                  <a:lnTo>
                    <a:pt x="2084247" y="1017943"/>
                  </a:lnTo>
                  <a:lnTo>
                    <a:pt x="2087359" y="1008748"/>
                  </a:lnTo>
                  <a:lnTo>
                    <a:pt x="2088146" y="1000264"/>
                  </a:lnTo>
                  <a:lnTo>
                    <a:pt x="2087499" y="997356"/>
                  </a:lnTo>
                  <a:lnTo>
                    <a:pt x="2087473" y="995895"/>
                  </a:lnTo>
                  <a:lnTo>
                    <a:pt x="2086889" y="994638"/>
                  </a:lnTo>
                  <a:lnTo>
                    <a:pt x="2086521" y="993038"/>
                  </a:lnTo>
                  <a:lnTo>
                    <a:pt x="2085594" y="991908"/>
                  </a:lnTo>
                  <a:lnTo>
                    <a:pt x="2084489" y="989558"/>
                  </a:lnTo>
                  <a:lnTo>
                    <a:pt x="2079269" y="983869"/>
                  </a:lnTo>
                  <a:lnTo>
                    <a:pt x="2073148" y="979411"/>
                  </a:lnTo>
                  <a:lnTo>
                    <a:pt x="2067471" y="976845"/>
                  </a:lnTo>
                  <a:lnTo>
                    <a:pt x="2062111" y="974153"/>
                  </a:lnTo>
                  <a:lnTo>
                    <a:pt x="2061057" y="974153"/>
                  </a:lnTo>
                  <a:lnTo>
                    <a:pt x="2057946" y="974940"/>
                  </a:lnTo>
                  <a:lnTo>
                    <a:pt x="2054593" y="975944"/>
                  </a:lnTo>
                  <a:lnTo>
                    <a:pt x="2054136" y="975893"/>
                  </a:lnTo>
                  <a:lnTo>
                    <a:pt x="2049348" y="977468"/>
                  </a:lnTo>
                  <a:lnTo>
                    <a:pt x="2043049" y="968946"/>
                  </a:lnTo>
                  <a:lnTo>
                    <a:pt x="1996109" y="911974"/>
                  </a:lnTo>
                  <a:lnTo>
                    <a:pt x="1921738" y="826350"/>
                  </a:lnTo>
                  <a:lnTo>
                    <a:pt x="1910308" y="817778"/>
                  </a:lnTo>
                  <a:lnTo>
                    <a:pt x="1903641" y="816825"/>
                  </a:lnTo>
                  <a:lnTo>
                    <a:pt x="1899716" y="815505"/>
                  </a:lnTo>
                  <a:lnTo>
                    <a:pt x="1895259" y="815505"/>
                  </a:lnTo>
                  <a:lnTo>
                    <a:pt x="1889353" y="816825"/>
                  </a:lnTo>
                  <a:lnTo>
                    <a:pt x="1883638" y="820635"/>
                  </a:lnTo>
                  <a:lnTo>
                    <a:pt x="1878876" y="823493"/>
                  </a:lnTo>
                  <a:lnTo>
                    <a:pt x="1873161" y="830160"/>
                  </a:lnTo>
                  <a:lnTo>
                    <a:pt x="1871256" y="836828"/>
                  </a:lnTo>
                  <a:lnTo>
                    <a:pt x="1869948" y="840752"/>
                  </a:lnTo>
                  <a:lnTo>
                    <a:pt x="1869948" y="849591"/>
                  </a:lnTo>
                  <a:lnTo>
                    <a:pt x="1873161" y="856830"/>
                  </a:lnTo>
                  <a:lnTo>
                    <a:pt x="1893570" y="882396"/>
                  </a:lnTo>
                  <a:lnTo>
                    <a:pt x="1929244" y="916355"/>
                  </a:lnTo>
                  <a:lnTo>
                    <a:pt x="1967598" y="952461"/>
                  </a:lnTo>
                  <a:lnTo>
                    <a:pt x="1996033" y="984465"/>
                  </a:lnTo>
                  <a:lnTo>
                    <a:pt x="2006854" y="1000645"/>
                  </a:lnTo>
                  <a:lnTo>
                    <a:pt x="1983130" y="1015542"/>
                  </a:lnTo>
                  <a:lnTo>
                    <a:pt x="1955520" y="1033995"/>
                  </a:lnTo>
                  <a:lnTo>
                    <a:pt x="1888617" y="1079106"/>
                  </a:lnTo>
                  <a:lnTo>
                    <a:pt x="1844890" y="1108011"/>
                  </a:lnTo>
                  <a:lnTo>
                    <a:pt x="1811248" y="1128293"/>
                  </a:lnTo>
                  <a:lnTo>
                    <a:pt x="1767852" y="1149045"/>
                  </a:lnTo>
                  <a:lnTo>
                    <a:pt x="1719364" y="1159230"/>
                  </a:lnTo>
                  <a:lnTo>
                    <a:pt x="1664766" y="1165580"/>
                  </a:lnTo>
                  <a:lnTo>
                    <a:pt x="1623809" y="1170762"/>
                  </a:lnTo>
                  <a:lnTo>
                    <a:pt x="1570977" y="1178140"/>
                  </a:lnTo>
                  <a:lnTo>
                    <a:pt x="1504226" y="1188326"/>
                  </a:lnTo>
                  <a:lnTo>
                    <a:pt x="1421498" y="1201978"/>
                  </a:lnTo>
                  <a:lnTo>
                    <a:pt x="1320711" y="1219733"/>
                  </a:lnTo>
                  <a:lnTo>
                    <a:pt x="1297584" y="1248054"/>
                  </a:lnTo>
                  <a:lnTo>
                    <a:pt x="1297584" y="1253464"/>
                  </a:lnTo>
                  <a:lnTo>
                    <a:pt x="1300708" y="1259738"/>
                  </a:lnTo>
                  <a:lnTo>
                    <a:pt x="1305471" y="1263548"/>
                  </a:lnTo>
                  <a:lnTo>
                    <a:pt x="1310233" y="1268310"/>
                  </a:lnTo>
                  <a:lnTo>
                    <a:pt x="1315948" y="1271168"/>
                  </a:lnTo>
                  <a:lnTo>
                    <a:pt x="1328331" y="1272120"/>
                  </a:lnTo>
                  <a:lnTo>
                    <a:pt x="1357109" y="1269403"/>
                  </a:lnTo>
                  <a:lnTo>
                    <a:pt x="1399171" y="1260856"/>
                  </a:lnTo>
                  <a:lnTo>
                    <a:pt x="1555305" y="1223073"/>
                  </a:lnTo>
                  <a:lnTo>
                    <a:pt x="1600746" y="1214018"/>
                  </a:lnTo>
                  <a:lnTo>
                    <a:pt x="1649755" y="1208201"/>
                  </a:lnTo>
                  <a:lnTo>
                    <a:pt x="1697075" y="1204722"/>
                  </a:lnTo>
                  <a:lnTo>
                    <a:pt x="1740992" y="1200886"/>
                  </a:lnTo>
                  <a:lnTo>
                    <a:pt x="1779816" y="1194015"/>
                  </a:lnTo>
                  <a:lnTo>
                    <a:pt x="1820659" y="1180680"/>
                  </a:lnTo>
                  <a:lnTo>
                    <a:pt x="1860778" y="1161630"/>
                  </a:lnTo>
                  <a:lnTo>
                    <a:pt x="1902574" y="1140434"/>
                  </a:lnTo>
                  <a:lnTo>
                    <a:pt x="1954428" y="1112570"/>
                  </a:lnTo>
                  <a:lnTo>
                    <a:pt x="2007196" y="1081862"/>
                  </a:lnTo>
                  <a:lnTo>
                    <a:pt x="2029993" y="1066660"/>
                  </a:lnTo>
                  <a:lnTo>
                    <a:pt x="2030323" y="1068997"/>
                  </a:lnTo>
                  <a:lnTo>
                    <a:pt x="2019376" y="1110780"/>
                  </a:lnTo>
                  <a:lnTo>
                    <a:pt x="1975446" y="1157605"/>
                  </a:lnTo>
                  <a:lnTo>
                    <a:pt x="1939836" y="1183538"/>
                  </a:lnTo>
                  <a:lnTo>
                    <a:pt x="1906384" y="1208747"/>
                  </a:lnTo>
                  <a:lnTo>
                    <a:pt x="1886496" y="1230210"/>
                  </a:lnTo>
                  <a:lnTo>
                    <a:pt x="1884921" y="1234160"/>
                  </a:lnTo>
                  <a:lnTo>
                    <a:pt x="1883638" y="1235925"/>
                  </a:lnTo>
                  <a:lnTo>
                    <a:pt x="1881974" y="1242656"/>
                  </a:lnTo>
                  <a:lnTo>
                    <a:pt x="1882457" y="1250569"/>
                  </a:lnTo>
                  <a:lnTo>
                    <a:pt x="1882825" y="1251839"/>
                  </a:lnTo>
                  <a:lnTo>
                    <a:pt x="1882889" y="1252575"/>
                  </a:lnTo>
                  <a:lnTo>
                    <a:pt x="1906270" y="1273898"/>
                  </a:lnTo>
                  <a:lnTo>
                    <a:pt x="1908619" y="1273822"/>
                  </a:lnTo>
                  <a:lnTo>
                    <a:pt x="1913318" y="1274673"/>
                  </a:lnTo>
                  <a:lnTo>
                    <a:pt x="1967941" y="1245806"/>
                  </a:lnTo>
                  <a:lnTo>
                    <a:pt x="2001875" y="1214970"/>
                  </a:lnTo>
                  <a:lnTo>
                    <a:pt x="2012226" y="1205445"/>
                  </a:lnTo>
                  <a:lnTo>
                    <a:pt x="2024557" y="1194600"/>
                  </a:lnTo>
                  <a:lnTo>
                    <a:pt x="2055088" y="1163535"/>
                  </a:lnTo>
                  <a:lnTo>
                    <a:pt x="2075053" y="1130985"/>
                  </a:lnTo>
                  <a:lnTo>
                    <a:pt x="2088299" y="1084351"/>
                  </a:lnTo>
                  <a:lnTo>
                    <a:pt x="2089378" y="1073048"/>
                  </a:lnTo>
                  <a:close/>
                </a:path>
                <a:path w="3052445" h="2770504">
                  <a:moveTo>
                    <a:pt x="3016580" y="2552839"/>
                  </a:moveTo>
                  <a:lnTo>
                    <a:pt x="3015005" y="2552992"/>
                  </a:lnTo>
                  <a:lnTo>
                    <a:pt x="3012516" y="2553716"/>
                  </a:lnTo>
                  <a:lnTo>
                    <a:pt x="3016580" y="2552839"/>
                  </a:lnTo>
                  <a:close/>
                </a:path>
                <a:path w="3052445" h="2770504">
                  <a:moveTo>
                    <a:pt x="3023527" y="2552369"/>
                  </a:moveTo>
                  <a:lnTo>
                    <a:pt x="3022600" y="2552281"/>
                  </a:lnTo>
                  <a:lnTo>
                    <a:pt x="3021507" y="2552382"/>
                  </a:lnTo>
                  <a:lnTo>
                    <a:pt x="3023527" y="2552369"/>
                  </a:lnTo>
                  <a:close/>
                </a:path>
                <a:path w="3052445" h="2770504">
                  <a:moveTo>
                    <a:pt x="3033306" y="2554186"/>
                  </a:moveTo>
                  <a:lnTo>
                    <a:pt x="3029826" y="2552992"/>
                  </a:lnTo>
                  <a:lnTo>
                    <a:pt x="3028416" y="2552852"/>
                  </a:lnTo>
                  <a:lnTo>
                    <a:pt x="3033306" y="2554186"/>
                  </a:lnTo>
                  <a:close/>
                </a:path>
                <a:path w="3052445" h="2770504">
                  <a:moveTo>
                    <a:pt x="3051822" y="2581859"/>
                  </a:moveTo>
                  <a:lnTo>
                    <a:pt x="3051403" y="2576093"/>
                  </a:lnTo>
                  <a:lnTo>
                    <a:pt x="3050311" y="2573236"/>
                  </a:lnTo>
                  <a:lnTo>
                    <a:pt x="3050095" y="2572143"/>
                  </a:lnTo>
                  <a:lnTo>
                    <a:pt x="3049181" y="2570315"/>
                  </a:lnTo>
                  <a:lnTo>
                    <a:pt x="3048851" y="2569451"/>
                  </a:lnTo>
                  <a:lnTo>
                    <a:pt x="3048457" y="2568867"/>
                  </a:lnTo>
                  <a:lnTo>
                    <a:pt x="3028365" y="2552852"/>
                  </a:lnTo>
                  <a:lnTo>
                    <a:pt x="3026575" y="2552344"/>
                  </a:lnTo>
                  <a:lnTo>
                    <a:pt x="3023527" y="2552369"/>
                  </a:lnTo>
                  <a:lnTo>
                    <a:pt x="3021507" y="2552382"/>
                  </a:lnTo>
                  <a:lnTo>
                    <a:pt x="3018663" y="2552395"/>
                  </a:lnTo>
                  <a:lnTo>
                    <a:pt x="3016618" y="2552839"/>
                  </a:lnTo>
                  <a:lnTo>
                    <a:pt x="3012516" y="2553716"/>
                  </a:lnTo>
                  <a:lnTo>
                    <a:pt x="3010941" y="2554046"/>
                  </a:lnTo>
                  <a:lnTo>
                    <a:pt x="3010331" y="2554338"/>
                  </a:lnTo>
                  <a:lnTo>
                    <a:pt x="3007601" y="2555138"/>
                  </a:lnTo>
                  <a:lnTo>
                    <a:pt x="2998609" y="2560320"/>
                  </a:lnTo>
                  <a:lnTo>
                    <a:pt x="2989973" y="2568105"/>
                  </a:lnTo>
                  <a:lnTo>
                    <a:pt x="2981337" y="2577503"/>
                  </a:lnTo>
                  <a:lnTo>
                    <a:pt x="2972346" y="2587523"/>
                  </a:lnTo>
                  <a:lnTo>
                    <a:pt x="2959201" y="2600617"/>
                  </a:lnTo>
                  <a:lnTo>
                    <a:pt x="2931096" y="2630386"/>
                  </a:lnTo>
                  <a:lnTo>
                    <a:pt x="2905671" y="2677642"/>
                  </a:lnTo>
                  <a:lnTo>
                    <a:pt x="2899727" y="2691561"/>
                  </a:lnTo>
                  <a:lnTo>
                    <a:pt x="2892336" y="2698966"/>
                  </a:lnTo>
                  <a:lnTo>
                    <a:pt x="2883624" y="2698102"/>
                  </a:lnTo>
                  <a:lnTo>
                    <a:pt x="2880156" y="2695905"/>
                  </a:lnTo>
                  <a:lnTo>
                    <a:pt x="2880258" y="2693809"/>
                  </a:lnTo>
                  <a:lnTo>
                    <a:pt x="2879839" y="2656078"/>
                  </a:lnTo>
                  <a:lnTo>
                    <a:pt x="2877578" y="2610383"/>
                  </a:lnTo>
                  <a:lnTo>
                    <a:pt x="2873362" y="2557348"/>
                  </a:lnTo>
                  <a:lnTo>
                    <a:pt x="2867037" y="2497658"/>
                  </a:lnTo>
                  <a:lnTo>
                    <a:pt x="2858490" y="2431923"/>
                  </a:lnTo>
                  <a:lnTo>
                    <a:pt x="2847581" y="2360828"/>
                  </a:lnTo>
                  <a:lnTo>
                    <a:pt x="2817101" y="2340826"/>
                  </a:lnTo>
                  <a:lnTo>
                    <a:pt x="2809760" y="2343810"/>
                  </a:lnTo>
                  <a:lnTo>
                    <a:pt x="2802686" y="2350465"/>
                  </a:lnTo>
                  <a:lnTo>
                    <a:pt x="2796870" y="2359444"/>
                  </a:lnTo>
                  <a:lnTo>
                    <a:pt x="2793288" y="2369401"/>
                  </a:lnTo>
                  <a:lnTo>
                    <a:pt x="2794190" y="2386723"/>
                  </a:lnTo>
                  <a:lnTo>
                    <a:pt x="2801264" y="2407259"/>
                  </a:lnTo>
                  <a:lnTo>
                    <a:pt x="2810294" y="2431008"/>
                  </a:lnTo>
                  <a:lnTo>
                    <a:pt x="2817101" y="2457983"/>
                  </a:lnTo>
                  <a:lnTo>
                    <a:pt x="2819489" y="2501201"/>
                  </a:lnTo>
                  <a:lnTo>
                    <a:pt x="2818511" y="2556472"/>
                  </a:lnTo>
                  <a:lnTo>
                    <a:pt x="2816148" y="2616454"/>
                  </a:lnTo>
                  <a:lnTo>
                    <a:pt x="2815145" y="2649436"/>
                  </a:lnTo>
                  <a:lnTo>
                    <a:pt x="2814383" y="2648864"/>
                  </a:lnTo>
                  <a:lnTo>
                    <a:pt x="2728518" y="2583713"/>
                  </a:lnTo>
                  <a:lnTo>
                    <a:pt x="2715183" y="2578951"/>
                  </a:lnTo>
                  <a:lnTo>
                    <a:pt x="2708516" y="2580856"/>
                  </a:lnTo>
                  <a:lnTo>
                    <a:pt x="2702801" y="2581808"/>
                  </a:lnTo>
                  <a:lnTo>
                    <a:pt x="2695181" y="2586571"/>
                  </a:lnTo>
                  <a:lnTo>
                    <a:pt x="2687561" y="2596096"/>
                  </a:lnTo>
                  <a:lnTo>
                    <a:pt x="2685351" y="2602700"/>
                  </a:lnTo>
                  <a:lnTo>
                    <a:pt x="2685415" y="2608999"/>
                  </a:lnTo>
                  <a:lnTo>
                    <a:pt x="2685592" y="2610040"/>
                  </a:lnTo>
                  <a:lnTo>
                    <a:pt x="2685656" y="2617051"/>
                  </a:lnTo>
                  <a:lnTo>
                    <a:pt x="2724023" y="2657754"/>
                  </a:lnTo>
                  <a:lnTo>
                    <a:pt x="2773286" y="2696692"/>
                  </a:lnTo>
                  <a:lnTo>
                    <a:pt x="2816161" y="2725750"/>
                  </a:lnTo>
                  <a:lnTo>
                    <a:pt x="2820911" y="2751353"/>
                  </a:lnTo>
                  <a:lnTo>
                    <a:pt x="2824823" y="2758871"/>
                  </a:lnTo>
                  <a:lnTo>
                    <a:pt x="2829064" y="2764078"/>
                  </a:lnTo>
                  <a:lnTo>
                    <a:pt x="2829483" y="2764688"/>
                  </a:lnTo>
                  <a:lnTo>
                    <a:pt x="2829991" y="2764917"/>
                  </a:lnTo>
                  <a:lnTo>
                    <a:pt x="2834436" y="2768219"/>
                  </a:lnTo>
                  <a:lnTo>
                    <a:pt x="2839961" y="2770403"/>
                  </a:lnTo>
                  <a:lnTo>
                    <a:pt x="2848368" y="2770187"/>
                  </a:lnTo>
                  <a:lnTo>
                    <a:pt x="2851620" y="2769209"/>
                  </a:lnTo>
                  <a:lnTo>
                    <a:pt x="2852712" y="2768879"/>
                  </a:lnTo>
                  <a:lnTo>
                    <a:pt x="2856128" y="2768701"/>
                  </a:lnTo>
                  <a:lnTo>
                    <a:pt x="2863773" y="2766593"/>
                  </a:lnTo>
                  <a:lnTo>
                    <a:pt x="2868511" y="2762593"/>
                  </a:lnTo>
                  <a:lnTo>
                    <a:pt x="2871571" y="2757805"/>
                  </a:lnTo>
                  <a:lnTo>
                    <a:pt x="2872346" y="2757068"/>
                  </a:lnTo>
                  <a:lnTo>
                    <a:pt x="2873260" y="2753906"/>
                  </a:lnTo>
                  <a:lnTo>
                    <a:pt x="2882963" y="2755557"/>
                  </a:lnTo>
                  <a:lnTo>
                    <a:pt x="2894482" y="2755277"/>
                  </a:lnTo>
                  <a:lnTo>
                    <a:pt x="2905645" y="2752318"/>
                  </a:lnTo>
                  <a:lnTo>
                    <a:pt x="2918053" y="2746591"/>
                  </a:lnTo>
                  <a:lnTo>
                    <a:pt x="2950159" y="2720365"/>
                  </a:lnTo>
                  <a:lnTo>
                    <a:pt x="2969564" y="2698966"/>
                  </a:lnTo>
                  <a:lnTo>
                    <a:pt x="2987713" y="2678963"/>
                  </a:lnTo>
                  <a:lnTo>
                    <a:pt x="3021863" y="2635415"/>
                  </a:lnTo>
                  <a:lnTo>
                    <a:pt x="3038589" y="2610497"/>
                  </a:lnTo>
                  <a:lnTo>
                    <a:pt x="3043821" y="2602700"/>
                  </a:lnTo>
                  <a:lnTo>
                    <a:pt x="3044037" y="2602242"/>
                  </a:lnTo>
                  <a:lnTo>
                    <a:pt x="3045498" y="2600642"/>
                  </a:lnTo>
                  <a:lnTo>
                    <a:pt x="3049028" y="2593708"/>
                  </a:lnTo>
                  <a:lnTo>
                    <a:pt x="3051111" y="2586063"/>
                  </a:lnTo>
                  <a:lnTo>
                    <a:pt x="3051162" y="2584831"/>
                  </a:lnTo>
                  <a:lnTo>
                    <a:pt x="3051822" y="2581859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GROUPING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AGGREGATING</a:t>
            </a:r>
          </a:p>
        </p:txBody>
      </p:sp>
      <p:sp>
        <p:nvSpPr>
          <p:cNvPr id="20" name="object 20"/>
          <p:cNvSpPr/>
          <p:nvPr/>
        </p:nvSpPr>
        <p:spPr>
          <a:xfrm>
            <a:off x="5699068" y="5112095"/>
            <a:ext cx="1882139" cy="799465"/>
          </a:xfrm>
          <a:custGeom>
            <a:avLst/>
            <a:gdLst/>
            <a:ahLst/>
            <a:cxnLst/>
            <a:rect l="l" t="t" r="r" b="b"/>
            <a:pathLst>
              <a:path w="1882140" h="799464">
                <a:moveTo>
                  <a:pt x="1548603" y="799382"/>
                </a:moveTo>
                <a:lnTo>
                  <a:pt x="333373" y="799382"/>
                </a:lnTo>
                <a:lnTo>
                  <a:pt x="284111" y="795767"/>
                </a:lnTo>
                <a:lnTo>
                  <a:pt x="237091" y="785267"/>
                </a:lnTo>
                <a:lnTo>
                  <a:pt x="192832" y="768397"/>
                </a:lnTo>
                <a:lnTo>
                  <a:pt x="151848" y="745673"/>
                </a:lnTo>
                <a:lnTo>
                  <a:pt x="114656" y="717611"/>
                </a:lnTo>
                <a:lnTo>
                  <a:pt x="81771" y="684725"/>
                </a:lnTo>
                <a:lnTo>
                  <a:pt x="53708" y="647533"/>
                </a:lnTo>
                <a:lnTo>
                  <a:pt x="30984" y="606549"/>
                </a:lnTo>
                <a:lnTo>
                  <a:pt x="14114" y="562290"/>
                </a:lnTo>
                <a:lnTo>
                  <a:pt x="3614" y="515271"/>
                </a:lnTo>
                <a:lnTo>
                  <a:pt x="0" y="466007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548602" y="0"/>
                </a:lnTo>
                <a:lnTo>
                  <a:pt x="1597866" y="3614"/>
                </a:lnTo>
                <a:lnTo>
                  <a:pt x="1644885" y="14114"/>
                </a:lnTo>
                <a:lnTo>
                  <a:pt x="1689144" y="30984"/>
                </a:lnTo>
                <a:lnTo>
                  <a:pt x="1730128" y="53708"/>
                </a:lnTo>
                <a:lnTo>
                  <a:pt x="1767320" y="81771"/>
                </a:lnTo>
                <a:lnTo>
                  <a:pt x="1800205" y="114656"/>
                </a:lnTo>
                <a:lnTo>
                  <a:pt x="1828268" y="151848"/>
                </a:lnTo>
                <a:lnTo>
                  <a:pt x="1850992" y="192832"/>
                </a:lnTo>
                <a:lnTo>
                  <a:pt x="1867862" y="237091"/>
                </a:lnTo>
                <a:lnTo>
                  <a:pt x="1878362" y="284111"/>
                </a:lnTo>
                <a:lnTo>
                  <a:pt x="1881977" y="333375"/>
                </a:lnTo>
                <a:lnTo>
                  <a:pt x="1881977" y="466007"/>
                </a:lnTo>
                <a:lnTo>
                  <a:pt x="1878362" y="515271"/>
                </a:lnTo>
                <a:lnTo>
                  <a:pt x="1867862" y="562290"/>
                </a:lnTo>
                <a:lnTo>
                  <a:pt x="1850992" y="606549"/>
                </a:lnTo>
                <a:lnTo>
                  <a:pt x="1828268" y="647533"/>
                </a:lnTo>
                <a:lnTo>
                  <a:pt x="1800205" y="684725"/>
                </a:lnTo>
                <a:lnTo>
                  <a:pt x="1767320" y="717611"/>
                </a:lnTo>
                <a:lnTo>
                  <a:pt x="1730128" y="745673"/>
                </a:lnTo>
                <a:lnTo>
                  <a:pt x="1689144" y="768397"/>
                </a:lnTo>
                <a:lnTo>
                  <a:pt x="1644885" y="785267"/>
                </a:lnTo>
                <a:lnTo>
                  <a:pt x="1597866" y="795767"/>
                </a:lnTo>
                <a:lnTo>
                  <a:pt x="1548603" y="7993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41847" y="5272392"/>
            <a:ext cx="159639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Here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we’re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calculating </a:t>
            </a:r>
            <a:r>
              <a:rPr sz="1200" dirty="0">
                <a:latin typeface="Comic Sans MS"/>
                <a:cs typeface="Comic Sans MS"/>
              </a:rPr>
              <a:t>category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wise</a:t>
            </a:r>
            <a:r>
              <a:rPr sz="1200" spc="-10" dirty="0">
                <a:latin typeface="Comic Sans MS"/>
                <a:cs typeface="Comic Sans MS"/>
              </a:rPr>
              <a:t> sales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815965" cy="426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417445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</a:t>
            </a:r>
            <a:r>
              <a:rPr sz="1850" spc="5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1850">
              <a:latin typeface="Comic Sans MS"/>
              <a:cs typeface="Comic Sans MS"/>
            </a:endParaRPr>
          </a:p>
          <a:p>
            <a:pPr marL="1175385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with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features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like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creating </a:t>
            </a:r>
            <a:r>
              <a:rPr sz="1850" dirty="0">
                <a:latin typeface="Comic Sans MS"/>
                <a:cs typeface="Comic Sans MS"/>
              </a:rPr>
              <a:t>calendar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tables,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index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columns,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conditional </a:t>
            </a:r>
            <a:r>
              <a:rPr sz="1850" dirty="0">
                <a:latin typeface="Comic Sans MS"/>
                <a:cs typeface="Comic Sans MS"/>
              </a:rPr>
              <a:t>columns,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grouping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&amp;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aggregating,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you </a:t>
            </a:r>
            <a:r>
              <a:rPr sz="1850" dirty="0">
                <a:latin typeface="Comic Sans MS"/>
                <a:cs typeface="Comic Sans MS"/>
              </a:rPr>
              <a:t>can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take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analysis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next </a:t>
            </a:r>
            <a:r>
              <a:rPr sz="1850" spc="-10" dirty="0">
                <a:latin typeface="Comic Sans MS"/>
                <a:cs typeface="Comic Sans MS"/>
              </a:rPr>
              <a:t>level.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850">
              <a:latin typeface="Comic Sans MS"/>
              <a:cs typeface="Comic Sans MS"/>
            </a:endParaRPr>
          </a:p>
          <a:p>
            <a:pPr marL="1347470" marR="671195" indent="-315595">
              <a:lnSpc>
                <a:spcPct val="114900"/>
              </a:lnSpc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5" name="object 5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0" name="object 10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 </vt:lpstr>
      <vt:lpstr>Today Content</vt:lpstr>
      <vt:lpstr>Power Query</vt:lpstr>
      <vt:lpstr>INDEX COLUMNS</vt:lpstr>
      <vt:lpstr>CONDITIONAL COLUMNS</vt:lpstr>
      <vt:lpstr>GROUPING &amp; AGGREGATING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2024-09-13T14:46:27Z</dcterms:created>
  <dcterms:modified xsi:type="dcterms:W3CDTF">2024-09-13T14:51:43Z</dcterms:modified>
</cp:coreProperties>
</file>