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D1D7F-9485-42FD-9226-236AEC1C88E8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C09F-2AD2-4BCC-9C8B-05300FCA8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7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FA65-FF81-4282-83AA-5A8CCD704242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8600-5671-4660-9C99-1BADF6EBF2F0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1C2AC-C7FF-490D-997D-5630DF5A62C3}" type="datetime1">
              <a:rPr lang="en-US" smtClean="0"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D136-17AD-401E-9B9B-60A72C195E86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0BD1-60F8-4554-A5DB-A8578BACC601}" type="datetime1">
              <a:rPr lang="en-US" smtClean="0"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381" y="273725"/>
            <a:ext cx="5310505" cy="44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44646"/>
            <a:ext cx="5447665" cy="289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9637-1D81-41A1-AE7E-AE3BB5A90036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1687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u="none" spc="-20" dirty="0"/>
              <a:t>Hii, </a:t>
            </a:r>
            <a:r>
              <a:rPr sz="3150" u="none" dirty="0" err="1"/>
              <a:t>Iam</a:t>
            </a:r>
            <a:r>
              <a:rPr sz="3150" u="none" spc="10" dirty="0"/>
              <a:t> </a:t>
            </a:r>
            <a:r>
              <a:rPr lang="en-US" sz="3150" u="none" spc="-10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14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B9B7993-AF46-50E1-F324-AE582D25D2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62965"/>
          </a:xfrm>
          <a:custGeom>
            <a:avLst/>
            <a:gdLst/>
            <a:ahLst/>
            <a:cxnLst/>
            <a:rect l="l" t="t" r="r" b="b"/>
            <a:pathLst>
              <a:path w="1953895" h="862964">
                <a:moveTo>
                  <a:pt x="196485" y="862399"/>
                </a:moveTo>
                <a:lnTo>
                  <a:pt x="196485" y="637161"/>
                </a:lnTo>
                <a:lnTo>
                  <a:pt x="154704" y="614275"/>
                </a:lnTo>
                <a:lnTo>
                  <a:pt x="116798" y="586100"/>
                </a:lnTo>
                <a:lnTo>
                  <a:pt x="83288" y="553147"/>
                </a:lnTo>
                <a:lnTo>
                  <a:pt x="54699" y="515923"/>
                </a:lnTo>
                <a:lnTo>
                  <a:pt x="31552" y="474940"/>
                </a:lnTo>
                <a:lnTo>
                  <a:pt x="14372" y="430705"/>
                </a:lnTo>
                <a:lnTo>
                  <a:pt x="3680" y="383729"/>
                </a:lnTo>
                <a:lnTo>
                  <a:pt x="0" y="334520"/>
                </a:lnTo>
                <a:lnTo>
                  <a:pt x="3127" y="289118"/>
                </a:lnTo>
                <a:lnTo>
                  <a:pt x="12234" y="245584"/>
                </a:lnTo>
                <a:lnTo>
                  <a:pt x="26911" y="204304"/>
                </a:lnTo>
                <a:lnTo>
                  <a:pt x="46753" y="165678"/>
                </a:lnTo>
                <a:lnTo>
                  <a:pt x="71350" y="130102"/>
                </a:lnTo>
                <a:lnTo>
                  <a:pt x="100296" y="97977"/>
                </a:lnTo>
                <a:lnTo>
                  <a:pt x="133182" y="69700"/>
                </a:lnTo>
                <a:lnTo>
                  <a:pt x="169601" y="45671"/>
                </a:lnTo>
                <a:lnTo>
                  <a:pt x="209145" y="26288"/>
                </a:lnTo>
                <a:lnTo>
                  <a:pt x="251406" y="11949"/>
                </a:lnTo>
                <a:lnTo>
                  <a:pt x="295975" y="3053"/>
                </a:lnTo>
                <a:lnTo>
                  <a:pt x="342446" y="0"/>
                </a:lnTo>
                <a:lnTo>
                  <a:pt x="1595530" y="0"/>
                </a:lnTo>
                <a:lnTo>
                  <a:pt x="1645797" y="3053"/>
                </a:lnTo>
                <a:lnTo>
                  <a:pt x="1693532" y="11949"/>
                </a:lnTo>
                <a:lnTo>
                  <a:pt x="1738386" y="26288"/>
                </a:lnTo>
                <a:lnTo>
                  <a:pt x="1780007" y="45671"/>
                </a:lnTo>
                <a:lnTo>
                  <a:pt x="1818045" y="69701"/>
                </a:lnTo>
                <a:lnTo>
                  <a:pt x="1852149" y="97978"/>
                </a:lnTo>
                <a:lnTo>
                  <a:pt x="1881968" y="130105"/>
                </a:lnTo>
                <a:lnTo>
                  <a:pt x="1907151" y="165681"/>
                </a:lnTo>
                <a:lnTo>
                  <a:pt x="1927347" y="204310"/>
                </a:lnTo>
                <a:lnTo>
                  <a:pt x="1942206" y="245591"/>
                </a:lnTo>
                <a:lnTo>
                  <a:pt x="1951376" y="289127"/>
                </a:lnTo>
                <a:lnTo>
                  <a:pt x="1953874" y="325320"/>
                </a:lnTo>
                <a:lnTo>
                  <a:pt x="1953874" y="343687"/>
                </a:lnTo>
                <a:lnTo>
                  <a:pt x="1942199" y="423436"/>
                </a:lnTo>
                <a:lnTo>
                  <a:pt x="1927339" y="464718"/>
                </a:lnTo>
                <a:lnTo>
                  <a:pt x="1907142" y="503347"/>
                </a:lnTo>
                <a:lnTo>
                  <a:pt x="1881960" y="538924"/>
                </a:lnTo>
                <a:lnTo>
                  <a:pt x="1852142" y="571050"/>
                </a:lnTo>
                <a:lnTo>
                  <a:pt x="1818040" y="599327"/>
                </a:lnTo>
                <a:lnTo>
                  <a:pt x="1780003" y="623357"/>
                </a:lnTo>
                <a:lnTo>
                  <a:pt x="1738384" y="642741"/>
                </a:lnTo>
                <a:lnTo>
                  <a:pt x="1693531" y="657080"/>
                </a:lnTo>
                <a:lnTo>
                  <a:pt x="1645796" y="665976"/>
                </a:lnTo>
                <a:lnTo>
                  <a:pt x="1595530" y="669029"/>
                </a:lnTo>
                <a:lnTo>
                  <a:pt x="429069" y="669029"/>
                </a:lnTo>
                <a:lnTo>
                  <a:pt x="196485" y="86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1079961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dirty="0"/>
              <a:t>Today</a:t>
            </a:r>
            <a:r>
              <a:rPr sz="2650" u="none" spc="70" dirty="0"/>
              <a:t> </a:t>
            </a:r>
            <a:r>
              <a:rPr sz="2650" u="none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38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3"/>
                </a:lnTo>
                <a:lnTo>
                  <a:pt x="196313" y="1218364"/>
                </a:lnTo>
                <a:lnTo>
                  <a:pt x="166879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8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9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7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5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3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8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6" y="723034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8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3" y="1218364"/>
                </a:lnTo>
                <a:lnTo>
                  <a:pt x="1218364" y="1249763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5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7" y="1439987"/>
                </a:lnTo>
                <a:lnTo>
                  <a:pt x="770578" y="1444538"/>
                </a:lnTo>
                <a:lnTo>
                  <a:pt x="723038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2728012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3604312"/>
            <a:ext cx="85725" cy="857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4042462"/>
            <a:ext cx="85725" cy="8572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/>
              <a:t>continuing</a:t>
            </a:r>
            <a:r>
              <a:rPr spc="-85" dirty="0"/>
              <a:t> </a:t>
            </a:r>
            <a:r>
              <a:rPr spc="-20" dirty="0"/>
              <a:t>with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b="1" dirty="0">
                <a:latin typeface="Comic Sans MS"/>
                <a:cs typeface="Comic Sans MS"/>
              </a:rPr>
              <a:t>CREATING</a:t>
            </a:r>
            <a:r>
              <a:rPr b="1" spc="-7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A</a:t>
            </a:r>
            <a:r>
              <a:rPr b="1" spc="-7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DATA</a:t>
            </a:r>
            <a:r>
              <a:rPr b="1" spc="-75" dirty="0">
                <a:latin typeface="Comic Sans MS"/>
                <a:cs typeface="Comic Sans MS"/>
              </a:rPr>
              <a:t> </a:t>
            </a:r>
            <a:r>
              <a:rPr b="1" spc="-10" dirty="0">
                <a:latin typeface="Comic Sans MS"/>
                <a:cs typeface="Comic Sans MS"/>
              </a:rPr>
              <a:t>MODEL</a:t>
            </a: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b="1" spc="-10" dirty="0">
              <a:latin typeface="Comic Sans MS"/>
              <a:cs typeface="Comic Sans MS"/>
            </a:endParaRPr>
          </a:p>
          <a:p>
            <a:pPr marL="538480">
              <a:lnSpc>
                <a:spcPct val="100000"/>
              </a:lnSpc>
            </a:pPr>
            <a:r>
              <a:rPr sz="1900" spc="-10" dirty="0"/>
              <a:t>BI-</a:t>
            </a:r>
            <a:r>
              <a:rPr sz="1900" dirty="0"/>
              <a:t>DIRECTIONAL</a:t>
            </a:r>
            <a:r>
              <a:rPr sz="1900" spc="-114" dirty="0"/>
              <a:t> </a:t>
            </a:r>
            <a:r>
              <a:rPr sz="1900" spc="-10" dirty="0"/>
              <a:t>FILTERS</a:t>
            </a:r>
            <a:endParaRPr sz="1900"/>
          </a:p>
          <a:p>
            <a:pPr marL="538480" marR="5080" indent="382905">
              <a:lnSpc>
                <a:spcPct val="151300"/>
              </a:lnSpc>
            </a:pPr>
            <a:r>
              <a:rPr sz="1900" dirty="0"/>
              <a:t>EXAMPLE:</a:t>
            </a:r>
            <a:r>
              <a:rPr sz="1900" spc="-100" dirty="0"/>
              <a:t> </a:t>
            </a:r>
            <a:r>
              <a:rPr sz="1900" spc="-10" dirty="0"/>
              <a:t>BI-</a:t>
            </a:r>
            <a:r>
              <a:rPr sz="1900" dirty="0"/>
              <a:t>DIRECTIONAL</a:t>
            </a:r>
            <a:r>
              <a:rPr sz="1900" spc="-100" dirty="0"/>
              <a:t> </a:t>
            </a:r>
            <a:r>
              <a:rPr sz="1900" spc="-10" dirty="0"/>
              <a:t>FILTERS AMBIGUITY</a:t>
            </a:r>
            <a:endParaRPr sz="1900"/>
          </a:p>
          <a:p>
            <a:pPr marL="538480">
              <a:lnSpc>
                <a:spcPct val="100000"/>
              </a:lnSpc>
              <a:spcBef>
                <a:spcPts val="1170"/>
              </a:spcBef>
            </a:pPr>
            <a:r>
              <a:rPr sz="1900" dirty="0"/>
              <a:t>HIDING</a:t>
            </a:r>
            <a:r>
              <a:rPr sz="1900" spc="-60" dirty="0"/>
              <a:t> </a:t>
            </a:r>
            <a:r>
              <a:rPr sz="1900" spc="-10" dirty="0"/>
              <a:t>FIELDS</a:t>
            </a:r>
            <a:endParaRPr sz="1900"/>
          </a:p>
        </p:txBody>
      </p:sp>
      <p:grpSp>
        <p:nvGrpSpPr>
          <p:cNvPr id="19" name="object 19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182A26CC-E99D-2704-0143-F26D2D92FCA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999" y="2673446"/>
            <a:ext cx="1949125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421257" y="1278341"/>
            <a:ext cx="1579880" cy="1310005"/>
          </a:xfrm>
          <a:custGeom>
            <a:avLst/>
            <a:gdLst/>
            <a:ahLst/>
            <a:cxnLst/>
            <a:rect l="l" t="t" r="r" b="b"/>
            <a:pathLst>
              <a:path w="1579879" h="1310005">
                <a:moveTo>
                  <a:pt x="327570" y="1309379"/>
                </a:moveTo>
                <a:lnTo>
                  <a:pt x="327570" y="933872"/>
                </a:lnTo>
                <a:lnTo>
                  <a:pt x="280459" y="909491"/>
                </a:lnTo>
                <a:lnTo>
                  <a:pt x="236090" y="881269"/>
                </a:lnTo>
                <a:lnTo>
                  <a:pt x="194720" y="849661"/>
                </a:lnTo>
                <a:lnTo>
                  <a:pt x="156608" y="815120"/>
                </a:lnTo>
                <a:lnTo>
                  <a:pt x="122012" y="778102"/>
                </a:lnTo>
                <a:lnTo>
                  <a:pt x="91191" y="739062"/>
                </a:lnTo>
                <a:lnTo>
                  <a:pt x="64404" y="698454"/>
                </a:lnTo>
                <a:lnTo>
                  <a:pt x="41907" y="656732"/>
                </a:lnTo>
                <a:lnTo>
                  <a:pt x="23960" y="614353"/>
                </a:lnTo>
                <a:lnTo>
                  <a:pt x="10821" y="571769"/>
                </a:lnTo>
                <a:lnTo>
                  <a:pt x="2748" y="529435"/>
                </a:lnTo>
                <a:lnTo>
                  <a:pt x="0" y="487808"/>
                </a:lnTo>
                <a:lnTo>
                  <a:pt x="2332" y="448059"/>
                </a:lnTo>
                <a:lnTo>
                  <a:pt x="9197" y="408365"/>
                </a:lnTo>
                <a:lnTo>
                  <a:pt x="20391" y="368994"/>
                </a:lnTo>
                <a:lnTo>
                  <a:pt x="35714" y="330215"/>
                </a:lnTo>
                <a:lnTo>
                  <a:pt x="54964" y="292297"/>
                </a:lnTo>
                <a:lnTo>
                  <a:pt x="77940" y="255508"/>
                </a:lnTo>
                <a:lnTo>
                  <a:pt x="104440" y="220119"/>
                </a:lnTo>
                <a:lnTo>
                  <a:pt x="134262" y="186396"/>
                </a:lnTo>
                <a:lnTo>
                  <a:pt x="167206" y="154609"/>
                </a:lnTo>
                <a:lnTo>
                  <a:pt x="203069" y="125027"/>
                </a:lnTo>
                <a:lnTo>
                  <a:pt x="241651" y="97919"/>
                </a:lnTo>
                <a:lnTo>
                  <a:pt x="282749" y="73553"/>
                </a:lnTo>
                <a:lnTo>
                  <a:pt x="326163" y="52198"/>
                </a:lnTo>
                <a:lnTo>
                  <a:pt x="371691" y="34124"/>
                </a:lnTo>
                <a:lnTo>
                  <a:pt x="419131" y="19597"/>
                </a:lnTo>
                <a:lnTo>
                  <a:pt x="468281" y="8889"/>
                </a:lnTo>
                <a:lnTo>
                  <a:pt x="518941" y="2267"/>
                </a:lnTo>
                <a:lnTo>
                  <a:pt x="570909" y="0"/>
                </a:lnTo>
                <a:lnTo>
                  <a:pt x="1072189" y="0"/>
                </a:lnTo>
                <a:lnTo>
                  <a:pt x="1124161" y="2267"/>
                </a:lnTo>
                <a:lnTo>
                  <a:pt x="1174825" y="8889"/>
                </a:lnTo>
                <a:lnTo>
                  <a:pt x="1223980" y="19597"/>
                </a:lnTo>
                <a:lnTo>
                  <a:pt x="1271424" y="34124"/>
                </a:lnTo>
                <a:lnTo>
                  <a:pt x="1316956" y="52198"/>
                </a:lnTo>
                <a:lnTo>
                  <a:pt x="1360375" y="73553"/>
                </a:lnTo>
                <a:lnTo>
                  <a:pt x="1401478" y="97919"/>
                </a:lnTo>
                <a:lnTo>
                  <a:pt x="1440063" y="125027"/>
                </a:lnTo>
                <a:lnTo>
                  <a:pt x="1475931" y="154609"/>
                </a:lnTo>
                <a:lnTo>
                  <a:pt x="1508878" y="186396"/>
                </a:lnTo>
                <a:lnTo>
                  <a:pt x="1538704" y="220119"/>
                </a:lnTo>
                <a:lnTo>
                  <a:pt x="1565206" y="255508"/>
                </a:lnTo>
                <a:lnTo>
                  <a:pt x="1579867" y="278982"/>
                </a:lnTo>
                <a:lnTo>
                  <a:pt x="1579867" y="704045"/>
                </a:lnTo>
                <a:lnTo>
                  <a:pt x="1538694" y="764284"/>
                </a:lnTo>
                <a:lnTo>
                  <a:pt x="1508869" y="798653"/>
                </a:lnTo>
                <a:lnTo>
                  <a:pt x="1475922" y="830969"/>
                </a:lnTo>
                <a:lnTo>
                  <a:pt x="1440056" y="860974"/>
                </a:lnTo>
                <a:lnTo>
                  <a:pt x="1401471" y="888413"/>
                </a:lnTo>
                <a:lnTo>
                  <a:pt x="1360370" y="913027"/>
                </a:lnTo>
                <a:lnTo>
                  <a:pt x="1316953" y="934559"/>
                </a:lnTo>
                <a:lnTo>
                  <a:pt x="1271422" y="952753"/>
                </a:lnTo>
                <a:lnTo>
                  <a:pt x="1223978" y="967352"/>
                </a:lnTo>
                <a:lnTo>
                  <a:pt x="1174824" y="978097"/>
                </a:lnTo>
                <a:lnTo>
                  <a:pt x="1124161" y="984733"/>
                </a:lnTo>
                <a:lnTo>
                  <a:pt x="1072189" y="987002"/>
                </a:lnTo>
                <a:lnTo>
                  <a:pt x="715324" y="987002"/>
                </a:lnTo>
                <a:lnTo>
                  <a:pt x="327570" y="1309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5273" y="1459837"/>
            <a:ext cx="13550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5080" indent="-527685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latin typeface="Comic Sans MS"/>
                <a:cs typeface="Comic Sans MS"/>
              </a:rPr>
              <a:t>Have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you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spc="-25" dirty="0">
                <a:latin typeface="Comic Sans MS"/>
                <a:cs typeface="Comic Sans MS"/>
              </a:rPr>
              <a:t>got it?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3088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289" y="12"/>
            <a:ext cx="5483860" cy="859155"/>
          </a:xfrm>
          <a:custGeom>
            <a:avLst/>
            <a:gdLst/>
            <a:ahLst/>
            <a:cxnLst/>
            <a:rect l="l" t="t" r="r" b="b"/>
            <a:pathLst>
              <a:path w="5483859" h="859155">
                <a:moveTo>
                  <a:pt x="5483250" y="0"/>
                </a:moveTo>
                <a:lnTo>
                  <a:pt x="4510684" y="0"/>
                </a:lnTo>
                <a:lnTo>
                  <a:pt x="4512907" y="46824"/>
                </a:lnTo>
                <a:lnTo>
                  <a:pt x="4519460" y="92405"/>
                </a:lnTo>
                <a:lnTo>
                  <a:pt x="4530115" y="136512"/>
                </a:lnTo>
                <a:lnTo>
                  <a:pt x="4544669" y="178955"/>
                </a:lnTo>
                <a:lnTo>
                  <a:pt x="4562945" y="219519"/>
                </a:lnTo>
                <a:lnTo>
                  <a:pt x="4576978" y="244348"/>
                </a:lnTo>
                <a:lnTo>
                  <a:pt x="307238" y="244348"/>
                </a:lnTo>
                <a:lnTo>
                  <a:pt x="261823" y="247688"/>
                </a:lnTo>
                <a:lnTo>
                  <a:pt x="218478" y="257365"/>
                </a:lnTo>
                <a:lnTo>
                  <a:pt x="177673" y="272910"/>
                </a:lnTo>
                <a:lnTo>
                  <a:pt x="139877" y="293865"/>
                </a:lnTo>
                <a:lnTo>
                  <a:pt x="105587" y="319735"/>
                </a:lnTo>
                <a:lnTo>
                  <a:pt x="75272" y="350062"/>
                </a:lnTo>
                <a:lnTo>
                  <a:pt x="49403" y="384352"/>
                </a:lnTo>
                <a:lnTo>
                  <a:pt x="28448" y="422135"/>
                </a:lnTo>
                <a:lnTo>
                  <a:pt x="12903" y="462940"/>
                </a:lnTo>
                <a:lnTo>
                  <a:pt x="3213" y="506285"/>
                </a:lnTo>
                <a:lnTo>
                  <a:pt x="0" y="550138"/>
                </a:lnTo>
                <a:lnTo>
                  <a:pt x="0" y="553275"/>
                </a:lnTo>
                <a:lnTo>
                  <a:pt x="3213" y="597128"/>
                </a:lnTo>
                <a:lnTo>
                  <a:pt x="12903" y="640473"/>
                </a:lnTo>
                <a:lnTo>
                  <a:pt x="28448" y="681278"/>
                </a:lnTo>
                <a:lnTo>
                  <a:pt x="49403" y="719074"/>
                </a:lnTo>
                <a:lnTo>
                  <a:pt x="75272" y="753351"/>
                </a:lnTo>
                <a:lnTo>
                  <a:pt x="105587" y="783678"/>
                </a:lnTo>
                <a:lnTo>
                  <a:pt x="139877" y="809548"/>
                </a:lnTo>
                <a:lnTo>
                  <a:pt x="177673" y="830503"/>
                </a:lnTo>
                <a:lnTo>
                  <a:pt x="218478" y="846048"/>
                </a:lnTo>
                <a:lnTo>
                  <a:pt x="261823" y="855738"/>
                </a:lnTo>
                <a:lnTo>
                  <a:pt x="307238" y="859066"/>
                </a:lnTo>
                <a:lnTo>
                  <a:pt x="4689614" y="859066"/>
                </a:lnTo>
                <a:lnTo>
                  <a:pt x="4735030" y="855738"/>
                </a:lnTo>
                <a:lnTo>
                  <a:pt x="4778375" y="846048"/>
                </a:lnTo>
                <a:lnTo>
                  <a:pt x="4819180" y="830503"/>
                </a:lnTo>
                <a:lnTo>
                  <a:pt x="4856975" y="809548"/>
                </a:lnTo>
                <a:lnTo>
                  <a:pt x="4891265" y="783678"/>
                </a:lnTo>
                <a:lnTo>
                  <a:pt x="4921580" y="753351"/>
                </a:lnTo>
                <a:lnTo>
                  <a:pt x="4947450" y="719074"/>
                </a:lnTo>
                <a:lnTo>
                  <a:pt x="4968405" y="681278"/>
                </a:lnTo>
                <a:lnTo>
                  <a:pt x="4983962" y="640473"/>
                </a:lnTo>
                <a:lnTo>
                  <a:pt x="4993640" y="597128"/>
                </a:lnTo>
                <a:lnTo>
                  <a:pt x="4996853" y="553275"/>
                </a:lnTo>
                <a:lnTo>
                  <a:pt x="4996853" y="550138"/>
                </a:lnTo>
                <a:lnTo>
                  <a:pt x="4993640" y="506285"/>
                </a:lnTo>
                <a:lnTo>
                  <a:pt x="4989080" y="485914"/>
                </a:lnTo>
                <a:lnTo>
                  <a:pt x="4996967" y="486283"/>
                </a:lnTo>
                <a:lnTo>
                  <a:pt x="5043805" y="484047"/>
                </a:lnTo>
                <a:lnTo>
                  <a:pt x="5089372" y="477507"/>
                </a:lnTo>
                <a:lnTo>
                  <a:pt x="5133479" y="466852"/>
                </a:lnTo>
                <a:lnTo>
                  <a:pt x="5175923" y="452285"/>
                </a:lnTo>
                <a:lnTo>
                  <a:pt x="5216499" y="434022"/>
                </a:lnTo>
                <a:lnTo>
                  <a:pt x="5254993" y="412254"/>
                </a:lnTo>
                <a:lnTo>
                  <a:pt x="5291213" y="387184"/>
                </a:lnTo>
                <a:lnTo>
                  <a:pt x="5324957" y="359029"/>
                </a:lnTo>
                <a:lnTo>
                  <a:pt x="5355996" y="327977"/>
                </a:lnTo>
                <a:lnTo>
                  <a:pt x="5384165" y="294233"/>
                </a:lnTo>
                <a:lnTo>
                  <a:pt x="5409235" y="258025"/>
                </a:lnTo>
                <a:lnTo>
                  <a:pt x="5431002" y="219519"/>
                </a:lnTo>
                <a:lnTo>
                  <a:pt x="5449265" y="178955"/>
                </a:lnTo>
                <a:lnTo>
                  <a:pt x="5463832" y="136512"/>
                </a:lnTo>
                <a:lnTo>
                  <a:pt x="5474487" y="92405"/>
                </a:lnTo>
                <a:lnTo>
                  <a:pt x="5481028" y="46824"/>
                </a:lnTo>
                <a:lnTo>
                  <a:pt x="5483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1071439"/>
            <a:ext cx="8937625" cy="6129655"/>
            <a:chOff x="0" y="1071439"/>
            <a:chExt cx="8937625" cy="6129655"/>
          </a:xfrm>
        </p:grpSpPr>
        <p:sp>
          <p:nvSpPr>
            <p:cNvPr id="9" name="object 9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389092"/>
              <a:ext cx="657224" cy="657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71439"/>
              <a:ext cx="3375832" cy="30192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7722" y="1071439"/>
              <a:ext cx="3904236" cy="1876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4622" y="3049996"/>
              <a:ext cx="1833941" cy="3568066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0" y="5621451"/>
            <a:ext cx="4460240" cy="1579880"/>
          </a:xfrm>
          <a:custGeom>
            <a:avLst/>
            <a:gdLst/>
            <a:ahLst/>
            <a:cxnLst/>
            <a:rect l="l" t="t" r="r" b="b"/>
            <a:pathLst>
              <a:path w="4460240" h="1579879">
                <a:moveTo>
                  <a:pt x="4459973" y="312293"/>
                </a:moveTo>
                <a:lnTo>
                  <a:pt x="4447413" y="237096"/>
                </a:lnTo>
                <a:lnTo>
                  <a:pt x="4430534" y="192836"/>
                </a:lnTo>
                <a:lnTo>
                  <a:pt x="4407814" y="151841"/>
                </a:lnTo>
                <a:lnTo>
                  <a:pt x="4379747" y="114655"/>
                </a:lnTo>
                <a:lnTo>
                  <a:pt x="4346867" y="81775"/>
                </a:lnTo>
                <a:lnTo>
                  <a:pt x="4309669" y="53708"/>
                </a:lnTo>
                <a:lnTo>
                  <a:pt x="4268686" y="30988"/>
                </a:lnTo>
                <a:lnTo>
                  <a:pt x="4224426" y="14109"/>
                </a:lnTo>
                <a:lnTo>
                  <a:pt x="4177411" y="3619"/>
                </a:lnTo>
                <a:lnTo>
                  <a:pt x="4128147" y="0"/>
                </a:lnTo>
                <a:lnTo>
                  <a:pt x="473430" y="0"/>
                </a:lnTo>
                <a:lnTo>
                  <a:pt x="424167" y="3619"/>
                </a:lnTo>
                <a:lnTo>
                  <a:pt x="377139" y="14109"/>
                </a:lnTo>
                <a:lnTo>
                  <a:pt x="332879" y="30988"/>
                </a:lnTo>
                <a:lnTo>
                  <a:pt x="291896" y="53708"/>
                </a:lnTo>
                <a:lnTo>
                  <a:pt x="254711" y="81775"/>
                </a:lnTo>
                <a:lnTo>
                  <a:pt x="221818" y="114655"/>
                </a:lnTo>
                <a:lnTo>
                  <a:pt x="193763" y="151841"/>
                </a:lnTo>
                <a:lnTo>
                  <a:pt x="171043" y="192836"/>
                </a:lnTo>
                <a:lnTo>
                  <a:pt x="154165" y="237096"/>
                </a:lnTo>
                <a:lnTo>
                  <a:pt x="143662" y="284111"/>
                </a:lnTo>
                <a:lnTo>
                  <a:pt x="140055" y="333375"/>
                </a:lnTo>
                <a:lnTo>
                  <a:pt x="140055" y="709917"/>
                </a:lnTo>
                <a:lnTo>
                  <a:pt x="113436" y="702170"/>
                </a:lnTo>
                <a:lnTo>
                  <a:pt x="68465" y="691184"/>
                </a:lnTo>
                <a:lnTo>
                  <a:pt x="22771" y="682091"/>
                </a:lnTo>
                <a:lnTo>
                  <a:pt x="0" y="678586"/>
                </a:lnTo>
                <a:lnTo>
                  <a:pt x="0" y="1579460"/>
                </a:lnTo>
                <a:lnTo>
                  <a:pt x="900798" y="1579460"/>
                </a:lnTo>
                <a:lnTo>
                  <a:pt x="897267" y="1556588"/>
                </a:lnTo>
                <a:lnTo>
                  <a:pt x="888174" y="1510893"/>
                </a:lnTo>
                <a:lnTo>
                  <a:pt x="877189" y="1465922"/>
                </a:lnTo>
                <a:lnTo>
                  <a:pt x="864336" y="1421714"/>
                </a:lnTo>
                <a:lnTo>
                  <a:pt x="849680" y="1378292"/>
                </a:lnTo>
                <a:lnTo>
                  <a:pt x="833259" y="1335722"/>
                </a:lnTo>
                <a:lnTo>
                  <a:pt x="815111" y="1294053"/>
                </a:lnTo>
                <a:lnTo>
                  <a:pt x="795274" y="1253312"/>
                </a:lnTo>
                <a:lnTo>
                  <a:pt x="782764" y="1230147"/>
                </a:lnTo>
                <a:lnTo>
                  <a:pt x="4128147" y="1230147"/>
                </a:lnTo>
                <a:lnTo>
                  <a:pt x="4177411" y="1226527"/>
                </a:lnTo>
                <a:lnTo>
                  <a:pt x="4224426" y="1216025"/>
                </a:lnTo>
                <a:lnTo>
                  <a:pt x="4268686" y="1199159"/>
                </a:lnTo>
                <a:lnTo>
                  <a:pt x="4309669" y="1176439"/>
                </a:lnTo>
                <a:lnTo>
                  <a:pt x="4346867" y="1148372"/>
                </a:lnTo>
                <a:lnTo>
                  <a:pt x="4379747" y="1115491"/>
                </a:lnTo>
                <a:lnTo>
                  <a:pt x="4407814" y="1078293"/>
                </a:lnTo>
                <a:lnTo>
                  <a:pt x="4430534" y="1037310"/>
                </a:lnTo>
                <a:lnTo>
                  <a:pt x="4447413" y="993051"/>
                </a:lnTo>
                <a:lnTo>
                  <a:pt x="4457903" y="946035"/>
                </a:lnTo>
                <a:lnTo>
                  <a:pt x="4459973" y="917854"/>
                </a:lnTo>
                <a:lnTo>
                  <a:pt x="4459973" y="312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55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95"/>
              </a:spcBef>
            </a:pPr>
            <a:r>
              <a:rPr sz="2150" spc="-20" dirty="0"/>
              <a:t>BI-</a:t>
            </a:r>
            <a:r>
              <a:rPr sz="2150" dirty="0"/>
              <a:t>DIRECTIONAL</a:t>
            </a:r>
            <a:r>
              <a:rPr sz="2150" spc="-165" dirty="0"/>
              <a:t> </a:t>
            </a:r>
            <a:r>
              <a:rPr sz="2150" spc="-10" dirty="0"/>
              <a:t>FILTERS</a:t>
            </a:r>
            <a:endParaRPr sz="2150"/>
          </a:p>
        </p:txBody>
      </p:sp>
      <p:sp>
        <p:nvSpPr>
          <p:cNvPr id="16" name="object 16"/>
          <p:cNvSpPr/>
          <p:nvPr/>
        </p:nvSpPr>
        <p:spPr>
          <a:xfrm>
            <a:off x="0" y="4297224"/>
            <a:ext cx="4321810" cy="1098550"/>
          </a:xfrm>
          <a:custGeom>
            <a:avLst/>
            <a:gdLst/>
            <a:ahLst/>
            <a:cxnLst/>
            <a:rect l="l" t="t" r="r" b="b"/>
            <a:pathLst>
              <a:path w="4321810" h="1098550">
                <a:moveTo>
                  <a:pt x="3988092" y="1097928"/>
                </a:moveTo>
                <a:lnTo>
                  <a:pt x="333374" y="1097928"/>
                </a:lnTo>
                <a:lnTo>
                  <a:pt x="284111" y="1094313"/>
                </a:lnTo>
                <a:lnTo>
                  <a:pt x="237091" y="1083813"/>
                </a:lnTo>
                <a:lnTo>
                  <a:pt x="192832" y="1066943"/>
                </a:lnTo>
                <a:lnTo>
                  <a:pt x="151848" y="1044219"/>
                </a:lnTo>
                <a:lnTo>
                  <a:pt x="114656" y="1016156"/>
                </a:lnTo>
                <a:lnTo>
                  <a:pt x="81771" y="983271"/>
                </a:lnTo>
                <a:lnTo>
                  <a:pt x="53708" y="946079"/>
                </a:lnTo>
                <a:lnTo>
                  <a:pt x="30984" y="905095"/>
                </a:lnTo>
                <a:lnTo>
                  <a:pt x="14114" y="860836"/>
                </a:lnTo>
                <a:lnTo>
                  <a:pt x="3614" y="813816"/>
                </a:lnTo>
                <a:lnTo>
                  <a:pt x="0" y="76455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988092" y="0"/>
                </a:lnTo>
                <a:lnTo>
                  <a:pt x="4037356" y="3614"/>
                </a:lnTo>
                <a:lnTo>
                  <a:pt x="4084375" y="14114"/>
                </a:lnTo>
                <a:lnTo>
                  <a:pt x="4128635" y="30984"/>
                </a:lnTo>
                <a:lnTo>
                  <a:pt x="4169619" y="53708"/>
                </a:lnTo>
                <a:lnTo>
                  <a:pt x="4206811" y="81771"/>
                </a:lnTo>
                <a:lnTo>
                  <a:pt x="4239696" y="114656"/>
                </a:lnTo>
                <a:lnTo>
                  <a:pt x="4267759" y="151848"/>
                </a:lnTo>
                <a:lnTo>
                  <a:pt x="4290483" y="192832"/>
                </a:lnTo>
                <a:lnTo>
                  <a:pt x="4307353" y="237091"/>
                </a:lnTo>
                <a:lnTo>
                  <a:pt x="4317853" y="284111"/>
                </a:lnTo>
                <a:lnTo>
                  <a:pt x="4321467" y="333374"/>
                </a:lnTo>
                <a:lnTo>
                  <a:pt x="4321467" y="764553"/>
                </a:lnTo>
                <a:lnTo>
                  <a:pt x="4317853" y="813816"/>
                </a:lnTo>
                <a:lnTo>
                  <a:pt x="4307353" y="860836"/>
                </a:lnTo>
                <a:lnTo>
                  <a:pt x="4290483" y="905095"/>
                </a:lnTo>
                <a:lnTo>
                  <a:pt x="4267759" y="946079"/>
                </a:lnTo>
                <a:lnTo>
                  <a:pt x="4239696" y="983271"/>
                </a:lnTo>
                <a:lnTo>
                  <a:pt x="4206811" y="1016156"/>
                </a:lnTo>
                <a:lnTo>
                  <a:pt x="4169619" y="1044219"/>
                </a:lnTo>
                <a:lnTo>
                  <a:pt x="4128635" y="1066943"/>
                </a:lnTo>
                <a:lnTo>
                  <a:pt x="4084375" y="1083813"/>
                </a:lnTo>
                <a:lnTo>
                  <a:pt x="4037356" y="1094313"/>
                </a:lnTo>
                <a:lnTo>
                  <a:pt x="3988092" y="1097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4199" y="4321861"/>
            <a:ext cx="4019550" cy="250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" indent="-635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Updating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cross-</a:t>
            </a:r>
            <a:r>
              <a:rPr sz="1850" dirty="0">
                <a:latin typeface="Comic Sans MS"/>
                <a:cs typeface="Comic Sans MS"/>
              </a:rPr>
              <a:t>filter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direction </a:t>
            </a:r>
            <a:r>
              <a:rPr sz="1850" dirty="0">
                <a:latin typeface="Comic Sans MS"/>
                <a:cs typeface="Comic Sans MS"/>
              </a:rPr>
              <a:t>from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Single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Both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allows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filter </a:t>
            </a:r>
            <a:r>
              <a:rPr sz="1850" b="1" dirty="0">
                <a:latin typeface="Comic Sans MS"/>
                <a:cs typeface="Comic Sans MS"/>
              </a:rPr>
              <a:t>context</a:t>
            </a:r>
            <a:r>
              <a:rPr sz="1850" b="1" spc="-5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to</a:t>
            </a:r>
            <a:r>
              <a:rPr sz="1850" b="1" spc="-5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flow</a:t>
            </a:r>
            <a:r>
              <a:rPr sz="1850" b="1" spc="-4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in</a:t>
            </a:r>
            <a:r>
              <a:rPr sz="1850" b="1" spc="-5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either</a:t>
            </a:r>
            <a:r>
              <a:rPr sz="1850" b="1" spc="-5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direction</a:t>
            </a:r>
            <a:endParaRPr sz="1850">
              <a:latin typeface="Comic Sans MS"/>
              <a:cs typeface="Comic Sans MS"/>
            </a:endParaRPr>
          </a:p>
          <a:p>
            <a:pPr marL="393065" marR="16510" indent="-155575">
              <a:lnSpc>
                <a:spcPct val="114599"/>
              </a:lnSpc>
              <a:spcBef>
                <a:spcPts val="1980"/>
              </a:spcBef>
              <a:buChar char="•"/>
              <a:tabLst>
                <a:tab pos="673735" algn="l"/>
              </a:tabLst>
            </a:pPr>
            <a:r>
              <a:rPr sz="1800" dirty="0">
                <a:latin typeface="Comic Sans MS"/>
                <a:cs typeface="Comic Sans MS"/>
              </a:rPr>
              <a:t>In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this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example,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filters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applied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to 	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Sales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table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pass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up</a:t>
            </a:r>
            <a:endParaRPr sz="1800">
              <a:latin typeface="Comic Sans MS"/>
              <a:cs typeface="Comic Sans MS"/>
            </a:endParaRPr>
          </a:p>
          <a:p>
            <a:pPr marL="1250950" marR="5080" indent="-1025525">
              <a:lnSpc>
                <a:spcPct val="114599"/>
              </a:lnSpc>
            </a:pP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Territory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Lookup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table,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then </a:t>
            </a:r>
            <a:r>
              <a:rPr sz="1800" dirty="0">
                <a:latin typeface="Comic Sans MS"/>
                <a:cs typeface="Comic Sans MS"/>
              </a:rPr>
              <a:t>down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Returns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52158" y="2155507"/>
            <a:ext cx="3377565" cy="2895600"/>
            <a:chOff x="3252158" y="2155507"/>
            <a:chExt cx="3377565" cy="2895600"/>
          </a:xfrm>
        </p:grpSpPr>
        <p:sp>
          <p:nvSpPr>
            <p:cNvPr id="20" name="object 20"/>
            <p:cNvSpPr/>
            <p:nvPr/>
          </p:nvSpPr>
          <p:spPr>
            <a:xfrm>
              <a:off x="3252158" y="2195511"/>
              <a:ext cx="1885950" cy="1188720"/>
            </a:xfrm>
            <a:custGeom>
              <a:avLst/>
              <a:gdLst/>
              <a:ahLst/>
              <a:cxnLst/>
              <a:rect l="l" t="t" r="r" b="b"/>
              <a:pathLst>
                <a:path w="1885950" h="1188720">
                  <a:moveTo>
                    <a:pt x="1851068" y="455"/>
                  </a:moveTo>
                  <a:lnTo>
                    <a:pt x="1852928" y="14"/>
                  </a:lnTo>
                  <a:lnTo>
                    <a:pt x="1865623" y="0"/>
                  </a:lnTo>
                  <a:lnTo>
                    <a:pt x="1866014" y="223"/>
                  </a:lnTo>
                  <a:lnTo>
                    <a:pt x="1853166" y="223"/>
                  </a:lnTo>
                  <a:lnTo>
                    <a:pt x="1851068" y="455"/>
                  </a:lnTo>
                  <a:close/>
                </a:path>
                <a:path w="1885950" h="1188720">
                  <a:moveTo>
                    <a:pt x="1856024" y="59471"/>
                  </a:moveTo>
                  <a:lnTo>
                    <a:pt x="1826377" y="34215"/>
                  </a:lnTo>
                  <a:lnTo>
                    <a:pt x="1826928" y="26312"/>
                  </a:lnTo>
                  <a:lnTo>
                    <a:pt x="1853166" y="223"/>
                  </a:lnTo>
                  <a:lnTo>
                    <a:pt x="1860742" y="833"/>
                  </a:lnTo>
                  <a:lnTo>
                    <a:pt x="1885458" y="29899"/>
                  </a:lnTo>
                  <a:lnTo>
                    <a:pt x="1885472" y="31432"/>
                  </a:lnTo>
                  <a:lnTo>
                    <a:pt x="1883840" y="38814"/>
                  </a:lnTo>
                  <a:lnTo>
                    <a:pt x="1856024" y="59471"/>
                  </a:lnTo>
                  <a:close/>
                </a:path>
                <a:path w="1885950" h="1188720">
                  <a:moveTo>
                    <a:pt x="1885511" y="30384"/>
                  </a:moveTo>
                  <a:lnTo>
                    <a:pt x="1860742" y="833"/>
                  </a:lnTo>
                  <a:lnTo>
                    <a:pt x="1853166" y="223"/>
                  </a:lnTo>
                  <a:lnTo>
                    <a:pt x="1866014" y="223"/>
                  </a:lnTo>
                  <a:lnTo>
                    <a:pt x="1872291" y="3809"/>
                  </a:lnTo>
                  <a:lnTo>
                    <a:pt x="1877053" y="7619"/>
                  </a:lnTo>
                  <a:lnTo>
                    <a:pt x="1880863" y="12382"/>
                  </a:lnTo>
                  <a:lnTo>
                    <a:pt x="1885626" y="18097"/>
                  </a:lnTo>
                  <a:lnTo>
                    <a:pt x="1885511" y="30384"/>
                  </a:lnTo>
                  <a:close/>
                </a:path>
                <a:path w="1885950" h="1188720">
                  <a:moveTo>
                    <a:pt x="1831050" y="13058"/>
                  </a:moveTo>
                  <a:lnTo>
                    <a:pt x="1851068" y="455"/>
                  </a:lnTo>
                  <a:lnTo>
                    <a:pt x="1846454" y="1547"/>
                  </a:lnTo>
                  <a:lnTo>
                    <a:pt x="1839802" y="4688"/>
                  </a:lnTo>
                  <a:lnTo>
                    <a:pt x="1833238" y="9524"/>
                  </a:lnTo>
                  <a:lnTo>
                    <a:pt x="1831050" y="13058"/>
                  </a:lnTo>
                  <a:close/>
                </a:path>
                <a:path w="1885950" h="1188720">
                  <a:moveTo>
                    <a:pt x="31108" y="1188719"/>
                  </a:moveTo>
                  <a:lnTo>
                    <a:pt x="0" y="1169203"/>
                  </a:lnTo>
                  <a:lnTo>
                    <a:pt x="0" y="1166937"/>
                  </a:lnTo>
                  <a:lnTo>
                    <a:pt x="1581" y="1158239"/>
                  </a:lnTo>
                  <a:lnTo>
                    <a:pt x="5391" y="1152524"/>
                  </a:lnTo>
                  <a:lnTo>
                    <a:pt x="7296" y="1147762"/>
                  </a:lnTo>
                  <a:lnTo>
                    <a:pt x="18726" y="1142999"/>
                  </a:lnTo>
                  <a:lnTo>
                    <a:pt x="402583" y="1032654"/>
                  </a:lnTo>
                  <a:lnTo>
                    <a:pt x="606603" y="970358"/>
                  </a:lnTo>
                  <a:lnTo>
                    <a:pt x="709803" y="936899"/>
                  </a:lnTo>
                  <a:lnTo>
                    <a:pt x="752984" y="922258"/>
                  </a:lnTo>
                  <a:lnTo>
                    <a:pt x="791186" y="908859"/>
                  </a:lnTo>
                  <a:lnTo>
                    <a:pt x="854552" y="885344"/>
                  </a:lnTo>
                  <a:lnTo>
                    <a:pt x="903702" y="865465"/>
                  </a:lnTo>
                  <a:lnTo>
                    <a:pt x="942437" y="848328"/>
                  </a:lnTo>
                  <a:lnTo>
                    <a:pt x="1043913" y="799147"/>
                  </a:lnTo>
                  <a:lnTo>
                    <a:pt x="1094575" y="773191"/>
                  </a:lnTo>
                  <a:lnTo>
                    <a:pt x="1140949" y="747593"/>
                  </a:lnTo>
                  <a:lnTo>
                    <a:pt x="1182681" y="721994"/>
                  </a:lnTo>
                  <a:lnTo>
                    <a:pt x="1232330" y="686038"/>
                  </a:lnTo>
                  <a:lnTo>
                    <a:pt x="1282693" y="642937"/>
                  </a:lnTo>
                  <a:lnTo>
                    <a:pt x="1312348" y="616882"/>
                  </a:lnTo>
                  <a:lnTo>
                    <a:pt x="1347066" y="585842"/>
                  </a:lnTo>
                  <a:lnTo>
                    <a:pt x="1385493" y="550968"/>
                  </a:lnTo>
                  <a:lnTo>
                    <a:pt x="1426271" y="513413"/>
                  </a:lnTo>
                  <a:lnTo>
                    <a:pt x="1468045" y="474329"/>
                  </a:lnTo>
                  <a:lnTo>
                    <a:pt x="1509459" y="434869"/>
                  </a:lnTo>
                  <a:lnTo>
                    <a:pt x="1549155" y="396185"/>
                  </a:lnTo>
                  <a:lnTo>
                    <a:pt x="1585779" y="359429"/>
                  </a:lnTo>
                  <a:lnTo>
                    <a:pt x="1617973" y="325754"/>
                  </a:lnTo>
                  <a:lnTo>
                    <a:pt x="1656851" y="283684"/>
                  </a:lnTo>
                  <a:lnTo>
                    <a:pt x="1693076" y="243169"/>
                  </a:lnTo>
                  <a:lnTo>
                    <a:pt x="1726055" y="204162"/>
                  </a:lnTo>
                  <a:lnTo>
                    <a:pt x="1755194" y="166618"/>
                  </a:lnTo>
                  <a:lnTo>
                    <a:pt x="1779898" y="130492"/>
                  </a:lnTo>
                  <a:lnTo>
                    <a:pt x="1796805" y="95651"/>
                  </a:lnTo>
                  <a:lnTo>
                    <a:pt x="1809470" y="60245"/>
                  </a:lnTo>
                  <a:lnTo>
                    <a:pt x="1820618" y="29899"/>
                  </a:lnTo>
                  <a:lnTo>
                    <a:pt x="1831050" y="13058"/>
                  </a:lnTo>
                  <a:lnTo>
                    <a:pt x="1828729" y="18588"/>
                  </a:lnTo>
                  <a:lnTo>
                    <a:pt x="1826928" y="26312"/>
                  </a:lnTo>
                  <a:lnTo>
                    <a:pt x="1849431" y="59054"/>
                  </a:lnTo>
                  <a:lnTo>
                    <a:pt x="1856024" y="59471"/>
                  </a:lnTo>
                  <a:lnTo>
                    <a:pt x="1879562" y="59471"/>
                  </a:lnTo>
                  <a:lnTo>
                    <a:pt x="1879263" y="60364"/>
                  </a:lnTo>
                  <a:lnTo>
                    <a:pt x="1851752" y="116591"/>
                  </a:lnTo>
                  <a:lnTo>
                    <a:pt x="1820320" y="165943"/>
                  </a:lnTo>
                  <a:lnTo>
                    <a:pt x="1770537" y="230400"/>
                  </a:lnTo>
                  <a:lnTo>
                    <a:pt x="1736202" y="270629"/>
                  </a:lnTo>
                  <a:lnTo>
                    <a:pt x="1697046" y="313893"/>
                  </a:lnTo>
                  <a:lnTo>
                    <a:pt x="1652263" y="360997"/>
                  </a:lnTo>
                  <a:lnTo>
                    <a:pt x="1555158" y="459449"/>
                  </a:lnTo>
                  <a:lnTo>
                    <a:pt x="1517883" y="496448"/>
                  </a:lnTo>
                  <a:lnTo>
                    <a:pt x="1478899" y="534401"/>
                  </a:lnTo>
                  <a:lnTo>
                    <a:pt x="1438653" y="572624"/>
                  </a:lnTo>
                  <a:lnTo>
                    <a:pt x="1397591" y="610435"/>
                  </a:lnTo>
                  <a:lnTo>
                    <a:pt x="1356160" y="647151"/>
                  </a:lnTo>
                  <a:lnTo>
                    <a:pt x="1314806" y="682089"/>
                  </a:lnTo>
                  <a:lnTo>
                    <a:pt x="1273976" y="714567"/>
                  </a:lnTo>
                  <a:lnTo>
                    <a:pt x="1234116" y="743902"/>
                  </a:lnTo>
                  <a:lnTo>
                    <a:pt x="1190869" y="772908"/>
                  </a:lnTo>
                  <a:lnTo>
                    <a:pt x="1146023" y="800268"/>
                  </a:lnTo>
                  <a:lnTo>
                    <a:pt x="1100237" y="826029"/>
                  </a:lnTo>
                  <a:lnTo>
                    <a:pt x="1054168" y="850237"/>
                  </a:lnTo>
                  <a:lnTo>
                    <a:pt x="1008475" y="872940"/>
                  </a:lnTo>
                  <a:lnTo>
                    <a:pt x="963817" y="894185"/>
                  </a:lnTo>
                  <a:lnTo>
                    <a:pt x="842638" y="949642"/>
                  </a:lnTo>
                  <a:lnTo>
                    <a:pt x="795028" y="970865"/>
                  </a:lnTo>
                  <a:lnTo>
                    <a:pt x="753937" y="987980"/>
                  </a:lnTo>
                  <a:lnTo>
                    <a:pt x="711238" y="1004024"/>
                  </a:lnTo>
                  <a:lnTo>
                    <a:pt x="658806" y="1022032"/>
                  </a:lnTo>
                  <a:lnTo>
                    <a:pt x="574741" y="1048792"/>
                  </a:lnTo>
                  <a:lnTo>
                    <a:pt x="407603" y="1099669"/>
                  </a:lnTo>
                  <a:lnTo>
                    <a:pt x="287784" y="1134038"/>
                  </a:lnTo>
                  <a:lnTo>
                    <a:pt x="230234" y="1149633"/>
                  </a:lnTo>
                  <a:lnTo>
                    <a:pt x="176424" y="1163402"/>
                  </a:lnTo>
                  <a:lnTo>
                    <a:pt x="127981" y="1174770"/>
                  </a:lnTo>
                  <a:lnTo>
                    <a:pt x="86530" y="1183162"/>
                  </a:lnTo>
                  <a:lnTo>
                    <a:pt x="53697" y="1188004"/>
                  </a:lnTo>
                  <a:lnTo>
                    <a:pt x="31108" y="1188719"/>
                  </a:lnTo>
                  <a:close/>
                </a:path>
                <a:path w="1885950" h="1188720">
                  <a:moveTo>
                    <a:pt x="1879562" y="59471"/>
                  </a:moveTo>
                  <a:lnTo>
                    <a:pt x="1856024" y="59471"/>
                  </a:lnTo>
                  <a:lnTo>
                    <a:pt x="1863599" y="58102"/>
                  </a:lnTo>
                  <a:lnTo>
                    <a:pt x="1870996" y="55304"/>
                  </a:lnTo>
                  <a:lnTo>
                    <a:pt x="1885511" y="30384"/>
                  </a:lnTo>
                  <a:lnTo>
                    <a:pt x="1885626" y="31432"/>
                  </a:lnTo>
                  <a:lnTo>
                    <a:pt x="1884212" y="44856"/>
                  </a:lnTo>
                  <a:lnTo>
                    <a:pt x="1879562" y="59471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719" y="2155507"/>
              <a:ext cx="217170" cy="2476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69574" y="2167904"/>
              <a:ext cx="1459865" cy="2882900"/>
            </a:xfrm>
            <a:custGeom>
              <a:avLst/>
              <a:gdLst/>
              <a:ahLst/>
              <a:cxnLst/>
              <a:rect l="l" t="t" r="r" b="b"/>
              <a:pathLst>
                <a:path w="1459865" h="2882900">
                  <a:moveTo>
                    <a:pt x="44227" y="12699"/>
                  </a:moveTo>
                  <a:lnTo>
                    <a:pt x="44410" y="0"/>
                  </a:lnTo>
                  <a:lnTo>
                    <a:pt x="45362" y="0"/>
                  </a:lnTo>
                  <a:lnTo>
                    <a:pt x="44227" y="12699"/>
                  </a:lnTo>
                  <a:close/>
                </a:path>
                <a:path w="1459865" h="2882900">
                  <a:moveTo>
                    <a:pt x="803433" y="2882899"/>
                  </a:moveTo>
                  <a:lnTo>
                    <a:pt x="604971" y="2882899"/>
                  </a:lnTo>
                  <a:lnTo>
                    <a:pt x="598169" y="2870199"/>
                  </a:lnTo>
                  <a:lnTo>
                    <a:pt x="594047" y="2857499"/>
                  </a:lnTo>
                  <a:lnTo>
                    <a:pt x="593050" y="2857499"/>
                  </a:lnTo>
                  <a:lnTo>
                    <a:pt x="597619" y="2844799"/>
                  </a:lnTo>
                  <a:lnTo>
                    <a:pt x="606742" y="2844799"/>
                  </a:lnTo>
                  <a:lnTo>
                    <a:pt x="615687" y="2832099"/>
                  </a:lnTo>
                  <a:lnTo>
                    <a:pt x="817021" y="2832099"/>
                  </a:lnTo>
                  <a:lnTo>
                    <a:pt x="841652" y="2819399"/>
                  </a:lnTo>
                  <a:lnTo>
                    <a:pt x="879402" y="2806699"/>
                  </a:lnTo>
                  <a:lnTo>
                    <a:pt x="923735" y="2793999"/>
                  </a:lnTo>
                  <a:lnTo>
                    <a:pt x="970720" y="2781299"/>
                  </a:lnTo>
                  <a:lnTo>
                    <a:pt x="1016425" y="2755899"/>
                  </a:lnTo>
                  <a:lnTo>
                    <a:pt x="1056917" y="2743199"/>
                  </a:lnTo>
                  <a:lnTo>
                    <a:pt x="1092617" y="2705099"/>
                  </a:lnTo>
                  <a:lnTo>
                    <a:pt x="1125573" y="2666999"/>
                  </a:lnTo>
                  <a:lnTo>
                    <a:pt x="1156015" y="2628899"/>
                  </a:lnTo>
                  <a:lnTo>
                    <a:pt x="1184171" y="2590799"/>
                  </a:lnTo>
                  <a:lnTo>
                    <a:pt x="1210270" y="2565399"/>
                  </a:lnTo>
                  <a:lnTo>
                    <a:pt x="1233383" y="2527299"/>
                  </a:lnTo>
                  <a:lnTo>
                    <a:pt x="1253727" y="2501899"/>
                  </a:lnTo>
                  <a:lnTo>
                    <a:pt x="1272822" y="2476499"/>
                  </a:lnTo>
                  <a:lnTo>
                    <a:pt x="1292185" y="2438399"/>
                  </a:lnTo>
                  <a:lnTo>
                    <a:pt x="1317753" y="2400299"/>
                  </a:lnTo>
                  <a:lnTo>
                    <a:pt x="1343858" y="2349499"/>
                  </a:lnTo>
                  <a:lnTo>
                    <a:pt x="1367462" y="2298699"/>
                  </a:lnTo>
                  <a:lnTo>
                    <a:pt x="1385530" y="2247899"/>
                  </a:lnTo>
                  <a:lnTo>
                    <a:pt x="1393736" y="2197099"/>
                  </a:lnTo>
                  <a:lnTo>
                    <a:pt x="1400221" y="2158999"/>
                  </a:lnTo>
                  <a:lnTo>
                    <a:pt x="1405058" y="2108199"/>
                  </a:lnTo>
                  <a:lnTo>
                    <a:pt x="1408318" y="2044699"/>
                  </a:lnTo>
                  <a:lnTo>
                    <a:pt x="1410076" y="1993899"/>
                  </a:lnTo>
                  <a:lnTo>
                    <a:pt x="1410403" y="1930399"/>
                  </a:lnTo>
                  <a:lnTo>
                    <a:pt x="1409374" y="1879599"/>
                  </a:lnTo>
                  <a:lnTo>
                    <a:pt x="1407061" y="1816099"/>
                  </a:lnTo>
                  <a:lnTo>
                    <a:pt x="1403538" y="1765299"/>
                  </a:lnTo>
                  <a:lnTo>
                    <a:pt x="1398876" y="1714499"/>
                  </a:lnTo>
                  <a:lnTo>
                    <a:pt x="1393150" y="1663699"/>
                  </a:lnTo>
                  <a:lnTo>
                    <a:pt x="1382879" y="1612899"/>
                  </a:lnTo>
                  <a:lnTo>
                    <a:pt x="1369090" y="1549399"/>
                  </a:lnTo>
                  <a:lnTo>
                    <a:pt x="1353026" y="1498599"/>
                  </a:lnTo>
                  <a:lnTo>
                    <a:pt x="1335929" y="1447799"/>
                  </a:lnTo>
                  <a:lnTo>
                    <a:pt x="1319044" y="1409699"/>
                  </a:lnTo>
                  <a:lnTo>
                    <a:pt x="1303615" y="1371599"/>
                  </a:lnTo>
                  <a:lnTo>
                    <a:pt x="1293033" y="1346199"/>
                  </a:lnTo>
                  <a:lnTo>
                    <a:pt x="1282541" y="1333499"/>
                  </a:lnTo>
                  <a:lnTo>
                    <a:pt x="1271870" y="1320799"/>
                  </a:lnTo>
                  <a:lnTo>
                    <a:pt x="1260752" y="1308099"/>
                  </a:lnTo>
                  <a:lnTo>
                    <a:pt x="1251986" y="1295399"/>
                  </a:lnTo>
                  <a:lnTo>
                    <a:pt x="1243488" y="1295399"/>
                  </a:lnTo>
                  <a:lnTo>
                    <a:pt x="1234097" y="1282699"/>
                  </a:lnTo>
                  <a:lnTo>
                    <a:pt x="1222652" y="1269999"/>
                  </a:lnTo>
                  <a:lnTo>
                    <a:pt x="1197262" y="1257299"/>
                  </a:lnTo>
                  <a:lnTo>
                    <a:pt x="1166693" y="1244599"/>
                  </a:lnTo>
                  <a:lnTo>
                    <a:pt x="1130766" y="1231899"/>
                  </a:lnTo>
                  <a:lnTo>
                    <a:pt x="1089302" y="1206499"/>
                  </a:lnTo>
                  <a:lnTo>
                    <a:pt x="1052517" y="1193799"/>
                  </a:lnTo>
                  <a:lnTo>
                    <a:pt x="1008530" y="1181099"/>
                  </a:lnTo>
                  <a:lnTo>
                    <a:pt x="959172" y="1155699"/>
                  </a:lnTo>
                  <a:lnTo>
                    <a:pt x="906270" y="1142999"/>
                  </a:lnTo>
                  <a:lnTo>
                    <a:pt x="851653" y="1117599"/>
                  </a:lnTo>
                  <a:lnTo>
                    <a:pt x="797151" y="1104899"/>
                  </a:lnTo>
                  <a:lnTo>
                    <a:pt x="744592" y="1079499"/>
                  </a:lnTo>
                  <a:lnTo>
                    <a:pt x="695805" y="1066799"/>
                  </a:lnTo>
                  <a:lnTo>
                    <a:pt x="652619" y="1041399"/>
                  </a:lnTo>
                  <a:lnTo>
                    <a:pt x="616862" y="1028699"/>
                  </a:lnTo>
                  <a:lnTo>
                    <a:pt x="580771" y="1003299"/>
                  </a:lnTo>
                  <a:lnTo>
                    <a:pt x="552449" y="990599"/>
                  </a:lnTo>
                  <a:lnTo>
                    <a:pt x="525378" y="965199"/>
                  </a:lnTo>
                  <a:lnTo>
                    <a:pt x="493037" y="939799"/>
                  </a:lnTo>
                  <a:lnTo>
                    <a:pt x="448468" y="927099"/>
                  </a:lnTo>
                  <a:lnTo>
                    <a:pt x="397543" y="901699"/>
                  </a:lnTo>
                  <a:lnTo>
                    <a:pt x="344424" y="876299"/>
                  </a:lnTo>
                  <a:lnTo>
                    <a:pt x="293271" y="850899"/>
                  </a:lnTo>
                  <a:lnTo>
                    <a:pt x="248245" y="825499"/>
                  </a:lnTo>
                  <a:lnTo>
                    <a:pt x="207778" y="787399"/>
                  </a:lnTo>
                  <a:lnTo>
                    <a:pt x="170259" y="761999"/>
                  </a:lnTo>
                  <a:lnTo>
                    <a:pt x="137204" y="723899"/>
                  </a:lnTo>
                  <a:lnTo>
                    <a:pt x="110132" y="698499"/>
                  </a:lnTo>
                  <a:lnTo>
                    <a:pt x="98003" y="685799"/>
                  </a:lnTo>
                  <a:lnTo>
                    <a:pt x="88106" y="685799"/>
                  </a:lnTo>
                  <a:lnTo>
                    <a:pt x="79459" y="673099"/>
                  </a:lnTo>
                  <a:lnTo>
                    <a:pt x="71080" y="660399"/>
                  </a:lnTo>
                  <a:lnTo>
                    <a:pt x="60989" y="634999"/>
                  </a:lnTo>
                  <a:lnTo>
                    <a:pt x="51792" y="622299"/>
                  </a:lnTo>
                  <a:lnTo>
                    <a:pt x="42951" y="596899"/>
                  </a:lnTo>
                  <a:lnTo>
                    <a:pt x="33932" y="584199"/>
                  </a:lnTo>
                  <a:lnTo>
                    <a:pt x="27801" y="571499"/>
                  </a:lnTo>
                  <a:lnTo>
                    <a:pt x="21312" y="571499"/>
                  </a:lnTo>
                  <a:lnTo>
                    <a:pt x="15180" y="558799"/>
                  </a:lnTo>
                  <a:lnTo>
                    <a:pt x="10120" y="558799"/>
                  </a:lnTo>
                  <a:lnTo>
                    <a:pt x="4747" y="533399"/>
                  </a:lnTo>
                  <a:lnTo>
                    <a:pt x="2143" y="507999"/>
                  </a:lnTo>
                  <a:lnTo>
                    <a:pt x="1145" y="469899"/>
                  </a:lnTo>
                  <a:lnTo>
                    <a:pt x="342" y="431799"/>
                  </a:lnTo>
                  <a:lnTo>
                    <a:pt x="0" y="431799"/>
                  </a:lnTo>
                  <a:lnTo>
                    <a:pt x="193" y="419099"/>
                  </a:lnTo>
                  <a:lnTo>
                    <a:pt x="1547" y="406399"/>
                  </a:lnTo>
                  <a:lnTo>
                    <a:pt x="8438" y="380999"/>
                  </a:lnTo>
                  <a:lnTo>
                    <a:pt x="19526" y="355599"/>
                  </a:lnTo>
                  <a:lnTo>
                    <a:pt x="31149" y="317499"/>
                  </a:lnTo>
                  <a:lnTo>
                    <a:pt x="39647" y="292099"/>
                  </a:lnTo>
                  <a:lnTo>
                    <a:pt x="42915" y="241299"/>
                  </a:lnTo>
                  <a:lnTo>
                    <a:pt x="41976" y="190499"/>
                  </a:lnTo>
                  <a:lnTo>
                    <a:pt x="39290" y="126999"/>
                  </a:lnTo>
                  <a:lnTo>
                    <a:pt x="37319" y="76199"/>
                  </a:lnTo>
                  <a:lnTo>
                    <a:pt x="38523" y="25399"/>
                  </a:lnTo>
                  <a:lnTo>
                    <a:pt x="44227" y="12699"/>
                  </a:lnTo>
                  <a:lnTo>
                    <a:pt x="45362" y="0"/>
                  </a:lnTo>
                  <a:lnTo>
                    <a:pt x="97869" y="0"/>
                  </a:lnTo>
                  <a:lnTo>
                    <a:pt x="100607" y="12699"/>
                  </a:lnTo>
                  <a:lnTo>
                    <a:pt x="45005" y="12699"/>
                  </a:lnTo>
                  <a:lnTo>
                    <a:pt x="47758" y="25399"/>
                  </a:lnTo>
                  <a:lnTo>
                    <a:pt x="52030" y="25399"/>
                  </a:lnTo>
                  <a:lnTo>
                    <a:pt x="58846" y="38099"/>
                  </a:lnTo>
                  <a:lnTo>
                    <a:pt x="104722" y="38099"/>
                  </a:lnTo>
                  <a:lnTo>
                    <a:pt x="106851" y="88899"/>
                  </a:lnTo>
                  <a:lnTo>
                    <a:pt x="107394" y="152399"/>
                  </a:lnTo>
                  <a:lnTo>
                    <a:pt x="106746" y="215899"/>
                  </a:lnTo>
                  <a:lnTo>
                    <a:pt x="105304" y="266699"/>
                  </a:lnTo>
                  <a:lnTo>
                    <a:pt x="103465" y="304799"/>
                  </a:lnTo>
                  <a:lnTo>
                    <a:pt x="102438" y="317499"/>
                  </a:lnTo>
                  <a:lnTo>
                    <a:pt x="101679" y="317499"/>
                  </a:lnTo>
                  <a:lnTo>
                    <a:pt x="100384" y="330199"/>
                  </a:lnTo>
                  <a:lnTo>
                    <a:pt x="97750" y="342899"/>
                  </a:lnTo>
                  <a:lnTo>
                    <a:pt x="87153" y="342899"/>
                  </a:lnTo>
                  <a:lnTo>
                    <a:pt x="81007" y="355599"/>
                  </a:lnTo>
                  <a:lnTo>
                    <a:pt x="75842" y="355599"/>
                  </a:lnTo>
                  <a:lnTo>
                    <a:pt x="70961" y="368299"/>
                  </a:lnTo>
                  <a:lnTo>
                    <a:pt x="67508" y="380999"/>
                  </a:lnTo>
                  <a:lnTo>
                    <a:pt x="65127" y="406399"/>
                  </a:lnTo>
                  <a:lnTo>
                    <a:pt x="63460" y="419099"/>
                  </a:lnTo>
                  <a:lnTo>
                    <a:pt x="60930" y="444499"/>
                  </a:lnTo>
                  <a:lnTo>
                    <a:pt x="58935" y="469899"/>
                  </a:lnTo>
                  <a:lnTo>
                    <a:pt x="59441" y="507999"/>
                  </a:lnTo>
                  <a:lnTo>
                    <a:pt x="73640" y="558799"/>
                  </a:lnTo>
                  <a:lnTo>
                    <a:pt x="103524" y="609599"/>
                  </a:lnTo>
                  <a:lnTo>
                    <a:pt x="159647" y="673099"/>
                  </a:lnTo>
                  <a:lnTo>
                    <a:pt x="204311" y="711199"/>
                  </a:lnTo>
                  <a:lnTo>
                    <a:pt x="249510" y="749299"/>
                  </a:lnTo>
                  <a:lnTo>
                    <a:pt x="287297" y="774699"/>
                  </a:lnTo>
                  <a:lnTo>
                    <a:pt x="303341" y="787399"/>
                  </a:lnTo>
                  <a:lnTo>
                    <a:pt x="331499" y="787399"/>
                  </a:lnTo>
                  <a:lnTo>
                    <a:pt x="345400" y="800099"/>
                  </a:lnTo>
                  <a:lnTo>
                    <a:pt x="360446" y="812799"/>
                  </a:lnTo>
                  <a:lnTo>
                    <a:pt x="390539" y="838199"/>
                  </a:lnTo>
                  <a:lnTo>
                    <a:pt x="434339" y="863599"/>
                  </a:lnTo>
                  <a:lnTo>
                    <a:pt x="525422" y="901699"/>
                  </a:lnTo>
                  <a:lnTo>
                    <a:pt x="553566" y="914399"/>
                  </a:lnTo>
                  <a:lnTo>
                    <a:pt x="579834" y="939799"/>
                  </a:lnTo>
                  <a:lnTo>
                    <a:pt x="609138" y="965199"/>
                  </a:lnTo>
                  <a:lnTo>
                    <a:pt x="646390" y="977899"/>
                  </a:lnTo>
                  <a:lnTo>
                    <a:pt x="682219" y="1003299"/>
                  </a:lnTo>
                  <a:lnTo>
                    <a:pt x="726151" y="1015999"/>
                  </a:lnTo>
                  <a:lnTo>
                    <a:pt x="776368" y="1041399"/>
                  </a:lnTo>
                  <a:lnTo>
                    <a:pt x="831056" y="1054099"/>
                  </a:lnTo>
                  <a:lnTo>
                    <a:pt x="888397" y="1079499"/>
                  </a:lnTo>
                  <a:lnTo>
                    <a:pt x="946575" y="1092199"/>
                  </a:lnTo>
                  <a:lnTo>
                    <a:pt x="1003775" y="1117599"/>
                  </a:lnTo>
                  <a:lnTo>
                    <a:pt x="1058179" y="1130299"/>
                  </a:lnTo>
                  <a:lnTo>
                    <a:pt x="1107971" y="1155699"/>
                  </a:lnTo>
                  <a:lnTo>
                    <a:pt x="1151336" y="1168399"/>
                  </a:lnTo>
                  <a:lnTo>
                    <a:pt x="1186457" y="1181099"/>
                  </a:lnTo>
                  <a:lnTo>
                    <a:pt x="1223456" y="1206499"/>
                  </a:lnTo>
                  <a:lnTo>
                    <a:pt x="1253847" y="1231899"/>
                  </a:lnTo>
                  <a:lnTo>
                    <a:pt x="1278879" y="1244599"/>
                  </a:lnTo>
                  <a:lnTo>
                    <a:pt x="1299805" y="1257299"/>
                  </a:lnTo>
                  <a:lnTo>
                    <a:pt x="1309821" y="1269999"/>
                  </a:lnTo>
                  <a:lnTo>
                    <a:pt x="1317783" y="1282699"/>
                  </a:lnTo>
                  <a:lnTo>
                    <a:pt x="1324852" y="1282699"/>
                  </a:lnTo>
                  <a:lnTo>
                    <a:pt x="1346447" y="1320799"/>
                  </a:lnTo>
                  <a:lnTo>
                    <a:pt x="1360527" y="1358899"/>
                  </a:lnTo>
                  <a:lnTo>
                    <a:pt x="1374248" y="1396999"/>
                  </a:lnTo>
                  <a:lnTo>
                    <a:pt x="1387435" y="1435099"/>
                  </a:lnTo>
                  <a:lnTo>
                    <a:pt x="1401661" y="1473199"/>
                  </a:lnTo>
                  <a:lnTo>
                    <a:pt x="1416208" y="1511299"/>
                  </a:lnTo>
                  <a:lnTo>
                    <a:pt x="1430023" y="1562099"/>
                  </a:lnTo>
                  <a:lnTo>
                    <a:pt x="1442055" y="1612899"/>
                  </a:lnTo>
                  <a:lnTo>
                    <a:pt x="1451252" y="1663699"/>
                  </a:lnTo>
                  <a:lnTo>
                    <a:pt x="1455519" y="1714499"/>
                  </a:lnTo>
                  <a:lnTo>
                    <a:pt x="1458186" y="1765299"/>
                  </a:lnTo>
                  <a:lnTo>
                    <a:pt x="1459482" y="1816099"/>
                  </a:lnTo>
                  <a:lnTo>
                    <a:pt x="1459634" y="1879599"/>
                  </a:lnTo>
                  <a:lnTo>
                    <a:pt x="1458872" y="1930399"/>
                  </a:lnTo>
                  <a:lnTo>
                    <a:pt x="1457424" y="1993899"/>
                  </a:lnTo>
                  <a:lnTo>
                    <a:pt x="1455519" y="2044699"/>
                  </a:lnTo>
                  <a:lnTo>
                    <a:pt x="1453386" y="2095499"/>
                  </a:lnTo>
                  <a:lnTo>
                    <a:pt x="1451252" y="2133599"/>
                  </a:lnTo>
                  <a:lnTo>
                    <a:pt x="1447829" y="2197099"/>
                  </a:lnTo>
                  <a:lnTo>
                    <a:pt x="1443721" y="2235199"/>
                  </a:lnTo>
                  <a:lnTo>
                    <a:pt x="1423198" y="2311399"/>
                  </a:lnTo>
                  <a:lnTo>
                    <a:pt x="1402317" y="2349499"/>
                  </a:lnTo>
                  <a:lnTo>
                    <a:pt x="1378044" y="2400299"/>
                  </a:lnTo>
                  <a:lnTo>
                    <a:pt x="1353145" y="2451099"/>
                  </a:lnTo>
                  <a:lnTo>
                    <a:pt x="1329749" y="2489199"/>
                  </a:lnTo>
                  <a:lnTo>
                    <a:pt x="1304567" y="2527299"/>
                  </a:lnTo>
                  <a:lnTo>
                    <a:pt x="1278671" y="2565399"/>
                  </a:lnTo>
                  <a:lnTo>
                    <a:pt x="1253132" y="2603499"/>
                  </a:lnTo>
                  <a:lnTo>
                    <a:pt x="1230287" y="2628899"/>
                  </a:lnTo>
                  <a:lnTo>
                    <a:pt x="1207531" y="2666999"/>
                  </a:lnTo>
                  <a:lnTo>
                    <a:pt x="1184954" y="2692399"/>
                  </a:lnTo>
                  <a:lnTo>
                    <a:pt x="1162645" y="2717799"/>
                  </a:lnTo>
                  <a:lnTo>
                    <a:pt x="1145619" y="2730499"/>
                  </a:lnTo>
                  <a:lnTo>
                    <a:pt x="1129307" y="2755899"/>
                  </a:lnTo>
                  <a:lnTo>
                    <a:pt x="1112281" y="2768599"/>
                  </a:lnTo>
                  <a:lnTo>
                    <a:pt x="1093112" y="2781299"/>
                  </a:lnTo>
                  <a:lnTo>
                    <a:pt x="1070520" y="2793999"/>
                  </a:lnTo>
                  <a:lnTo>
                    <a:pt x="1045963" y="2806699"/>
                  </a:lnTo>
                  <a:lnTo>
                    <a:pt x="1019978" y="2806699"/>
                  </a:lnTo>
                  <a:lnTo>
                    <a:pt x="993100" y="2819399"/>
                  </a:lnTo>
                  <a:lnTo>
                    <a:pt x="957574" y="2832099"/>
                  </a:lnTo>
                  <a:lnTo>
                    <a:pt x="880452" y="2857499"/>
                  </a:lnTo>
                  <a:lnTo>
                    <a:pt x="845462" y="2870199"/>
                  </a:lnTo>
                  <a:lnTo>
                    <a:pt x="823510" y="2870199"/>
                  </a:lnTo>
                  <a:lnTo>
                    <a:pt x="803433" y="2882899"/>
                  </a:lnTo>
                  <a:close/>
                </a:path>
                <a:path w="1459865" h="2882900">
                  <a:moveTo>
                    <a:pt x="101560" y="12699"/>
                  </a:moveTo>
                  <a:lnTo>
                    <a:pt x="100607" y="12699"/>
                  </a:lnTo>
                  <a:lnTo>
                    <a:pt x="97869" y="0"/>
                  </a:lnTo>
                  <a:lnTo>
                    <a:pt x="99655" y="0"/>
                  </a:lnTo>
                  <a:lnTo>
                    <a:pt x="101560" y="12699"/>
                  </a:lnTo>
                  <a:close/>
                </a:path>
                <a:path w="1459865" h="2882900">
                  <a:moveTo>
                    <a:pt x="98494" y="25399"/>
                  </a:moveTo>
                  <a:lnTo>
                    <a:pt x="47758" y="25399"/>
                  </a:lnTo>
                  <a:lnTo>
                    <a:pt x="45005" y="12699"/>
                  </a:lnTo>
                  <a:lnTo>
                    <a:pt x="100607" y="12699"/>
                  </a:lnTo>
                  <a:lnTo>
                    <a:pt x="98494" y="25399"/>
                  </a:lnTo>
                  <a:close/>
                </a:path>
                <a:path w="1459865" h="2882900">
                  <a:moveTo>
                    <a:pt x="104722" y="38099"/>
                  </a:moveTo>
                  <a:lnTo>
                    <a:pt x="90695" y="38099"/>
                  </a:lnTo>
                  <a:lnTo>
                    <a:pt x="95130" y="25399"/>
                  </a:lnTo>
                  <a:lnTo>
                    <a:pt x="98494" y="25399"/>
                  </a:lnTo>
                  <a:lnTo>
                    <a:pt x="100607" y="12699"/>
                  </a:lnTo>
                  <a:lnTo>
                    <a:pt x="104722" y="38099"/>
                  </a:lnTo>
                  <a:close/>
                </a:path>
                <a:path w="1459865" h="2882900">
                  <a:moveTo>
                    <a:pt x="90695" y="38099"/>
                  </a:moveTo>
                  <a:lnTo>
                    <a:pt x="58846" y="38099"/>
                  </a:lnTo>
                  <a:lnTo>
                    <a:pt x="52030" y="25399"/>
                  </a:lnTo>
                  <a:lnTo>
                    <a:pt x="95130" y="25399"/>
                  </a:lnTo>
                  <a:lnTo>
                    <a:pt x="90695" y="38099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8505" y="2234609"/>
              <a:ext cx="189865" cy="167357"/>
            </a:xfrm>
            <a:prstGeom prst="rect">
              <a:avLst/>
            </a:prstGeom>
          </p:spPr>
        </p:pic>
      </p:grp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B2A64A7-771B-3C2E-6270-A4A8F7E55E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61543" y="572032"/>
            <a:ext cx="1640205" cy="3559175"/>
            <a:chOff x="7361543" y="572032"/>
            <a:chExt cx="1640205" cy="3559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1543" y="1692766"/>
              <a:ext cx="1639581" cy="2438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40829" y="572032"/>
              <a:ext cx="1194435" cy="1136015"/>
            </a:xfrm>
            <a:custGeom>
              <a:avLst/>
              <a:gdLst/>
              <a:ahLst/>
              <a:cxnLst/>
              <a:rect l="l" t="t" r="r" b="b"/>
              <a:pathLst>
                <a:path w="1194434" h="1136014">
                  <a:moveTo>
                    <a:pt x="249917" y="1135660"/>
                  </a:moveTo>
                  <a:lnTo>
                    <a:pt x="266408" y="807737"/>
                  </a:lnTo>
                  <a:lnTo>
                    <a:pt x="222818" y="782086"/>
                  </a:lnTo>
                  <a:lnTo>
                    <a:pt x="182301" y="752624"/>
                  </a:lnTo>
                  <a:lnTo>
                    <a:pt x="145124" y="719876"/>
                  </a:lnTo>
                  <a:lnTo>
                    <a:pt x="111554" y="684367"/>
                  </a:lnTo>
                  <a:lnTo>
                    <a:pt x="81857" y="646620"/>
                  </a:lnTo>
                  <a:lnTo>
                    <a:pt x="56302" y="607161"/>
                  </a:lnTo>
                  <a:lnTo>
                    <a:pt x="35155" y="566513"/>
                  </a:lnTo>
                  <a:lnTo>
                    <a:pt x="18685" y="525201"/>
                  </a:lnTo>
                  <a:lnTo>
                    <a:pt x="7157" y="483750"/>
                  </a:lnTo>
                  <a:lnTo>
                    <a:pt x="839" y="442683"/>
                  </a:lnTo>
                  <a:lnTo>
                    <a:pt x="0" y="402525"/>
                  </a:lnTo>
                  <a:lnTo>
                    <a:pt x="4551" y="363331"/>
                  </a:lnTo>
                  <a:lnTo>
                    <a:pt x="14076" y="324519"/>
                  </a:lnTo>
                  <a:lnTo>
                    <a:pt x="28308" y="286408"/>
                  </a:lnTo>
                  <a:lnTo>
                    <a:pt x="46979" y="249317"/>
                  </a:lnTo>
                  <a:lnTo>
                    <a:pt x="69823" y="213566"/>
                  </a:lnTo>
                  <a:lnTo>
                    <a:pt x="96572" y="179474"/>
                  </a:lnTo>
                  <a:lnTo>
                    <a:pt x="126959" y="147361"/>
                  </a:lnTo>
                  <a:lnTo>
                    <a:pt x="160717" y="117545"/>
                  </a:lnTo>
                  <a:lnTo>
                    <a:pt x="197578" y="90347"/>
                  </a:lnTo>
                  <a:lnTo>
                    <a:pt x="237276" y="66085"/>
                  </a:lnTo>
                  <a:lnTo>
                    <a:pt x="279543" y="45078"/>
                  </a:lnTo>
                  <a:lnTo>
                    <a:pt x="324112" y="27647"/>
                  </a:lnTo>
                  <a:lnTo>
                    <a:pt x="370715" y="14111"/>
                  </a:lnTo>
                  <a:lnTo>
                    <a:pt x="419086" y="4789"/>
                  </a:lnTo>
                  <a:lnTo>
                    <a:pt x="468958" y="0"/>
                  </a:lnTo>
                  <a:lnTo>
                    <a:pt x="520062" y="63"/>
                  </a:lnTo>
                  <a:lnTo>
                    <a:pt x="720909" y="10163"/>
                  </a:lnTo>
                  <a:lnTo>
                    <a:pt x="771043" y="15190"/>
                  </a:lnTo>
                  <a:lnTo>
                    <a:pt x="819554" y="24926"/>
                  </a:lnTo>
                  <a:lnTo>
                    <a:pt x="866202" y="39027"/>
                  </a:lnTo>
                  <a:lnTo>
                    <a:pt x="910747" y="57146"/>
                  </a:lnTo>
                  <a:lnTo>
                    <a:pt x="952949" y="78941"/>
                  </a:lnTo>
                  <a:lnTo>
                    <a:pt x="992568" y="104065"/>
                  </a:lnTo>
                  <a:lnTo>
                    <a:pt x="1029364" y="132173"/>
                  </a:lnTo>
                  <a:lnTo>
                    <a:pt x="1063097" y="162922"/>
                  </a:lnTo>
                  <a:lnTo>
                    <a:pt x="1093528" y="195965"/>
                  </a:lnTo>
                  <a:lnTo>
                    <a:pt x="1120416" y="230959"/>
                  </a:lnTo>
                  <a:lnTo>
                    <a:pt x="1143521" y="267558"/>
                  </a:lnTo>
                  <a:lnTo>
                    <a:pt x="1162603" y="305417"/>
                  </a:lnTo>
                  <a:lnTo>
                    <a:pt x="1177423" y="344192"/>
                  </a:lnTo>
                  <a:lnTo>
                    <a:pt x="1187740" y="383537"/>
                  </a:lnTo>
                  <a:lnTo>
                    <a:pt x="1193315" y="423109"/>
                  </a:lnTo>
                  <a:lnTo>
                    <a:pt x="1193907" y="462561"/>
                  </a:lnTo>
                  <a:lnTo>
                    <a:pt x="1189271" y="503460"/>
                  </a:lnTo>
                  <a:lnTo>
                    <a:pt x="1179677" y="543766"/>
                  </a:lnTo>
                  <a:lnTo>
                    <a:pt x="1165398" y="583172"/>
                  </a:lnTo>
                  <a:lnTo>
                    <a:pt x="1146707" y="621374"/>
                  </a:lnTo>
                  <a:lnTo>
                    <a:pt x="1123875" y="658068"/>
                  </a:lnTo>
                  <a:lnTo>
                    <a:pt x="1097175" y="692948"/>
                  </a:lnTo>
                  <a:lnTo>
                    <a:pt x="1066881" y="725709"/>
                  </a:lnTo>
                  <a:lnTo>
                    <a:pt x="1033264" y="756046"/>
                  </a:lnTo>
                  <a:lnTo>
                    <a:pt x="996597" y="783656"/>
                  </a:lnTo>
                  <a:lnTo>
                    <a:pt x="957153" y="808232"/>
                  </a:lnTo>
                  <a:lnTo>
                    <a:pt x="915204" y="829470"/>
                  </a:lnTo>
                  <a:lnTo>
                    <a:pt x="871022" y="847065"/>
                  </a:lnTo>
                  <a:lnTo>
                    <a:pt x="824881" y="860713"/>
                  </a:lnTo>
                  <a:lnTo>
                    <a:pt x="777053" y="870108"/>
                  </a:lnTo>
                  <a:lnTo>
                    <a:pt x="766319" y="871162"/>
                  </a:lnTo>
                  <a:lnTo>
                    <a:pt x="602692" y="871162"/>
                  </a:lnTo>
                  <a:lnTo>
                    <a:pt x="249917" y="1135660"/>
                  </a:lnTo>
                  <a:close/>
                </a:path>
                <a:path w="1194434" h="1136014">
                  <a:moveTo>
                    <a:pt x="677424" y="874920"/>
                  </a:moveTo>
                  <a:lnTo>
                    <a:pt x="602692" y="871162"/>
                  </a:lnTo>
                  <a:lnTo>
                    <a:pt x="766319" y="871162"/>
                  </a:lnTo>
                  <a:lnTo>
                    <a:pt x="727810" y="874945"/>
                  </a:lnTo>
                  <a:lnTo>
                    <a:pt x="677424" y="874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861258" y="822588"/>
            <a:ext cx="7637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L</a:t>
            </a:r>
            <a:r>
              <a:rPr sz="2025" b="1" spc="-15" baseline="2057" dirty="0">
                <a:latin typeface="Comic Sans MS"/>
                <a:cs typeface="Comic Sans MS"/>
              </a:rPr>
              <a:t>et’s</a:t>
            </a:r>
            <a:r>
              <a:rPr sz="2025" b="1" spc="-18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684378" y="1061693"/>
            <a:ext cx="1093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with</a:t>
            </a:r>
            <a:r>
              <a:rPr sz="2025" b="1" spc="-217" baseline="4115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exam</a:t>
            </a:r>
            <a:r>
              <a:rPr sz="1350" b="1" spc="-10" dirty="0">
                <a:latin typeface="Comic Sans MS"/>
                <a:cs typeface="Comic Sans MS"/>
              </a:rPr>
              <a:t>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3760" y="187365"/>
            <a:ext cx="5571490" cy="532765"/>
          </a:xfrm>
          <a:custGeom>
            <a:avLst/>
            <a:gdLst/>
            <a:ahLst/>
            <a:cxnLst/>
            <a:rect l="l" t="t" r="r" b="b"/>
            <a:pathLst>
              <a:path w="5571490" h="532765">
                <a:moveTo>
                  <a:pt x="5305068" y="532634"/>
                </a:moveTo>
                <a:lnTo>
                  <a:pt x="266317" y="532634"/>
                </a:lnTo>
                <a:lnTo>
                  <a:pt x="214118" y="527470"/>
                </a:lnTo>
                <a:lnTo>
                  <a:pt x="164402" y="512362"/>
                </a:lnTo>
                <a:lnTo>
                  <a:pt x="118564" y="487890"/>
                </a:lnTo>
                <a:lnTo>
                  <a:pt x="78002" y="454632"/>
                </a:lnTo>
                <a:lnTo>
                  <a:pt x="44744" y="414070"/>
                </a:lnTo>
                <a:lnTo>
                  <a:pt x="20272" y="368232"/>
                </a:lnTo>
                <a:lnTo>
                  <a:pt x="5164" y="318515"/>
                </a:lnTo>
                <a:lnTo>
                  <a:pt x="0" y="266317"/>
                </a:lnTo>
                <a:lnTo>
                  <a:pt x="5164" y="214118"/>
                </a:lnTo>
                <a:lnTo>
                  <a:pt x="20272" y="164402"/>
                </a:lnTo>
                <a:lnTo>
                  <a:pt x="44744" y="118564"/>
                </a:lnTo>
                <a:lnTo>
                  <a:pt x="78002" y="78002"/>
                </a:lnTo>
                <a:lnTo>
                  <a:pt x="118564" y="44744"/>
                </a:lnTo>
                <a:lnTo>
                  <a:pt x="164402" y="20272"/>
                </a:lnTo>
                <a:lnTo>
                  <a:pt x="214118" y="5164"/>
                </a:lnTo>
                <a:lnTo>
                  <a:pt x="266317" y="0"/>
                </a:lnTo>
                <a:lnTo>
                  <a:pt x="5305068" y="0"/>
                </a:lnTo>
                <a:lnTo>
                  <a:pt x="5357266" y="5164"/>
                </a:lnTo>
                <a:lnTo>
                  <a:pt x="5406983" y="20272"/>
                </a:lnTo>
                <a:lnTo>
                  <a:pt x="5452821" y="44744"/>
                </a:lnTo>
                <a:lnTo>
                  <a:pt x="5493383" y="78002"/>
                </a:lnTo>
                <a:lnTo>
                  <a:pt x="5526641" y="118564"/>
                </a:lnTo>
                <a:lnTo>
                  <a:pt x="5551113" y="164402"/>
                </a:lnTo>
                <a:lnTo>
                  <a:pt x="5566221" y="214118"/>
                </a:lnTo>
                <a:lnTo>
                  <a:pt x="5571385" y="266317"/>
                </a:lnTo>
                <a:lnTo>
                  <a:pt x="5566221" y="318515"/>
                </a:lnTo>
                <a:lnTo>
                  <a:pt x="5551113" y="368232"/>
                </a:lnTo>
                <a:lnTo>
                  <a:pt x="5526641" y="414070"/>
                </a:lnTo>
                <a:lnTo>
                  <a:pt x="5493383" y="454632"/>
                </a:lnTo>
                <a:lnTo>
                  <a:pt x="5452821" y="487890"/>
                </a:lnTo>
                <a:lnTo>
                  <a:pt x="5406983" y="512362"/>
                </a:lnTo>
                <a:lnTo>
                  <a:pt x="5357266" y="527470"/>
                </a:lnTo>
                <a:lnTo>
                  <a:pt x="5305068" y="532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6115685"/>
            <a:chOff x="0" y="0"/>
            <a:chExt cx="9001125" cy="6115685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1812289"/>
            </a:xfrm>
            <a:custGeom>
              <a:avLst/>
              <a:gdLst/>
              <a:ahLst/>
              <a:cxnLst/>
              <a:rect l="l" t="t" r="r" b="b"/>
              <a:pathLst>
                <a:path w="9001125" h="1812289">
                  <a:moveTo>
                    <a:pt x="674014" y="187363"/>
                  </a:moveTo>
                  <a:lnTo>
                    <a:pt x="0" y="187363"/>
                  </a:lnTo>
                  <a:lnTo>
                    <a:pt x="0" y="916165"/>
                  </a:lnTo>
                  <a:lnTo>
                    <a:pt x="674014" y="916165"/>
                  </a:lnTo>
                  <a:lnTo>
                    <a:pt x="674014" y="187363"/>
                  </a:lnTo>
                  <a:close/>
                </a:path>
                <a:path w="9001125" h="1812289">
                  <a:moveTo>
                    <a:pt x="7422375" y="1113599"/>
                  </a:moveTo>
                  <a:lnTo>
                    <a:pt x="7409586" y="1035392"/>
                  </a:lnTo>
                  <a:lnTo>
                    <a:pt x="7392721" y="991133"/>
                  </a:lnTo>
                  <a:lnTo>
                    <a:pt x="7370000" y="950150"/>
                  </a:lnTo>
                  <a:lnTo>
                    <a:pt x="7341933" y="912952"/>
                  </a:lnTo>
                  <a:lnTo>
                    <a:pt x="7309053" y="880071"/>
                  </a:lnTo>
                  <a:lnTo>
                    <a:pt x="7271855" y="852004"/>
                  </a:lnTo>
                  <a:lnTo>
                    <a:pt x="7230872" y="829284"/>
                  </a:lnTo>
                  <a:lnTo>
                    <a:pt x="7186612" y="812406"/>
                  </a:lnTo>
                  <a:lnTo>
                    <a:pt x="7139597" y="801916"/>
                  </a:lnTo>
                  <a:lnTo>
                    <a:pt x="7090334" y="798296"/>
                  </a:lnTo>
                  <a:lnTo>
                    <a:pt x="4032821" y="798296"/>
                  </a:lnTo>
                  <a:lnTo>
                    <a:pt x="3983558" y="801916"/>
                  </a:lnTo>
                  <a:lnTo>
                    <a:pt x="3936542" y="812406"/>
                  </a:lnTo>
                  <a:lnTo>
                    <a:pt x="3892283" y="829284"/>
                  </a:lnTo>
                  <a:lnTo>
                    <a:pt x="3851300" y="852004"/>
                  </a:lnTo>
                  <a:lnTo>
                    <a:pt x="3814102" y="880071"/>
                  </a:lnTo>
                  <a:lnTo>
                    <a:pt x="3781221" y="912952"/>
                  </a:lnTo>
                  <a:lnTo>
                    <a:pt x="3753154" y="950150"/>
                  </a:lnTo>
                  <a:lnTo>
                    <a:pt x="3730434" y="991133"/>
                  </a:lnTo>
                  <a:lnTo>
                    <a:pt x="3713556" y="1035392"/>
                  </a:lnTo>
                  <a:lnTo>
                    <a:pt x="3703066" y="1082408"/>
                  </a:lnTo>
                  <a:lnTo>
                    <a:pt x="3699446" y="1131671"/>
                  </a:lnTo>
                  <a:lnTo>
                    <a:pt x="3699446" y="1478826"/>
                  </a:lnTo>
                  <a:lnTo>
                    <a:pt x="3703066" y="1528089"/>
                  </a:lnTo>
                  <a:lnTo>
                    <a:pt x="3713556" y="1575104"/>
                  </a:lnTo>
                  <a:lnTo>
                    <a:pt x="3730434" y="1619364"/>
                  </a:lnTo>
                  <a:lnTo>
                    <a:pt x="3753154" y="1660359"/>
                  </a:lnTo>
                  <a:lnTo>
                    <a:pt x="3781221" y="1697545"/>
                  </a:lnTo>
                  <a:lnTo>
                    <a:pt x="3814102" y="1730425"/>
                  </a:lnTo>
                  <a:lnTo>
                    <a:pt x="3851300" y="1758492"/>
                  </a:lnTo>
                  <a:lnTo>
                    <a:pt x="3892283" y="1781213"/>
                  </a:lnTo>
                  <a:lnTo>
                    <a:pt x="3936542" y="1798091"/>
                  </a:lnTo>
                  <a:lnTo>
                    <a:pt x="3983558" y="1808594"/>
                  </a:lnTo>
                  <a:lnTo>
                    <a:pt x="4032821" y="1812201"/>
                  </a:lnTo>
                  <a:lnTo>
                    <a:pt x="7090334" y="1812201"/>
                  </a:lnTo>
                  <a:lnTo>
                    <a:pt x="7139597" y="1808594"/>
                  </a:lnTo>
                  <a:lnTo>
                    <a:pt x="7186612" y="1798091"/>
                  </a:lnTo>
                  <a:lnTo>
                    <a:pt x="7230872" y="1781213"/>
                  </a:lnTo>
                  <a:lnTo>
                    <a:pt x="7271855" y="1758492"/>
                  </a:lnTo>
                  <a:lnTo>
                    <a:pt x="7309053" y="1730425"/>
                  </a:lnTo>
                  <a:lnTo>
                    <a:pt x="7341933" y="1697545"/>
                  </a:lnTo>
                  <a:lnTo>
                    <a:pt x="7370000" y="1660359"/>
                  </a:lnTo>
                  <a:lnTo>
                    <a:pt x="7392721" y="1619364"/>
                  </a:lnTo>
                  <a:lnTo>
                    <a:pt x="7409586" y="1575104"/>
                  </a:lnTo>
                  <a:lnTo>
                    <a:pt x="7420089" y="1528089"/>
                  </a:lnTo>
                  <a:lnTo>
                    <a:pt x="7422375" y="1496910"/>
                  </a:lnTo>
                  <a:lnTo>
                    <a:pt x="7422375" y="1113599"/>
                  </a:lnTo>
                  <a:close/>
                </a:path>
                <a:path w="9001125" h="1812289">
                  <a:moveTo>
                    <a:pt x="7638682" y="0"/>
                  </a:moveTo>
                  <a:lnTo>
                    <a:pt x="6666116" y="0"/>
                  </a:lnTo>
                  <a:lnTo>
                    <a:pt x="6668338" y="46824"/>
                  </a:lnTo>
                  <a:lnTo>
                    <a:pt x="6674879" y="92405"/>
                  </a:lnTo>
                  <a:lnTo>
                    <a:pt x="6685534" y="136512"/>
                  </a:lnTo>
                  <a:lnTo>
                    <a:pt x="6700101" y="178955"/>
                  </a:lnTo>
                  <a:lnTo>
                    <a:pt x="6718363" y="219519"/>
                  </a:lnTo>
                  <a:lnTo>
                    <a:pt x="6740144" y="258025"/>
                  </a:lnTo>
                  <a:lnTo>
                    <a:pt x="6765201" y="294233"/>
                  </a:lnTo>
                  <a:lnTo>
                    <a:pt x="6793370" y="327977"/>
                  </a:lnTo>
                  <a:lnTo>
                    <a:pt x="6824421" y="359029"/>
                  </a:lnTo>
                  <a:lnTo>
                    <a:pt x="6858152" y="387184"/>
                  </a:lnTo>
                  <a:lnTo>
                    <a:pt x="6894373" y="412254"/>
                  </a:lnTo>
                  <a:lnTo>
                    <a:pt x="6932866" y="434022"/>
                  </a:lnTo>
                  <a:lnTo>
                    <a:pt x="6973443" y="452285"/>
                  </a:lnTo>
                  <a:lnTo>
                    <a:pt x="7015886" y="466852"/>
                  </a:lnTo>
                  <a:lnTo>
                    <a:pt x="7059993" y="477507"/>
                  </a:lnTo>
                  <a:lnTo>
                    <a:pt x="7105561" y="484047"/>
                  </a:lnTo>
                  <a:lnTo>
                    <a:pt x="7152399" y="486283"/>
                  </a:lnTo>
                  <a:lnTo>
                    <a:pt x="7199236" y="484047"/>
                  </a:lnTo>
                  <a:lnTo>
                    <a:pt x="7244804" y="477507"/>
                  </a:lnTo>
                  <a:lnTo>
                    <a:pt x="7288911" y="466852"/>
                  </a:lnTo>
                  <a:lnTo>
                    <a:pt x="7331354" y="452285"/>
                  </a:lnTo>
                  <a:lnTo>
                    <a:pt x="7371931" y="434022"/>
                  </a:lnTo>
                  <a:lnTo>
                    <a:pt x="7410424" y="412254"/>
                  </a:lnTo>
                  <a:lnTo>
                    <a:pt x="7446645" y="387184"/>
                  </a:lnTo>
                  <a:lnTo>
                    <a:pt x="7480376" y="359029"/>
                  </a:lnTo>
                  <a:lnTo>
                    <a:pt x="7511428" y="327977"/>
                  </a:lnTo>
                  <a:lnTo>
                    <a:pt x="7539583" y="294233"/>
                  </a:lnTo>
                  <a:lnTo>
                    <a:pt x="7564653" y="258025"/>
                  </a:lnTo>
                  <a:lnTo>
                    <a:pt x="7586421" y="219519"/>
                  </a:lnTo>
                  <a:lnTo>
                    <a:pt x="7604696" y="178955"/>
                  </a:lnTo>
                  <a:lnTo>
                    <a:pt x="7619263" y="136512"/>
                  </a:lnTo>
                  <a:lnTo>
                    <a:pt x="7629919" y="92405"/>
                  </a:lnTo>
                  <a:lnTo>
                    <a:pt x="7636459" y="46824"/>
                  </a:lnTo>
                  <a:lnTo>
                    <a:pt x="7638682" y="0"/>
                  </a:lnTo>
                  <a:close/>
                </a:path>
                <a:path w="9001125" h="1812289">
                  <a:moveTo>
                    <a:pt x="9001112" y="0"/>
                  </a:moveTo>
                  <a:lnTo>
                    <a:pt x="8080781" y="0"/>
                  </a:lnTo>
                  <a:lnTo>
                    <a:pt x="8081785" y="10287"/>
                  </a:lnTo>
                  <a:lnTo>
                    <a:pt x="8089227" y="55892"/>
                  </a:lnTo>
                  <a:lnTo>
                    <a:pt x="8099463" y="100495"/>
                  </a:lnTo>
                  <a:lnTo>
                    <a:pt x="8112430" y="144005"/>
                  </a:lnTo>
                  <a:lnTo>
                    <a:pt x="8128013" y="186309"/>
                  </a:lnTo>
                  <a:lnTo>
                    <a:pt x="8146123" y="227317"/>
                  </a:lnTo>
                  <a:lnTo>
                    <a:pt x="8166659" y="266941"/>
                  </a:lnTo>
                  <a:lnTo>
                    <a:pt x="8189531" y="305079"/>
                  </a:lnTo>
                  <a:lnTo>
                    <a:pt x="8214639" y="341642"/>
                  </a:lnTo>
                  <a:lnTo>
                    <a:pt x="8241906" y="376542"/>
                  </a:lnTo>
                  <a:lnTo>
                    <a:pt x="8271218" y="409663"/>
                  </a:lnTo>
                  <a:lnTo>
                    <a:pt x="8302472" y="440931"/>
                  </a:lnTo>
                  <a:lnTo>
                    <a:pt x="8335607" y="470242"/>
                  </a:lnTo>
                  <a:lnTo>
                    <a:pt x="8370506" y="497509"/>
                  </a:lnTo>
                  <a:lnTo>
                    <a:pt x="8407070" y="522617"/>
                  </a:lnTo>
                  <a:lnTo>
                    <a:pt x="8445208" y="545490"/>
                  </a:lnTo>
                  <a:lnTo>
                    <a:pt x="8484832" y="566026"/>
                  </a:lnTo>
                  <a:lnTo>
                    <a:pt x="8525840" y="584136"/>
                  </a:lnTo>
                  <a:lnTo>
                    <a:pt x="8568144" y="599719"/>
                  </a:lnTo>
                  <a:lnTo>
                    <a:pt x="8611654" y="612673"/>
                  </a:lnTo>
                  <a:lnTo>
                    <a:pt x="8656256" y="622922"/>
                  </a:lnTo>
                  <a:lnTo>
                    <a:pt x="8701862" y="630364"/>
                  </a:lnTo>
                  <a:lnTo>
                    <a:pt x="8748382" y="634898"/>
                  </a:lnTo>
                  <a:lnTo>
                    <a:pt x="8795728" y="636422"/>
                  </a:lnTo>
                  <a:lnTo>
                    <a:pt x="8843061" y="634898"/>
                  </a:lnTo>
                  <a:lnTo>
                    <a:pt x="8889581" y="630364"/>
                  </a:lnTo>
                  <a:lnTo>
                    <a:pt x="8935199" y="622922"/>
                  </a:lnTo>
                  <a:lnTo>
                    <a:pt x="8979802" y="612673"/>
                  </a:lnTo>
                  <a:lnTo>
                    <a:pt x="9001112" y="606323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82" y="859071"/>
              <a:ext cx="3606159" cy="21526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29257"/>
              <a:ext cx="3005233" cy="2285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99453" y="2059859"/>
              <a:ext cx="3723640" cy="1666875"/>
            </a:xfrm>
            <a:custGeom>
              <a:avLst/>
              <a:gdLst/>
              <a:ahLst/>
              <a:cxnLst/>
              <a:rect l="l" t="t" r="r" b="b"/>
              <a:pathLst>
                <a:path w="3723640" h="1666875">
                  <a:moveTo>
                    <a:pt x="3390888" y="1666369"/>
                  </a:moveTo>
                  <a:lnTo>
                    <a:pt x="333373" y="1666369"/>
                  </a:lnTo>
                  <a:lnTo>
                    <a:pt x="284111" y="1662755"/>
                  </a:lnTo>
                  <a:lnTo>
                    <a:pt x="237091" y="1652255"/>
                  </a:lnTo>
                  <a:lnTo>
                    <a:pt x="192832" y="1635385"/>
                  </a:lnTo>
                  <a:lnTo>
                    <a:pt x="151848" y="1612660"/>
                  </a:lnTo>
                  <a:lnTo>
                    <a:pt x="114656" y="1584598"/>
                  </a:lnTo>
                  <a:lnTo>
                    <a:pt x="81771" y="1551713"/>
                  </a:lnTo>
                  <a:lnTo>
                    <a:pt x="53708" y="1514520"/>
                  </a:lnTo>
                  <a:lnTo>
                    <a:pt x="30984" y="1473537"/>
                  </a:lnTo>
                  <a:lnTo>
                    <a:pt x="14114" y="1429277"/>
                  </a:lnTo>
                  <a:lnTo>
                    <a:pt x="3614" y="1382258"/>
                  </a:lnTo>
                  <a:lnTo>
                    <a:pt x="0" y="1332994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3390886" y="0"/>
                  </a:lnTo>
                  <a:lnTo>
                    <a:pt x="3440150" y="3614"/>
                  </a:lnTo>
                  <a:lnTo>
                    <a:pt x="3487169" y="14114"/>
                  </a:lnTo>
                  <a:lnTo>
                    <a:pt x="3531428" y="30984"/>
                  </a:lnTo>
                  <a:lnTo>
                    <a:pt x="3572412" y="53708"/>
                  </a:lnTo>
                  <a:lnTo>
                    <a:pt x="3609604" y="81771"/>
                  </a:lnTo>
                  <a:lnTo>
                    <a:pt x="3642490" y="114656"/>
                  </a:lnTo>
                  <a:lnTo>
                    <a:pt x="3670552" y="151848"/>
                  </a:lnTo>
                  <a:lnTo>
                    <a:pt x="3693276" y="192832"/>
                  </a:lnTo>
                  <a:lnTo>
                    <a:pt x="3710146" y="237091"/>
                  </a:lnTo>
                  <a:lnTo>
                    <a:pt x="3720647" y="284111"/>
                  </a:lnTo>
                  <a:lnTo>
                    <a:pt x="3723294" y="320193"/>
                  </a:lnTo>
                  <a:lnTo>
                    <a:pt x="3723294" y="1346175"/>
                  </a:lnTo>
                  <a:lnTo>
                    <a:pt x="3710146" y="1429277"/>
                  </a:lnTo>
                  <a:lnTo>
                    <a:pt x="3693276" y="1473537"/>
                  </a:lnTo>
                  <a:lnTo>
                    <a:pt x="3670552" y="1514520"/>
                  </a:lnTo>
                  <a:lnTo>
                    <a:pt x="3642490" y="1551713"/>
                  </a:lnTo>
                  <a:lnTo>
                    <a:pt x="3609604" y="1584598"/>
                  </a:lnTo>
                  <a:lnTo>
                    <a:pt x="3572412" y="1612660"/>
                  </a:lnTo>
                  <a:lnTo>
                    <a:pt x="3531428" y="1635385"/>
                  </a:lnTo>
                  <a:lnTo>
                    <a:pt x="3487169" y="1652255"/>
                  </a:lnTo>
                  <a:lnTo>
                    <a:pt x="3440150" y="1662755"/>
                  </a:lnTo>
                  <a:lnTo>
                    <a:pt x="3390888" y="16663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9297" y="3903162"/>
              <a:ext cx="2950980" cy="22072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0938" y="3980378"/>
              <a:ext cx="2940186" cy="213359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0" y="6197523"/>
            <a:ext cx="3109595" cy="1003935"/>
          </a:xfrm>
          <a:custGeom>
            <a:avLst/>
            <a:gdLst/>
            <a:ahLst/>
            <a:cxnLst/>
            <a:rect l="l" t="t" r="r" b="b"/>
            <a:pathLst>
              <a:path w="3109595" h="1003934">
                <a:moveTo>
                  <a:pt x="3109150" y="221272"/>
                </a:moveTo>
                <a:lnTo>
                  <a:pt x="3104972" y="179057"/>
                </a:lnTo>
                <a:lnTo>
                  <a:pt x="3092335" y="137477"/>
                </a:lnTo>
                <a:lnTo>
                  <a:pt x="3071876" y="99148"/>
                </a:lnTo>
                <a:lnTo>
                  <a:pt x="3044063" y="65227"/>
                </a:lnTo>
                <a:lnTo>
                  <a:pt x="3010141" y="37414"/>
                </a:lnTo>
                <a:lnTo>
                  <a:pt x="2971812" y="16954"/>
                </a:lnTo>
                <a:lnTo>
                  <a:pt x="2930233" y="4318"/>
                </a:lnTo>
                <a:lnTo>
                  <a:pt x="2886583" y="0"/>
                </a:lnTo>
                <a:lnTo>
                  <a:pt x="222694" y="0"/>
                </a:lnTo>
                <a:lnTo>
                  <a:pt x="179044" y="4318"/>
                </a:lnTo>
                <a:lnTo>
                  <a:pt x="137477" y="16954"/>
                </a:lnTo>
                <a:lnTo>
                  <a:pt x="99136" y="37414"/>
                </a:lnTo>
                <a:lnTo>
                  <a:pt x="65227" y="65227"/>
                </a:lnTo>
                <a:lnTo>
                  <a:pt x="37414" y="99148"/>
                </a:lnTo>
                <a:lnTo>
                  <a:pt x="32689" y="108000"/>
                </a:lnTo>
                <a:lnTo>
                  <a:pt x="22771" y="106019"/>
                </a:lnTo>
                <a:lnTo>
                  <a:pt x="0" y="102514"/>
                </a:lnTo>
                <a:lnTo>
                  <a:pt x="0" y="222707"/>
                </a:lnTo>
                <a:lnTo>
                  <a:pt x="0" y="1003388"/>
                </a:lnTo>
                <a:lnTo>
                  <a:pt x="900798" y="1003388"/>
                </a:lnTo>
                <a:lnTo>
                  <a:pt x="897267" y="980516"/>
                </a:lnTo>
                <a:lnTo>
                  <a:pt x="888174" y="934821"/>
                </a:lnTo>
                <a:lnTo>
                  <a:pt x="877189" y="889850"/>
                </a:lnTo>
                <a:lnTo>
                  <a:pt x="864336" y="845642"/>
                </a:lnTo>
                <a:lnTo>
                  <a:pt x="849680" y="802220"/>
                </a:lnTo>
                <a:lnTo>
                  <a:pt x="833259" y="759650"/>
                </a:lnTo>
                <a:lnTo>
                  <a:pt x="815111" y="717981"/>
                </a:lnTo>
                <a:lnTo>
                  <a:pt x="795274" y="677240"/>
                </a:lnTo>
                <a:lnTo>
                  <a:pt x="773811" y="637463"/>
                </a:lnTo>
                <a:lnTo>
                  <a:pt x="750760" y="598728"/>
                </a:lnTo>
                <a:lnTo>
                  <a:pt x="726147" y="561047"/>
                </a:lnTo>
                <a:lnTo>
                  <a:pt x="700036" y="524484"/>
                </a:lnTo>
                <a:lnTo>
                  <a:pt x="672465" y="489064"/>
                </a:lnTo>
                <a:lnTo>
                  <a:pt x="643470" y="454850"/>
                </a:lnTo>
                <a:lnTo>
                  <a:pt x="634771" y="445414"/>
                </a:lnTo>
                <a:lnTo>
                  <a:pt x="2886583" y="445414"/>
                </a:lnTo>
                <a:lnTo>
                  <a:pt x="2930233" y="441083"/>
                </a:lnTo>
                <a:lnTo>
                  <a:pt x="2971812" y="428459"/>
                </a:lnTo>
                <a:lnTo>
                  <a:pt x="3010141" y="407987"/>
                </a:lnTo>
                <a:lnTo>
                  <a:pt x="3044063" y="380174"/>
                </a:lnTo>
                <a:lnTo>
                  <a:pt x="3071876" y="346265"/>
                </a:lnTo>
                <a:lnTo>
                  <a:pt x="3092335" y="307924"/>
                </a:lnTo>
                <a:lnTo>
                  <a:pt x="3104972" y="266357"/>
                </a:lnTo>
                <a:lnTo>
                  <a:pt x="3109150" y="224142"/>
                </a:lnTo>
                <a:lnTo>
                  <a:pt x="3109150" y="2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190564" y="6219770"/>
            <a:ext cx="5746750" cy="981710"/>
            <a:chOff x="3190564" y="6219770"/>
            <a:chExt cx="5746750" cy="981710"/>
          </a:xfrm>
        </p:grpSpPr>
        <p:sp>
          <p:nvSpPr>
            <p:cNvPr id="19" name="object 1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90564" y="6219770"/>
              <a:ext cx="2870835" cy="423545"/>
            </a:xfrm>
            <a:custGeom>
              <a:avLst/>
              <a:gdLst/>
              <a:ahLst/>
              <a:cxnLst/>
              <a:rect l="l" t="t" r="r" b="b"/>
              <a:pathLst>
                <a:path w="2870835" h="423545">
                  <a:moveTo>
                    <a:pt x="2658797" y="423154"/>
                  </a:moveTo>
                  <a:lnTo>
                    <a:pt x="211577" y="423154"/>
                  </a:lnTo>
                  <a:lnTo>
                    <a:pt x="163064" y="417567"/>
                  </a:lnTo>
                  <a:lnTo>
                    <a:pt x="118531" y="401650"/>
                  </a:lnTo>
                  <a:lnTo>
                    <a:pt x="79246" y="376673"/>
                  </a:lnTo>
                  <a:lnTo>
                    <a:pt x="46481" y="343908"/>
                  </a:lnTo>
                  <a:lnTo>
                    <a:pt x="21504" y="304623"/>
                  </a:lnTo>
                  <a:lnTo>
                    <a:pt x="5587" y="260090"/>
                  </a:lnTo>
                  <a:lnTo>
                    <a:pt x="0" y="211577"/>
                  </a:lnTo>
                  <a:lnTo>
                    <a:pt x="5587" y="163064"/>
                  </a:lnTo>
                  <a:lnTo>
                    <a:pt x="21504" y="118531"/>
                  </a:lnTo>
                  <a:lnTo>
                    <a:pt x="46481" y="79246"/>
                  </a:lnTo>
                  <a:lnTo>
                    <a:pt x="79246" y="46481"/>
                  </a:lnTo>
                  <a:lnTo>
                    <a:pt x="118531" y="21504"/>
                  </a:lnTo>
                  <a:lnTo>
                    <a:pt x="163064" y="5587"/>
                  </a:lnTo>
                  <a:lnTo>
                    <a:pt x="211577" y="0"/>
                  </a:lnTo>
                  <a:lnTo>
                    <a:pt x="2658796" y="0"/>
                  </a:lnTo>
                  <a:lnTo>
                    <a:pt x="2707309" y="5587"/>
                  </a:lnTo>
                  <a:lnTo>
                    <a:pt x="2751843" y="21504"/>
                  </a:lnTo>
                  <a:lnTo>
                    <a:pt x="2791127" y="46481"/>
                  </a:lnTo>
                  <a:lnTo>
                    <a:pt x="2823892" y="79246"/>
                  </a:lnTo>
                  <a:lnTo>
                    <a:pt x="2848868" y="118531"/>
                  </a:lnTo>
                  <a:lnTo>
                    <a:pt x="2864786" y="163064"/>
                  </a:lnTo>
                  <a:lnTo>
                    <a:pt x="2870373" y="211577"/>
                  </a:lnTo>
                  <a:lnTo>
                    <a:pt x="2864786" y="260090"/>
                  </a:lnTo>
                  <a:lnTo>
                    <a:pt x="2848868" y="304623"/>
                  </a:lnTo>
                  <a:lnTo>
                    <a:pt x="2823892" y="343908"/>
                  </a:lnTo>
                  <a:lnTo>
                    <a:pt x="2791127" y="376673"/>
                  </a:lnTo>
                  <a:lnTo>
                    <a:pt x="2751843" y="401650"/>
                  </a:lnTo>
                  <a:lnTo>
                    <a:pt x="2707309" y="417567"/>
                  </a:lnTo>
                  <a:lnTo>
                    <a:pt x="2658797" y="4231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EXAMPLE:</a:t>
            </a:r>
            <a:r>
              <a:rPr sz="2150" spc="-140" dirty="0"/>
              <a:t> </a:t>
            </a:r>
            <a:r>
              <a:rPr sz="2150" spc="-20" dirty="0"/>
              <a:t>BI-</a:t>
            </a:r>
            <a:r>
              <a:rPr sz="2150" dirty="0"/>
              <a:t>DIRECTIONAL</a:t>
            </a:r>
            <a:r>
              <a:rPr sz="2150" spc="-135" dirty="0"/>
              <a:t> </a:t>
            </a:r>
            <a:r>
              <a:rPr sz="2150" spc="-10" dirty="0"/>
              <a:t>FILTERS</a:t>
            </a:r>
            <a:endParaRPr sz="2150"/>
          </a:p>
        </p:txBody>
      </p:sp>
      <p:sp>
        <p:nvSpPr>
          <p:cNvPr id="23" name="object 23"/>
          <p:cNvSpPr txBox="1"/>
          <p:nvPr/>
        </p:nvSpPr>
        <p:spPr>
          <a:xfrm>
            <a:off x="3855670" y="746221"/>
            <a:ext cx="350329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marR="236854" algn="ctr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With</a:t>
            </a:r>
            <a:r>
              <a:rPr sz="1400" spc="-20" dirty="0">
                <a:latin typeface="Comic Sans MS"/>
                <a:cs typeface="Comic Sans MS"/>
              </a:rPr>
              <a:t> two-</a:t>
            </a:r>
            <a:r>
              <a:rPr sz="1400" dirty="0">
                <a:latin typeface="Comic Sans MS"/>
                <a:cs typeface="Comic Sans MS"/>
              </a:rPr>
              <a:t>way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cross-</a:t>
            </a:r>
            <a:r>
              <a:rPr sz="1400" dirty="0">
                <a:latin typeface="Comic Sans MS"/>
                <a:cs typeface="Comic Sans MS"/>
              </a:rPr>
              <a:t>filtering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enabled </a:t>
            </a:r>
            <a:r>
              <a:rPr sz="1400" dirty="0">
                <a:latin typeface="Comic Sans MS"/>
                <a:cs typeface="Comic Sans MS"/>
              </a:rPr>
              <a:t>between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Sales</a:t>
            </a:r>
            <a:r>
              <a:rPr sz="1400" b="1" spc="-5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and</a:t>
            </a:r>
            <a:r>
              <a:rPr sz="1400" b="1" spc="-5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Territory</a:t>
            </a:r>
            <a:r>
              <a:rPr sz="1400" spc="-10" dirty="0">
                <a:latin typeface="Comic Sans MS"/>
                <a:cs typeface="Comic Sans MS"/>
              </a:rPr>
              <a:t>,</a:t>
            </a:r>
            <a:endParaRPr sz="1400">
              <a:latin typeface="Comic Sans MS"/>
              <a:cs typeface="Comic Sans MS"/>
            </a:endParaRPr>
          </a:p>
          <a:p>
            <a:pPr marL="378460" marR="461645" indent="-635" algn="ctr">
              <a:lnSpc>
                <a:spcPct val="116100"/>
              </a:lnSpc>
            </a:pPr>
            <a:r>
              <a:rPr sz="1400" dirty="0">
                <a:latin typeface="Comic Sans MS"/>
                <a:cs typeface="Comic Sans MS"/>
              </a:rPr>
              <a:t>we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now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see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correct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values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using </a:t>
            </a:r>
            <a:r>
              <a:rPr sz="1400" dirty="0">
                <a:latin typeface="Comic Sans MS"/>
                <a:cs typeface="Comic Sans MS"/>
              </a:rPr>
              <a:t>Territory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Key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from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either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table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400">
              <a:latin typeface="Comic Sans MS"/>
              <a:cs typeface="Comic Sans MS"/>
            </a:endParaRPr>
          </a:p>
          <a:p>
            <a:pPr marL="340360" marR="191770" indent="-112395">
              <a:lnSpc>
                <a:spcPct val="115399"/>
              </a:lnSpc>
              <a:buChar char="•"/>
              <a:tabLst>
                <a:tab pos="581660" algn="l"/>
              </a:tabLst>
            </a:pPr>
            <a:r>
              <a:rPr sz="1300" dirty="0">
                <a:latin typeface="Comic Sans MS"/>
                <a:cs typeface="Comic Sans MS"/>
              </a:rPr>
              <a:t>Filter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context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can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now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pass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up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to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spc="-25" dirty="0">
                <a:latin typeface="Comic Sans MS"/>
                <a:cs typeface="Comic Sans MS"/>
              </a:rPr>
              <a:t>the 	</a:t>
            </a:r>
            <a:r>
              <a:rPr sz="1300" b="1" dirty="0">
                <a:latin typeface="Comic Sans MS"/>
                <a:cs typeface="Comic Sans MS"/>
              </a:rPr>
              <a:t>Territory</a:t>
            </a:r>
            <a:r>
              <a:rPr sz="1300" b="1" spc="-5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Lookup</a:t>
            </a:r>
            <a:r>
              <a:rPr sz="1300" b="1" spc="-5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table,</a:t>
            </a:r>
            <a:r>
              <a:rPr sz="1300" b="1" spc="-50" dirty="0">
                <a:latin typeface="Comic Sans MS"/>
                <a:cs typeface="Comic Sans MS"/>
              </a:rPr>
              <a:t> </a:t>
            </a:r>
            <a:r>
              <a:rPr sz="1300" b="1" spc="-20" dirty="0">
                <a:latin typeface="Comic Sans MS"/>
                <a:cs typeface="Comic Sans MS"/>
              </a:rPr>
              <a:t>then</a:t>
            </a:r>
            <a:endParaRPr sz="1300">
              <a:latin typeface="Comic Sans MS"/>
              <a:cs typeface="Comic Sans MS"/>
            </a:endParaRPr>
          </a:p>
          <a:p>
            <a:pPr marL="816610">
              <a:lnSpc>
                <a:spcPct val="100000"/>
              </a:lnSpc>
              <a:spcBef>
                <a:spcPts val="240"/>
              </a:spcBef>
            </a:pPr>
            <a:r>
              <a:rPr sz="1300" b="1" dirty="0">
                <a:latin typeface="Comic Sans MS"/>
                <a:cs typeface="Comic Sans MS"/>
              </a:rPr>
              <a:t>downstream</a:t>
            </a:r>
            <a:r>
              <a:rPr sz="1300" b="1" spc="-5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to</a:t>
            </a:r>
            <a:r>
              <a:rPr sz="1300" b="1" spc="-50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Returns</a:t>
            </a:r>
            <a:endParaRPr sz="1300">
              <a:latin typeface="Comic Sans MS"/>
              <a:cs typeface="Comic Sans MS"/>
            </a:endParaRPr>
          </a:p>
          <a:p>
            <a:pPr marL="153670" marR="5080" indent="-112395">
              <a:lnSpc>
                <a:spcPct val="115399"/>
              </a:lnSpc>
              <a:buChar char="•"/>
              <a:tabLst>
                <a:tab pos="431165" algn="l"/>
              </a:tabLst>
            </a:pPr>
            <a:r>
              <a:rPr sz="1300" dirty="0">
                <a:latin typeface="Comic Sans MS"/>
                <a:cs typeface="Comic Sans MS"/>
              </a:rPr>
              <a:t>However,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we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still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see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incorrect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values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20" dirty="0">
                <a:latin typeface="Comic Sans MS"/>
                <a:cs typeface="Comic Sans MS"/>
              </a:rPr>
              <a:t>when 	</a:t>
            </a:r>
            <a:r>
              <a:rPr sz="1300" dirty="0">
                <a:latin typeface="Comic Sans MS"/>
                <a:cs typeface="Comic Sans MS"/>
              </a:rPr>
              <a:t>filtering</a:t>
            </a:r>
            <a:r>
              <a:rPr sz="1300" spc="-5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using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Territory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Key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20" dirty="0">
                <a:latin typeface="Comic Sans MS"/>
                <a:cs typeface="Comic Sans MS"/>
              </a:rPr>
              <a:t>from</a:t>
            </a:r>
            <a:endParaRPr sz="1300">
              <a:latin typeface="Comic Sans MS"/>
              <a:cs typeface="Comic Sans MS"/>
            </a:endParaRPr>
          </a:p>
          <a:p>
            <a:pPr marL="671830" marR="25400" indent="-659765">
              <a:lnSpc>
                <a:spcPct val="115399"/>
              </a:lnSpc>
            </a:pP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Returns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table,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since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filter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context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25" dirty="0">
                <a:latin typeface="Comic Sans MS"/>
                <a:cs typeface="Comic Sans MS"/>
              </a:rPr>
              <a:t>is </a:t>
            </a:r>
            <a:r>
              <a:rPr sz="1300" dirty="0">
                <a:latin typeface="Comic Sans MS"/>
                <a:cs typeface="Comic Sans MS"/>
              </a:rPr>
              <a:t>isolated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to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that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single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spc="-20" dirty="0">
                <a:latin typeface="Comic Sans MS"/>
                <a:cs typeface="Comic Sans MS"/>
              </a:rPr>
              <a:t>table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62" y="6202718"/>
            <a:ext cx="2973705" cy="4064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Comic Sans MS"/>
                <a:cs typeface="Comic Sans MS"/>
              </a:rPr>
              <a:t>Filtering</a:t>
            </a:r>
            <a:r>
              <a:rPr sz="1100" spc="-2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by</a:t>
            </a:r>
            <a:r>
              <a:rPr sz="1100" spc="-2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Territory</a:t>
            </a:r>
            <a:r>
              <a:rPr sz="1100" spc="-20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Lookup[Territory</a:t>
            </a:r>
            <a:r>
              <a:rPr sz="1100" spc="-20" dirty="0">
                <a:latin typeface="Comic Sans MS"/>
                <a:cs typeface="Comic Sans MS"/>
              </a:rPr>
              <a:t> Key].</a:t>
            </a:r>
            <a:endParaRPr sz="1100">
              <a:latin typeface="Comic Sans MS"/>
              <a:cs typeface="Comic Sans MS"/>
            </a:endParaRPr>
          </a:p>
          <a:p>
            <a:pPr marR="33655" algn="ctr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latin typeface="Comic Sans MS"/>
                <a:cs typeface="Comic Sans MS"/>
              </a:rPr>
              <a:t>Which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is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correct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64769" y="6211110"/>
            <a:ext cx="2564130" cy="4064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Comic Sans MS"/>
                <a:cs typeface="Comic Sans MS"/>
              </a:rPr>
              <a:t>Filtering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by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Sales</a:t>
            </a:r>
            <a:r>
              <a:rPr sz="1100" spc="-10" dirty="0">
                <a:latin typeface="Comic Sans MS"/>
                <a:cs typeface="Comic Sans MS"/>
              </a:rPr>
              <a:t> Data[Territory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Key].</a:t>
            </a:r>
            <a:endParaRPr sz="1100">
              <a:latin typeface="Comic Sans MS"/>
              <a:cs typeface="Comic Sans MS"/>
            </a:endParaRPr>
          </a:p>
          <a:p>
            <a:pPr marR="33655" algn="ctr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latin typeface="Comic Sans MS"/>
                <a:cs typeface="Comic Sans MS"/>
              </a:rPr>
              <a:t>Which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is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correct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22770" y="6189125"/>
            <a:ext cx="2778760" cy="375285"/>
          </a:xfrm>
          <a:custGeom>
            <a:avLst/>
            <a:gdLst/>
            <a:ahLst/>
            <a:cxnLst/>
            <a:rect l="l" t="t" r="r" b="b"/>
            <a:pathLst>
              <a:path w="2778759" h="375284">
                <a:moveTo>
                  <a:pt x="2778353" y="375182"/>
                </a:moveTo>
                <a:lnTo>
                  <a:pt x="187586" y="375182"/>
                </a:lnTo>
                <a:lnTo>
                  <a:pt x="150823" y="371545"/>
                </a:lnTo>
                <a:lnTo>
                  <a:pt x="83515" y="343665"/>
                </a:lnTo>
                <a:lnTo>
                  <a:pt x="31517" y="291667"/>
                </a:lnTo>
                <a:lnTo>
                  <a:pt x="3637" y="224359"/>
                </a:lnTo>
                <a:lnTo>
                  <a:pt x="0" y="187591"/>
                </a:lnTo>
                <a:lnTo>
                  <a:pt x="3637" y="150823"/>
                </a:lnTo>
                <a:lnTo>
                  <a:pt x="31517" y="83515"/>
                </a:lnTo>
                <a:lnTo>
                  <a:pt x="83515" y="31517"/>
                </a:lnTo>
                <a:lnTo>
                  <a:pt x="150823" y="3637"/>
                </a:lnTo>
                <a:lnTo>
                  <a:pt x="187591" y="0"/>
                </a:lnTo>
                <a:lnTo>
                  <a:pt x="2778353" y="0"/>
                </a:lnTo>
                <a:lnTo>
                  <a:pt x="2778353" y="375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40480" y="6159013"/>
            <a:ext cx="2812415" cy="4001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88265" algn="ctr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Comic Sans MS"/>
                <a:cs typeface="Comic Sans MS"/>
              </a:rPr>
              <a:t>Filtering</a:t>
            </a:r>
            <a:r>
              <a:rPr sz="1100" spc="-2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by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Returns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Data[Territory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Key].</a:t>
            </a:r>
            <a:endParaRPr sz="1100" dirty="0">
              <a:latin typeface="Comic Sans MS"/>
              <a:cs typeface="Comic Sans MS"/>
            </a:endParaRPr>
          </a:p>
          <a:p>
            <a:pPr marL="88265" algn="ctr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latin typeface="Comic Sans MS"/>
                <a:cs typeface="Comic Sans MS"/>
              </a:rPr>
              <a:t>Which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is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wrong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21CFAD71-844F-A05F-EA69-1FE5427936A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82" y="1365760"/>
            <a:ext cx="1009650" cy="937894"/>
          </a:xfrm>
          <a:custGeom>
            <a:avLst/>
            <a:gdLst/>
            <a:ahLst/>
            <a:cxnLst/>
            <a:rect l="l" t="t" r="r" b="b"/>
            <a:pathLst>
              <a:path w="1009650" h="937894">
                <a:moveTo>
                  <a:pt x="193096" y="937320"/>
                </a:moveTo>
                <a:lnTo>
                  <a:pt x="193096" y="715967"/>
                </a:lnTo>
                <a:lnTo>
                  <a:pt x="156419" y="696184"/>
                </a:lnTo>
                <a:lnTo>
                  <a:pt x="122706" y="671915"/>
                </a:lnTo>
                <a:lnTo>
                  <a:pt x="92317" y="643173"/>
                </a:lnTo>
                <a:lnTo>
                  <a:pt x="65613" y="609974"/>
                </a:lnTo>
                <a:lnTo>
                  <a:pt x="42957" y="572336"/>
                </a:lnTo>
                <a:lnTo>
                  <a:pt x="24703" y="530263"/>
                </a:lnTo>
                <a:lnTo>
                  <a:pt x="11219" y="483780"/>
                </a:lnTo>
                <a:lnTo>
                  <a:pt x="2865" y="432900"/>
                </a:lnTo>
                <a:lnTo>
                  <a:pt x="0" y="377637"/>
                </a:lnTo>
                <a:lnTo>
                  <a:pt x="3071" y="321796"/>
                </a:lnTo>
                <a:lnTo>
                  <a:pt x="12020" y="269646"/>
                </a:lnTo>
                <a:lnTo>
                  <a:pt x="26444" y="221410"/>
                </a:lnTo>
                <a:lnTo>
                  <a:pt x="45944" y="177308"/>
                </a:lnTo>
                <a:lnTo>
                  <a:pt x="70117" y="137564"/>
                </a:lnTo>
                <a:lnTo>
                  <a:pt x="98564" y="102399"/>
                </a:lnTo>
                <a:lnTo>
                  <a:pt x="130884" y="72035"/>
                </a:lnTo>
                <a:lnTo>
                  <a:pt x="166675" y="46694"/>
                </a:lnTo>
                <a:lnTo>
                  <a:pt x="205537" y="26598"/>
                </a:lnTo>
                <a:lnTo>
                  <a:pt x="247069" y="11969"/>
                </a:lnTo>
                <a:lnTo>
                  <a:pt x="290870" y="3029"/>
                </a:lnTo>
                <a:lnTo>
                  <a:pt x="336539" y="0"/>
                </a:lnTo>
                <a:lnTo>
                  <a:pt x="671810" y="0"/>
                </a:lnTo>
                <a:lnTo>
                  <a:pt x="717642" y="3029"/>
                </a:lnTo>
                <a:lnTo>
                  <a:pt x="761579" y="11969"/>
                </a:lnTo>
                <a:lnTo>
                  <a:pt x="803223" y="26598"/>
                </a:lnTo>
                <a:lnTo>
                  <a:pt x="842175" y="46693"/>
                </a:lnTo>
                <a:lnTo>
                  <a:pt x="878037" y="72033"/>
                </a:lnTo>
                <a:lnTo>
                  <a:pt x="910411" y="102396"/>
                </a:lnTo>
                <a:lnTo>
                  <a:pt x="938897" y="137559"/>
                </a:lnTo>
                <a:lnTo>
                  <a:pt x="963097" y="177301"/>
                </a:lnTo>
                <a:lnTo>
                  <a:pt x="982613" y="221399"/>
                </a:lnTo>
                <a:lnTo>
                  <a:pt x="997045" y="269631"/>
                </a:lnTo>
                <a:lnTo>
                  <a:pt x="1005995" y="321775"/>
                </a:lnTo>
                <a:lnTo>
                  <a:pt x="1009065" y="377610"/>
                </a:lnTo>
                <a:lnTo>
                  <a:pt x="1005993" y="431622"/>
                </a:lnTo>
                <a:lnTo>
                  <a:pt x="997040" y="482246"/>
                </a:lnTo>
                <a:lnTo>
                  <a:pt x="982607" y="529234"/>
                </a:lnTo>
                <a:lnTo>
                  <a:pt x="963093" y="572332"/>
                </a:lnTo>
                <a:lnTo>
                  <a:pt x="938891" y="611301"/>
                </a:lnTo>
                <a:lnTo>
                  <a:pt x="910406" y="645881"/>
                </a:lnTo>
                <a:lnTo>
                  <a:pt x="878033" y="675826"/>
                </a:lnTo>
                <a:lnTo>
                  <a:pt x="842172" y="700886"/>
                </a:lnTo>
                <a:lnTo>
                  <a:pt x="803221" y="720812"/>
                </a:lnTo>
                <a:lnTo>
                  <a:pt x="761578" y="735353"/>
                </a:lnTo>
                <a:lnTo>
                  <a:pt x="717641" y="744261"/>
                </a:lnTo>
                <a:lnTo>
                  <a:pt x="671810" y="747286"/>
                </a:lnTo>
                <a:lnTo>
                  <a:pt x="421668" y="747286"/>
                </a:lnTo>
                <a:lnTo>
                  <a:pt x="193096" y="937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253" y="1601281"/>
            <a:ext cx="76073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latin typeface="Comic Sans MS"/>
                <a:cs typeface="Comic Sans MS"/>
              </a:rPr>
              <a:t>Careful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55081"/>
            <a:ext cx="970915" cy="1146175"/>
          </a:xfrm>
          <a:custGeom>
            <a:avLst/>
            <a:gdLst/>
            <a:ahLst/>
            <a:cxnLst/>
            <a:rect l="l" t="t" r="r" b="b"/>
            <a:pathLst>
              <a:path w="970915" h="1146175">
                <a:moveTo>
                  <a:pt x="968241" y="1145818"/>
                </a:moveTo>
                <a:lnTo>
                  <a:pt x="0" y="1145818"/>
                </a:lnTo>
                <a:lnTo>
                  <a:pt x="0" y="0"/>
                </a:lnTo>
                <a:lnTo>
                  <a:pt x="79851" y="10823"/>
                </a:lnTo>
                <a:lnTo>
                  <a:pt x="125540" y="19914"/>
                </a:lnTo>
                <a:lnTo>
                  <a:pt x="170514" y="30903"/>
                </a:lnTo>
                <a:lnTo>
                  <a:pt x="214729" y="43749"/>
                </a:lnTo>
                <a:lnTo>
                  <a:pt x="258143" y="58407"/>
                </a:lnTo>
                <a:lnTo>
                  <a:pt x="300710" y="74832"/>
                </a:lnTo>
                <a:lnTo>
                  <a:pt x="342388" y="92982"/>
                </a:lnTo>
                <a:lnTo>
                  <a:pt x="383131" y="112812"/>
                </a:lnTo>
                <a:lnTo>
                  <a:pt x="422896" y="134278"/>
                </a:lnTo>
                <a:lnTo>
                  <a:pt x="461640" y="157337"/>
                </a:lnTo>
                <a:lnTo>
                  <a:pt x="499318" y="181944"/>
                </a:lnTo>
                <a:lnTo>
                  <a:pt x="535887" y="208056"/>
                </a:lnTo>
                <a:lnTo>
                  <a:pt x="571302" y="235628"/>
                </a:lnTo>
                <a:lnTo>
                  <a:pt x="605520" y="264618"/>
                </a:lnTo>
                <a:lnTo>
                  <a:pt x="638496" y="294980"/>
                </a:lnTo>
                <a:lnTo>
                  <a:pt x="670188" y="326672"/>
                </a:lnTo>
                <a:lnTo>
                  <a:pt x="700550" y="359648"/>
                </a:lnTo>
                <a:lnTo>
                  <a:pt x="729540" y="393866"/>
                </a:lnTo>
                <a:lnTo>
                  <a:pt x="757112" y="429281"/>
                </a:lnTo>
                <a:lnTo>
                  <a:pt x="783224" y="465850"/>
                </a:lnTo>
                <a:lnTo>
                  <a:pt x="807831" y="503528"/>
                </a:lnTo>
                <a:lnTo>
                  <a:pt x="830890" y="542272"/>
                </a:lnTo>
                <a:lnTo>
                  <a:pt x="852356" y="582037"/>
                </a:lnTo>
                <a:lnTo>
                  <a:pt x="872186" y="622780"/>
                </a:lnTo>
                <a:lnTo>
                  <a:pt x="890336" y="664458"/>
                </a:lnTo>
                <a:lnTo>
                  <a:pt x="906761" y="707025"/>
                </a:lnTo>
                <a:lnTo>
                  <a:pt x="921419" y="750439"/>
                </a:lnTo>
                <a:lnTo>
                  <a:pt x="934265" y="794654"/>
                </a:lnTo>
                <a:lnTo>
                  <a:pt x="945255" y="839629"/>
                </a:lnTo>
                <a:lnTo>
                  <a:pt x="954345" y="885317"/>
                </a:lnTo>
                <a:lnTo>
                  <a:pt x="961491" y="931676"/>
                </a:lnTo>
                <a:lnTo>
                  <a:pt x="966650" y="978662"/>
                </a:lnTo>
                <a:lnTo>
                  <a:pt x="969778" y="1026231"/>
                </a:lnTo>
                <a:lnTo>
                  <a:pt x="970830" y="1074336"/>
                </a:lnTo>
                <a:lnTo>
                  <a:pt x="969778" y="1122446"/>
                </a:lnTo>
                <a:lnTo>
                  <a:pt x="968241" y="11458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9377" y="323516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6803" y="0"/>
            <a:ext cx="972819" cy="502920"/>
          </a:xfrm>
          <a:custGeom>
            <a:avLst/>
            <a:gdLst/>
            <a:ahLst/>
            <a:cxnLst/>
            <a:rect l="l" t="t" r="r" b="b"/>
            <a:pathLst>
              <a:path w="972820" h="502920">
                <a:moveTo>
                  <a:pt x="486284" y="502378"/>
                </a:moveTo>
                <a:lnTo>
                  <a:pt x="439451" y="500152"/>
                </a:lnTo>
                <a:lnTo>
                  <a:pt x="393878" y="493610"/>
                </a:lnTo>
                <a:lnTo>
                  <a:pt x="349769" y="482955"/>
                </a:lnTo>
                <a:lnTo>
                  <a:pt x="307326" y="468391"/>
                </a:lnTo>
                <a:lnTo>
                  <a:pt x="266754" y="450123"/>
                </a:lnTo>
                <a:lnTo>
                  <a:pt x="228257" y="428353"/>
                </a:lnTo>
                <a:lnTo>
                  <a:pt x="192039" y="403286"/>
                </a:lnTo>
                <a:lnTo>
                  <a:pt x="158302" y="375126"/>
                </a:lnTo>
                <a:lnTo>
                  <a:pt x="127252" y="344075"/>
                </a:lnTo>
                <a:lnTo>
                  <a:pt x="99092" y="310339"/>
                </a:lnTo>
                <a:lnTo>
                  <a:pt x="74025" y="274121"/>
                </a:lnTo>
                <a:lnTo>
                  <a:pt x="52255" y="235624"/>
                </a:lnTo>
                <a:lnTo>
                  <a:pt x="33986" y="195052"/>
                </a:lnTo>
                <a:lnTo>
                  <a:pt x="19423" y="152609"/>
                </a:lnTo>
                <a:lnTo>
                  <a:pt x="8768" y="108500"/>
                </a:lnTo>
                <a:lnTo>
                  <a:pt x="2226" y="62927"/>
                </a:lnTo>
                <a:lnTo>
                  <a:pt x="0" y="16095"/>
                </a:lnTo>
                <a:lnTo>
                  <a:pt x="765" y="0"/>
                </a:lnTo>
                <a:lnTo>
                  <a:pt x="971802" y="0"/>
                </a:lnTo>
                <a:lnTo>
                  <a:pt x="972567" y="16095"/>
                </a:lnTo>
                <a:lnTo>
                  <a:pt x="970341" y="62927"/>
                </a:lnTo>
                <a:lnTo>
                  <a:pt x="963798" y="108500"/>
                </a:lnTo>
                <a:lnTo>
                  <a:pt x="953143" y="152609"/>
                </a:lnTo>
                <a:lnTo>
                  <a:pt x="938580" y="195052"/>
                </a:lnTo>
                <a:lnTo>
                  <a:pt x="920311" y="235624"/>
                </a:lnTo>
                <a:lnTo>
                  <a:pt x="898542" y="274121"/>
                </a:lnTo>
                <a:lnTo>
                  <a:pt x="873475" y="310339"/>
                </a:lnTo>
                <a:lnTo>
                  <a:pt x="845314" y="344075"/>
                </a:lnTo>
                <a:lnTo>
                  <a:pt x="814264" y="375126"/>
                </a:lnTo>
                <a:lnTo>
                  <a:pt x="780528" y="403286"/>
                </a:lnTo>
                <a:lnTo>
                  <a:pt x="744309" y="428353"/>
                </a:lnTo>
                <a:lnTo>
                  <a:pt x="705812" y="450123"/>
                </a:lnTo>
                <a:lnTo>
                  <a:pt x="665241" y="468391"/>
                </a:lnTo>
                <a:lnTo>
                  <a:pt x="622798" y="482955"/>
                </a:lnTo>
                <a:lnTo>
                  <a:pt x="578689" y="493610"/>
                </a:lnTo>
                <a:lnTo>
                  <a:pt x="533116" y="500152"/>
                </a:lnTo>
                <a:lnTo>
                  <a:pt x="486284" y="502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986377" y="6120000"/>
            <a:ext cx="2950845" cy="1081405"/>
            <a:chOff x="5986377" y="6120000"/>
            <a:chExt cx="2950845" cy="1081405"/>
          </a:xfrm>
        </p:grpSpPr>
        <p:sp>
          <p:nvSpPr>
            <p:cNvPr id="8" name="object 8"/>
            <p:cNvSpPr/>
            <p:nvPr/>
          </p:nvSpPr>
          <p:spPr>
            <a:xfrm>
              <a:off x="5986377" y="6120000"/>
              <a:ext cx="2293620" cy="1081405"/>
            </a:xfrm>
            <a:custGeom>
              <a:avLst/>
              <a:gdLst/>
              <a:ahLst/>
              <a:cxnLst/>
              <a:rect l="l" t="t" r="r" b="b"/>
              <a:pathLst>
                <a:path w="2293620" h="1081404">
                  <a:moveTo>
                    <a:pt x="2293601" y="1080899"/>
                  </a:moveTo>
                  <a:lnTo>
                    <a:pt x="0" y="1080899"/>
                  </a:lnTo>
                  <a:lnTo>
                    <a:pt x="1039" y="1033151"/>
                  </a:lnTo>
                  <a:lnTo>
                    <a:pt x="4189" y="986813"/>
                  </a:lnTo>
                  <a:lnTo>
                    <a:pt x="9386" y="941025"/>
                  </a:lnTo>
                  <a:lnTo>
                    <a:pt x="16588" y="895828"/>
                  </a:lnTo>
                  <a:lnTo>
                    <a:pt x="25751" y="851262"/>
                  </a:lnTo>
                  <a:lnTo>
                    <a:pt x="36832" y="807368"/>
                  </a:lnTo>
                  <a:lnTo>
                    <a:pt x="49789" y="764186"/>
                  </a:lnTo>
                  <a:lnTo>
                    <a:pt x="64577" y="721757"/>
                  </a:lnTo>
                  <a:lnTo>
                    <a:pt x="81155" y="680122"/>
                  </a:lnTo>
                  <a:lnTo>
                    <a:pt x="99480" y="639321"/>
                  </a:lnTo>
                  <a:lnTo>
                    <a:pt x="119507" y="599394"/>
                  </a:lnTo>
                  <a:lnTo>
                    <a:pt x="141194" y="560382"/>
                  </a:lnTo>
                  <a:lnTo>
                    <a:pt x="164499" y="522326"/>
                  </a:lnTo>
                  <a:lnTo>
                    <a:pt x="189378" y="485266"/>
                  </a:lnTo>
                  <a:lnTo>
                    <a:pt x="215787" y="449242"/>
                  </a:lnTo>
                  <a:lnTo>
                    <a:pt x="243685" y="414296"/>
                  </a:lnTo>
                  <a:lnTo>
                    <a:pt x="273027" y="380467"/>
                  </a:lnTo>
                  <a:lnTo>
                    <a:pt x="303772" y="347796"/>
                  </a:lnTo>
                  <a:lnTo>
                    <a:pt x="335875" y="316324"/>
                  </a:lnTo>
                  <a:lnTo>
                    <a:pt x="369294" y="286091"/>
                  </a:lnTo>
                  <a:lnTo>
                    <a:pt x="403987" y="257138"/>
                  </a:lnTo>
                  <a:lnTo>
                    <a:pt x="439908" y="229505"/>
                  </a:lnTo>
                  <a:lnTo>
                    <a:pt x="477017" y="203233"/>
                  </a:lnTo>
                  <a:lnTo>
                    <a:pt x="515270" y="178362"/>
                  </a:lnTo>
                  <a:lnTo>
                    <a:pt x="554623" y="154933"/>
                  </a:lnTo>
                  <a:lnTo>
                    <a:pt x="595034" y="132987"/>
                  </a:lnTo>
                  <a:lnTo>
                    <a:pt x="636459" y="112563"/>
                  </a:lnTo>
                  <a:lnTo>
                    <a:pt x="678856" y="93703"/>
                  </a:lnTo>
                  <a:lnTo>
                    <a:pt x="722182" y="76446"/>
                  </a:lnTo>
                  <a:lnTo>
                    <a:pt x="766393" y="60834"/>
                  </a:lnTo>
                  <a:lnTo>
                    <a:pt x="811447" y="46907"/>
                  </a:lnTo>
                  <a:lnTo>
                    <a:pt x="857300" y="34705"/>
                  </a:lnTo>
                  <a:lnTo>
                    <a:pt x="903910" y="24269"/>
                  </a:lnTo>
                  <a:lnTo>
                    <a:pt x="951233" y="15640"/>
                  </a:lnTo>
                  <a:lnTo>
                    <a:pt x="999227" y="8858"/>
                  </a:lnTo>
                  <a:lnTo>
                    <a:pt x="1047848" y="3964"/>
                  </a:lnTo>
                  <a:lnTo>
                    <a:pt x="1097054" y="997"/>
                  </a:lnTo>
                  <a:lnTo>
                    <a:pt x="1146800" y="0"/>
                  </a:lnTo>
                  <a:lnTo>
                    <a:pt x="1196547" y="997"/>
                  </a:lnTo>
                  <a:lnTo>
                    <a:pt x="1245753" y="3964"/>
                  </a:lnTo>
                  <a:lnTo>
                    <a:pt x="1294374" y="8858"/>
                  </a:lnTo>
                  <a:lnTo>
                    <a:pt x="1342367" y="15640"/>
                  </a:lnTo>
                  <a:lnTo>
                    <a:pt x="1389690" y="24269"/>
                  </a:lnTo>
                  <a:lnTo>
                    <a:pt x="1436300" y="34705"/>
                  </a:lnTo>
                  <a:lnTo>
                    <a:pt x="1482154" y="46907"/>
                  </a:lnTo>
                  <a:lnTo>
                    <a:pt x="1527207" y="60834"/>
                  </a:lnTo>
                  <a:lnTo>
                    <a:pt x="1571419" y="76446"/>
                  </a:lnTo>
                  <a:lnTo>
                    <a:pt x="1614744" y="93703"/>
                  </a:lnTo>
                  <a:lnTo>
                    <a:pt x="1657142" y="112563"/>
                  </a:lnTo>
                  <a:lnTo>
                    <a:pt x="1698567" y="132987"/>
                  </a:lnTo>
                  <a:lnTo>
                    <a:pt x="1738978" y="154933"/>
                  </a:lnTo>
                  <a:lnTo>
                    <a:pt x="1778331" y="178362"/>
                  </a:lnTo>
                  <a:lnTo>
                    <a:pt x="1816583" y="203233"/>
                  </a:lnTo>
                  <a:lnTo>
                    <a:pt x="1853692" y="229505"/>
                  </a:lnTo>
                  <a:lnTo>
                    <a:pt x="1889614" y="257138"/>
                  </a:lnTo>
                  <a:lnTo>
                    <a:pt x="1924306" y="286091"/>
                  </a:lnTo>
                  <a:lnTo>
                    <a:pt x="1957725" y="316324"/>
                  </a:lnTo>
                  <a:lnTo>
                    <a:pt x="1989829" y="347796"/>
                  </a:lnTo>
                  <a:lnTo>
                    <a:pt x="2020573" y="380467"/>
                  </a:lnTo>
                  <a:lnTo>
                    <a:pt x="2049916" y="414296"/>
                  </a:lnTo>
                  <a:lnTo>
                    <a:pt x="2077813" y="449242"/>
                  </a:lnTo>
                  <a:lnTo>
                    <a:pt x="2104223" y="485266"/>
                  </a:lnTo>
                  <a:lnTo>
                    <a:pt x="2129102" y="522326"/>
                  </a:lnTo>
                  <a:lnTo>
                    <a:pt x="2152406" y="560382"/>
                  </a:lnTo>
                  <a:lnTo>
                    <a:pt x="2174094" y="599394"/>
                  </a:lnTo>
                  <a:lnTo>
                    <a:pt x="2194121" y="639321"/>
                  </a:lnTo>
                  <a:lnTo>
                    <a:pt x="2212445" y="680122"/>
                  </a:lnTo>
                  <a:lnTo>
                    <a:pt x="2229023" y="721757"/>
                  </a:lnTo>
                  <a:lnTo>
                    <a:pt x="2243812" y="764186"/>
                  </a:lnTo>
                  <a:lnTo>
                    <a:pt x="2256769" y="807368"/>
                  </a:lnTo>
                  <a:lnTo>
                    <a:pt x="2267850" y="851262"/>
                  </a:lnTo>
                  <a:lnTo>
                    <a:pt x="2277013" y="895828"/>
                  </a:lnTo>
                  <a:lnTo>
                    <a:pt x="2284215" y="941025"/>
                  </a:lnTo>
                  <a:lnTo>
                    <a:pt x="2289412" y="986813"/>
                  </a:lnTo>
                  <a:lnTo>
                    <a:pt x="2292562" y="1033151"/>
                  </a:lnTo>
                  <a:lnTo>
                    <a:pt x="2293601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223544" y="218839"/>
            <a:ext cx="3929379" cy="501650"/>
          </a:xfrm>
          <a:custGeom>
            <a:avLst/>
            <a:gdLst/>
            <a:ahLst/>
            <a:cxnLst/>
            <a:rect l="l" t="t" r="r" b="b"/>
            <a:pathLst>
              <a:path w="3929379" h="501650">
                <a:moveTo>
                  <a:pt x="3679056" y="501160"/>
                </a:moveTo>
                <a:lnTo>
                  <a:pt x="250579" y="501160"/>
                </a:lnTo>
                <a:lnTo>
                  <a:pt x="205537" y="497122"/>
                </a:lnTo>
                <a:lnTo>
                  <a:pt x="163144" y="485483"/>
                </a:lnTo>
                <a:lnTo>
                  <a:pt x="124107" y="466948"/>
                </a:lnTo>
                <a:lnTo>
                  <a:pt x="89134" y="442226"/>
                </a:lnTo>
                <a:lnTo>
                  <a:pt x="58933" y="412025"/>
                </a:lnTo>
                <a:lnTo>
                  <a:pt x="34211" y="377052"/>
                </a:lnTo>
                <a:lnTo>
                  <a:pt x="15676" y="338015"/>
                </a:lnTo>
                <a:lnTo>
                  <a:pt x="4037" y="295622"/>
                </a:lnTo>
                <a:lnTo>
                  <a:pt x="0" y="250580"/>
                </a:lnTo>
                <a:lnTo>
                  <a:pt x="4037" y="205538"/>
                </a:lnTo>
                <a:lnTo>
                  <a:pt x="15676" y="163144"/>
                </a:lnTo>
                <a:lnTo>
                  <a:pt x="34211" y="124107"/>
                </a:lnTo>
                <a:lnTo>
                  <a:pt x="58933" y="89134"/>
                </a:lnTo>
                <a:lnTo>
                  <a:pt x="89134" y="58933"/>
                </a:lnTo>
                <a:lnTo>
                  <a:pt x="124107" y="34211"/>
                </a:lnTo>
                <a:lnTo>
                  <a:pt x="163144" y="15676"/>
                </a:lnTo>
                <a:lnTo>
                  <a:pt x="205537" y="4037"/>
                </a:lnTo>
                <a:lnTo>
                  <a:pt x="250580" y="0"/>
                </a:lnTo>
                <a:lnTo>
                  <a:pt x="3679056" y="0"/>
                </a:lnTo>
                <a:lnTo>
                  <a:pt x="3724098" y="4037"/>
                </a:lnTo>
                <a:lnTo>
                  <a:pt x="3766491" y="15676"/>
                </a:lnTo>
                <a:lnTo>
                  <a:pt x="3805528" y="34211"/>
                </a:lnTo>
                <a:lnTo>
                  <a:pt x="3840501" y="58933"/>
                </a:lnTo>
                <a:lnTo>
                  <a:pt x="3870702" y="89134"/>
                </a:lnTo>
                <a:lnTo>
                  <a:pt x="3895424" y="124107"/>
                </a:lnTo>
                <a:lnTo>
                  <a:pt x="3913959" y="163144"/>
                </a:lnTo>
                <a:lnTo>
                  <a:pt x="3925598" y="205538"/>
                </a:lnTo>
                <a:lnTo>
                  <a:pt x="3929017" y="243673"/>
                </a:lnTo>
                <a:lnTo>
                  <a:pt x="3929017" y="257486"/>
                </a:lnTo>
                <a:lnTo>
                  <a:pt x="3925598" y="295622"/>
                </a:lnTo>
                <a:lnTo>
                  <a:pt x="3913959" y="338015"/>
                </a:lnTo>
                <a:lnTo>
                  <a:pt x="3895424" y="377052"/>
                </a:lnTo>
                <a:lnTo>
                  <a:pt x="3870702" y="412025"/>
                </a:lnTo>
                <a:lnTo>
                  <a:pt x="3840501" y="442226"/>
                </a:lnTo>
                <a:lnTo>
                  <a:pt x="3805528" y="466948"/>
                </a:lnTo>
                <a:lnTo>
                  <a:pt x="3766491" y="485483"/>
                </a:lnTo>
                <a:lnTo>
                  <a:pt x="3724098" y="497122"/>
                </a:lnTo>
                <a:lnTo>
                  <a:pt x="3679056" y="50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5959475"/>
            <a:chOff x="0" y="0"/>
            <a:chExt cx="9001125" cy="5959475"/>
          </a:xfrm>
        </p:grpSpPr>
        <p:sp>
          <p:nvSpPr>
            <p:cNvPr id="12" name="object 12"/>
            <p:cNvSpPr/>
            <p:nvPr/>
          </p:nvSpPr>
          <p:spPr>
            <a:xfrm>
              <a:off x="7820624" y="0"/>
              <a:ext cx="1181100" cy="939165"/>
            </a:xfrm>
            <a:custGeom>
              <a:avLst/>
              <a:gdLst/>
              <a:ahLst/>
              <a:cxnLst/>
              <a:rect l="l" t="t" r="r" b="b"/>
              <a:pathLst>
                <a:path w="1181100" h="939165">
                  <a:moveTo>
                    <a:pt x="719999" y="938839"/>
                  </a:moveTo>
                  <a:lnTo>
                    <a:pt x="672659" y="937308"/>
                  </a:lnTo>
                  <a:lnTo>
                    <a:pt x="626137" y="932777"/>
                  </a:lnTo>
                  <a:lnTo>
                    <a:pt x="580527" y="925341"/>
                  </a:lnTo>
                  <a:lnTo>
                    <a:pt x="535924" y="915094"/>
                  </a:lnTo>
                  <a:lnTo>
                    <a:pt x="492424" y="902133"/>
                  </a:lnTo>
                  <a:lnTo>
                    <a:pt x="450120" y="886552"/>
                  </a:lnTo>
                  <a:lnTo>
                    <a:pt x="409109" y="868445"/>
                  </a:lnTo>
                  <a:lnTo>
                    <a:pt x="369485" y="847908"/>
                  </a:lnTo>
                  <a:lnTo>
                    <a:pt x="331343" y="825035"/>
                  </a:lnTo>
                  <a:lnTo>
                    <a:pt x="294777" y="799921"/>
                  </a:lnTo>
                  <a:lnTo>
                    <a:pt x="259882" y="772662"/>
                  </a:lnTo>
                  <a:lnTo>
                    <a:pt x="226754" y="743351"/>
                  </a:lnTo>
                  <a:lnTo>
                    <a:pt x="195488" y="712084"/>
                  </a:lnTo>
                  <a:lnTo>
                    <a:pt x="166177" y="678956"/>
                  </a:lnTo>
                  <a:lnTo>
                    <a:pt x="138918" y="644062"/>
                  </a:lnTo>
                  <a:lnTo>
                    <a:pt x="113804" y="607496"/>
                  </a:lnTo>
                  <a:lnTo>
                    <a:pt x="90931" y="569354"/>
                  </a:lnTo>
                  <a:lnTo>
                    <a:pt x="70394" y="529729"/>
                  </a:lnTo>
                  <a:lnTo>
                    <a:pt x="52287" y="488718"/>
                  </a:lnTo>
                  <a:lnTo>
                    <a:pt x="36706" y="446415"/>
                  </a:lnTo>
                  <a:lnTo>
                    <a:pt x="23744" y="402915"/>
                  </a:lnTo>
                  <a:lnTo>
                    <a:pt x="13498" y="358312"/>
                  </a:lnTo>
                  <a:lnTo>
                    <a:pt x="6062" y="312702"/>
                  </a:lnTo>
                  <a:lnTo>
                    <a:pt x="1531" y="266180"/>
                  </a:lnTo>
                  <a:lnTo>
                    <a:pt x="0" y="218839"/>
                  </a:lnTo>
                  <a:lnTo>
                    <a:pt x="1531" y="171499"/>
                  </a:lnTo>
                  <a:lnTo>
                    <a:pt x="6062" y="124977"/>
                  </a:lnTo>
                  <a:lnTo>
                    <a:pt x="13498" y="79367"/>
                  </a:lnTo>
                  <a:lnTo>
                    <a:pt x="23744" y="34764"/>
                  </a:lnTo>
                  <a:lnTo>
                    <a:pt x="34103" y="0"/>
                  </a:lnTo>
                  <a:lnTo>
                    <a:pt x="1180500" y="0"/>
                  </a:lnTo>
                  <a:lnTo>
                    <a:pt x="1180500" y="772322"/>
                  </a:lnTo>
                  <a:lnTo>
                    <a:pt x="1145222" y="799921"/>
                  </a:lnTo>
                  <a:lnTo>
                    <a:pt x="1108656" y="825035"/>
                  </a:lnTo>
                  <a:lnTo>
                    <a:pt x="1070514" y="847908"/>
                  </a:lnTo>
                  <a:lnTo>
                    <a:pt x="1030889" y="868445"/>
                  </a:lnTo>
                  <a:lnTo>
                    <a:pt x="989878" y="886552"/>
                  </a:lnTo>
                  <a:lnTo>
                    <a:pt x="947575" y="902133"/>
                  </a:lnTo>
                  <a:lnTo>
                    <a:pt x="904075" y="915094"/>
                  </a:lnTo>
                  <a:lnTo>
                    <a:pt x="859472" y="925341"/>
                  </a:lnTo>
                  <a:lnTo>
                    <a:pt x="813862" y="932777"/>
                  </a:lnTo>
                  <a:lnTo>
                    <a:pt x="767339" y="937308"/>
                  </a:lnTo>
                  <a:lnTo>
                    <a:pt x="719999" y="938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10941"/>
              <a:ext cx="1167180" cy="24479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58863" y="3836333"/>
              <a:ext cx="7552055" cy="2123440"/>
            </a:xfrm>
            <a:custGeom>
              <a:avLst/>
              <a:gdLst/>
              <a:ahLst/>
              <a:cxnLst/>
              <a:rect l="l" t="t" r="r" b="b"/>
              <a:pathLst>
                <a:path w="7552055" h="2123440">
                  <a:moveTo>
                    <a:pt x="7218121" y="2122980"/>
                  </a:moveTo>
                  <a:lnTo>
                    <a:pt x="333373" y="2122980"/>
                  </a:lnTo>
                  <a:lnTo>
                    <a:pt x="284111" y="2119366"/>
                  </a:lnTo>
                  <a:lnTo>
                    <a:pt x="237091" y="2108866"/>
                  </a:lnTo>
                  <a:lnTo>
                    <a:pt x="192832" y="2091996"/>
                  </a:lnTo>
                  <a:lnTo>
                    <a:pt x="151848" y="2069272"/>
                  </a:lnTo>
                  <a:lnTo>
                    <a:pt x="114656" y="2041209"/>
                  </a:lnTo>
                  <a:lnTo>
                    <a:pt x="81771" y="2008324"/>
                  </a:lnTo>
                  <a:lnTo>
                    <a:pt x="53708" y="1971132"/>
                  </a:lnTo>
                  <a:lnTo>
                    <a:pt x="30984" y="1930148"/>
                  </a:lnTo>
                  <a:lnTo>
                    <a:pt x="14114" y="1885889"/>
                  </a:lnTo>
                  <a:lnTo>
                    <a:pt x="3614" y="1838869"/>
                  </a:lnTo>
                  <a:lnTo>
                    <a:pt x="0" y="1789605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7218119" y="0"/>
                  </a:lnTo>
                  <a:lnTo>
                    <a:pt x="7267383" y="3614"/>
                  </a:lnTo>
                  <a:lnTo>
                    <a:pt x="7314402" y="14114"/>
                  </a:lnTo>
                  <a:lnTo>
                    <a:pt x="7358662" y="30984"/>
                  </a:lnTo>
                  <a:lnTo>
                    <a:pt x="7399646" y="53708"/>
                  </a:lnTo>
                  <a:lnTo>
                    <a:pt x="7436838" y="81771"/>
                  </a:lnTo>
                  <a:lnTo>
                    <a:pt x="7469723" y="114656"/>
                  </a:lnTo>
                  <a:lnTo>
                    <a:pt x="7497785" y="151848"/>
                  </a:lnTo>
                  <a:lnTo>
                    <a:pt x="7520509" y="192832"/>
                  </a:lnTo>
                  <a:lnTo>
                    <a:pt x="7537379" y="237091"/>
                  </a:lnTo>
                  <a:lnTo>
                    <a:pt x="7547879" y="284111"/>
                  </a:lnTo>
                  <a:lnTo>
                    <a:pt x="7551494" y="333375"/>
                  </a:lnTo>
                  <a:lnTo>
                    <a:pt x="7551494" y="1789605"/>
                  </a:lnTo>
                  <a:lnTo>
                    <a:pt x="7547879" y="1838869"/>
                  </a:lnTo>
                  <a:lnTo>
                    <a:pt x="7537379" y="1885889"/>
                  </a:lnTo>
                  <a:lnTo>
                    <a:pt x="7520509" y="1930148"/>
                  </a:lnTo>
                  <a:lnTo>
                    <a:pt x="7497785" y="1971132"/>
                  </a:lnTo>
                  <a:lnTo>
                    <a:pt x="7469723" y="2008324"/>
                  </a:lnTo>
                  <a:lnTo>
                    <a:pt x="7436838" y="2041209"/>
                  </a:lnTo>
                  <a:lnTo>
                    <a:pt x="7399646" y="2069272"/>
                  </a:lnTo>
                  <a:lnTo>
                    <a:pt x="7358662" y="2091996"/>
                  </a:lnTo>
                  <a:lnTo>
                    <a:pt x="7314402" y="2108866"/>
                  </a:lnTo>
                  <a:lnTo>
                    <a:pt x="7267383" y="2119366"/>
                  </a:lnTo>
                  <a:lnTo>
                    <a:pt x="7218121" y="212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61241" y="3891572"/>
            <a:ext cx="7066280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41275" indent="60325" algn="ctr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In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this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example,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filter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context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from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Product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table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can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pass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down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to </a:t>
            </a:r>
            <a:r>
              <a:rPr sz="1600" dirty="0">
                <a:latin typeface="Comic Sans MS"/>
                <a:cs typeface="Comic Sans MS"/>
              </a:rPr>
              <a:t>Returns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and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up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to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Territory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Lookup,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which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would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be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filtered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based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the </a:t>
            </a:r>
            <a:r>
              <a:rPr sz="1600" dirty="0">
                <a:latin typeface="Comic Sans MS"/>
                <a:cs typeface="Comic Sans MS"/>
              </a:rPr>
              <a:t>Territory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Keys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passed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from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Returns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table</a:t>
            </a:r>
            <a:endParaRPr sz="1600">
              <a:latin typeface="Comic Sans MS"/>
              <a:cs typeface="Comic Sans MS"/>
            </a:endParaRPr>
          </a:p>
          <a:p>
            <a:pPr marL="12700" marR="5080" indent="60325" algn="ctr">
              <a:lnSpc>
                <a:spcPct val="113300"/>
              </a:lnSpc>
              <a:spcBef>
                <a:spcPts val="2175"/>
              </a:spcBef>
            </a:pPr>
            <a:r>
              <a:rPr sz="1600" dirty="0">
                <a:latin typeface="Comic Sans MS"/>
                <a:cs typeface="Comic Sans MS"/>
              </a:rPr>
              <a:t>With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active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relationship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between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Product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Sales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well,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filter </a:t>
            </a:r>
            <a:r>
              <a:rPr sz="1600" dirty="0">
                <a:latin typeface="Comic Sans MS"/>
                <a:cs typeface="Comic Sans MS"/>
              </a:rPr>
              <a:t>context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could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pass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through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either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Sales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or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Returns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table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to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reach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the </a:t>
            </a:r>
            <a:r>
              <a:rPr sz="1600" dirty="0">
                <a:latin typeface="Comic Sans MS"/>
                <a:cs typeface="Comic Sans MS"/>
              </a:rPr>
              <a:t>Territory</a:t>
            </a:r>
            <a:r>
              <a:rPr sz="1600" spc="39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Lookup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table,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which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could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yield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conflicting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filter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context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80877" y="938839"/>
            <a:ext cx="7891145" cy="2790825"/>
            <a:chOff x="1080877" y="938839"/>
            <a:chExt cx="7891145" cy="279082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77" y="938839"/>
              <a:ext cx="3990974" cy="27908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5167" y="2610941"/>
              <a:ext cx="3933824" cy="3905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34610" y="938846"/>
              <a:ext cx="4037329" cy="1572260"/>
            </a:xfrm>
            <a:custGeom>
              <a:avLst/>
              <a:gdLst/>
              <a:ahLst/>
              <a:cxnLst/>
              <a:rect l="l" t="t" r="r" b="b"/>
              <a:pathLst>
                <a:path w="4037329" h="1572260">
                  <a:moveTo>
                    <a:pt x="3887190" y="315658"/>
                  </a:moveTo>
                  <a:lnTo>
                    <a:pt x="3874376" y="237096"/>
                  </a:lnTo>
                  <a:lnTo>
                    <a:pt x="3857510" y="192836"/>
                  </a:lnTo>
                  <a:lnTo>
                    <a:pt x="3834790" y="151853"/>
                  </a:lnTo>
                  <a:lnTo>
                    <a:pt x="3806723" y="114655"/>
                  </a:lnTo>
                  <a:lnTo>
                    <a:pt x="3773843" y="81775"/>
                  </a:lnTo>
                  <a:lnTo>
                    <a:pt x="3736644" y="53708"/>
                  </a:lnTo>
                  <a:lnTo>
                    <a:pt x="3695662" y="30988"/>
                  </a:lnTo>
                  <a:lnTo>
                    <a:pt x="3651402" y="14109"/>
                  </a:lnTo>
                  <a:lnTo>
                    <a:pt x="3604387" y="3619"/>
                  </a:lnTo>
                  <a:lnTo>
                    <a:pt x="3555123" y="0"/>
                  </a:lnTo>
                  <a:lnTo>
                    <a:pt x="333375" y="0"/>
                  </a:lnTo>
                  <a:lnTo>
                    <a:pt x="284099" y="3619"/>
                  </a:lnTo>
                  <a:lnTo>
                    <a:pt x="237083" y="14109"/>
                  </a:lnTo>
                  <a:lnTo>
                    <a:pt x="192824" y="30988"/>
                  </a:lnTo>
                  <a:lnTo>
                    <a:pt x="151841" y="53708"/>
                  </a:lnTo>
                  <a:lnTo>
                    <a:pt x="114655" y="81775"/>
                  </a:lnTo>
                  <a:lnTo>
                    <a:pt x="81762" y="114655"/>
                  </a:lnTo>
                  <a:lnTo>
                    <a:pt x="53708" y="151853"/>
                  </a:lnTo>
                  <a:lnTo>
                    <a:pt x="30975" y="192836"/>
                  </a:lnTo>
                  <a:lnTo>
                    <a:pt x="14109" y="237096"/>
                  </a:lnTo>
                  <a:lnTo>
                    <a:pt x="3606" y="284111"/>
                  </a:lnTo>
                  <a:lnTo>
                    <a:pt x="0" y="333375"/>
                  </a:lnTo>
                  <a:lnTo>
                    <a:pt x="0" y="357682"/>
                  </a:lnTo>
                  <a:lnTo>
                    <a:pt x="3606" y="406946"/>
                  </a:lnTo>
                  <a:lnTo>
                    <a:pt x="14109" y="453961"/>
                  </a:lnTo>
                  <a:lnTo>
                    <a:pt x="30975" y="498221"/>
                  </a:lnTo>
                  <a:lnTo>
                    <a:pt x="53708" y="539203"/>
                  </a:lnTo>
                  <a:lnTo>
                    <a:pt x="81762" y="576402"/>
                  </a:lnTo>
                  <a:lnTo>
                    <a:pt x="114655" y="609282"/>
                  </a:lnTo>
                  <a:lnTo>
                    <a:pt x="151841" y="637349"/>
                  </a:lnTo>
                  <a:lnTo>
                    <a:pt x="192824" y="660069"/>
                  </a:lnTo>
                  <a:lnTo>
                    <a:pt x="237083" y="676948"/>
                  </a:lnTo>
                  <a:lnTo>
                    <a:pt x="284099" y="687438"/>
                  </a:lnTo>
                  <a:lnTo>
                    <a:pt x="333375" y="691057"/>
                  </a:lnTo>
                  <a:lnTo>
                    <a:pt x="3555123" y="691057"/>
                  </a:lnTo>
                  <a:lnTo>
                    <a:pt x="3604387" y="687438"/>
                  </a:lnTo>
                  <a:lnTo>
                    <a:pt x="3651402" y="676948"/>
                  </a:lnTo>
                  <a:lnTo>
                    <a:pt x="3695662" y="660069"/>
                  </a:lnTo>
                  <a:lnTo>
                    <a:pt x="3736644" y="637349"/>
                  </a:lnTo>
                  <a:lnTo>
                    <a:pt x="3773843" y="609282"/>
                  </a:lnTo>
                  <a:lnTo>
                    <a:pt x="3806723" y="576402"/>
                  </a:lnTo>
                  <a:lnTo>
                    <a:pt x="3834790" y="539203"/>
                  </a:lnTo>
                  <a:lnTo>
                    <a:pt x="3857510" y="498221"/>
                  </a:lnTo>
                  <a:lnTo>
                    <a:pt x="3874376" y="453961"/>
                  </a:lnTo>
                  <a:lnTo>
                    <a:pt x="3884879" y="406946"/>
                  </a:lnTo>
                  <a:lnTo>
                    <a:pt x="3887190" y="375399"/>
                  </a:lnTo>
                  <a:lnTo>
                    <a:pt x="3887190" y="315658"/>
                  </a:lnTo>
                  <a:close/>
                </a:path>
                <a:path w="4037329" h="1572260">
                  <a:moveTo>
                    <a:pt x="4037126" y="1126020"/>
                  </a:moveTo>
                  <a:lnTo>
                    <a:pt x="4033520" y="1076756"/>
                  </a:lnTo>
                  <a:lnTo>
                    <a:pt x="4023017" y="1029741"/>
                  </a:lnTo>
                  <a:lnTo>
                    <a:pt x="4006138" y="985481"/>
                  </a:lnTo>
                  <a:lnTo>
                    <a:pt x="3983418" y="944499"/>
                  </a:lnTo>
                  <a:lnTo>
                    <a:pt x="3955351" y="907313"/>
                  </a:lnTo>
                  <a:lnTo>
                    <a:pt x="3922471" y="874420"/>
                  </a:lnTo>
                  <a:lnTo>
                    <a:pt x="3885285" y="846366"/>
                  </a:lnTo>
                  <a:lnTo>
                    <a:pt x="3844290" y="823633"/>
                  </a:lnTo>
                  <a:lnTo>
                    <a:pt x="3800030" y="806767"/>
                  </a:lnTo>
                  <a:lnTo>
                    <a:pt x="3753015" y="796264"/>
                  </a:lnTo>
                  <a:lnTo>
                    <a:pt x="3703751" y="792645"/>
                  </a:lnTo>
                  <a:lnTo>
                    <a:pt x="333375" y="792645"/>
                  </a:lnTo>
                  <a:lnTo>
                    <a:pt x="284111" y="796264"/>
                  </a:lnTo>
                  <a:lnTo>
                    <a:pt x="237083" y="806767"/>
                  </a:lnTo>
                  <a:lnTo>
                    <a:pt x="192824" y="823633"/>
                  </a:lnTo>
                  <a:lnTo>
                    <a:pt x="151841" y="846366"/>
                  </a:lnTo>
                  <a:lnTo>
                    <a:pt x="114655" y="874420"/>
                  </a:lnTo>
                  <a:lnTo>
                    <a:pt x="81762" y="907313"/>
                  </a:lnTo>
                  <a:lnTo>
                    <a:pt x="53708" y="944499"/>
                  </a:lnTo>
                  <a:lnTo>
                    <a:pt x="30975" y="985481"/>
                  </a:lnTo>
                  <a:lnTo>
                    <a:pt x="14109" y="1029741"/>
                  </a:lnTo>
                  <a:lnTo>
                    <a:pt x="3606" y="1076756"/>
                  </a:lnTo>
                  <a:lnTo>
                    <a:pt x="0" y="1126020"/>
                  </a:lnTo>
                  <a:lnTo>
                    <a:pt x="0" y="1238770"/>
                  </a:lnTo>
                  <a:lnTo>
                    <a:pt x="3606" y="1288034"/>
                  </a:lnTo>
                  <a:lnTo>
                    <a:pt x="14109" y="1335049"/>
                  </a:lnTo>
                  <a:lnTo>
                    <a:pt x="30975" y="1379308"/>
                  </a:lnTo>
                  <a:lnTo>
                    <a:pt x="53708" y="1420304"/>
                  </a:lnTo>
                  <a:lnTo>
                    <a:pt x="81762" y="1457490"/>
                  </a:lnTo>
                  <a:lnTo>
                    <a:pt x="114655" y="1490370"/>
                  </a:lnTo>
                  <a:lnTo>
                    <a:pt x="151841" y="1518437"/>
                  </a:lnTo>
                  <a:lnTo>
                    <a:pt x="192824" y="1541157"/>
                  </a:lnTo>
                  <a:lnTo>
                    <a:pt x="237083" y="1558036"/>
                  </a:lnTo>
                  <a:lnTo>
                    <a:pt x="284111" y="1568526"/>
                  </a:lnTo>
                  <a:lnTo>
                    <a:pt x="333375" y="1572145"/>
                  </a:lnTo>
                  <a:lnTo>
                    <a:pt x="3703751" y="1572145"/>
                  </a:lnTo>
                  <a:lnTo>
                    <a:pt x="3753015" y="1568526"/>
                  </a:lnTo>
                  <a:lnTo>
                    <a:pt x="3800030" y="1558036"/>
                  </a:lnTo>
                  <a:lnTo>
                    <a:pt x="3844290" y="1541157"/>
                  </a:lnTo>
                  <a:lnTo>
                    <a:pt x="3885285" y="1518437"/>
                  </a:lnTo>
                  <a:lnTo>
                    <a:pt x="3922471" y="1490370"/>
                  </a:lnTo>
                  <a:lnTo>
                    <a:pt x="3955351" y="1457490"/>
                  </a:lnTo>
                  <a:lnTo>
                    <a:pt x="3983418" y="1420304"/>
                  </a:lnTo>
                  <a:lnTo>
                    <a:pt x="4006138" y="1379308"/>
                  </a:lnTo>
                  <a:lnTo>
                    <a:pt x="4023017" y="1335049"/>
                  </a:lnTo>
                  <a:lnTo>
                    <a:pt x="4033520" y="1288034"/>
                  </a:lnTo>
                  <a:lnTo>
                    <a:pt x="4037126" y="1238770"/>
                  </a:lnTo>
                  <a:lnTo>
                    <a:pt x="4037126" y="1126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676" rIns="0" bIns="0" rtlCol="0">
            <a:spAutoFit/>
          </a:bodyPr>
          <a:lstStyle/>
          <a:p>
            <a:pPr marL="23323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AMBIGUITY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039619" y="874063"/>
            <a:ext cx="3928110" cy="154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030" marR="377190" indent="-319405">
              <a:lnSpc>
                <a:spcPct val="115100"/>
              </a:lnSpc>
              <a:spcBef>
                <a:spcPts val="100"/>
              </a:spcBef>
            </a:pPr>
            <a:r>
              <a:rPr sz="1900" dirty="0">
                <a:latin typeface="Comic Sans MS"/>
                <a:cs typeface="Comic Sans MS"/>
              </a:rPr>
              <a:t>Use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spc="-20" dirty="0">
                <a:latin typeface="Comic Sans MS"/>
                <a:cs typeface="Comic Sans MS"/>
              </a:rPr>
              <a:t>two-</a:t>
            </a:r>
            <a:r>
              <a:rPr sz="1900" dirty="0">
                <a:latin typeface="Comic Sans MS"/>
                <a:cs typeface="Comic Sans MS"/>
              </a:rPr>
              <a:t>way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filters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carefully, </a:t>
            </a:r>
            <a:r>
              <a:rPr sz="1900" dirty="0">
                <a:latin typeface="Comic Sans MS"/>
                <a:cs typeface="Comic Sans MS"/>
              </a:rPr>
              <a:t>and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only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when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necessary</a:t>
            </a:r>
            <a:endParaRPr sz="1900">
              <a:latin typeface="Comic Sans MS"/>
              <a:cs typeface="Comic Sans MS"/>
            </a:endParaRPr>
          </a:p>
          <a:p>
            <a:pPr marL="116839" marR="5080" indent="-104775">
              <a:lnSpc>
                <a:spcPct val="114599"/>
              </a:lnSpc>
              <a:spcBef>
                <a:spcPts val="1785"/>
              </a:spcBef>
              <a:buChar char="•"/>
              <a:tabLst>
                <a:tab pos="1564640" algn="l"/>
              </a:tabLst>
            </a:pPr>
            <a:r>
              <a:rPr sz="1200" dirty="0">
                <a:latin typeface="Comic Sans MS"/>
                <a:cs typeface="Comic Sans MS"/>
              </a:rPr>
              <a:t>Using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multiple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two-way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can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cause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ambiguity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by 	</a:t>
            </a:r>
            <a:r>
              <a:rPr sz="1200" spc="-10" dirty="0">
                <a:latin typeface="Comic Sans MS"/>
                <a:cs typeface="Comic Sans MS"/>
              </a:rPr>
              <a:t>introducing</a:t>
            </a:r>
            <a:endParaRPr sz="1200">
              <a:latin typeface="Comic Sans MS"/>
              <a:cs typeface="Comic Sans MS"/>
            </a:endParaRPr>
          </a:p>
          <a:p>
            <a:pPr marL="68199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Comic Sans MS"/>
                <a:cs typeface="Comic Sans MS"/>
              </a:rPr>
              <a:t>multiple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paths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between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tables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0877" y="6111426"/>
            <a:ext cx="4389120" cy="952500"/>
          </a:xfrm>
          <a:custGeom>
            <a:avLst/>
            <a:gdLst/>
            <a:ahLst/>
            <a:cxnLst/>
            <a:rect l="l" t="t" r="r" b="b"/>
            <a:pathLst>
              <a:path w="4389120" h="952500">
                <a:moveTo>
                  <a:pt x="4056283" y="952145"/>
                </a:moveTo>
                <a:lnTo>
                  <a:pt x="333368" y="952145"/>
                </a:lnTo>
                <a:lnTo>
                  <a:pt x="284111" y="948531"/>
                </a:lnTo>
                <a:lnTo>
                  <a:pt x="237091" y="938030"/>
                </a:lnTo>
                <a:lnTo>
                  <a:pt x="192832" y="921160"/>
                </a:lnTo>
                <a:lnTo>
                  <a:pt x="151848" y="898436"/>
                </a:lnTo>
                <a:lnTo>
                  <a:pt x="114656" y="870374"/>
                </a:lnTo>
                <a:lnTo>
                  <a:pt x="81771" y="837489"/>
                </a:lnTo>
                <a:lnTo>
                  <a:pt x="53708" y="800296"/>
                </a:lnTo>
                <a:lnTo>
                  <a:pt x="30984" y="759313"/>
                </a:lnTo>
                <a:lnTo>
                  <a:pt x="14114" y="715053"/>
                </a:lnTo>
                <a:lnTo>
                  <a:pt x="3614" y="668034"/>
                </a:lnTo>
                <a:lnTo>
                  <a:pt x="0" y="61877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056277" y="0"/>
                </a:lnTo>
                <a:lnTo>
                  <a:pt x="4105540" y="3614"/>
                </a:lnTo>
                <a:lnTo>
                  <a:pt x="4152560" y="14114"/>
                </a:lnTo>
                <a:lnTo>
                  <a:pt x="4196819" y="30984"/>
                </a:lnTo>
                <a:lnTo>
                  <a:pt x="4237803" y="53708"/>
                </a:lnTo>
                <a:lnTo>
                  <a:pt x="4274995" y="81771"/>
                </a:lnTo>
                <a:lnTo>
                  <a:pt x="4307880" y="114656"/>
                </a:lnTo>
                <a:lnTo>
                  <a:pt x="4335943" y="151848"/>
                </a:lnTo>
                <a:lnTo>
                  <a:pt x="4358667" y="192832"/>
                </a:lnTo>
                <a:lnTo>
                  <a:pt x="4375537" y="237091"/>
                </a:lnTo>
                <a:lnTo>
                  <a:pt x="4386037" y="284111"/>
                </a:lnTo>
                <a:lnTo>
                  <a:pt x="4388795" y="321698"/>
                </a:lnTo>
                <a:lnTo>
                  <a:pt x="4388795" y="630446"/>
                </a:lnTo>
                <a:lnTo>
                  <a:pt x="4375537" y="715053"/>
                </a:lnTo>
                <a:lnTo>
                  <a:pt x="4358667" y="759313"/>
                </a:lnTo>
                <a:lnTo>
                  <a:pt x="4335943" y="800296"/>
                </a:lnTo>
                <a:lnTo>
                  <a:pt x="4307880" y="837489"/>
                </a:lnTo>
                <a:lnTo>
                  <a:pt x="4274995" y="870374"/>
                </a:lnTo>
                <a:lnTo>
                  <a:pt x="4237803" y="898436"/>
                </a:lnTo>
                <a:lnTo>
                  <a:pt x="4196819" y="921160"/>
                </a:lnTo>
                <a:lnTo>
                  <a:pt x="4152560" y="938030"/>
                </a:lnTo>
                <a:lnTo>
                  <a:pt x="4105540" y="948531"/>
                </a:lnTo>
                <a:lnTo>
                  <a:pt x="4056283" y="952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99827" y="6127570"/>
            <a:ext cx="4180204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marR="147320" indent="56515" algn="ctr">
              <a:lnSpc>
                <a:spcPct val="1125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TIP</a:t>
            </a:r>
            <a:r>
              <a:rPr sz="1500" dirty="0">
                <a:latin typeface="Comic Sans MS"/>
                <a:cs typeface="Comic Sans MS"/>
              </a:rPr>
              <a:t>: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Design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your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models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with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one-</a:t>
            </a:r>
            <a:r>
              <a:rPr sz="1500" b="1" spc="-25" dirty="0">
                <a:latin typeface="Comic Sans MS"/>
                <a:cs typeface="Comic Sans MS"/>
              </a:rPr>
              <a:t>way </a:t>
            </a:r>
            <a:r>
              <a:rPr sz="1500" b="1" dirty="0">
                <a:latin typeface="Comic Sans MS"/>
                <a:cs typeface="Comic Sans MS"/>
              </a:rPr>
              <a:t>filters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and</a:t>
            </a:r>
            <a:r>
              <a:rPr sz="1500" b="1" spc="-2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1:many</a:t>
            </a:r>
            <a:r>
              <a:rPr sz="1500" b="1" spc="-20" dirty="0">
                <a:latin typeface="Comic Sans MS"/>
                <a:cs typeface="Comic Sans MS"/>
              </a:rPr>
              <a:t> cardinality</a:t>
            </a:r>
            <a:r>
              <a:rPr sz="1500" b="1" spc="-204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unless</a:t>
            </a:r>
            <a:r>
              <a:rPr sz="1500" spc="-20" dirty="0">
                <a:latin typeface="Comic Sans MS"/>
                <a:cs typeface="Comic Sans MS"/>
              </a:rPr>
              <a:t> more</a:t>
            </a:r>
            <a:endParaRPr sz="15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500" dirty="0">
                <a:latin typeface="Comic Sans MS"/>
                <a:cs typeface="Comic Sans MS"/>
              </a:rPr>
              <a:t>complex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relationships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are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absolutely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necessary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E6B757B-1C23-1E8C-B3F6-E60BC4D3450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14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88344" y="2183748"/>
            <a:ext cx="441134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mastering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modeling </a:t>
            </a:r>
            <a:r>
              <a:rPr sz="1850" dirty="0">
                <a:latin typeface="Comic Sans MS"/>
                <a:cs typeface="Comic Sans MS"/>
              </a:rPr>
              <a:t>techniques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essential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the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0FD14F8-FAF2-A243-59F4-24649FD9FD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366</Words>
  <Application>Microsoft Office PowerPoint</Application>
  <PresentationFormat>Custom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Today Content</vt:lpstr>
      <vt:lpstr>BI-DIRECTIONAL FILTERS</vt:lpstr>
      <vt:lpstr>EXAMPLE: BI-DIRECTIONAL FILTERS</vt:lpstr>
      <vt:lpstr>AMBIGUITY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5</cp:revision>
  <dcterms:created xsi:type="dcterms:W3CDTF">2024-09-14T06:54:21Z</dcterms:created>
  <dcterms:modified xsi:type="dcterms:W3CDTF">2024-09-21T05:02:17Z</dcterms:modified>
</cp:coreProperties>
</file>