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C076-88DD-461B-A90A-44DDA24669C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E0FE-02CC-49FD-8146-AD263A80A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5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FA09-D412-4752-B25B-309A23D8777E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7827-2303-4887-9AB6-F807B8C5A955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B453-3FF8-4D9E-A0C0-004173CAC6E6}" type="datetime1">
              <a:rPr lang="en-US" smtClean="0"/>
              <a:t>10/5/2024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B441-1A65-4A23-A712-BCF105DA75F3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D729-C7D6-4A12-97DE-DD32B248F53A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199" y="300483"/>
            <a:ext cx="5041900" cy="35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714A-0C48-499E-9BEA-F18EECF8C151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7165" y="1769121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57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7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5" y="1868071"/>
                </a:moveTo>
                <a:lnTo>
                  <a:pt x="196485" y="1642832"/>
                </a:lnTo>
                <a:lnTo>
                  <a:pt x="176374" y="1632660"/>
                </a:lnTo>
                <a:lnTo>
                  <a:pt x="157060" y="1620697"/>
                </a:lnTo>
                <a:lnTo>
                  <a:pt x="121039" y="1589375"/>
                </a:lnTo>
                <a:lnTo>
                  <a:pt x="88859" y="1544814"/>
                </a:lnTo>
                <a:lnTo>
                  <a:pt x="60955" y="1482963"/>
                </a:lnTo>
                <a:lnTo>
                  <a:pt x="48743" y="1444287"/>
                </a:lnTo>
                <a:lnTo>
                  <a:pt x="37764" y="1399770"/>
                </a:lnTo>
                <a:lnTo>
                  <a:pt x="28072" y="1348904"/>
                </a:lnTo>
                <a:lnTo>
                  <a:pt x="19721" y="1291182"/>
                </a:lnTo>
                <a:lnTo>
                  <a:pt x="12767" y="1226100"/>
                </a:lnTo>
                <a:lnTo>
                  <a:pt x="7263" y="1153150"/>
                </a:lnTo>
                <a:lnTo>
                  <a:pt x="3264" y="1071825"/>
                </a:lnTo>
                <a:lnTo>
                  <a:pt x="825" y="981620"/>
                </a:lnTo>
                <a:lnTo>
                  <a:pt x="0" y="882027"/>
                </a:lnTo>
                <a:lnTo>
                  <a:pt x="939" y="785744"/>
                </a:lnTo>
                <a:lnTo>
                  <a:pt x="3712" y="696438"/>
                </a:lnTo>
                <a:lnTo>
                  <a:pt x="8254" y="613864"/>
                </a:lnTo>
                <a:lnTo>
                  <a:pt x="14497" y="537781"/>
                </a:lnTo>
                <a:lnTo>
                  <a:pt x="22376" y="467943"/>
                </a:lnTo>
                <a:lnTo>
                  <a:pt x="31825" y="404106"/>
                </a:lnTo>
                <a:lnTo>
                  <a:pt x="42777" y="346028"/>
                </a:lnTo>
                <a:lnTo>
                  <a:pt x="55166" y="293463"/>
                </a:lnTo>
                <a:lnTo>
                  <a:pt x="68926" y="246169"/>
                </a:lnTo>
                <a:lnTo>
                  <a:pt x="83991" y="203902"/>
                </a:lnTo>
                <a:lnTo>
                  <a:pt x="100294" y="166417"/>
                </a:lnTo>
                <a:lnTo>
                  <a:pt x="136352" y="104819"/>
                </a:lnTo>
                <a:lnTo>
                  <a:pt x="176570" y="59427"/>
                </a:lnTo>
                <a:lnTo>
                  <a:pt x="220418" y="28288"/>
                </a:lnTo>
                <a:lnTo>
                  <a:pt x="267367" y="9452"/>
                </a:lnTo>
                <a:lnTo>
                  <a:pt x="316887" y="968"/>
                </a:lnTo>
                <a:lnTo>
                  <a:pt x="342446" y="0"/>
                </a:lnTo>
                <a:lnTo>
                  <a:pt x="1595530" y="0"/>
                </a:lnTo>
                <a:lnTo>
                  <a:pt x="1647927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6"/>
                </a:lnTo>
                <a:lnTo>
                  <a:pt x="1860354" y="183739"/>
                </a:lnTo>
                <a:lnTo>
                  <a:pt x="1875866" y="221646"/>
                </a:lnTo>
                <a:lnTo>
                  <a:pt x="1890137" y="264025"/>
                </a:lnTo>
                <a:lnTo>
                  <a:pt x="1903118" y="311088"/>
                </a:lnTo>
                <a:lnTo>
                  <a:pt x="1914757" y="363051"/>
                </a:lnTo>
                <a:lnTo>
                  <a:pt x="1925006" y="420124"/>
                </a:lnTo>
                <a:lnTo>
                  <a:pt x="1933815" y="482523"/>
                </a:lnTo>
                <a:lnTo>
                  <a:pt x="1941134" y="550459"/>
                </a:lnTo>
                <a:lnTo>
                  <a:pt x="1946912" y="624148"/>
                </a:lnTo>
                <a:lnTo>
                  <a:pt x="1951101" y="703801"/>
                </a:lnTo>
                <a:lnTo>
                  <a:pt x="1953650" y="789632"/>
                </a:lnTo>
                <a:lnTo>
                  <a:pt x="1954509" y="881854"/>
                </a:lnTo>
                <a:lnTo>
                  <a:pt x="1953477" y="970403"/>
                </a:lnTo>
                <a:lnTo>
                  <a:pt x="1950425" y="1052463"/>
                </a:lnTo>
                <a:lnTo>
                  <a:pt x="1945417" y="1128257"/>
                </a:lnTo>
                <a:lnTo>
                  <a:pt x="1938520" y="1198007"/>
                </a:lnTo>
                <a:lnTo>
                  <a:pt x="1929798" y="1261935"/>
                </a:lnTo>
                <a:lnTo>
                  <a:pt x="1919317" y="1320265"/>
                </a:lnTo>
                <a:lnTo>
                  <a:pt x="1907143" y="1373218"/>
                </a:lnTo>
                <a:lnTo>
                  <a:pt x="1893341" y="1421018"/>
                </a:lnTo>
                <a:lnTo>
                  <a:pt x="1877976" y="1463886"/>
                </a:lnTo>
                <a:lnTo>
                  <a:pt x="1861115" y="1502047"/>
                </a:lnTo>
                <a:lnTo>
                  <a:pt x="1842821" y="1535721"/>
                </a:lnTo>
                <a:lnTo>
                  <a:pt x="1802200" y="1590501"/>
                </a:lnTo>
                <a:lnTo>
                  <a:pt x="1756637" y="1630009"/>
                </a:lnTo>
                <a:lnTo>
                  <a:pt x="1706656" y="1656025"/>
                </a:lnTo>
                <a:lnTo>
                  <a:pt x="1652779" y="1670328"/>
                </a:lnTo>
                <a:lnTo>
                  <a:pt x="1595530" y="1674700"/>
                </a:lnTo>
                <a:lnTo>
                  <a:pt x="429070" y="1674700"/>
                </a:lnTo>
                <a:lnTo>
                  <a:pt x="196485" y="1868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47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47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88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10" y="692520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4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9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6" y="156595"/>
                </a:lnTo>
                <a:lnTo>
                  <a:pt x="1402404" y="200095"/>
                </a:lnTo>
                <a:lnTo>
                  <a:pt x="1386823" y="242399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10" y="692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78" y="1547928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2" y="486283"/>
                </a:moveTo>
                <a:lnTo>
                  <a:pt x="219627" y="482366"/>
                </a:lnTo>
                <a:lnTo>
                  <a:pt x="174305" y="471072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5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2"/>
                </a:lnTo>
                <a:lnTo>
                  <a:pt x="0" y="242040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6"/>
                </a:lnTo>
                <a:lnTo>
                  <a:pt x="174305" y="15211"/>
                </a:lnTo>
                <a:lnTo>
                  <a:pt x="219627" y="3917"/>
                </a:lnTo>
                <a:lnTo>
                  <a:pt x="267781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6"/>
                </a:lnTo>
                <a:lnTo>
                  <a:pt x="440379" y="57183"/>
                </a:lnTo>
                <a:lnTo>
                  <a:pt x="472667" y="86488"/>
                </a:lnTo>
                <a:lnTo>
                  <a:pt x="499096" y="120423"/>
                </a:lnTo>
                <a:lnTo>
                  <a:pt x="518911" y="158301"/>
                </a:lnTo>
                <a:lnTo>
                  <a:pt x="531355" y="199436"/>
                </a:lnTo>
                <a:lnTo>
                  <a:pt x="535563" y="242040"/>
                </a:lnTo>
                <a:lnTo>
                  <a:pt x="535563" y="244242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60"/>
                </a:lnTo>
                <a:lnTo>
                  <a:pt x="472667" y="399795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82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66" y="243673"/>
            <a:ext cx="4707255" cy="5516880"/>
            <a:chOff x="423076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66" y="3342334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0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8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0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2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70" y="517804"/>
                  </a:moveTo>
                  <a:lnTo>
                    <a:pt x="2539276" y="461835"/>
                  </a:lnTo>
                  <a:lnTo>
                    <a:pt x="2531719" y="395808"/>
                  </a:lnTo>
                  <a:lnTo>
                    <a:pt x="2521331" y="335673"/>
                  </a:lnTo>
                  <a:lnTo>
                    <a:pt x="2508262" y="281241"/>
                  </a:lnTo>
                  <a:lnTo>
                    <a:pt x="2492629" y="232308"/>
                  </a:lnTo>
                  <a:lnTo>
                    <a:pt x="2474544" y="188671"/>
                  </a:lnTo>
                  <a:lnTo>
                    <a:pt x="2454148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411" y="0"/>
                  </a:lnTo>
                  <a:lnTo>
                    <a:pt x="868337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49" y="116497"/>
                  </a:lnTo>
                  <a:lnTo>
                    <a:pt x="680580" y="150114"/>
                  </a:lnTo>
                  <a:lnTo>
                    <a:pt x="660755" y="188645"/>
                  </a:lnTo>
                  <a:lnTo>
                    <a:pt x="643102" y="232283"/>
                  </a:lnTo>
                  <a:lnTo>
                    <a:pt x="627773" y="281203"/>
                  </a:lnTo>
                  <a:lnTo>
                    <a:pt x="614908" y="335622"/>
                  </a:lnTo>
                  <a:lnTo>
                    <a:pt x="604647" y="395757"/>
                  </a:lnTo>
                  <a:lnTo>
                    <a:pt x="597141" y="461772"/>
                  </a:lnTo>
                  <a:lnTo>
                    <a:pt x="592531" y="533958"/>
                  </a:lnTo>
                  <a:lnTo>
                    <a:pt x="590969" y="612381"/>
                  </a:lnTo>
                  <a:lnTo>
                    <a:pt x="592607" y="698830"/>
                  </a:lnTo>
                  <a:lnTo>
                    <a:pt x="597458" y="775474"/>
                  </a:lnTo>
                  <a:lnTo>
                    <a:pt x="605332" y="842987"/>
                  </a:lnTo>
                  <a:lnTo>
                    <a:pt x="616102" y="902017"/>
                  </a:lnTo>
                  <a:lnTo>
                    <a:pt x="629589" y="953211"/>
                  </a:lnTo>
                  <a:lnTo>
                    <a:pt x="645668" y="997242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63"/>
                  </a:lnTo>
                  <a:lnTo>
                    <a:pt x="787450" y="1147533"/>
                  </a:lnTo>
                  <a:lnTo>
                    <a:pt x="787450" y="1372781"/>
                  </a:lnTo>
                  <a:lnTo>
                    <a:pt x="1020038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79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14" y="975131"/>
                  </a:lnTo>
                  <a:lnTo>
                    <a:pt x="2503640" y="928751"/>
                  </a:lnTo>
                  <a:lnTo>
                    <a:pt x="2518308" y="876973"/>
                  </a:lnTo>
                  <a:lnTo>
                    <a:pt x="2529967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70" y="517804"/>
                  </a:lnTo>
                  <a:close/>
                </a:path>
                <a:path w="2932429" h="5516880">
                  <a:moveTo>
                    <a:pt x="2932315" y="5336387"/>
                  </a:moveTo>
                  <a:lnTo>
                    <a:pt x="2925889" y="5288521"/>
                  </a:lnTo>
                  <a:lnTo>
                    <a:pt x="2907728" y="5245506"/>
                  </a:lnTo>
                  <a:lnTo>
                    <a:pt x="2879572" y="5209070"/>
                  </a:lnTo>
                  <a:lnTo>
                    <a:pt x="2843136" y="5180914"/>
                  </a:lnTo>
                  <a:lnTo>
                    <a:pt x="2800121" y="5162766"/>
                  </a:lnTo>
                  <a:lnTo>
                    <a:pt x="2752255" y="5156327"/>
                  </a:lnTo>
                  <a:lnTo>
                    <a:pt x="2150529" y="5156327"/>
                  </a:lnTo>
                  <a:lnTo>
                    <a:pt x="2154097" y="5153406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18" y="5036007"/>
                  </a:lnTo>
                  <a:lnTo>
                    <a:pt x="2203818" y="5029098"/>
                  </a:lnTo>
                  <a:lnTo>
                    <a:pt x="2191156" y="4967135"/>
                  </a:lnTo>
                  <a:lnTo>
                    <a:pt x="2154097" y="4911687"/>
                  </a:lnTo>
                  <a:lnTo>
                    <a:pt x="2098649" y="4874641"/>
                  </a:lnTo>
                  <a:lnTo>
                    <a:pt x="2033244" y="4861623"/>
                  </a:lnTo>
                  <a:lnTo>
                    <a:pt x="1450670" y="4861623"/>
                  </a:lnTo>
                  <a:lnTo>
                    <a:pt x="1497101" y="4856277"/>
                  </a:lnTo>
                  <a:lnTo>
                    <a:pt x="1539722" y="4841049"/>
                  </a:lnTo>
                  <a:lnTo>
                    <a:pt x="1577327" y="4817135"/>
                  </a:lnTo>
                  <a:lnTo>
                    <a:pt x="1608683" y="4785779"/>
                  </a:lnTo>
                  <a:lnTo>
                    <a:pt x="1632597" y="4748174"/>
                  </a:lnTo>
                  <a:lnTo>
                    <a:pt x="1647825" y="4705553"/>
                  </a:lnTo>
                  <a:lnTo>
                    <a:pt x="1653171" y="4659122"/>
                  </a:lnTo>
                  <a:lnTo>
                    <a:pt x="1647825" y="4612691"/>
                  </a:lnTo>
                  <a:lnTo>
                    <a:pt x="1632597" y="4570057"/>
                  </a:lnTo>
                  <a:lnTo>
                    <a:pt x="1608683" y="4532465"/>
                  </a:lnTo>
                  <a:lnTo>
                    <a:pt x="1577327" y="4501096"/>
                  </a:lnTo>
                  <a:lnTo>
                    <a:pt x="1539722" y="4477194"/>
                  </a:lnTo>
                  <a:lnTo>
                    <a:pt x="1497101" y="4461954"/>
                  </a:lnTo>
                  <a:lnTo>
                    <a:pt x="1450670" y="4456608"/>
                  </a:lnTo>
                  <a:lnTo>
                    <a:pt x="202501" y="4456608"/>
                  </a:lnTo>
                  <a:lnTo>
                    <a:pt x="156070" y="4461954"/>
                  </a:lnTo>
                  <a:lnTo>
                    <a:pt x="113449" y="4477194"/>
                  </a:lnTo>
                  <a:lnTo>
                    <a:pt x="75844" y="4501096"/>
                  </a:lnTo>
                  <a:lnTo>
                    <a:pt x="44488" y="4532465"/>
                  </a:lnTo>
                  <a:lnTo>
                    <a:pt x="20574" y="4570057"/>
                  </a:lnTo>
                  <a:lnTo>
                    <a:pt x="5346" y="4612691"/>
                  </a:lnTo>
                  <a:lnTo>
                    <a:pt x="0" y="4659122"/>
                  </a:lnTo>
                  <a:lnTo>
                    <a:pt x="5346" y="4705553"/>
                  </a:lnTo>
                  <a:lnTo>
                    <a:pt x="20574" y="4748174"/>
                  </a:lnTo>
                  <a:lnTo>
                    <a:pt x="44488" y="4785779"/>
                  </a:lnTo>
                  <a:lnTo>
                    <a:pt x="75844" y="4817135"/>
                  </a:lnTo>
                  <a:lnTo>
                    <a:pt x="113449" y="4841049"/>
                  </a:lnTo>
                  <a:lnTo>
                    <a:pt x="156070" y="4856277"/>
                  </a:lnTo>
                  <a:lnTo>
                    <a:pt x="202501" y="4861623"/>
                  </a:lnTo>
                  <a:lnTo>
                    <a:pt x="594766" y="4861623"/>
                  </a:lnTo>
                  <a:lnTo>
                    <a:pt x="561263" y="4864938"/>
                  </a:lnTo>
                  <a:lnTo>
                    <a:pt x="499935" y="4890351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53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54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35" y="5209070"/>
                  </a:lnTo>
                  <a:lnTo>
                    <a:pt x="1193292" y="5245506"/>
                  </a:lnTo>
                  <a:lnTo>
                    <a:pt x="1175131" y="5288521"/>
                  </a:lnTo>
                  <a:lnTo>
                    <a:pt x="1168704" y="5336387"/>
                  </a:lnTo>
                  <a:lnTo>
                    <a:pt x="1175131" y="5384266"/>
                  </a:lnTo>
                  <a:lnTo>
                    <a:pt x="1193292" y="5427269"/>
                  </a:lnTo>
                  <a:lnTo>
                    <a:pt x="1221435" y="5463718"/>
                  </a:lnTo>
                  <a:lnTo>
                    <a:pt x="1257884" y="5491873"/>
                  </a:lnTo>
                  <a:lnTo>
                    <a:pt x="1300899" y="5510022"/>
                  </a:lnTo>
                  <a:lnTo>
                    <a:pt x="1348765" y="5516448"/>
                  </a:lnTo>
                  <a:lnTo>
                    <a:pt x="2752255" y="5516448"/>
                  </a:lnTo>
                  <a:lnTo>
                    <a:pt x="2800121" y="5510022"/>
                  </a:lnTo>
                  <a:lnTo>
                    <a:pt x="2843136" y="5491873"/>
                  </a:lnTo>
                  <a:lnTo>
                    <a:pt x="2879572" y="5463718"/>
                  </a:lnTo>
                  <a:lnTo>
                    <a:pt x="2907728" y="5427269"/>
                  </a:lnTo>
                  <a:lnTo>
                    <a:pt x="2925889" y="5384266"/>
                  </a:lnTo>
                  <a:lnTo>
                    <a:pt x="2932315" y="533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17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299" y="2473649"/>
            <a:ext cx="4323715" cy="1219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mic Sans MS"/>
                <a:cs typeface="Comic Sans MS"/>
              </a:rPr>
              <a:t>BUILDING</a:t>
            </a:r>
            <a:r>
              <a:rPr sz="1800" b="1" spc="17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&amp;</a:t>
            </a:r>
            <a:r>
              <a:rPr sz="1800" b="1" spc="17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FORMATTING</a:t>
            </a:r>
            <a:r>
              <a:rPr sz="1800" b="1" spc="17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CHARTS</a:t>
            </a:r>
            <a:endParaRPr sz="1800">
              <a:latin typeface="Comic Sans MS"/>
              <a:cs typeface="Comic Sans MS"/>
            </a:endParaRPr>
          </a:p>
          <a:p>
            <a:pPr marL="12700" marR="2513330" indent="69215">
              <a:lnSpc>
                <a:spcPct val="166700"/>
              </a:lnSpc>
            </a:pPr>
            <a:r>
              <a:rPr sz="1800" dirty="0">
                <a:latin typeface="Comic Sans MS"/>
                <a:cs typeface="Comic Sans MS"/>
              </a:rPr>
              <a:t>BUILD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MENU </a:t>
            </a:r>
            <a:r>
              <a:rPr sz="1800" dirty="0">
                <a:latin typeface="Comic Sans MS"/>
                <a:cs typeface="Comic Sans MS"/>
              </a:rPr>
              <a:t>FORMAT</a:t>
            </a:r>
            <a:r>
              <a:rPr sz="1800" spc="165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MENU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96" y="3007606"/>
            <a:ext cx="241317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96" y="3435744"/>
            <a:ext cx="241317" cy="241317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5182" y="2080363"/>
            <a:ext cx="1925942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4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94472" y="1205961"/>
            <a:ext cx="92097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0" baseline="4115" dirty="0">
                <a:latin typeface="Comic Sans MS"/>
                <a:cs typeface="Comic Sans MS"/>
              </a:rPr>
              <a:t>ex</a:t>
            </a:r>
            <a:r>
              <a:rPr sz="2025" b="1" spc="-30" baseline="2057" dirty="0">
                <a:latin typeface="Comic Sans MS"/>
                <a:cs typeface="Comic Sans MS"/>
              </a:rPr>
              <a:t>plore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87375"/>
            <a:ext cx="7075805" cy="986790"/>
          </a:xfrm>
          <a:custGeom>
            <a:avLst/>
            <a:gdLst/>
            <a:ahLst/>
            <a:cxnLst/>
            <a:rect l="l" t="t" r="r" b="b"/>
            <a:pathLst>
              <a:path w="7075805" h="986790">
                <a:moveTo>
                  <a:pt x="7075183" y="728802"/>
                </a:moveTo>
                <a:lnTo>
                  <a:pt x="7071030" y="682472"/>
                </a:lnTo>
                <a:lnTo>
                  <a:pt x="7059054" y="638860"/>
                </a:lnTo>
                <a:lnTo>
                  <a:pt x="7039991" y="598703"/>
                </a:lnTo>
                <a:lnTo>
                  <a:pt x="7014553" y="562724"/>
                </a:lnTo>
                <a:lnTo>
                  <a:pt x="6983489" y="531660"/>
                </a:lnTo>
                <a:lnTo>
                  <a:pt x="6947509" y="506222"/>
                </a:lnTo>
                <a:lnTo>
                  <a:pt x="6907352" y="487159"/>
                </a:lnTo>
                <a:lnTo>
                  <a:pt x="6863740" y="475183"/>
                </a:lnTo>
                <a:lnTo>
                  <a:pt x="6817411" y="471030"/>
                </a:lnTo>
                <a:lnTo>
                  <a:pt x="868654" y="471030"/>
                </a:lnTo>
                <a:lnTo>
                  <a:pt x="822312" y="475183"/>
                </a:lnTo>
                <a:lnTo>
                  <a:pt x="778700" y="487159"/>
                </a:lnTo>
                <a:lnTo>
                  <a:pt x="738543" y="506222"/>
                </a:lnTo>
                <a:lnTo>
                  <a:pt x="702576" y="531660"/>
                </a:lnTo>
                <a:lnTo>
                  <a:pt x="674014" y="560222"/>
                </a:lnTo>
                <a:lnTo>
                  <a:pt x="674014" y="0"/>
                </a:lnTo>
                <a:lnTo>
                  <a:pt x="0" y="0"/>
                </a:lnTo>
                <a:lnTo>
                  <a:pt x="0" y="728802"/>
                </a:lnTo>
                <a:lnTo>
                  <a:pt x="610882" y="728802"/>
                </a:lnTo>
                <a:lnTo>
                  <a:pt x="615035" y="775131"/>
                </a:lnTo>
                <a:lnTo>
                  <a:pt x="627011" y="818743"/>
                </a:lnTo>
                <a:lnTo>
                  <a:pt x="646074" y="858901"/>
                </a:lnTo>
                <a:lnTo>
                  <a:pt x="671499" y="894880"/>
                </a:lnTo>
                <a:lnTo>
                  <a:pt x="702576" y="925944"/>
                </a:lnTo>
                <a:lnTo>
                  <a:pt x="738543" y="951369"/>
                </a:lnTo>
                <a:lnTo>
                  <a:pt x="778700" y="970445"/>
                </a:lnTo>
                <a:lnTo>
                  <a:pt x="822312" y="982421"/>
                </a:lnTo>
                <a:lnTo>
                  <a:pt x="868654" y="986574"/>
                </a:lnTo>
                <a:lnTo>
                  <a:pt x="6817411" y="986574"/>
                </a:lnTo>
                <a:lnTo>
                  <a:pt x="6863740" y="982421"/>
                </a:lnTo>
                <a:lnTo>
                  <a:pt x="6907352" y="970445"/>
                </a:lnTo>
                <a:lnTo>
                  <a:pt x="6947509" y="951369"/>
                </a:lnTo>
                <a:lnTo>
                  <a:pt x="6983489" y="925944"/>
                </a:lnTo>
                <a:lnTo>
                  <a:pt x="7014553" y="894880"/>
                </a:lnTo>
                <a:lnTo>
                  <a:pt x="7039991" y="858901"/>
                </a:lnTo>
                <a:lnTo>
                  <a:pt x="7059054" y="818743"/>
                </a:lnTo>
                <a:lnTo>
                  <a:pt x="7071030" y="775131"/>
                </a:lnTo>
                <a:lnTo>
                  <a:pt x="7075183" y="728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4877074"/>
            <a:ext cx="7663815" cy="2324100"/>
            <a:chOff x="0" y="4877074"/>
            <a:chExt cx="7663815" cy="2324100"/>
          </a:xfrm>
        </p:grpSpPr>
        <p:sp>
          <p:nvSpPr>
            <p:cNvPr id="14" name="object 14"/>
            <p:cNvSpPr/>
            <p:nvPr/>
          </p:nvSpPr>
          <p:spPr>
            <a:xfrm>
              <a:off x="0" y="4877079"/>
              <a:ext cx="7663815" cy="2324100"/>
            </a:xfrm>
            <a:custGeom>
              <a:avLst/>
              <a:gdLst/>
              <a:ahLst/>
              <a:cxnLst/>
              <a:rect l="l" t="t" r="r" b="b"/>
              <a:pathLst>
                <a:path w="7663815" h="2324100">
                  <a:moveTo>
                    <a:pt x="900798" y="2323833"/>
                  </a:moveTo>
                  <a:lnTo>
                    <a:pt x="888174" y="2255266"/>
                  </a:lnTo>
                  <a:lnTo>
                    <a:pt x="877189" y="2210295"/>
                  </a:lnTo>
                  <a:lnTo>
                    <a:pt x="864336" y="2166086"/>
                  </a:lnTo>
                  <a:lnTo>
                    <a:pt x="849680" y="2122665"/>
                  </a:lnTo>
                  <a:lnTo>
                    <a:pt x="833259" y="2080094"/>
                  </a:lnTo>
                  <a:lnTo>
                    <a:pt x="815111" y="2038426"/>
                  </a:lnTo>
                  <a:lnTo>
                    <a:pt x="795274" y="1997684"/>
                  </a:lnTo>
                  <a:lnTo>
                    <a:pt x="773811" y="1957908"/>
                  </a:lnTo>
                  <a:lnTo>
                    <a:pt x="750760" y="1919173"/>
                  </a:lnTo>
                  <a:lnTo>
                    <a:pt x="726147" y="1881492"/>
                  </a:lnTo>
                  <a:lnTo>
                    <a:pt x="700036" y="1844929"/>
                  </a:lnTo>
                  <a:lnTo>
                    <a:pt x="672465" y="1809508"/>
                  </a:lnTo>
                  <a:lnTo>
                    <a:pt x="643470" y="1775294"/>
                  </a:lnTo>
                  <a:lnTo>
                    <a:pt x="613105" y="1742313"/>
                  </a:lnTo>
                  <a:lnTo>
                    <a:pt x="581418" y="1710626"/>
                  </a:lnTo>
                  <a:lnTo>
                    <a:pt x="548449" y="1680260"/>
                  </a:lnTo>
                  <a:lnTo>
                    <a:pt x="514223" y="1651266"/>
                  </a:lnTo>
                  <a:lnTo>
                    <a:pt x="478815" y="1623695"/>
                  </a:lnTo>
                  <a:lnTo>
                    <a:pt x="442239" y="1597583"/>
                  </a:lnTo>
                  <a:lnTo>
                    <a:pt x="404558" y="1572983"/>
                  </a:lnTo>
                  <a:lnTo>
                    <a:pt x="365823" y="1549920"/>
                  </a:lnTo>
                  <a:lnTo>
                    <a:pt x="326059" y="1528457"/>
                  </a:lnTo>
                  <a:lnTo>
                    <a:pt x="285305" y="1508620"/>
                  </a:lnTo>
                  <a:lnTo>
                    <a:pt x="243636" y="1490472"/>
                  </a:lnTo>
                  <a:lnTo>
                    <a:pt x="201066" y="1474050"/>
                  </a:lnTo>
                  <a:lnTo>
                    <a:pt x="157657" y="1459395"/>
                  </a:lnTo>
                  <a:lnTo>
                    <a:pt x="113436" y="1446542"/>
                  </a:lnTo>
                  <a:lnTo>
                    <a:pt x="68465" y="1435557"/>
                  </a:lnTo>
                  <a:lnTo>
                    <a:pt x="22771" y="1426464"/>
                  </a:lnTo>
                  <a:lnTo>
                    <a:pt x="0" y="1422958"/>
                  </a:lnTo>
                  <a:lnTo>
                    <a:pt x="0" y="2323833"/>
                  </a:lnTo>
                  <a:lnTo>
                    <a:pt x="900798" y="2323833"/>
                  </a:lnTo>
                  <a:close/>
                </a:path>
                <a:path w="7663815" h="2324100">
                  <a:moveTo>
                    <a:pt x="7663434" y="333375"/>
                  </a:moveTo>
                  <a:lnTo>
                    <a:pt x="7659827" y="284111"/>
                  </a:lnTo>
                  <a:lnTo>
                    <a:pt x="7649324" y="237096"/>
                  </a:lnTo>
                  <a:lnTo>
                    <a:pt x="7632459" y="192836"/>
                  </a:lnTo>
                  <a:lnTo>
                    <a:pt x="7609726" y="151853"/>
                  </a:lnTo>
                  <a:lnTo>
                    <a:pt x="7581671" y="114655"/>
                  </a:lnTo>
                  <a:lnTo>
                    <a:pt x="7548778" y="81775"/>
                  </a:lnTo>
                  <a:lnTo>
                    <a:pt x="7511593" y="53708"/>
                  </a:lnTo>
                  <a:lnTo>
                    <a:pt x="7470610" y="30988"/>
                  </a:lnTo>
                  <a:lnTo>
                    <a:pt x="7426350" y="14122"/>
                  </a:lnTo>
                  <a:lnTo>
                    <a:pt x="7379322" y="3619"/>
                  </a:lnTo>
                  <a:lnTo>
                    <a:pt x="7330059" y="0"/>
                  </a:lnTo>
                  <a:lnTo>
                    <a:pt x="944257" y="0"/>
                  </a:lnTo>
                  <a:lnTo>
                    <a:pt x="894994" y="3619"/>
                  </a:lnTo>
                  <a:lnTo>
                    <a:pt x="847979" y="14122"/>
                  </a:lnTo>
                  <a:lnTo>
                    <a:pt x="803719" y="30988"/>
                  </a:lnTo>
                  <a:lnTo>
                    <a:pt x="762736" y="53708"/>
                  </a:lnTo>
                  <a:lnTo>
                    <a:pt x="725538" y="81775"/>
                  </a:lnTo>
                  <a:lnTo>
                    <a:pt x="692658" y="114655"/>
                  </a:lnTo>
                  <a:lnTo>
                    <a:pt x="664591" y="151853"/>
                  </a:lnTo>
                  <a:lnTo>
                    <a:pt x="641870" y="192836"/>
                  </a:lnTo>
                  <a:lnTo>
                    <a:pt x="624992" y="237096"/>
                  </a:lnTo>
                  <a:lnTo>
                    <a:pt x="614502" y="284111"/>
                  </a:lnTo>
                  <a:lnTo>
                    <a:pt x="610882" y="333375"/>
                  </a:lnTo>
                  <a:lnTo>
                    <a:pt x="610882" y="1144308"/>
                  </a:lnTo>
                  <a:lnTo>
                    <a:pt x="614502" y="1193571"/>
                  </a:lnTo>
                  <a:lnTo>
                    <a:pt x="624992" y="1240586"/>
                  </a:lnTo>
                  <a:lnTo>
                    <a:pt x="641870" y="1284846"/>
                  </a:lnTo>
                  <a:lnTo>
                    <a:pt x="664591" y="1325841"/>
                  </a:lnTo>
                  <a:lnTo>
                    <a:pt x="692658" y="1363027"/>
                  </a:lnTo>
                  <a:lnTo>
                    <a:pt x="725538" y="1395907"/>
                  </a:lnTo>
                  <a:lnTo>
                    <a:pt x="762736" y="1423974"/>
                  </a:lnTo>
                  <a:lnTo>
                    <a:pt x="803719" y="1446695"/>
                  </a:lnTo>
                  <a:lnTo>
                    <a:pt x="847979" y="1463573"/>
                  </a:lnTo>
                  <a:lnTo>
                    <a:pt x="894994" y="1474076"/>
                  </a:lnTo>
                  <a:lnTo>
                    <a:pt x="944257" y="1477683"/>
                  </a:lnTo>
                  <a:lnTo>
                    <a:pt x="7330059" y="1477683"/>
                  </a:lnTo>
                  <a:lnTo>
                    <a:pt x="7379322" y="1474076"/>
                  </a:lnTo>
                  <a:lnTo>
                    <a:pt x="7426350" y="1463573"/>
                  </a:lnTo>
                  <a:lnTo>
                    <a:pt x="7470610" y="1446695"/>
                  </a:lnTo>
                  <a:lnTo>
                    <a:pt x="7511593" y="1423974"/>
                  </a:lnTo>
                  <a:lnTo>
                    <a:pt x="7548778" y="1395907"/>
                  </a:lnTo>
                  <a:lnTo>
                    <a:pt x="7581671" y="1363027"/>
                  </a:lnTo>
                  <a:lnTo>
                    <a:pt x="7609726" y="1325841"/>
                  </a:lnTo>
                  <a:lnTo>
                    <a:pt x="7632459" y="1284846"/>
                  </a:lnTo>
                  <a:lnTo>
                    <a:pt x="7649324" y="1240586"/>
                  </a:lnTo>
                  <a:lnTo>
                    <a:pt x="7659827" y="1193571"/>
                  </a:lnTo>
                  <a:lnTo>
                    <a:pt x="7663434" y="1144308"/>
                  </a:lnTo>
                  <a:lnTo>
                    <a:pt x="7663434" y="333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338" y="5048524"/>
              <a:ext cx="66675" cy="666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338" y="5772424"/>
              <a:ext cx="66675" cy="6667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22088" y="735238"/>
            <a:ext cx="504190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BUILDING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dirty="0"/>
              <a:t>FORMATTING</a:t>
            </a:r>
            <a:r>
              <a:rPr spc="-114" dirty="0"/>
              <a:t> </a:t>
            </a:r>
            <a:r>
              <a:rPr spc="-10" dirty="0"/>
              <a:t>CHARTS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1408419"/>
            <a:ext cx="1884680" cy="515620"/>
          </a:xfrm>
          <a:custGeom>
            <a:avLst/>
            <a:gdLst/>
            <a:ahLst/>
            <a:cxnLst/>
            <a:rect l="l" t="t" r="r" b="b"/>
            <a:pathLst>
              <a:path w="1884680" h="515619">
                <a:moveTo>
                  <a:pt x="1626611" y="515533"/>
                </a:moveTo>
                <a:lnTo>
                  <a:pt x="257766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1626611" y="0"/>
                </a:lnTo>
                <a:lnTo>
                  <a:pt x="1672945" y="4152"/>
                </a:lnTo>
                <a:lnTo>
                  <a:pt x="1716554" y="16126"/>
                </a:lnTo>
                <a:lnTo>
                  <a:pt x="1756711" y="35192"/>
                </a:lnTo>
                <a:lnTo>
                  <a:pt x="1792687" y="60623"/>
                </a:lnTo>
                <a:lnTo>
                  <a:pt x="1823754" y="91690"/>
                </a:lnTo>
                <a:lnTo>
                  <a:pt x="1849185" y="127666"/>
                </a:lnTo>
                <a:lnTo>
                  <a:pt x="1868251" y="167823"/>
                </a:lnTo>
                <a:lnTo>
                  <a:pt x="1880225" y="211432"/>
                </a:lnTo>
                <a:lnTo>
                  <a:pt x="1884378" y="257766"/>
                </a:lnTo>
                <a:lnTo>
                  <a:pt x="1880225" y="304100"/>
                </a:lnTo>
                <a:lnTo>
                  <a:pt x="1868251" y="347710"/>
                </a:lnTo>
                <a:lnTo>
                  <a:pt x="1849185" y="387866"/>
                </a:lnTo>
                <a:lnTo>
                  <a:pt x="1823754" y="423842"/>
                </a:lnTo>
                <a:lnTo>
                  <a:pt x="1792687" y="454910"/>
                </a:lnTo>
                <a:lnTo>
                  <a:pt x="1756711" y="480341"/>
                </a:lnTo>
                <a:lnTo>
                  <a:pt x="1716554" y="499407"/>
                </a:lnTo>
                <a:lnTo>
                  <a:pt x="1672945" y="511380"/>
                </a:lnTo>
                <a:lnTo>
                  <a:pt x="1626611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4205" y="1485254"/>
            <a:ext cx="141605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latin typeface="Comic Sans MS"/>
                <a:cs typeface="Comic Sans MS"/>
              </a:rPr>
              <a:t>Build</a:t>
            </a:r>
            <a:r>
              <a:rPr sz="2150" b="1" spc="-40" dirty="0">
                <a:latin typeface="Comic Sans MS"/>
                <a:cs typeface="Comic Sans MS"/>
              </a:rPr>
              <a:t> </a:t>
            </a:r>
            <a:r>
              <a:rPr sz="2150" b="1" spc="-20" dirty="0">
                <a:latin typeface="Comic Sans MS"/>
                <a:cs typeface="Comic Sans MS"/>
              </a:rPr>
              <a:t>menu</a:t>
            </a:r>
            <a:endParaRPr sz="215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9704" y="1408420"/>
            <a:ext cx="4895849" cy="3200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029321" y="2996102"/>
            <a:ext cx="242887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1100" dirty="0">
                <a:latin typeface="Comic Sans MS"/>
                <a:cs typeface="Comic Sans MS"/>
              </a:rPr>
              <a:t>The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00" b="1" dirty="0">
                <a:latin typeface="Comic Sans MS"/>
                <a:cs typeface="Comic Sans MS"/>
              </a:rPr>
              <a:t>Build</a:t>
            </a:r>
            <a:r>
              <a:rPr sz="1100" b="1" spc="-40" dirty="0">
                <a:latin typeface="Comic Sans MS"/>
                <a:cs typeface="Comic Sans MS"/>
              </a:rPr>
              <a:t> </a:t>
            </a:r>
            <a:r>
              <a:rPr sz="1100" b="1" dirty="0">
                <a:latin typeface="Comic Sans MS"/>
                <a:cs typeface="Comic Sans MS"/>
              </a:rPr>
              <a:t>menu</a:t>
            </a:r>
            <a:r>
              <a:rPr sz="1100" b="1" spc="-3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lets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you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change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the </a:t>
            </a:r>
            <a:r>
              <a:rPr sz="1100" dirty="0">
                <a:latin typeface="Comic Sans MS"/>
                <a:cs typeface="Comic Sans MS"/>
              </a:rPr>
              <a:t>type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of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visual,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get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visual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suggestions, </a:t>
            </a:r>
            <a:r>
              <a:rPr sz="1100" dirty="0">
                <a:latin typeface="Comic Sans MS"/>
                <a:cs typeface="Comic Sans MS"/>
              </a:rPr>
              <a:t>and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add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data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to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customize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chart </a:t>
            </a:r>
            <a:r>
              <a:rPr sz="1100" dirty="0">
                <a:latin typeface="Comic Sans MS"/>
                <a:cs typeface="Comic Sans MS"/>
              </a:rPr>
              <a:t>components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like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the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x-</a:t>
            </a:r>
            <a:r>
              <a:rPr sz="1100" dirty="0">
                <a:latin typeface="Comic Sans MS"/>
                <a:cs typeface="Comic Sans MS"/>
              </a:rPr>
              <a:t>axis,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y-axis, </a:t>
            </a:r>
            <a:r>
              <a:rPr sz="1100" dirty="0">
                <a:latin typeface="Comic Sans MS"/>
                <a:cs typeface="Comic Sans MS"/>
              </a:rPr>
              <a:t>legend,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and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tooltips.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969961" y="4808386"/>
            <a:ext cx="6668134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100"/>
              </a:spcBef>
              <a:tabLst>
                <a:tab pos="539750" algn="l"/>
                <a:tab pos="1135380" algn="l"/>
                <a:tab pos="1416050" algn="l"/>
                <a:tab pos="2572385" algn="l"/>
                <a:tab pos="2901315" algn="l"/>
                <a:tab pos="3178810" algn="l"/>
                <a:tab pos="3670935" algn="l"/>
                <a:tab pos="4343400" algn="l"/>
                <a:tab pos="5130800" algn="l"/>
                <a:tab pos="6015355" algn="l"/>
                <a:tab pos="6341745" algn="l"/>
              </a:tabLst>
            </a:pPr>
            <a:r>
              <a:rPr sz="1550" spc="-20" dirty="0">
                <a:latin typeface="Comic Sans MS"/>
                <a:cs typeface="Comic Sans MS"/>
              </a:rPr>
              <a:t>This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menu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is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contextual,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so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it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only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shows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options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relevant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selected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element.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53200"/>
              </a:lnSpc>
            </a:pP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can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create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visuals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by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either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inserting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specific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chart</a:t>
            </a:r>
            <a:r>
              <a:rPr sz="1550" spc="3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type</a:t>
            </a:r>
            <a:r>
              <a:rPr sz="1550" spc="34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and </a:t>
            </a:r>
            <a:r>
              <a:rPr sz="1550" dirty="0">
                <a:latin typeface="Comic Sans MS"/>
                <a:cs typeface="Comic Sans MS"/>
              </a:rPr>
              <a:t>adding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dragging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field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pane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canvas.</a:t>
            </a:r>
            <a:endParaRPr sz="15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4"/>
                </a:lnTo>
                <a:lnTo>
                  <a:pt x="1343998" y="373527"/>
                </a:lnTo>
                <a:lnTo>
                  <a:pt x="1332948" y="435824"/>
                </a:lnTo>
                <a:lnTo>
                  <a:pt x="1317728" y="475951"/>
                </a:lnTo>
                <a:lnTo>
                  <a:pt x="1297080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7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2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4518" y="775091"/>
            <a:ext cx="126682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exlpore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85233" y="881139"/>
            <a:ext cx="2985135" cy="472440"/>
          </a:xfrm>
          <a:custGeom>
            <a:avLst/>
            <a:gdLst/>
            <a:ahLst/>
            <a:cxnLst/>
            <a:rect l="l" t="t" r="r" b="b"/>
            <a:pathLst>
              <a:path w="2985135" h="472440">
                <a:moveTo>
                  <a:pt x="2749569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2749569" y="0"/>
                </a:lnTo>
                <a:lnTo>
                  <a:pt x="2795825" y="4576"/>
                </a:lnTo>
                <a:lnTo>
                  <a:pt x="2839882" y="17964"/>
                </a:lnTo>
                <a:lnTo>
                  <a:pt x="2880501" y="39650"/>
                </a:lnTo>
                <a:lnTo>
                  <a:pt x="2916445" y="69122"/>
                </a:lnTo>
                <a:lnTo>
                  <a:pt x="2945917" y="105066"/>
                </a:lnTo>
                <a:lnTo>
                  <a:pt x="2967603" y="145685"/>
                </a:lnTo>
                <a:lnTo>
                  <a:pt x="2980991" y="189742"/>
                </a:lnTo>
                <a:lnTo>
                  <a:pt x="2985010" y="230371"/>
                </a:lnTo>
                <a:lnTo>
                  <a:pt x="2985010" y="241625"/>
                </a:lnTo>
                <a:lnTo>
                  <a:pt x="2980991" y="282254"/>
                </a:lnTo>
                <a:lnTo>
                  <a:pt x="2967603" y="326311"/>
                </a:lnTo>
                <a:lnTo>
                  <a:pt x="2945917" y="366930"/>
                </a:lnTo>
                <a:lnTo>
                  <a:pt x="2916445" y="402874"/>
                </a:lnTo>
                <a:lnTo>
                  <a:pt x="2880501" y="432346"/>
                </a:lnTo>
                <a:lnTo>
                  <a:pt x="2839882" y="454032"/>
                </a:lnTo>
                <a:lnTo>
                  <a:pt x="2795825" y="467420"/>
                </a:lnTo>
                <a:lnTo>
                  <a:pt x="2749569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5962" y="954736"/>
            <a:ext cx="196405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dirty="0">
                <a:latin typeface="Comic Sans MS"/>
                <a:cs typeface="Comic Sans MS"/>
              </a:rPr>
              <a:t>FORMAT</a:t>
            </a:r>
            <a:r>
              <a:rPr sz="1950" b="1" spc="-120" dirty="0">
                <a:latin typeface="Comic Sans MS"/>
                <a:cs typeface="Comic Sans MS"/>
              </a:rPr>
              <a:t> </a:t>
            </a:r>
            <a:r>
              <a:rPr sz="1950" b="1" spc="-20" dirty="0">
                <a:latin typeface="Comic Sans MS"/>
                <a:cs typeface="Comic Sans MS"/>
              </a:rPr>
              <a:t>MENU</a:t>
            </a:r>
            <a:endParaRPr sz="1950">
              <a:latin typeface="Comic Sans MS"/>
              <a:cs typeface="Comic Sans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6667" y="1747824"/>
            <a:ext cx="1574457" cy="3352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745" y="1496011"/>
            <a:ext cx="7000874" cy="25145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61745" y="4141249"/>
            <a:ext cx="7052309" cy="2202180"/>
            <a:chOff x="161745" y="4141249"/>
            <a:chExt cx="7052309" cy="2202180"/>
          </a:xfrm>
        </p:grpSpPr>
        <p:sp>
          <p:nvSpPr>
            <p:cNvPr id="11" name="object 11"/>
            <p:cNvSpPr/>
            <p:nvPr/>
          </p:nvSpPr>
          <p:spPr>
            <a:xfrm>
              <a:off x="161745" y="4141249"/>
              <a:ext cx="7052309" cy="2202180"/>
            </a:xfrm>
            <a:custGeom>
              <a:avLst/>
              <a:gdLst/>
              <a:ahLst/>
              <a:cxnLst/>
              <a:rect l="l" t="t" r="r" b="b"/>
              <a:pathLst>
                <a:path w="7052309" h="2202179">
                  <a:moveTo>
                    <a:pt x="6719186" y="2201582"/>
                  </a:moveTo>
                  <a:lnTo>
                    <a:pt x="333369" y="2201582"/>
                  </a:lnTo>
                  <a:lnTo>
                    <a:pt x="284111" y="2197968"/>
                  </a:lnTo>
                  <a:lnTo>
                    <a:pt x="237091" y="2187468"/>
                  </a:lnTo>
                  <a:lnTo>
                    <a:pt x="192832" y="2170598"/>
                  </a:lnTo>
                  <a:lnTo>
                    <a:pt x="151848" y="2147874"/>
                  </a:lnTo>
                  <a:lnTo>
                    <a:pt x="114656" y="2119811"/>
                  </a:lnTo>
                  <a:lnTo>
                    <a:pt x="81771" y="2086926"/>
                  </a:lnTo>
                  <a:lnTo>
                    <a:pt x="53708" y="2049734"/>
                  </a:lnTo>
                  <a:lnTo>
                    <a:pt x="30984" y="2008750"/>
                  </a:lnTo>
                  <a:lnTo>
                    <a:pt x="14114" y="1964491"/>
                  </a:lnTo>
                  <a:lnTo>
                    <a:pt x="3614" y="1917471"/>
                  </a:lnTo>
                  <a:lnTo>
                    <a:pt x="0" y="1868208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719180" y="0"/>
                  </a:lnTo>
                  <a:lnTo>
                    <a:pt x="6768444" y="3614"/>
                  </a:lnTo>
                  <a:lnTo>
                    <a:pt x="6815463" y="14114"/>
                  </a:lnTo>
                  <a:lnTo>
                    <a:pt x="6859723" y="30984"/>
                  </a:lnTo>
                  <a:lnTo>
                    <a:pt x="6900707" y="53708"/>
                  </a:lnTo>
                  <a:lnTo>
                    <a:pt x="6937899" y="81771"/>
                  </a:lnTo>
                  <a:lnTo>
                    <a:pt x="6970784" y="114656"/>
                  </a:lnTo>
                  <a:lnTo>
                    <a:pt x="6998847" y="151848"/>
                  </a:lnTo>
                  <a:lnTo>
                    <a:pt x="7021571" y="192832"/>
                  </a:lnTo>
                  <a:lnTo>
                    <a:pt x="7038441" y="237091"/>
                  </a:lnTo>
                  <a:lnTo>
                    <a:pt x="7048941" y="284111"/>
                  </a:lnTo>
                  <a:lnTo>
                    <a:pt x="7051945" y="325060"/>
                  </a:lnTo>
                  <a:lnTo>
                    <a:pt x="7051945" y="1876523"/>
                  </a:lnTo>
                  <a:lnTo>
                    <a:pt x="7048941" y="1917471"/>
                  </a:lnTo>
                  <a:lnTo>
                    <a:pt x="7038441" y="1964491"/>
                  </a:lnTo>
                  <a:lnTo>
                    <a:pt x="7021571" y="2008750"/>
                  </a:lnTo>
                  <a:lnTo>
                    <a:pt x="6998847" y="2049734"/>
                  </a:lnTo>
                  <a:lnTo>
                    <a:pt x="6970784" y="2086926"/>
                  </a:lnTo>
                  <a:lnTo>
                    <a:pt x="6937899" y="2119811"/>
                  </a:lnTo>
                  <a:lnTo>
                    <a:pt x="6900707" y="2147874"/>
                  </a:lnTo>
                  <a:lnTo>
                    <a:pt x="6859723" y="2170598"/>
                  </a:lnTo>
                  <a:lnTo>
                    <a:pt x="6815463" y="2187468"/>
                  </a:lnTo>
                  <a:lnTo>
                    <a:pt x="6768444" y="2197968"/>
                  </a:lnTo>
                  <a:lnTo>
                    <a:pt x="6719186" y="2201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195" y="5760499"/>
              <a:ext cx="66675" cy="666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7145" y="4072562"/>
            <a:ext cx="7002145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Format</a:t>
            </a:r>
            <a:r>
              <a:rPr sz="1550" b="1" spc="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menu</a:t>
            </a:r>
            <a:r>
              <a:rPr sz="1550" b="1" spc="-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helps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easily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add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common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elements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your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chart,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like </a:t>
            </a:r>
            <a:r>
              <a:rPr sz="1550" dirty="0">
                <a:latin typeface="Comic Sans MS"/>
                <a:cs typeface="Comic Sans MS"/>
              </a:rPr>
              <a:t>titles,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axis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labels,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labels,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legends.</a:t>
            </a:r>
            <a:endParaRPr sz="15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also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find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more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options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settings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Format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pane.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53200"/>
              </a:lnSpc>
            </a:pPr>
            <a:r>
              <a:rPr sz="1550" dirty="0">
                <a:latin typeface="Comic Sans MS"/>
                <a:cs typeface="Comic Sans MS"/>
              </a:rPr>
              <a:t>This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menu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contextual,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meaning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it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only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shows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options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relevant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element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have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selected.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9999" y="223648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27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6206527" y="0"/>
                </a:lnTo>
                <a:lnTo>
                  <a:pt x="6252861" y="4152"/>
                </a:lnTo>
                <a:lnTo>
                  <a:pt x="6296470" y="16126"/>
                </a:lnTo>
                <a:lnTo>
                  <a:pt x="6336627" y="35192"/>
                </a:lnTo>
                <a:lnTo>
                  <a:pt x="6372603" y="60623"/>
                </a:lnTo>
                <a:lnTo>
                  <a:pt x="6403671" y="91690"/>
                </a:lnTo>
                <a:lnTo>
                  <a:pt x="6429101" y="127667"/>
                </a:lnTo>
                <a:lnTo>
                  <a:pt x="6448168" y="167823"/>
                </a:lnTo>
                <a:lnTo>
                  <a:pt x="6460141" y="211432"/>
                </a:lnTo>
                <a:lnTo>
                  <a:pt x="6464294" y="257766"/>
                </a:lnTo>
                <a:lnTo>
                  <a:pt x="6460141" y="304100"/>
                </a:lnTo>
                <a:lnTo>
                  <a:pt x="6448168" y="347710"/>
                </a:lnTo>
                <a:lnTo>
                  <a:pt x="6429101" y="387866"/>
                </a:lnTo>
                <a:lnTo>
                  <a:pt x="6403671" y="423842"/>
                </a:lnTo>
                <a:lnTo>
                  <a:pt x="6372603" y="454910"/>
                </a:lnTo>
                <a:lnTo>
                  <a:pt x="6336627" y="480341"/>
                </a:lnTo>
                <a:lnTo>
                  <a:pt x="6296470" y="499407"/>
                </a:lnTo>
                <a:lnTo>
                  <a:pt x="6252861" y="511380"/>
                </a:lnTo>
                <a:lnTo>
                  <a:pt x="6206527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BUILDING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dirty="0"/>
              <a:t>FORMATTING</a:t>
            </a:r>
            <a:r>
              <a:rPr spc="-114" dirty="0"/>
              <a:t> </a:t>
            </a:r>
            <a:r>
              <a:rPr spc="-10" dirty="0"/>
              <a:t>CHARTS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389307"/>
            <a:ext cx="1390649" cy="255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499" y="1130520"/>
            <a:ext cx="1189355" cy="1162050"/>
          </a:xfrm>
          <a:custGeom>
            <a:avLst/>
            <a:gdLst/>
            <a:ahLst/>
            <a:cxnLst/>
            <a:rect l="l" t="t" r="r" b="b"/>
            <a:pathLst>
              <a:path w="1189354" h="1162050">
                <a:moveTo>
                  <a:pt x="237121" y="1161690"/>
                </a:moveTo>
                <a:lnTo>
                  <a:pt x="237121" y="889868"/>
                </a:lnTo>
                <a:lnTo>
                  <a:pt x="200014" y="870398"/>
                </a:lnTo>
                <a:lnTo>
                  <a:pt x="165289" y="847216"/>
                </a:lnTo>
                <a:lnTo>
                  <a:pt x="133188" y="820310"/>
                </a:lnTo>
                <a:lnTo>
                  <a:pt x="103954" y="789667"/>
                </a:lnTo>
                <a:lnTo>
                  <a:pt x="77831" y="755275"/>
                </a:lnTo>
                <a:lnTo>
                  <a:pt x="55061" y="717123"/>
                </a:lnTo>
                <a:lnTo>
                  <a:pt x="35886" y="675199"/>
                </a:lnTo>
                <a:lnTo>
                  <a:pt x="20550" y="629491"/>
                </a:lnTo>
                <a:lnTo>
                  <a:pt x="9295" y="579986"/>
                </a:lnTo>
                <a:lnTo>
                  <a:pt x="2364" y="526674"/>
                </a:lnTo>
                <a:lnTo>
                  <a:pt x="0" y="469542"/>
                </a:lnTo>
                <a:lnTo>
                  <a:pt x="2428" y="413217"/>
                </a:lnTo>
                <a:lnTo>
                  <a:pt x="9536" y="359936"/>
                </a:lnTo>
                <a:lnTo>
                  <a:pt x="21073" y="309794"/>
                </a:lnTo>
                <a:lnTo>
                  <a:pt x="36786" y="262920"/>
                </a:lnTo>
                <a:lnTo>
                  <a:pt x="56425" y="219444"/>
                </a:lnTo>
                <a:lnTo>
                  <a:pt x="79737" y="179495"/>
                </a:lnTo>
                <a:lnTo>
                  <a:pt x="106471" y="143202"/>
                </a:lnTo>
                <a:lnTo>
                  <a:pt x="136373" y="110695"/>
                </a:lnTo>
                <a:lnTo>
                  <a:pt x="169194" y="82103"/>
                </a:lnTo>
                <a:lnTo>
                  <a:pt x="204679" y="57554"/>
                </a:lnTo>
                <a:lnTo>
                  <a:pt x="242578" y="37179"/>
                </a:lnTo>
                <a:lnTo>
                  <a:pt x="282639" y="21107"/>
                </a:lnTo>
                <a:lnTo>
                  <a:pt x="324609" y="9467"/>
                </a:lnTo>
                <a:lnTo>
                  <a:pt x="368237" y="2388"/>
                </a:lnTo>
                <a:lnTo>
                  <a:pt x="413270" y="0"/>
                </a:lnTo>
                <a:lnTo>
                  <a:pt x="776136" y="0"/>
                </a:lnTo>
                <a:lnTo>
                  <a:pt x="821173" y="2388"/>
                </a:lnTo>
                <a:lnTo>
                  <a:pt x="864805" y="9467"/>
                </a:lnTo>
                <a:lnTo>
                  <a:pt x="906780" y="21107"/>
                </a:lnTo>
                <a:lnTo>
                  <a:pt x="946846" y="37180"/>
                </a:lnTo>
                <a:lnTo>
                  <a:pt x="984750" y="57556"/>
                </a:lnTo>
                <a:lnTo>
                  <a:pt x="1020241" y="82105"/>
                </a:lnTo>
                <a:lnTo>
                  <a:pt x="1053067" y="110699"/>
                </a:lnTo>
                <a:lnTo>
                  <a:pt x="1082974" y="143208"/>
                </a:lnTo>
                <a:lnTo>
                  <a:pt x="1109711" y="179503"/>
                </a:lnTo>
                <a:lnTo>
                  <a:pt x="1133026" y="219454"/>
                </a:lnTo>
                <a:lnTo>
                  <a:pt x="1152666" y="262934"/>
                </a:lnTo>
                <a:lnTo>
                  <a:pt x="1168380" y="309811"/>
                </a:lnTo>
                <a:lnTo>
                  <a:pt x="1179915" y="359958"/>
                </a:lnTo>
                <a:lnTo>
                  <a:pt x="1187018" y="413245"/>
                </a:lnTo>
                <a:lnTo>
                  <a:pt x="1188917" y="457381"/>
                </a:lnTo>
                <a:lnTo>
                  <a:pt x="1188917" y="481190"/>
                </a:lnTo>
                <a:lnTo>
                  <a:pt x="1187014" y="523800"/>
                </a:lnTo>
                <a:lnTo>
                  <a:pt x="1179907" y="575348"/>
                </a:lnTo>
                <a:lnTo>
                  <a:pt x="1168370" y="624005"/>
                </a:lnTo>
                <a:lnTo>
                  <a:pt x="1152655" y="669621"/>
                </a:lnTo>
                <a:lnTo>
                  <a:pt x="1133014" y="712049"/>
                </a:lnTo>
                <a:lnTo>
                  <a:pt x="1109700" y="751140"/>
                </a:lnTo>
                <a:lnTo>
                  <a:pt x="1082964" y="786746"/>
                </a:lnTo>
                <a:lnTo>
                  <a:pt x="1053058" y="818718"/>
                </a:lnTo>
                <a:lnTo>
                  <a:pt x="1020234" y="846908"/>
                </a:lnTo>
                <a:lnTo>
                  <a:pt x="984745" y="871168"/>
                </a:lnTo>
                <a:lnTo>
                  <a:pt x="946842" y="891350"/>
                </a:lnTo>
                <a:lnTo>
                  <a:pt x="906778" y="907305"/>
                </a:lnTo>
                <a:lnTo>
                  <a:pt x="864804" y="918885"/>
                </a:lnTo>
                <a:lnTo>
                  <a:pt x="821173" y="925942"/>
                </a:lnTo>
                <a:lnTo>
                  <a:pt x="776136" y="928328"/>
                </a:lnTo>
                <a:lnTo>
                  <a:pt x="517809" y="928328"/>
                </a:lnTo>
                <a:lnTo>
                  <a:pt x="237121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56906" y="1209145"/>
            <a:ext cx="103886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Why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waiting </a:t>
            </a:r>
            <a:r>
              <a:rPr sz="1350" b="1" dirty="0">
                <a:latin typeface="Comic Sans MS"/>
                <a:cs typeface="Comic Sans MS"/>
              </a:rPr>
              <a:t>just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dirty="0">
                <a:latin typeface="Comic Sans MS"/>
                <a:cs typeface="Comic Sans MS"/>
              </a:rPr>
              <a:t>explore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47321" y="3943895"/>
            <a:ext cx="6489065" cy="2072005"/>
            <a:chOff x="547321" y="3943895"/>
            <a:chExt cx="6489065" cy="2072005"/>
          </a:xfrm>
        </p:grpSpPr>
        <p:sp>
          <p:nvSpPr>
            <p:cNvPr id="8" name="object 8"/>
            <p:cNvSpPr/>
            <p:nvPr/>
          </p:nvSpPr>
          <p:spPr>
            <a:xfrm>
              <a:off x="547321" y="3943895"/>
              <a:ext cx="6489065" cy="2072005"/>
            </a:xfrm>
            <a:custGeom>
              <a:avLst/>
              <a:gdLst/>
              <a:ahLst/>
              <a:cxnLst/>
              <a:rect l="l" t="t" r="r" b="b"/>
              <a:pathLst>
                <a:path w="6489065" h="2072004">
                  <a:moveTo>
                    <a:pt x="6155217" y="2071765"/>
                  </a:moveTo>
                  <a:lnTo>
                    <a:pt x="333371" y="2071765"/>
                  </a:lnTo>
                  <a:lnTo>
                    <a:pt x="284111" y="2068150"/>
                  </a:lnTo>
                  <a:lnTo>
                    <a:pt x="237091" y="2057650"/>
                  </a:lnTo>
                  <a:lnTo>
                    <a:pt x="192832" y="2040780"/>
                  </a:lnTo>
                  <a:lnTo>
                    <a:pt x="151848" y="2018056"/>
                  </a:lnTo>
                  <a:lnTo>
                    <a:pt x="114656" y="1989994"/>
                  </a:lnTo>
                  <a:lnTo>
                    <a:pt x="81771" y="1957108"/>
                  </a:lnTo>
                  <a:lnTo>
                    <a:pt x="53708" y="1919916"/>
                  </a:lnTo>
                  <a:lnTo>
                    <a:pt x="30984" y="1878932"/>
                  </a:lnTo>
                  <a:lnTo>
                    <a:pt x="14114" y="1834673"/>
                  </a:lnTo>
                  <a:lnTo>
                    <a:pt x="3614" y="1787654"/>
                  </a:lnTo>
                  <a:lnTo>
                    <a:pt x="0" y="173839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155213" y="0"/>
                  </a:lnTo>
                  <a:lnTo>
                    <a:pt x="6204477" y="3614"/>
                  </a:lnTo>
                  <a:lnTo>
                    <a:pt x="6251497" y="14114"/>
                  </a:lnTo>
                  <a:lnTo>
                    <a:pt x="6295756" y="30984"/>
                  </a:lnTo>
                  <a:lnTo>
                    <a:pt x="6336740" y="53708"/>
                  </a:lnTo>
                  <a:lnTo>
                    <a:pt x="6373932" y="81771"/>
                  </a:lnTo>
                  <a:lnTo>
                    <a:pt x="6406817" y="114656"/>
                  </a:lnTo>
                  <a:lnTo>
                    <a:pt x="6434880" y="151848"/>
                  </a:lnTo>
                  <a:lnTo>
                    <a:pt x="6457604" y="192832"/>
                  </a:lnTo>
                  <a:lnTo>
                    <a:pt x="6474474" y="237091"/>
                  </a:lnTo>
                  <a:lnTo>
                    <a:pt x="6484974" y="284111"/>
                  </a:lnTo>
                  <a:lnTo>
                    <a:pt x="6488588" y="333374"/>
                  </a:lnTo>
                  <a:lnTo>
                    <a:pt x="6488588" y="1738390"/>
                  </a:lnTo>
                  <a:lnTo>
                    <a:pt x="6484974" y="1787654"/>
                  </a:lnTo>
                  <a:lnTo>
                    <a:pt x="6474474" y="1834673"/>
                  </a:lnTo>
                  <a:lnTo>
                    <a:pt x="6457604" y="1878932"/>
                  </a:lnTo>
                  <a:lnTo>
                    <a:pt x="6434880" y="1919916"/>
                  </a:lnTo>
                  <a:lnTo>
                    <a:pt x="6406817" y="1957108"/>
                  </a:lnTo>
                  <a:lnTo>
                    <a:pt x="6373932" y="1989994"/>
                  </a:lnTo>
                  <a:lnTo>
                    <a:pt x="6336740" y="2018056"/>
                  </a:lnTo>
                  <a:lnTo>
                    <a:pt x="6295756" y="2040780"/>
                  </a:lnTo>
                  <a:lnTo>
                    <a:pt x="6251497" y="2057650"/>
                  </a:lnTo>
                  <a:lnTo>
                    <a:pt x="6204477" y="2068150"/>
                  </a:lnTo>
                  <a:lnTo>
                    <a:pt x="6155217" y="2071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821" y="5353595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72721" y="3870749"/>
            <a:ext cx="6437630" cy="207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600"/>
              </a:lnSpc>
              <a:spcBef>
                <a:spcPts val="100"/>
              </a:spcBef>
            </a:pPr>
            <a:r>
              <a:rPr sz="1750" dirty="0">
                <a:latin typeface="Comic Sans MS"/>
                <a:cs typeface="Comic Sans MS"/>
              </a:rPr>
              <a:t>Enable</a:t>
            </a:r>
            <a:r>
              <a:rPr sz="1750" spc="-10" dirty="0">
                <a:latin typeface="Comic Sans MS"/>
                <a:cs typeface="Comic Sans MS"/>
              </a:rPr>
              <a:t>  </a:t>
            </a:r>
            <a:r>
              <a:rPr sz="1750" b="1" spc="-10" dirty="0">
                <a:latin typeface="Comic Sans MS"/>
                <a:cs typeface="Comic Sans MS"/>
              </a:rPr>
              <a:t>on-</a:t>
            </a:r>
            <a:r>
              <a:rPr sz="1750" b="1" dirty="0">
                <a:latin typeface="Comic Sans MS"/>
                <a:cs typeface="Comic Sans MS"/>
              </a:rPr>
              <a:t>object</a:t>
            </a:r>
            <a:r>
              <a:rPr sz="1750" b="1" spc="49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formatting</a:t>
            </a:r>
            <a:r>
              <a:rPr sz="1750" b="1" spc="2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by</a:t>
            </a:r>
            <a:r>
              <a:rPr sz="1750" spc="-10" dirty="0">
                <a:latin typeface="Comic Sans MS"/>
                <a:cs typeface="Comic Sans MS"/>
              </a:rPr>
              <a:t>  </a:t>
            </a:r>
            <a:r>
              <a:rPr sz="1750" spc="-20" dirty="0">
                <a:latin typeface="Comic Sans MS"/>
                <a:cs typeface="Comic Sans MS"/>
              </a:rPr>
              <a:t>double-</a:t>
            </a:r>
            <a:r>
              <a:rPr sz="1750" dirty="0">
                <a:latin typeface="Comic Sans MS"/>
                <a:cs typeface="Comic Sans MS"/>
              </a:rPr>
              <a:t>clicking</a:t>
            </a:r>
            <a:r>
              <a:rPr sz="1750" spc="-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10" dirty="0">
                <a:latin typeface="Comic Sans MS"/>
                <a:cs typeface="Comic Sans MS"/>
              </a:rPr>
              <a:t>  chart </a:t>
            </a:r>
            <a:r>
              <a:rPr sz="1750" dirty="0">
                <a:latin typeface="Comic Sans MS"/>
                <a:cs typeface="Comic Sans MS"/>
              </a:rPr>
              <a:t>object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(or</a:t>
            </a:r>
            <a:r>
              <a:rPr sz="1750" spc="2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by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right-</a:t>
            </a:r>
            <a:r>
              <a:rPr sz="1750" dirty="0">
                <a:latin typeface="Comic Sans MS"/>
                <a:cs typeface="Comic Sans MS"/>
              </a:rPr>
              <a:t>clicking</a:t>
            </a:r>
            <a:r>
              <a:rPr sz="1750" spc="2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and</a:t>
            </a:r>
            <a:r>
              <a:rPr sz="1750" spc="2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selecting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"Format").</a:t>
            </a:r>
            <a:r>
              <a:rPr sz="1750" spc="2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This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20" dirty="0">
                <a:latin typeface="Comic Sans MS"/>
                <a:cs typeface="Comic Sans MS"/>
              </a:rPr>
              <a:t>lets </a:t>
            </a:r>
            <a:r>
              <a:rPr sz="1750" dirty="0">
                <a:latin typeface="Comic Sans MS"/>
                <a:cs typeface="Comic Sans MS"/>
              </a:rPr>
              <a:t>you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select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and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edit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individual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chart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elements.</a:t>
            </a:r>
            <a:endParaRPr sz="1750">
              <a:latin typeface="Comic Sans MS"/>
              <a:cs typeface="Comic Sans MS"/>
            </a:endParaRPr>
          </a:p>
          <a:p>
            <a:pPr marL="389255" marR="5080" algn="just">
              <a:lnSpc>
                <a:spcPct val="153600"/>
              </a:lnSpc>
            </a:pPr>
            <a:r>
              <a:rPr sz="1750" spc="-10" dirty="0">
                <a:latin typeface="Comic Sans MS"/>
                <a:cs typeface="Comic Sans MS"/>
              </a:rPr>
              <a:t>On-</a:t>
            </a:r>
            <a:r>
              <a:rPr sz="1750" dirty="0">
                <a:latin typeface="Comic Sans MS"/>
                <a:cs typeface="Comic Sans MS"/>
              </a:rPr>
              <a:t>object</a:t>
            </a:r>
            <a:r>
              <a:rPr sz="1750" spc="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formatting</a:t>
            </a:r>
            <a:r>
              <a:rPr sz="1750" spc="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is</a:t>
            </a:r>
            <a:r>
              <a:rPr sz="1750" spc="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only</a:t>
            </a:r>
            <a:r>
              <a:rPr sz="1750" spc="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available</a:t>
            </a:r>
            <a:r>
              <a:rPr sz="1750" spc="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for</a:t>
            </a:r>
            <a:r>
              <a:rPr sz="1750" spc="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certain</a:t>
            </a:r>
            <a:r>
              <a:rPr sz="1750" spc="6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visuals, </a:t>
            </a:r>
            <a:r>
              <a:rPr sz="1750" dirty="0">
                <a:latin typeface="Comic Sans MS"/>
                <a:cs typeface="Comic Sans MS"/>
              </a:rPr>
              <a:t>such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as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bar,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column,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line,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area,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combo,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and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scatter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charts.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999" y="223648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27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6206527" y="0"/>
                </a:lnTo>
                <a:lnTo>
                  <a:pt x="6252861" y="4152"/>
                </a:lnTo>
                <a:lnTo>
                  <a:pt x="6296470" y="16126"/>
                </a:lnTo>
                <a:lnTo>
                  <a:pt x="6336627" y="35192"/>
                </a:lnTo>
                <a:lnTo>
                  <a:pt x="6372603" y="60623"/>
                </a:lnTo>
                <a:lnTo>
                  <a:pt x="6403671" y="91690"/>
                </a:lnTo>
                <a:lnTo>
                  <a:pt x="6429101" y="127667"/>
                </a:lnTo>
                <a:lnTo>
                  <a:pt x="6448168" y="167823"/>
                </a:lnTo>
                <a:lnTo>
                  <a:pt x="6460141" y="211432"/>
                </a:lnTo>
                <a:lnTo>
                  <a:pt x="6464294" y="257766"/>
                </a:lnTo>
                <a:lnTo>
                  <a:pt x="6460141" y="304100"/>
                </a:lnTo>
                <a:lnTo>
                  <a:pt x="6448168" y="347710"/>
                </a:lnTo>
                <a:lnTo>
                  <a:pt x="6429101" y="387866"/>
                </a:lnTo>
                <a:lnTo>
                  <a:pt x="6403671" y="423842"/>
                </a:lnTo>
                <a:lnTo>
                  <a:pt x="6372603" y="454910"/>
                </a:lnTo>
                <a:lnTo>
                  <a:pt x="6336627" y="480341"/>
                </a:lnTo>
                <a:lnTo>
                  <a:pt x="6296470" y="499407"/>
                </a:lnTo>
                <a:lnTo>
                  <a:pt x="6252861" y="511380"/>
                </a:lnTo>
                <a:lnTo>
                  <a:pt x="6206527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BUILDING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dirty="0"/>
              <a:t>FORMATTING</a:t>
            </a:r>
            <a:r>
              <a:rPr spc="-114" dirty="0"/>
              <a:t> </a:t>
            </a:r>
            <a:r>
              <a:rPr spc="-10" dirty="0"/>
              <a:t>CHARTS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1447" y="1006834"/>
            <a:ext cx="6048374" cy="259079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4" y="95459"/>
            <a:ext cx="7526020" cy="5697855"/>
            <a:chOff x="842974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4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5" y="1686760"/>
                  </a:moveTo>
                  <a:lnTo>
                    <a:pt x="207175" y="1449268"/>
                  </a:lnTo>
                  <a:lnTo>
                    <a:pt x="183204" y="1437019"/>
                  </a:lnTo>
                  <a:lnTo>
                    <a:pt x="160323" y="1422484"/>
                  </a:lnTo>
                  <a:lnTo>
                    <a:pt x="118161" y="1384359"/>
                  </a:lnTo>
                  <a:lnTo>
                    <a:pt x="81358" y="1330508"/>
                  </a:lnTo>
                  <a:lnTo>
                    <a:pt x="50583" y="1256545"/>
                  </a:lnTo>
                  <a:lnTo>
                    <a:pt x="37664" y="1210651"/>
                  </a:lnTo>
                  <a:lnTo>
                    <a:pt x="26504" y="1158084"/>
                  </a:lnTo>
                  <a:lnTo>
                    <a:pt x="17186" y="1098297"/>
                  </a:lnTo>
                  <a:lnTo>
                    <a:pt x="9792" y="1030740"/>
                  </a:lnTo>
                  <a:lnTo>
                    <a:pt x="4408" y="954866"/>
                  </a:lnTo>
                  <a:lnTo>
                    <a:pt x="1115" y="870127"/>
                  </a:lnTo>
                  <a:lnTo>
                    <a:pt x="0" y="775975"/>
                  </a:lnTo>
                  <a:lnTo>
                    <a:pt x="1086" y="690778"/>
                  </a:lnTo>
                  <a:lnTo>
                    <a:pt x="4291" y="611647"/>
                  </a:lnTo>
                  <a:lnTo>
                    <a:pt x="9535" y="538384"/>
                  </a:lnTo>
                  <a:lnTo>
                    <a:pt x="16738" y="470794"/>
                  </a:lnTo>
                  <a:lnTo>
                    <a:pt x="25818" y="408681"/>
                  </a:lnTo>
                  <a:lnTo>
                    <a:pt x="36697" y="351850"/>
                  </a:lnTo>
                  <a:lnTo>
                    <a:pt x="49294" y="300104"/>
                  </a:lnTo>
                  <a:lnTo>
                    <a:pt x="63528" y="253248"/>
                  </a:lnTo>
                  <a:lnTo>
                    <a:pt x="79319" y="211086"/>
                  </a:lnTo>
                  <a:lnTo>
                    <a:pt x="96588" y="173422"/>
                  </a:lnTo>
                  <a:lnTo>
                    <a:pt x="115253" y="140061"/>
                  </a:lnTo>
                  <a:lnTo>
                    <a:pt x="156453" y="85462"/>
                  </a:lnTo>
                  <a:lnTo>
                    <a:pt x="202277" y="45722"/>
                  </a:lnTo>
                  <a:lnTo>
                    <a:pt x="252084" y="19276"/>
                  </a:lnTo>
                  <a:lnTo>
                    <a:pt x="305231" y="4558"/>
                  </a:lnTo>
                  <a:lnTo>
                    <a:pt x="361077" y="0"/>
                  </a:lnTo>
                  <a:lnTo>
                    <a:pt x="3171828" y="0"/>
                  </a:lnTo>
                  <a:lnTo>
                    <a:pt x="3238887" y="4558"/>
                  </a:lnTo>
                  <a:lnTo>
                    <a:pt x="3301120" y="19276"/>
                  </a:lnTo>
                  <a:lnTo>
                    <a:pt x="3358109" y="45719"/>
                  </a:lnTo>
                  <a:lnTo>
                    <a:pt x="3409436" y="85454"/>
                  </a:lnTo>
                  <a:lnTo>
                    <a:pt x="3454681" y="140046"/>
                  </a:lnTo>
                  <a:lnTo>
                    <a:pt x="3474893" y="173402"/>
                  </a:lnTo>
                  <a:lnTo>
                    <a:pt x="3493428" y="211060"/>
                  </a:lnTo>
                  <a:lnTo>
                    <a:pt x="3510234" y="253215"/>
                  </a:lnTo>
                  <a:lnTo>
                    <a:pt x="3525258" y="300063"/>
                  </a:lnTo>
                  <a:lnTo>
                    <a:pt x="3538449" y="351800"/>
                  </a:lnTo>
                  <a:lnTo>
                    <a:pt x="3549753" y="408620"/>
                  </a:lnTo>
                  <a:lnTo>
                    <a:pt x="3559118" y="470721"/>
                  </a:lnTo>
                  <a:lnTo>
                    <a:pt x="3566493" y="538297"/>
                  </a:lnTo>
                  <a:lnTo>
                    <a:pt x="3571825" y="611545"/>
                  </a:lnTo>
                  <a:lnTo>
                    <a:pt x="3575062" y="690660"/>
                  </a:lnTo>
                  <a:lnTo>
                    <a:pt x="3576151" y="775837"/>
                  </a:lnTo>
                  <a:lnTo>
                    <a:pt x="3574949" y="855299"/>
                  </a:lnTo>
                  <a:lnTo>
                    <a:pt x="3571382" y="929069"/>
                  </a:lnTo>
                  <a:lnTo>
                    <a:pt x="3565512" y="997320"/>
                  </a:lnTo>
                  <a:lnTo>
                    <a:pt x="3557397" y="1060228"/>
                  </a:lnTo>
                  <a:lnTo>
                    <a:pt x="3547100" y="1117968"/>
                  </a:lnTo>
                  <a:lnTo>
                    <a:pt x="3534681" y="1170715"/>
                  </a:lnTo>
                  <a:lnTo>
                    <a:pt x="3520200" y="1218644"/>
                  </a:lnTo>
                  <a:lnTo>
                    <a:pt x="3503717" y="1261930"/>
                  </a:lnTo>
                  <a:lnTo>
                    <a:pt x="3485293" y="1300747"/>
                  </a:lnTo>
                  <a:lnTo>
                    <a:pt x="3464989" y="1335271"/>
                  </a:lnTo>
                  <a:lnTo>
                    <a:pt x="3418981" y="1392139"/>
                  </a:lnTo>
                  <a:lnTo>
                    <a:pt x="3366177" y="1433933"/>
                  </a:lnTo>
                  <a:lnTo>
                    <a:pt x="3307060" y="1462054"/>
                  </a:lnTo>
                  <a:lnTo>
                    <a:pt x="3242116" y="1477899"/>
                  </a:lnTo>
                  <a:lnTo>
                    <a:pt x="3171828" y="1482870"/>
                  </a:lnTo>
                  <a:lnTo>
                    <a:pt x="452413" y="1482870"/>
                  </a:lnTo>
                  <a:lnTo>
                    <a:pt x="207175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4" y="1762274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64" y="1837725"/>
                  </a:moveTo>
                  <a:lnTo>
                    <a:pt x="280664" y="1515989"/>
                  </a:lnTo>
                  <a:lnTo>
                    <a:pt x="251937" y="1501536"/>
                  </a:lnTo>
                  <a:lnTo>
                    <a:pt x="197975" y="1466083"/>
                  </a:lnTo>
                  <a:lnTo>
                    <a:pt x="149187" y="1420159"/>
                  </a:lnTo>
                  <a:lnTo>
                    <a:pt x="106197" y="1361674"/>
                  </a:lnTo>
                  <a:lnTo>
                    <a:pt x="87070" y="1327067"/>
                  </a:lnTo>
                  <a:lnTo>
                    <a:pt x="69627" y="1288537"/>
                  </a:lnTo>
                  <a:lnTo>
                    <a:pt x="53943" y="1245821"/>
                  </a:lnTo>
                  <a:lnTo>
                    <a:pt x="40099" y="1198659"/>
                  </a:lnTo>
                  <a:lnTo>
                    <a:pt x="28171" y="1146789"/>
                  </a:lnTo>
                  <a:lnTo>
                    <a:pt x="18237" y="1089949"/>
                  </a:lnTo>
                  <a:lnTo>
                    <a:pt x="10375" y="1027880"/>
                  </a:lnTo>
                  <a:lnTo>
                    <a:pt x="4663" y="960318"/>
                  </a:lnTo>
                  <a:lnTo>
                    <a:pt x="1178" y="887004"/>
                  </a:lnTo>
                  <a:lnTo>
                    <a:pt x="0" y="807675"/>
                  </a:lnTo>
                  <a:lnTo>
                    <a:pt x="1228" y="732371"/>
                  </a:lnTo>
                  <a:lnTo>
                    <a:pt x="4857" y="661293"/>
                  </a:lnTo>
                  <a:lnTo>
                    <a:pt x="10804" y="594359"/>
                  </a:lnTo>
                  <a:lnTo>
                    <a:pt x="18987" y="531487"/>
                  </a:lnTo>
                  <a:lnTo>
                    <a:pt x="29322" y="472597"/>
                  </a:lnTo>
                  <a:lnTo>
                    <a:pt x="41728" y="417605"/>
                  </a:lnTo>
                  <a:lnTo>
                    <a:pt x="56121" y="366430"/>
                  </a:lnTo>
                  <a:lnTo>
                    <a:pt x="72418" y="318990"/>
                  </a:lnTo>
                  <a:lnTo>
                    <a:pt x="90538" y="275203"/>
                  </a:lnTo>
                  <a:lnTo>
                    <a:pt x="110396" y="234989"/>
                  </a:lnTo>
                  <a:lnTo>
                    <a:pt x="131910" y="198264"/>
                  </a:lnTo>
                  <a:lnTo>
                    <a:pt x="154999" y="164947"/>
                  </a:lnTo>
                  <a:lnTo>
                    <a:pt x="179577" y="134957"/>
                  </a:lnTo>
                  <a:lnTo>
                    <a:pt x="232877" y="84627"/>
                  </a:lnTo>
                  <a:lnTo>
                    <a:pt x="291146" y="46621"/>
                  </a:lnTo>
                  <a:lnTo>
                    <a:pt x="353724" y="20284"/>
                  </a:lnTo>
                  <a:lnTo>
                    <a:pt x="419949" y="4962"/>
                  </a:lnTo>
                  <a:lnTo>
                    <a:pt x="489158" y="0"/>
                  </a:lnTo>
                  <a:lnTo>
                    <a:pt x="4222372" y="0"/>
                  </a:lnTo>
                  <a:lnTo>
                    <a:pt x="4262731" y="1126"/>
                  </a:lnTo>
                  <a:lnTo>
                    <a:pt x="4301912" y="4552"/>
                  </a:lnTo>
                  <a:lnTo>
                    <a:pt x="4339867" y="10351"/>
                  </a:lnTo>
                  <a:lnTo>
                    <a:pt x="4411910" y="29354"/>
                  </a:lnTo>
                  <a:lnTo>
                    <a:pt x="4478475" y="58710"/>
                  </a:lnTo>
                  <a:lnTo>
                    <a:pt x="4539177" y="98994"/>
                  </a:lnTo>
                  <a:lnTo>
                    <a:pt x="4593633" y="150782"/>
                  </a:lnTo>
                  <a:lnTo>
                    <a:pt x="4618399" y="181170"/>
                  </a:lnTo>
                  <a:lnTo>
                    <a:pt x="4641459" y="214650"/>
                  </a:lnTo>
                  <a:lnTo>
                    <a:pt x="4662766" y="251293"/>
                  </a:lnTo>
                  <a:lnTo>
                    <a:pt x="4682271" y="291172"/>
                  </a:lnTo>
                  <a:lnTo>
                    <a:pt x="4699927" y="334359"/>
                  </a:lnTo>
                  <a:lnTo>
                    <a:pt x="4715685" y="380925"/>
                  </a:lnTo>
                  <a:lnTo>
                    <a:pt x="4729497" y="430943"/>
                  </a:lnTo>
                  <a:lnTo>
                    <a:pt x="4741315" y="484484"/>
                  </a:lnTo>
                  <a:lnTo>
                    <a:pt x="4751092" y="541621"/>
                  </a:lnTo>
                  <a:lnTo>
                    <a:pt x="4758780" y="602425"/>
                  </a:lnTo>
                  <a:lnTo>
                    <a:pt x="4764329" y="666968"/>
                  </a:lnTo>
                  <a:lnTo>
                    <a:pt x="4766599" y="713090"/>
                  </a:lnTo>
                  <a:lnTo>
                    <a:pt x="4766599" y="893744"/>
                  </a:lnTo>
                  <a:lnTo>
                    <a:pt x="4763929" y="941111"/>
                  </a:lnTo>
                  <a:lnTo>
                    <a:pt x="4757891" y="1002476"/>
                  </a:lnTo>
                  <a:lnTo>
                    <a:pt x="4749534" y="1060309"/>
                  </a:lnTo>
                  <a:lnTo>
                    <a:pt x="4738910" y="1114665"/>
                  </a:lnTo>
                  <a:lnTo>
                    <a:pt x="4726075" y="1165599"/>
                  </a:lnTo>
                  <a:lnTo>
                    <a:pt x="4711084" y="1213167"/>
                  </a:lnTo>
                  <a:lnTo>
                    <a:pt x="4693990" y="1257423"/>
                  </a:lnTo>
                  <a:lnTo>
                    <a:pt x="4674848" y="1298423"/>
                  </a:lnTo>
                  <a:lnTo>
                    <a:pt x="4653713" y="1336222"/>
                  </a:lnTo>
                  <a:lnTo>
                    <a:pt x="4630639" y="1370876"/>
                  </a:lnTo>
                  <a:lnTo>
                    <a:pt x="4605680" y="1402440"/>
                  </a:lnTo>
                  <a:lnTo>
                    <a:pt x="4578893" y="1430969"/>
                  </a:lnTo>
                  <a:lnTo>
                    <a:pt x="4550329" y="1456519"/>
                  </a:lnTo>
                  <a:lnTo>
                    <a:pt x="4488096" y="1498900"/>
                  </a:lnTo>
                  <a:lnTo>
                    <a:pt x="4419415" y="1530028"/>
                  </a:lnTo>
                  <a:lnTo>
                    <a:pt x="4382794" y="1541509"/>
                  </a:lnTo>
                  <a:lnTo>
                    <a:pt x="4344724" y="1550343"/>
                  </a:lnTo>
                  <a:lnTo>
                    <a:pt x="4305261" y="1556584"/>
                  </a:lnTo>
                  <a:lnTo>
                    <a:pt x="4264459" y="1560289"/>
                  </a:lnTo>
                  <a:lnTo>
                    <a:pt x="4222372" y="1561511"/>
                  </a:lnTo>
                  <a:lnTo>
                    <a:pt x="612892" y="1561511"/>
                  </a:lnTo>
                  <a:lnTo>
                    <a:pt x="280664" y="1837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10947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57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351</Words>
  <Application>Microsoft Office PowerPoint</Application>
  <PresentationFormat>Custom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BUILDING &amp; FORMATTING CHARTS</vt:lpstr>
      <vt:lpstr>BUILDING &amp; FORMATTING CHARTS</vt:lpstr>
      <vt:lpstr>BUILDING &amp; FORMATTING CHARTS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2024-09-15T17:53:39Z</dcterms:created>
  <dcterms:modified xsi:type="dcterms:W3CDTF">2024-10-05T12:31:52Z</dcterms:modified>
</cp:coreProperties>
</file>