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181B3-A392-42E5-84C9-BF21BE4924D1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B12F7-21BF-4107-8541-689E6DBB2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99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0A29-2887-4876-91D0-D0AF3C6323E3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872D-0E30-4AF4-B965-2B0C868A13D2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C82F-9ED5-4845-A974-71D596EFB695}" type="datetime1">
              <a:rPr lang="en-US" smtClean="0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C2C7-959E-4152-AA0D-CCD9FE47CC3D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88BF-C248-4C90-A9AC-47B1C0DA20D7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8227679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68E0-19BF-44A8-8571-0F55F127F7CA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4561" y="1769121"/>
            <a:ext cx="5272789" cy="5419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-29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1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39"/>
                </a:lnTo>
                <a:lnTo>
                  <a:pt x="1951376" y="295447"/>
                </a:lnTo>
                <a:lnTo>
                  <a:pt x="1953743" y="331160"/>
                </a:lnTo>
                <a:lnTo>
                  <a:pt x="1953743" y="354175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1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6" y="126153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7" y="972457"/>
                </a:moveTo>
                <a:lnTo>
                  <a:pt x="469401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9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2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87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6"/>
                </a:lnTo>
                <a:lnTo>
                  <a:pt x="886082" y="718074"/>
                </a:lnTo>
                <a:lnTo>
                  <a:pt x="862465" y="758169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7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362" y="2328610"/>
            <a:ext cx="86205" cy="8620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8310" y="1397402"/>
            <a:ext cx="4577715" cy="301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mic Sans MS"/>
              <a:cs typeface="Comic Sans MS"/>
            </a:endParaRPr>
          </a:p>
          <a:p>
            <a:pPr marL="310515">
              <a:lnSpc>
                <a:spcPct val="100000"/>
              </a:lnSpc>
            </a:pPr>
            <a:r>
              <a:rPr sz="1900" dirty="0">
                <a:latin typeface="Comic Sans MS"/>
                <a:cs typeface="Comic Sans MS"/>
              </a:rPr>
              <a:t>COMMON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FUNCTION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CATEGORIES</a:t>
            </a:r>
            <a:endParaRPr sz="1900">
              <a:latin typeface="Comic Sans MS"/>
              <a:cs typeface="Comic Sans MS"/>
            </a:endParaRPr>
          </a:p>
          <a:p>
            <a:pPr marL="516255">
              <a:lnSpc>
                <a:spcPct val="100000"/>
              </a:lnSpc>
              <a:spcBef>
                <a:spcPts val="1520"/>
              </a:spcBef>
            </a:pPr>
            <a:r>
              <a:rPr sz="1800" dirty="0">
                <a:latin typeface="Comic Sans MS"/>
                <a:cs typeface="Comic Sans MS"/>
              </a:rPr>
              <a:t>3.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TEXT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FUNCTIONS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(FEW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MORE)</a:t>
            </a:r>
            <a:endParaRPr sz="1800">
              <a:latin typeface="Comic Sans MS"/>
              <a:cs typeface="Comic Sans MS"/>
            </a:endParaRPr>
          </a:p>
          <a:p>
            <a:pPr marL="986155" marR="2781935">
              <a:lnSpc>
                <a:spcPts val="3770"/>
              </a:lnSpc>
              <a:spcBef>
                <a:spcPts val="40"/>
              </a:spcBef>
            </a:pPr>
            <a:r>
              <a:rPr sz="1900" dirty="0">
                <a:latin typeface="Comic Sans MS"/>
                <a:cs typeface="Comic Sans MS"/>
              </a:rPr>
              <a:t>LEFT </a:t>
            </a:r>
            <a:r>
              <a:rPr sz="1900" spc="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RIGHT  LEN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3" y="63"/>
                </a:lnTo>
                <a:lnTo>
                  <a:pt x="720834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905"/>
                </a:lnTo>
                <a:lnTo>
                  <a:pt x="1191536" y="481878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65288" y="1279659"/>
            <a:ext cx="84435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7" baseline="4115" dirty="0">
                <a:latin typeface="Comic Sans MS"/>
                <a:cs typeface="Comic Sans MS"/>
              </a:rPr>
              <a:t>T</a:t>
            </a:r>
            <a:r>
              <a:rPr sz="2025" b="1" spc="-37" baseline="2057" dirty="0">
                <a:latin typeface="Comic Sans MS"/>
                <a:cs typeface="Comic Sans MS"/>
              </a:rPr>
              <a:t>ry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2025" b="1" spc="-44" baseline="2057" dirty="0">
                <a:latin typeface="Comic Sans MS"/>
                <a:cs typeface="Comic Sans MS"/>
              </a:rPr>
              <a:t>th</a:t>
            </a:r>
            <a:r>
              <a:rPr sz="1350" b="1" spc="-30" dirty="0">
                <a:latin typeface="Comic Sans MS"/>
                <a:cs typeface="Comic Sans MS"/>
              </a:rPr>
              <a:t>ese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992002" y="1517483"/>
            <a:ext cx="766807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f</a:t>
            </a:r>
            <a:r>
              <a:rPr sz="2025" b="1" spc="-44" baseline="2057" dirty="0">
                <a:latin typeface="Comic Sans MS"/>
                <a:cs typeface="Comic Sans MS"/>
              </a:rPr>
              <a:t>ucnti</a:t>
            </a:r>
            <a:r>
              <a:rPr sz="1350" b="1" spc="-30" dirty="0">
                <a:latin typeface="Comic Sans MS"/>
                <a:cs typeface="Comic Sans MS"/>
              </a:rPr>
              <a:t>ons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7375"/>
            <a:ext cx="7550784" cy="1383030"/>
          </a:xfrm>
          <a:custGeom>
            <a:avLst/>
            <a:gdLst/>
            <a:ahLst/>
            <a:cxnLst/>
            <a:rect l="l" t="t" r="r" b="b"/>
            <a:pathLst>
              <a:path w="7550784" h="1383030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550784" h="1383030">
                <a:moveTo>
                  <a:pt x="7550251" y="1048219"/>
                </a:moveTo>
                <a:lnTo>
                  <a:pt x="7546645" y="998956"/>
                </a:lnTo>
                <a:lnTo>
                  <a:pt x="7536142" y="951928"/>
                </a:lnTo>
                <a:lnTo>
                  <a:pt x="7519276" y="907669"/>
                </a:lnTo>
                <a:lnTo>
                  <a:pt x="7496543" y="866686"/>
                </a:lnTo>
                <a:lnTo>
                  <a:pt x="7468489" y="829500"/>
                </a:lnTo>
                <a:lnTo>
                  <a:pt x="7435596" y="796607"/>
                </a:lnTo>
                <a:lnTo>
                  <a:pt x="7398410" y="768553"/>
                </a:lnTo>
                <a:lnTo>
                  <a:pt x="7357427" y="745820"/>
                </a:lnTo>
                <a:lnTo>
                  <a:pt x="7313168" y="728954"/>
                </a:lnTo>
                <a:lnTo>
                  <a:pt x="7266140" y="718451"/>
                </a:lnTo>
                <a:lnTo>
                  <a:pt x="7216876" y="714844"/>
                </a:lnTo>
                <a:lnTo>
                  <a:pt x="634161" y="714844"/>
                </a:lnTo>
                <a:lnTo>
                  <a:pt x="584898" y="718451"/>
                </a:lnTo>
                <a:lnTo>
                  <a:pt x="537883" y="728954"/>
                </a:lnTo>
                <a:lnTo>
                  <a:pt x="493623" y="745820"/>
                </a:lnTo>
                <a:lnTo>
                  <a:pt x="452640" y="768553"/>
                </a:lnTo>
                <a:lnTo>
                  <a:pt x="415442" y="796607"/>
                </a:lnTo>
                <a:lnTo>
                  <a:pt x="382562" y="829500"/>
                </a:lnTo>
                <a:lnTo>
                  <a:pt x="354495" y="866686"/>
                </a:lnTo>
                <a:lnTo>
                  <a:pt x="331774" y="907669"/>
                </a:lnTo>
                <a:lnTo>
                  <a:pt x="314909" y="951928"/>
                </a:lnTo>
                <a:lnTo>
                  <a:pt x="304406" y="998956"/>
                </a:lnTo>
                <a:lnTo>
                  <a:pt x="300786" y="1048219"/>
                </a:lnTo>
                <a:lnTo>
                  <a:pt x="300786" y="1049096"/>
                </a:lnTo>
                <a:lnTo>
                  <a:pt x="304406" y="1098359"/>
                </a:lnTo>
                <a:lnTo>
                  <a:pt x="314909" y="1145387"/>
                </a:lnTo>
                <a:lnTo>
                  <a:pt x="331774" y="1189647"/>
                </a:lnTo>
                <a:lnTo>
                  <a:pt x="354495" y="1230630"/>
                </a:lnTo>
                <a:lnTo>
                  <a:pt x="382562" y="1267815"/>
                </a:lnTo>
                <a:lnTo>
                  <a:pt x="415442" y="1300708"/>
                </a:lnTo>
                <a:lnTo>
                  <a:pt x="452640" y="1328762"/>
                </a:lnTo>
                <a:lnTo>
                  <a:pt x="493623" y="1351483"/>
                </a:lnTo>
                <a:lnTo>
                  <a:pt x="537883" y="1368361"/>
                </a:lnTo>
                <a:lnTo>
                  <a:pt x="584898" y="1378864"/>
                </a:lnTo>
                <a:lnTo>
                  <a:pt x="634161" y="1382471"/>
                </a:lnTo>
                <a:lnTo>
                  <a:pt x="7216876" y="1382471"/>
                </a:lnTo>
                <a:lnTo>
                  <a:pt x="7266140" y="1378864"/>
                </a:lnTo>
                <a:lnTo>
                  <a:pt x="7313168" y="1368361"/>
                </a:lnTo>
                <a:lnTo>
                  <a:pt x="7357427" y="1351483"/>
                </a:lnTo>
                <a:lnTo>
                  <a:pt x="7398410" y="1328762"/>
                </a:lnTo>
                <a:lnTo>
                  <a:pt x="7435596" y="1300708"/>
                </a:lnTo>
                <a:lnTo>
                  <a:pt x="7468489" y="1267815"/>
                </a:lnTo>
                <a:lnTo>
                  <a:pt x="7496543" y="1230630"/>
                </a:lnTo>
                <a:lnTo>
                  <a:pt x="7519276" y="1189647"/>
                </a:lnTo>
                <a:lnTo>
                  <a:pt x="7536142" y="1145387"/>
                </a:lnTo>
                <a:lnTo>
                  <a:pt x="7546645" y="1098359"/>
                </a:lnTo>
                <a:lnTo>
                  <a:pt x="7550251" y="1049096"/>
                </a:lnTo>
                <a:lnTo>
                  <a:pt x="7550251" y="1048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736638" y="264200"/>
            <a:ext cx="81851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b="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LEF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77762" y="2408170"/>
            <a:ext cx="6146800" cy="858519"/>
          </a:xfrm>
          <a:custGeom>
            <a:avLst/>
            <a:gdLst/>
            <a:ahLst/>
            <a:cxnLst/>
            <a:rect l="l" t="t" r="r" b="b"/>
            <a:pathLst>
              <a:path w="6146800" h="858520">
                <a:moveTo>
                  <a:pt x="5814474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1"/>
                </a:lnTo>
                <a:lnTo>
                  <a:pt x="3614" y="574342"/>
                </a:lnTo>
                <a:lnTo>
                  <a:pt x="0" y="5250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5814477" y="0"/>
                </a:lnTo>
                <a:lnTo>
                  <a:pt x="5863737" y="3614"/>
                </a:lnTo>
                <a:lnTo>
                  <a:pt x="5910757" y="14114"/>
                </a:lnTo>
                <a:lnTo>
                  <a:pt x="5955016" y="30984"/>
                </a:lnTo>
                <a:lnTo>
                  <a:pt x="5996000" y="53708"/>
                </a:lnTo>
                <a:lnTo>
                  <a:pt x="6033192" y="81771"/>
                </a:lnTo>
                <a:lnTo>
                  <a:pt x="6066077" y="114656"/>
                </a:lnTo>
                <a:lnTo>
                  <a:pt x="6094140" y="151848"/>
                </a:lnTo>
                <a:lnTo>
                  <a:pt x="6116864" y="192832"/>
                </a:lnTo>
                <a:lnTo>
                  <a:pt x="6133734" y="237091"/>
                </a:lnTo>
                <a:lnTo>
                  <a:pt x="6144234" y="284111"/>
                </a:lnTo>
                <a:lnTo>
                  <a:pt x="6146665" y="317238"/>
                </a:lnTo>
                <a:lnTo>
                  <a:pt x="6146665" y="541214"/>
                </a:lnTo>
                <a:lnTo>
                  <a:pt x="6133734" y="621361"/>
                </a:lnTo>
                <a:lnTo>
                  <a:pt x="6116864" y="665621"/>
                </a:lnTo>
                <a:lnTo>
                  <a:pt x="6094140" y="706605"/>
                </a:lnTo>
                <a:lnTo>
                  <a:pt x="6066077" y="743797"/>
                </a:lnTo>
                <a:lnTo>
                  <a:pt x="6033192" y="776682"/>
                </a:lnTo>
                <a:lnTo>
                  <a:pt x="5996000" y="804745"/>
                </a:lnTo>
                <a:lnTo>
                  <a:pt x="5955016" y="827469"/>
                </a:lnTo>
                <a:lnTo>
                  <a:pt x="5910757" y="844339"/>
                </a:lnTo>
                <a:lnTo>
                  <a:pt x="5863737" y="854839"/>
                </a:lnTo>
                <a:lnTo>
                  <a:pt x="5814474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1395" y="2432180"/>
            <a:ext cx="580072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Suppose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have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"ProductName"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table,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and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want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extract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first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3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characters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from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each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product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name.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098" y="972910"/>
            <a:ext cx="693293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0" marR="5080" indent="-2204085">
              <a:lnSpc>
                <a:spcPct val="112500"/>
              </a:lnSpc>
              <a:spcBef>
                <a:spcPts val="100"/>
              </a:spcBef>
            </a:pPr>
            <a:r>
              <a:rPr sz="1500" b="1" spc="-5" dirty="0">
                <a:latin typeface="Comic Sans MS"/>
                <a:cs typeface="Comic Sans MS"/>
              </a:rPr>
              <a:t>The LEFT function in DAX returns </a:t>
            </a:r>
            <a:r>
              <a:rPr sz="1500" b="1" dirty="0">
                <a:latin typeface="Comic Sans MS"/>
                <a:cs typeface="Comic Sans MS"/>
              </a:rPr>
              <a:t>a </a:t>
            </a:r>
            <a:r>
              <a:rPr sz="1500" b="1" spc="-5" dirty="0">
                <a:latin typeface="Comic Sans MS"/>
                <a:cs typeface="Comic Sans MS"/>
              </a:rPr>
              <a:t>specified number of characters from </a:t>
            </a:r>
            <a:r>
              <a:rPr sz="1500" b="1" spc="-64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the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start of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</a:t>
            </a:r>
            <a:r>
              <a:rPr sz="1500" b="1" spc="-5" dirty="0">
                <a:latin typeface="Comic Sans MS"/>
                <a:cs typeface="Comic Sans MS"/>
              </a:rPr>
              <a:t> text</a:t>
            </a:r>
            <a:r>
              <a:rPr sz="1500" b="1" spc="-1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string.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526" y="2405343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810" y="178022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15992" y="1769867"/>
            <a:ext cx="5492115" cy="457834"/>
          </a:xfrm>
          <a:custGeom>
            <a:avLst/>
            <a:gdLst/>
            <a:ahLst/>
            <a:cxnLst/>
            <a:rect l="l" t="t" r="r" b="b"/>
            <a:pathLst>
              <a:path w="5492115" h="457835">
                <a:moveTo>
                  <a:pt x="5262954" y="457353"/>
                </a:moveTo>
                <a:lnTo>
                  <a:pt x="228674" y="457353"/>
                </a:lnTo>
                <a:lnTo>
                  <a:pt x="182590" y="452707"/>
                </a:lnTo>
                <a:lnTo>
                  <a:pt x="139665" y="439382"/>
                </a:lnTo>
                <a:lnTo>
                  <a:pt x="100821" y="418299"/>
                </a:lnTo>
                <a:lnTo>
                  <a:pt x="66977" y="390375"/>
                </a:lnTo>
                <a:lnTo>
                  <a:pt x="39054" y="356531"/>
                </a:lnTo>
                <a:lnTo>
                  <a:pt x="17970" y="317687"/>
                </a:lnTo>
                <a:lnTo>
                  <a:pt x="4645" y="274762"/>
                </a:lnTo>
                <a:lnTo>
                  <a:pt x="0" y="228677"/>
                </a:lnTo>
                <a:lnTo>
                  <a:pt x="4645" y="182590"/>
                </a:lnTo>
                <a:lnTo>
                  <a:pt x="17970" y="139665"/>
                </a:lnTo>
                <a:lnTo>
                  <a:pt x="39054" y="100821"/>
                </a:lnTo>
                <a:lnTo>
                  <a:pt x="66977" y="66977"/>
                </a:lnTo>
                <a:lnTo>
                  <a:pt x="100821" y="39054"/>
                </a:lnTo>
                <a:lnTo>
                  <a:pt x="139665" y="17970"/>
                </a:lnTo>
                <a:lnTo>
                  <a:pt x="182590" y="4645"/>
                </a:lnTo>
                <a:lnTo>
                  <a:pt x="228676" y="0"/>
                </a:lnTo>
                <a:lnTo>
                  <a:pt x="5262953" y="0"/>
                </a:lnTo>
                <a:lnTo>
                  <a:pt x="5309039" y="4645"/>
                </a:lnTo>
                <a:lnTo>
                  <a:pt x="5351964" y="17970"/>
                </a:lnTo>
                <a:lnTo>
                  <a:pt x="5390808" y="39054"/>
                </a:lnTo>
                <a:lnTo>
                  <a:pt x="5424651" y="66977"/>
                </a:lnTo>
                <a:lnTo>
                  <a:pt x="5452575" y="100821"/>
                </a:lnTo>
                <a:lnTo>
                  <a:pt x="5473659" y="139665"/>
                </a:lnTo>
                <a:lnTo>
                  <a:pt x="5486983" y="182590"/>
                </a:lnTo>
                <a:lnTo>
                  <a:pt x="5491629" y="228675"/>
                </a:lnTo>
                <a:lnTo>
                  <a:pt x="5486983" y="274762"/>
                </a:lnTo>
                <a:lnTo>
                  <a:pt x="5473659" y="317687"/>
                </a:lnTo>
                <a:lnTo>
                  <a:pt x="5452575" y="356531"/>
                </a:lnTo>
                <a:lnTo>
                  <a:pt x="5424651" y="390375"/>
                </a:lnTo>
                <a:lnTo>
                  <a:pt x="5390808" y="418299"/>
                </a:lnTo>
                <a:lnTo>
                  <a:pt x="5351964" y="439382"/>
                </a:lnTo>
                <a:lnTo>
                  <a:pt x="5309039" y="452707"/>
                </a:lnTo>
                <a:lnTo>
                  <a:pt x="5262954" y="45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94550" y="1868896"/>
            <a:ext cx="253492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LEFT(&lt;text&gt;,</a:t>
            </a:r>
            <a:r>
              <a:rPr sz="1450" b="1" spc="-3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&lt;num_chars&gt;)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0959" y="3571425"/>
            <a:ext cx="6304915" cy="733425"/>
          </a:xfrm>
          <a:custGeom>
            <a:avLst/>
            <a:gdLst/>
            <a:ahLst/>
            <a:cxnLst/>
            <a:rect l="l" t="t" r="r" b="b"/>
            <a:pathLst>
              <a:path w="6304915" h="733425">
                <a:moveTo>
                  <a:pt x="5971694" y="733259"/>
                </a:moveTo>
                <a:lnTo>
                  <a:pt x="333371" y="733259"/>
                </a:lnTo>
                <a:lnTo>
                  <a:pt x="284111" y="729645"/>
                </a:lnTo>
                <a:lnTo>
                  <a:pt x="237091" y="719145"/>
                </a:lnTo>
                <a:lnTo>
                  <a:pt x="192832" y="702275"/>
                </a:lnTo>
                <a:lnTo>
                  <a:pt x="151848" y="679551"/>
                </a:lnTo>
                <a:lnTo>
                  <a:pt x="114656" y="651488"/>
                </a:lnTo>
                <a:lnTo>
                  <a:pt x="81771" y="618603"/>
                </a:lnTo>
                <a:lnTo>
                  <a:pt x="53708" y="581410"/>
                </a:lnTo>
                <a:lnTo>
                  <a:pt x="30984" y="540427"/>
                </a:lnTo>
                <a:lnTo>
                  <a:pt x="14114" y="496167"/>
                </a:lnTo>
                <a:lnTo>
                  <a:pt x="3614" y="449148"/>
                </a:lnTo>
                <a:lnTo>
                  <a:pt x="0" y="39988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971691" y="0"/>
                </a:lnTo>
                <a:lnTo>
                  <a:pt x="6020955" y="3614"/>
                </a:lnTo>
                <a:lnTo>
                  <a:pt x="6067974" y="14114"/>
                </a:lnTo>
                <a:lnTo>
                  <a:pt x="6112233" y="30984"/>
                </a:lnTo>
                <a:lnTo>
                  <a:pt x="6153217" y="53708"/>
                </a:lnTo>
                <a:lnTo>
                  <a:pt x="6190409" y="81771"/>
                </a:lnTo>
                <a:lnTo>
                  <a:pt x="6223295" y="114656"/>
                </a:lnTo>
                <a:lnTo>
                  <a:pt x="6251357" y="151848"/>
                </a:lnTo>
                <a:lnTo>
                  <a:pt x="6274081" y="192832"/>
                </a:lnTo>
                <a:lnTo>
                  <a:pt x="6290951" y="237091"/>
                </a:lnTo>
                <a:lnTo>
                  <a:pt x="6301451" y="284111"/>
                </a:lnTo>
                <a:lnTo>
                  <a:pt x="6304315" y="323134"/>
                </a:lnTo>
                <a:lnTo>
                  <a:pt x="6304315" y="410125"/>
                </a:lnTo>
                <a:lnTo>
                  <a:pt x="6301451" y="449148"/>
                </a:lnTo>
                <a:lnTo>
                  <a:pt x="6290951" y="496167"/>
                </a:lnTo>
                <a:lnTo>
                  <a:pt x="6274081" y="540427"/>
                </a:lnTo>
                <a:lnTo>
                  <a:pt x="6251357" y="581410"/>
                </a:lnTo>
                <a:lnTo>
                  <a:pt x="6223295" y="618603"/>
                </a:lnTo>
                <a:lnTo>
                  <a:pt x="6190409" y="651488"/>
                </a:lnTo>
                <a:lnTo>
                  <a:pt x="6153217" y="679551"/>
                </a:lnTo>
                <a:lnTo>
                  <a:pt x="6112233" y="702275"/>
                </a:lnTo>
                <a:lnTo>
                  <a:pt x="6067974" y="719145"/>
                </a:lnTo>
                <a:lnTo>
                  <a:pt x="6020955" y="729645"/>
                </a:lnTo>
                <a:lnTo>
                  <a:pt x="5971694" y="733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6437" y="3632353"/>
            <a:ext cx="54743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Productname_Left</a:t>
            </a:r>
            <a:r>
              <a:rPr sz="1750" b="1" spc="-5" dirty="0">
                <a:latin typeface="Comic Sans MS"/>
                <a:cs typeface="Comic Sans MS"/>
              </a:rPr>
              <a:t> =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LEFT(Sales[ProductName],</a:t>
            </a:r>
            <a:r>
              <a:rPr sz="1750" b="1" spc="-5" dirty="0">
                <a:latin typeface="Comic Sans MS"/>
                <a:cs typeface="Comic Sans MS"/>
              </a:rPr>
              <a:t> 3)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5" name="object 25"/>
          <p:cNvSpPr txBox="1"/>
          <p:nvPr/>
        </p:nvSpPr>
        <p:spPr>
          <a:xfrm>
            <a:off x="559016" y="4640599"/>
            <a:ext cx="6903084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 DAX formula will extract the first 3 characters from the "ProductName" column for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each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table.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example,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product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name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"Chair",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result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be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"Cha".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1645" y="812443"/>
            <a:ext cx="8762365" cy="1468755"/>
          </a:xfrm>
          <a:custGeom>
            <a:avLst/>
            <a:gdLst/>
            <a:ahLst/>
            <a:cxnLst/>
            <a:rect l="l" t="t" r="r" b="b"/>
            <a:pathLst>
              <a:path w="8762365" h="1468755">
                <a:moveTo>
                  <a:pt x="7572565" y="311315"/>
                </a:moveTo>
                <a:lnTo>
                  <a:pt x="7559827" y="231711"/>
                </a:lnTo>
                <a:lnTo>
                  <a:pt x="7543343" y="188455"/>
                </a:lnTo>
                <a:lnTo>
                  <a:pt x="7521143" y="148412"/>
                </a:lnTo>
                <a:lnTo>
                  <a:pt x="7493711" y="112064"/>
                </a:lnTo>
                <a:lnTo>
                  <a:pt x="7461567" y="79921"/>
                </a:lnTo>
                <a:lnTo>
                  <a:pt x="7425220" y="52489"/>
                </a:lnTo>
                <a:lnTo>
                  <a:pt x="7385164" y="30289"/>
                </a:lnTo>
                <a:lnTo>
                  <a:pt x="7341921" y="13792"/>
                </a:lnTo>
                <a:lnTo>
                  <a:pt x="7295959" y="3530"/>
                </a:lnTo>
                <a:lnTo>
                  <a:pt x="7247826" y="0"/>
                </a:lnTo>
                <a:lnTo>
                  <a:pt x="325805" y="0"/>
                </a:lnTo>
                <a:lnTo>
                  <a:pt x="277660" y="3530"/>
                </a:lnTo>
                <a:lnTo>
                  <a:pt x="231711" y="13792"/>
                </a:lnTo>
                <a:lnTo>
                  <a:pt x="188455" y="30289"/>
                </a:lnTo>
                <a:lnTo>
                  <a:pt x="148399" y="52489"/>
                </a:lnTo>
                <a:lnTo>
                  <a:pt x="112052" y="79921"/>
                </a:lnTo>
                <a:lnTo>
                  <a:pt x="79908" y="112064"/>
                </a:lnTo>
                <a:lnTo>
                  <a:pt x="52489" y="148412"/>
                </a:lnTo>
                <a:lnTo>
                  <a:pt x="30276" y="188455"/>
                </a:lnTo>
                <a:lnTo>
                  <a:pt x="13792" y="231711"/>
                </a:lnTo>
                <a:lnTo>
                  <a:pt x="3530" y="277672"/>
                </a:lnTo>
                <a:lnTo>
                  <a:pt x="0" y="325818"/>
                </a:lnTo>
                <a:lnTo>
                  <a:pt x="3530" y="373964"/>
                </a:lnTo>
                <a:lnTo>
                  <a:pt x="13792" y="419912"/>
                </a:lnTo>
                <a:lnTo>
                  <a:pt x="30276" y="463169"/>
                </a:lnTo>
                <a:lnTo>
                  <a:pt x="52489" y="503224"/>
                </a:lnTo>
                <a:lnTo>
                  <a:pt x="79908" y="539572"/>
                </a:lnTo>
                <a:lnTo>
                  <a:pt x="112052" y="571715"/>
                </a:lnTo>
                <a:lnTo>
                  <a:pt x="148399" y="599135"/>
                </a:lnTo>
                <a:lnTo>
                  <a:pt x="188455" y="621347"/>
                </a:lnTo>
                <a:lnTo>
                  <a:pt x="231711" y="637832"/>
                </a:lnTo>
                <a:lnTo>
                  <a:pt x="277660" y="648093"/>
                </a:lnTo>
                <a:lnTo>
                  <a:pt x="325805" y="651624"/>
                </a:lnTo>
                <a:lnTo>
                  <a:pt x="7247814" y="651624"/>
                </a:lnTo>
                <a:lnTo>
                  <a:pt x="7295959" y="648093"/>
                </a:lnTo>
                <a:lnTo>
                  <a:pt x="7341921" y="637832"/>
                </a:lnTo>
                <a:lnTo>
                  <a:pt x="7385164" y="621347"/>
                </a:lnTo>
                <a:lnTo>
                  <a:pt x="7425220" y="599135"/>
                </a:lnTo>
                <a:lnTo>
                  <a:pt x="7461567" y="571715"/>
                </a:lnTo>
                <a:lnTo>
                  <a:pt x="7493711" y="539572"/>
                </a:lnTo>
                <a:lnTo>
                  <a:pt x="7521143" y="503224"/>
                </a:lnTo>
                <a:lnTo>
                  <a:pt x="7543343" y="463169"/>
                </a:lnTo>
                <a:lnTo>
                  <a:pt x="7559827" y="419912"/>
                </a:lnTo>
                <a:lnTo>
                  <a:pt x="7570102" y="373964"/>
                </a:lnTo>
                <a:lnTo>
                  <a:pt x="7572565" y="340321"/>
                </a:lnTo>
                <a:lnTo>
                  <a:pt x="7572565" y="311315"/>
                </a:lnTo>
                <a:close/>
              </a:path>
              <a:path w="8762365" h="1468755">
                <a:moveTo>
                  <a:pt x="8762124" y="861923"/>
                </a:moveTo>
                <a:lnTo>
                  <a:pt x="8750452" y="794156"/>
                </a:lnTo>
                <a:lnTo>
                  <a:pt x="8735250" y="755281"/>
                </a:lnTo>
                <a:lnTo>
                  <a:pt x="8714651" y="717638"/>
                </a:lnTo>
                <a:lnTo>
                  <a:pt x="8689035" y="681774"/>
                </a:lnTo>
                <a:lnTo>
                  <a:pt x="8658771" y="648195"/>
                </a:lnTo>
                <a:lnTo>
                  <a:pt x="8624265" y="617423"/>
                </a:lnTo>
                <a:lnTo>
                  <a:pt x="8585911" y="589965"/>
                </a:lnTo>
                <a:lnTo>
                  <a:pt x="8544065" y="566331"/>
                </a:lnTo>
                <a:lnTo>
                  <a:pt x="8499157" y="547065"/>
                </a:lnTo>
                <a:lnTo>
                  <a:pt x="8451532" y="532650"/>
                </a:lnTo>
                <a:lnTo>
                  <a:pt x="8401609" y="523633"/>
                </a:lnTo>
                <a:lnTo>
                  <a:pt x="8349767" y="520509"/>
                </a:lnTo>
                <a:lnTo>
                  <a:pt x="7986890" y="520509"/>
                </a:lnTo>
                <a:lnTo>
                  <a:pt x="7935061" y="523633"/>
                </a:lnTo>
                <a:lnTo>
                  <a:pt x="7885138" y="532650"/>
                </a:lnTo>
                <a:lnTo>
                  <a:pt x="7837525" y="547065"/>
                </a:lnTo>
                <a:lnTo>
                  <a:pt x="7792606" y="566331"/>
                </a:lnTo>
                <a:lnTo>
                  <a:pt x="7750784" y="589965"/>
                </a:lnTo>
                <a:lnTo>
                  <a:pt x="7712418" y="617423"/>
                </a:lnTo>
                <a:lnTo>
                  <a:pt x="7677925" y="648195"/>
                </a:lnTo>
                <a:lnTo>
                  <a:pt x="7647673" y="681774"/>
                </a:lnTo>
                <a:lnTo>
                  <a:pt x="7622045" y="717638"/>
                </a:lnTo>
                <a:lnTo>
                  <a:pt x="7601445" y="755281"/>
                </a:lnTo>
                <a:lnTo>
                  <a:pt x="7586243" y="794156"/>
                </a:lnTo>
                <a:lnTo>
                  <a:pt x="7576845" y="833780"/>
                </a:lnTo>
                <a:lnTo>
                  <a:pt x="7573632" y="873620"/>
                </a:lnTo>
                <a:lnTo>
                  <a:pt x="7577150" y="913930"/>
                </a:lnTo>
                <a:lnTo>
                  <a:pt x="7587412" y="954951"/>
                </a:lnTo>
                <a:lnTo>
                  <a:pt x="7603960" y="995908"/>
                </a:lnTo>
                <a:lnTo>
                  <a:pt x="7626375" y="1036015"/>
                </a:lnTo>
                <a:lnTo>
                  <a:pt x="7654201" y="1074483"/>
                </a:lnTo>
                <a:lnTo>
                  <a:pt x="7686992" y="1110551"/>
                </a:lnTo>
                <a:lnTo>
                  <a:pt x="7724318" y="1143444"/>
                </a:lnTo>
                <a:lnTo>
                  <a:pt x="7765707" y="1172349"/>
                </a:lnTo>
                <a:lnTo>
                  <a:pt x="7810754" y="1196517"/>
                </a:lnTo>
                <a:lnTo>
                  <a:pt x="7810754" y="1468335"/>
                </a:lnTo>
                <a:lnTo>
                  <a:pt x="8091437" y="1234973"/>
                </a:lnTo>
                <a:lnTo>
                  <a:pt x="8349767" y="1234973"/>
                </a:lnTo>
                <a:lnTo>
                  <a:pt x="8401609" y="1231849"/>
                </a:lnTo>
                <a:lnTo>
                  <a:pt x="8451532" y="1222806"/>
                </a:lnTo>
                <a:lnTo>
                  <a:pt x="8499145" y="1208328"/>
                </a:lnTo>
                <a:lnTo>
                  <a:pt x="8544065" y="1188910"/>
                </a:lnTo>
                <a:lnTo>
                  <a:pt x="8585898" y="1165059"/>
                </a:lnTo>
                <a:lnTo>
                  <a:pt x="8624265" y="1137259"/>
                </a:lnTo>
                <a:lnTo>
                  <a:pt x="8658771" y="1106004"/>
                </a:lnTo>
                <a:lnTo>
                  <a:pt x="8689022" y="1071791"/>
                </a:lnTo>
                <a:lnTo>
                  <a:pt x="8714651" y="1035113"/>
                </a:lnTo>
                <a:lnTo>
                  <a:pt x="8735250" y="996454"/>
                </a:lnTo>
                <a:lnTo>
                  <a:pt x="8750452" y="956335"/>
                </a:lnTo>
                <a:lnTo>
                  <a:pt x="8759850" y="915225"/>
                </a:lnTo>
                <a:lnTo>
                  <a:pt x="8762124" y="885825"/>
                </a:lnTo>
                <a:lnTo>
                  <a:pt x="8762124" y="861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77762" y="2677647"/>
            <a:ext cx="5461635" cy="922655"/>
            <a:chOff x="1277762" y="2677647"/>
            <a:chExt cx="5461635" cy="922655"/>
          </a:xfrm>
        </p:grpSpPr>
        <p:sp>
          <p:nvSpPr>
            <p:cNvPr id="5" name="object 5"/>
            <p:cNvSpPr/>
            <p:nvPr/>
          </p:nvSpPr>
          <p:spPr>
            <a:xfrm>
              <a:off x="3531333" y="3349882"/>
              <a:ext cx="53975" cy="45720"/>
            </a:xfrm>
            <a:custGeom>
              <a:avLst/>
              <a:gdLst/>
              <a:ahLst/>
              <a:cxnLst/>
              <a:rect l="l" t="t" r="r" b="b"/>
              <a:pathLst>
                <a:path w="53975" h="45720">
                  <a:moveTo>
                    <a:pt x="21014" y="45184"/>
                  </a:moveTo>
                  <a:lnTo>
                    <a:pt x="9138" y="44514"/>
                  </a:lnTo>
                  <a:lnTo>
                    <a:pt x="2440" y="39112"/>
                  </a:lnTo>
                  <a:lnTo>
                    <a:pt x="0" y="30896"/>
                  </a:lnTo>
                  <a:lnTo>
                    <a:pt x="773" y="19823"/>
                  </a:lnTo>
                  <a:lnTo>
                    <a:pt x="4048" y="9108"/>
                  </a:lnTo>
                  <a:lnTo>
                    <a:pt x="9108" y="1964"/>
                  </a:lnTo>
                  <a:lnTo>
                    <a:pt x="18127" y="0"/>
                  </a:lnTo>
                  <a:lnTo>
                    <a:pt x="30539" y="1250"/>
                  </a:lnTo>
                  <a:lnTo>
                    <a:pt x="41523" y="3571"/>
                  </a:lnTo>
                  <a:lnTo>
                    <a:pt x="46255" y="4822"/>
                  </a:lnTo>
                  <a:lnTo>
                    <a:pt x="53875" y="16252"/>
                  </a:lnTo>
                  <a:lnTo>
                    <a:pt x="36462" y="37102"/>
                  </a:lnTo>
                  <a:lnTo>
                    <a:pt x="21014" y="4518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7762" y="2677647"/>
              <a:ext cx="5461635" cy="922655"/>
            </a:xfrm>
            <a:custGeom>
              <a:avLst/>
              <a:gdLst/>
              <a:ahLst/>
              <a:cxnLst/>
              <a:rect l="l" t="t" r="r" b="b"/>
              <a:pathLst>
                <a:path w="5461634" h="922654">
                  <a:moveTo>
                    <a:pt x="5128193" y="922352"/>
                  </a:moveTo>
                  <a:lnTo>
                    <a:pt x="333375" y="922352"/>
                  </a:lnTo>
                  <a:lnTo>
                    <a:pt x="284111" y="918737"/>
                  </a:lnTo>
                  <a:lnTo>
                    <a:pt x="237091" y="908237"/>
                  </a:lnTo>
                  <a:lnTo>
                    <a:pt x="192832" y="891367"/>
                  </a:lnTo>
                  <a:lnTo>
                    <a:pt x="151848" y="868643"/>
                  </a:lnTo>
                  <a:lnTo>
                    <a:pt x="114656" y="840581"/>
                  </a:lnTo>
                  <a:lnTo>
                    <a:pt x="81771" y="807695"/>
                  </a:lnTo>
                  <a:lnTo>
                    <a:pt x="53708" y="770503"/>
                  </a:lnTo>
                  <a:lnTo>
                    <a:pt x="30984" y="729519"/>
                  </a:lnTo>
                  <a:lnTo>
                    <a:pt x="14114" y="685260"/>
                  </a:lnTo>
                  <a:lnTo>
                    <a:pt x="3614" y="638240"/>
                  </a:lnTo>
                  <a:lnTo>
                    <a:pt x="0" y="58897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128193" y="0"/>
                  </a:lnTo>
                  <a:lnTo>
                    <a:pt x="5177457" y="3614"/>
                  </a:lnTo>
                  <a:lnTo>
                    <a:pt x="5224476" y="14114"/>
                  </a:lnTo>
                  <a:lnTo>
                    <a:pt x="5268736" y="30984"/>
                  </a:lnTo>
                  <a:lnTo>
                    <a:pt x="5309719" y="53708"/>
                  </a:lnTo>
                  <a:lnTo>
                    <a:pt x="5346912" y="81771"/>
                  </a:lnTo>
                  <a:lnTo>
                    <a:pt x="5379797" y="114656"/>
                  </a:lnTo>
                  <a:lnTo>
                    <a:pt x="5407860" y="151848"/>
                  </a:lnTo>
                  <a:lnTo>
                    <a:pt x="5430584" y="192832"/>
                  </a:lnTo>
                  <a:lnTo>
                    <a:pt x="5447454" y="237091"/>
                  </a:lnTo>
                  <a:lnTo>
                    <a:pt x="5457954" y="284111"/>
                  </a:lnTo>
                  <a:lnTo>
                    <a:pt x="5461569" y="333374"/>
                  </a:lnTo>
                  <a:lnTo>
                    <a:pt x="5461569" y="588977"/>
                  </a:lnTo>
                  <a:lnTo>
                    <a:pt x="5457954" y="638240"/>
                  </a:lnTo>
                  <a:lnTo>
                    <a:pt x="5447454" y="685260"/>
                  </a:lnTo>
                  <a:lnTo>
                    <a:pt x="5430584" y="729519"/>
                  </a:lnTo>
                  <a:lnTo>
                    <a:pt x="5407860" y="770503"/>
                  </a:lnTo>
                  <a:lnTo>
                    <a:pt x="5379797" y="807695"/>
                  </a:lnTo>
                  <a:lnTo>
                    <a:pt x="5346912" y="840581"/>
                  </a:lnTo>
                  <a:lnTo>
                    <a:pt x="5309719" y="868643"/>
                  </a:lnTo>
                  <a:lnTo>
                    <a:pt x="5268736" y="891367"/>
                  </a:lnTo>
                  <a:lnTo>
                    <a:pt x="5224476" y="908237"/>
                  </a:lnTo>
                  <a:lnTo>
                    <a:pt x="5177457" y="918737"/>
                  </a:lnTo>
                  <a:lnTo>
                    <a:pt x="5128193" y="922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263344" y="108598"/>
            <a:ext cx="2721610" cy="565150"/>
          </a:xfrm>
          <a:custGeom>
            <a:avLst/>
            <a:gdLst/>
            <a:ahLst/>
            <a:cxnLst/>
            <a:rect l="l" t="t" r="r" b="b"/>
            <a:pathLst>
              <a:path w="2721610" h="565150">
                <a:moveTo>
                  <a:pt x="2439559" y="564553"/>
                </a:moveTo>
                <a:lnTo>
                  <a:pt x="282276" y="564553"/>
                </a:lnTo>
                <a:lnTo>
                  <a:pt x="226950" y="559079"/>
                </a:lnTo>
                <a:lnTo>
                  <a:pt x="174254" y="543066"/>
                </a:lnTo>
                <a:lnTo>
                  <a:pt x="125669" y="517127"/>
                </a:lnTo>
                <a:lnTo>
                  <a:pt x="82676" y="481876"/>
                </a:lnTo>
                <a:lnTo>
                  <a:pt x="47425" y="438883"/>
                </a:lnTo>
                <a:lnTo>
                  <a:pt x="21487" y="390299"/>
                </a:lnTo>
                <a:lnTo>
                  <a:pt x="5473" y="337602"/>
                </a:lnTo>
                <a:lnTo>
                  <a:pt x="0" y="282276"/>
                </a:lnTo>
                <a:lnTo>
                  <a:pt x="5473" y="226949"/>
                </a:lnTo>
                <a:lnTo>
                  <a:pt x="21487" y="174253"/>
                </a:lnTo>
                <a:lnTo>
                  <a:pt x="47425" y="125669"/>
                </a:lnTo>
                <a:lnTo>
                  <a:pt x="82676" y="82676"/>
                </a:lnTo>
                <a:lnTo>
                  <a:pt x="125669" y="47425"/>
                </a:lnTo>
                <a:lnTo>
                  <a:pt x="174254" y="21486"/>
                </a:lnTo>
                <a:lnTo>
                  <a:pt x="226950" y="5473"/>
                </a:lnTo>
                <a:lnTo>
                  <a:pt x="282271" y="0"/>
                </a:lnTo>
                <a:lnTo>
                  <a:pt x="2439564" y="0"/>
                </a:lnTo>
                <a:lnTo>
                  <a:pt x="2494885" y="5473"/>
                </a:lnTo>
                <a:lnTo>
                  <a:pt x="2547581" y="21486"/>
                </a:lnTo>
                <a:lnTo>
                  <a:pt x="2596166" y="47425"/>
                </a:lnTo>
                <a:lnTo>
                  <a:pt x="2639158" y="82676"/>
                </a:lnTo>
                <a:lnTo>
                  <a:pt x="2674410" y="125669"/>
                </a:lnTo>
                <a:lnTo>
                  <a:pt x="2700348" y="174253"/>
                </a:lnTo>
                <a:lnTo>
                  <a:pt x="2716361" y="226949"/>
                </a:lnTo>
                <a:lnTo>
                  <a:pt x="2721325" y="277114"/>
                </a:lnTo>
                <a:lnTo>
                  <a:pt x="2721325" y="287438"/>
                </a:lnTo>
                <a:lnTo>
                  <a:pt x="2716361" y="337602"/>
                </a:lnTo>
                <a:lnTo>
                  <a:pt x="2700348" y="390299"/>
                </a:lnTo>
                <a:lnTo>
                  <a:pt x="2674410" y="438883"/>
                </a:lnTo>
                <a:lnTo>
                  <a:pt x="2639158" y="481876"/>
                </a:lnTo>
                <a:lnTo>
                  <a:pt x="2596166" y="517127"/>
                </a:lnTo>
                <a:lnTo>
                  <a:pt x="2547581" y="543066"/>
                </a:lnTo>
                <a:lnTo>
                  <a:pt x="2494885" y="559079"/>
                </a:lnTo>
                <a:lnTo>
                  <a:pt x="2439559" y="564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2777" y="226677"/>
            <a:ext cx="100330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b="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RIGH</a:t>
            </a:r>
            <a:r>
              <a:rPr sz="2050" u="heavy" spc="-5" dirty="0">
                <a:uFill>
                  <a:solidFill>
                    <a:srgbClr val="000000"/>
                  </a:solidFill>
                </a:uFill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666" y="829478"/>
            <a:ext cx="8449310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1930" marR="1104900" indent="-2729865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RIGHT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function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DAX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returns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specified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number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characters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spc="-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end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of a text string.</a:t>
            </a:r>
            <a:endParaRPr sz="15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590"/>
              </a:spcBef>
            </a:pPr>
            <a:r>
              <a:rPr sz="1450" b="1" spc="-10" dirty="0">
                <a:latin typeface="Comic Sans MS"/>
                <a:cs typeface="Comic Sans MS"/>
              </a:rPr>
              <a:t>learn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it?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7521" y="1729989"/>
            <a:ext cx="5885815" cy="681990"/>
          </a:xfrm>
          <a:custGeom>
            <a:avLst/>
            <a:gdLst/>
            <a:ahLst/>
            <a:cxnLst/>
            <a:rect l="l" t="t" r="r" b="b"/>
            <a:pathLst>
              <a:path w="5885815" h="681989">
                <a:moveTo>
                  <a:pt x="5552281" y="681733"/>
                </a:moveTo>
                <a:lnTo>
                  <a:pt x="333375" y="681733"/>
                </a:lnTo>
                <a:lnTo>
                  <a:pt x="284111" y="678118"/>
                </a:lnTo>
                <a:lnTo>
                  <a:pt x="237091" y="667618"/>
                </a:lnTo>
                <a:lnTo>
                  <a:pt x="192832" y="650748"/>
                </a:lnTo>
                <a:lnTo>
                  <a:pt x="151848" y="628024"/>
                </a:lnTo>
                <a:lnTo>
                  <a:pt x="114656" y="599961"/>
                </a:lnTo>
                <a:lnTo>
                  <a:pt x="81771" y="567076"/>
                </a:lnTo>
                <a:lnTo>
                  <a:pt x="53708" y="529884"/>
                </a:lnTo>
                <a:lnTo>
                  <a:pt x="30984" y="488900"/>
                </a:lnTo>
                <a:lnTo>
                  <a:pt x="14114" y="444641"/>
                </a:lnTo>
                <a:lnTo>
                  <a:pt x="3614" y="397621"/>
                </a:lnTo>
                <a:lnTo>
                  <a:pt x="0" y="34835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5552283" y="0"/>
                </a:lnTo>
                <a:lnTo>
                  <a:pt x="5601545" y="3614"/>
                </a:lnTo>
                <a:lnTo>
                  <a:pt x="5648565" y="14114"/>
                </a:lnTo>
                <a:lnTo>
                  <a:pt x="5692824" y="30984"/>
                </a:lnTo>
                <a:lnTo>
                  <a:pt x="5733808" y="53708"/>
                </a:lnTo>
                <a:lnTo>
                  <a:pt x="5771000" y="81771"/>
                </a:lnTo>
                <a:lnTo>
                  <a:pt x="5803885" y="114656"/>
                </a:lnTo>
                <a:lnTo>
                  <a:pt x="5831948" y="151848"/>
                </a:lnTo>
                <a:lnTo>
                  <a:pt x="5854672" y="192832"/>
                </a:lnTo>
                <a:lnTo>
                  <a:pt x="5871542" y="237091"/>
                </a:lnTo>
                <a:lnTo>
                  <a:pt x="5882042" y="284111"/>
                </a:lnTo>
                <a:lnTo>
                  <a:pt x="5885275" y="328178"/>
                </a:lnTo>
                <a:lnTo>
                  <a:pt x="5885275" y="353554"/>
                </a:lnTo>
                <a:lnTo>
                  <a:pt x="5882042" y="397621"/>
                </a:lnTo>
                <a:lnTo>
                  <a:pt x="5871542" y="444641"/>
                </a:lnTo>
                <a:lnTo>
                  <a:pt x="5854672" y="488900"/>
                </a:lnTo>
                <a:lnTo>
                  <a:pt x="5831948" y="529884"/>
                </a:lnTo>
                <a:lnTo>
                  <a:pt x="5803885" y="567076"/>
                </a:lnTo>
                <a:lnTo>
                  <a:pt x="5771000" y="599961"/>
                </a:lnTo>
                <a:lnTo>
                  <a:pt x="5733808" y="628024"/>
                </a:lnTo>
                <a:lnTo>
                  <a:pt x="5692824" y="650748"/>
                </a:lnTo>
                <a:lnTo>
                  <a:pt x="5648565" y="667618"/>
                </a:lnTo>
                <a:lnTo>
                  <a:pt x="5601545" y="678118"/>
                </a:lnTo>
                <a:lnTo>
                  <a:pt x="5552281" y="681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51975" y="1930554"/>
            <a:ext cx="287718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latin typeface="Comic Sans MS"/>
                <a:cs typeface="Comic Sans MS"/>
              </a:rPr>
              <a:t>RIGHT(&lt;text&gt;,</a:t>
            </a:r>
            <a:r>
              <a:rPr sz="1550" b="1" spc="-35" dirty="0">
                <a:latin typeface="Comic Sans MS"/>
                <a:cs typeface="Comic Sans MS"/>
              </a:rPr>
              <a:t> </a:t>
            </a:r>
            <a:r>
              <a:rPr sz="1550" b="1" spc="-5" dirty="0">
                <a:latin typeface="Comic Sans MS"/>
                <a:cs typeface="Comic Sans MS"/>
              </a:rPr>
              <a:t>&lt;num_chars&gt;)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0312" y="2694684"/>
            <a:ext cx="529653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Suppose we have 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column named "ProductName" 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Sales table,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we want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extract the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last 3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characters </a:t>
            </a:r>
            <a:r>
              <a:rPr sz="1550" spc="-44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from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each product name.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81" y="2821387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958" y="2018556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530" y="3742875"/>
            <a:ext cx="6889115" cy="733425"/>
          </a:xfrm>
          <a:custGeom>
            <a:avLst/>
            <a:gdLst/>
            <a:ahLst/>
            <a:cxnLst/>
            <a:rect l="l" t="t" r="r" b="b"/>
            <a:pathLst>
              <a:path w="6889115" h="733425">
                <a:moveTo>
                  <a:pt x="6555659" y="733259"/>
                </a:moveTo>
                <a:lnTo>
                  <a:pt x="333374" y="733259"/>
                </a:lnTo>
                <a:lnTo>
                  <a:pt x="284111" y="729645"/>
                </a:lnTo>
                <a:lnTo>
                  <a:pt x="237091" y="719144"/>
                </a:lnTo>
                <a:lnTo>
                  <a:pt x="192832" y="702275"/>
                </a:lnTo>
                <a:lnTo>
                  <a:pt x="151848" y="679550"/>
                </a:lnTo>
                <a:lnTo>
                  <a:pt x="114656" y="651488"/>
                </a:lnTo>
                <a:lnTo>
                  <a:pt x="81771" y="618603"/>
                </a:lnTo>
                <a:lnTo>
                  <a:pt x="53708" y="581410"/>
                </a:lnTo>
                <a:lnTo>
                  <a:pt x="30984" y="540427"/>
                </a:lnTo>
                <a:lnTo>
                  <a:pt x="14114" y="496167"/>
                </a:lnTo>
                <a:lnTo>
                  <a:pt x="3614" y="449148"/>
                </a:lnTo>
                <a:lnTo>
                  <a:pt x="0" y="39988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3" y="0"/>
                </a:lnTo>
                <a:lnTo>
                  <a:pt x="6555659" y="0"/>
                </a:lnTo>
                <a:lnTo>
                  <a:pt x="6604922" y="3614"/>
                </a:lnTo>
                <a:lnTo>
                  <a:pt x="6651941" y="14114"/>
                </a:lnTo>
                <a:lnTo>
                  <a:pt x="6696201" y="30984"/>
                </a:lnTo>
                <a:lnTo>
                  <a:pt x="6737184" y="53708"/>
                </a:lnTo>
                <a:lnTo>
                  <a:pt x="6774377" y="81771"/>
                </a:lnTo>
                <a:lnTo>
                  <a:pt x="6807262" y="114656"/>
                </a:lnTo>
                <a:lnTo>
                  <a:pt x="6835324" y="151848"/>
                </a:lnTo>
                <a:lnTo>
                  <a:pt x="6858048" y="192832"/>
                </a:lnTo>
                <a:lnTo>
                  <a:pt x="6874918" y="237091"/>
                </a:lnTo>
                <a:lnTo>
                  <a:pt x="6885419" y="284111"/>
                </a:lnTo>
                <a:lnTo>
                  <a:pt x="6888631" y="327891"/>
                </a:lnTo>
                <a:lnTo>
                  <a:pt x="6888631" y="405368"/>
                </a:lnTo>
                <a:lnTo>
                  <a:pt x="6885419" y="449148"/>
                </a:lnTo>
                <a:lnTo>
                  <a:pt x="6874918" y="496167"/>
                </a:lnTo>
                <a:lnTo>
                  <a:pt x="6858048" y="540427"/>
                </a:lnTo>
                <a:lnTo>
                  <a:pt x="6835324" y="581410"/>
                </a:lnTo>
                <a:lnTo>
                  <a:pt x="6807262" y="618603"/>
                </a:lnTo>
                <a:lnTo>
                  <a:pt x="6774377" y="651488"/>
                </a:lnTo>
                <a:lnTo>
                  <a:pt x="6737184" y="679550"/>
                </a:lnTo>
                <a:lnTo>
                  <a:pt x="6696201" y="702275"/>
                </a:lnTo>
                <a:lnTo>
                  <a:pt x="6651941" y="719144"/>
                </a:lnTo>
                <a:lnTo>
                  <a:pt x="6604922" y="729645"/>
                </a:lnTo>
                <a:lnTo>
                  <a:pt x="6555659" y="7332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8111" y="3803803"/>
            <a:ext cx="57537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Productname_Right</a:t>
            </a:r>
            <a:r>
              <a:rPr sz="1750" b="1" spc="-5" dirty="0">
                <a:latin typeface="Comic Sans MS"/>
                <a:cs typeface="Comic Sans MS"/>
              </a:rPr>
              <a:t> =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RIGHT(Sales[ProductName],</a:t>
            </a:r>
            <a:r>
              <a:rPr sz="1750" b="1" dirty="0">
                <a:latin typeface="Comic Sans MS"/>
                <a:cs typeface="Comic Sans MS"/>
              </a:rPr>
              <a:t> </a:t>
            </a:r>
            <a:r>
              <a:rPr sz="1750" b="1" spc="-5" dirty="0">
                <a:latin typeface="Comic Sans MS"/>
                <a:cs typeface="Comic Sans MS"/>
              </a:rPr>
              <a:t>3)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9" name="object 19"/>
          <p:cNvSpPr txBox="1"/>
          <p:nvPr/>
        </p:nvSpPr>
        <p:spPr>
          <a:xfrm>
            <a:off x="755459" y="4735849"/>
            <a:ext cx="583120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DAX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formula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extract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last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3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characters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from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"ProductName" </a:t>
            </a:r>
            <a:r>
              <a:rPr sz="1200" b="1" spc="-5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 for each row in the Sales table. For example, if the product name is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"Chair",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 result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 be "air".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47" y="861478"/>
            <a:ext cx="8595995" cy="1569085"/>
          </a:xfrm>
          <a:custGeom>
            <a:avLst/>
            <a:gdLst/>
            <a:ahLst/>
            <a:cxnLst/>
            <a:rect l="l" t="t" r="r" b="b"/>
            <a:pathLst>
              <a:path w="8595995" h="1569085">
                <a:moveTo>
                  <a:pt x="1345526" y="971892"/>
                </a:moveTo>
                <a:lnTo>
                  <a:pt x="1336395" y="890104"/>
                </a:lnTo>
                <a:lnTo>
                  <a:pt x="1323962" y="842606"/>
                </a:lnTo>
                <a:lnTo>
                  <a:pt x="1307084" y="798995"/>
                </a:lnTo>
                <a:lnTo>
                  <a:pt x="1286040" y="759409"/>
                </a:lnTo>
                <a:lnTo>
                  <a:pt x="1261135" y="723988"/>
                </a:lnTo>
                <a:lnTo>
                  <a:pt x="1232662" y="692848"/>
                </a:lnTo>
                <a:lnTo>
                  <a:pt x="1200924" y="666140"/>
                </a:lnTo>
                <a:lnTo>
                  <a:pt x="1166215" y="643978"/>
                </a:lnTo>
                <a:lnTo>
                  <a:pt x="1128839" y="626516"/>
                </a:lnTo>
                <a:lnTo>
                  <a:pt x="1089101" y="613867"/>
                </a:lnTo>
                <a:lnTo>
                  <a:pt x="1047280" y="606183"/>
                </a:lnTo>
                <a:lnTo>
                  <a:pt x="1003681" y="603592"/>
                </a:lnTo>
                <a:lnTo>
                  <a:pt x="336537" y="603592"/>
                </a:lnTo>
                <a:lnTo>
                  <a:pt x="294322" y="606183"/>
                </a:lnTo>
                <a:lnTo>
                  <a:pt x="253669" y="613867"/>
                </a:lnTo>
                <a:lnTo>
                  <a:pt x="214896" y="626516"/>
                </a:lnTo>
                <a:lnTo>
                  <a:pt x="178333" y="643978"/>
                </a:lnTo>
                <a:lnTo>
                  <a:pt x="144272" y="666127"/>
                </a:lnTo>
                <a:lnTo>
                  <a:pt x="113030" y="692848"/>
                </a:lnTo>
                <a:lnTo>
                  <a:pt x="84937" y="723976"/>
                </a:lnTo>
                <a:lnTo>
                  <a:pt x="60299" y="759409"/>
                </a:lnTo>
                <a:lnTo>
                  <a:pt x="39433" y="798982"/>
                </a:lnTo>
                <a:lnTo>
                  <a:pt x="22656" y="842594"/>
                </a:lnTo>
                <a:lnTo>
                  <a:pt x="10287" y="890079"/>
                </a:lnTo>
                <a:lnTo>
                  <a:pt x="2628" y="941324"/>
                </a:lnTo>
                <a:lnTo>
                  <a:pt x="0" y="996226"/>
                </a:lnTo>
                <a:lnTo>
                  <a:pt x="2870" y="1055230"/>
                </a:lnTo>
                <a:lnTo>
                  <a:pt x="11226" y="1109014"/>
                </a:lnTo>
                <a:lnTo>
                  <a:pt x="24701" y="1157681"/>
                </a:lnTo>
                <a:lnTo>
                  <a:pt x="42951" y="1201318"/>
                </a:lnTo>
                <a:lnTo>
                  <a:pt x="65620" y="1240015"/>
                </a:lnTo>
                <a:lnTo>
                  <a:pt x="92316" y="1273848"/>
                </a:lnTo>
                <a:lnTo>
                  <a:pt x="122707" y="1302918"/>
                </a:lnTo>
                <a:lnTo>
                  <a:pt x="156425" y="1327302"/>
                </a:lnTo>
                <a:lnTo>
                  <a:pt x="193103" y="1347101"/>
                </a:lnTo>
                <a:lnTo>
                  <a:pt x="193103" y="1568462"/>
                </a:lnTo>
                <a:lnTo>
                  <a:pt x="421665" y="1378419"/>
                </a:lnTo>
                <a:lnTo>
                  <a:pt x="1003681" y="1378419"/>
                </a:lnTo>
                <a:lnTo>
                  <a:pt x="1047280" y="1375841"/>
                </a:lnTo>
                <a:lnTo>
                  <a:pt x="1089101" y="1368183"/>
                </a:lnTo>
                <a:lnTo>
                  <a:pt x="1128839" y="1355636"/>
                </a:lnTo>
                <a:lnTo>
                  <a:pt x="1166215" y="1338351"/>
                </a:lnTo>
                <a:lnTo>
                  <a:pt x="1200912" y="1316482"/>
                </a:lnTo>
                <a:lnTo>
                  <a:pt x="1232649" y="1290193"/>
                </a:lnTo>
                <a:lnTo>
                  <a:pt x="1261122" y="1259662"/>
                </a:lnTo>
                <a:lnTo>
                  <a:pt x="1286027" y="1225029"/>
                </a:lnTo>
                <a:lnTo>
                  <a:pt x="1307071" y="1186472"/>
                </a:lnTo>
                <a:lnTo>
                  <a:pt x="1323962" y="1144155"/>
                </a:lnTo>
                <a:lnTo>
                  <a:pt x="1336382" y="1098219"/>
                </a:lnTo>
                <a:lnTo>
                  <a:pt x="1344066" y="1048854"/>
                </a:lnTo>
                <a:lnTo>
                  <a:pt x="1345526" y="1019505"/>
                </a:lnTo>
                <a:lnTo>
                  <a:pt x="1345526" y="971892"/>
                </a:lnTo>
                <a:close/>
              </a:path>
              <a:path w="8595995" h="1569085">
                <a:moveTo>
                  <a:pt x="8595919" y="330060"/>
                </a:moveTo>
                <a:lnTo>
                  <a:pt x="8592541" y="284111"/>
                </a:lnTo>
                <a:lnTo>
                  <a:pt x="8582050" y="237096"/>
                </a:lnTo>
                <a:lnTo>
                  <a:pt x="8565172" y="192836"/>
                </a:lnTo>
                <a:lnTo>
                  <a:pt x="8542452" y="151853"/>
                </a:lnTo>
                <a:lnTo>
                  <a:pt x="8514385" y="114668"/>
                </a:lnTo>
                <a:lnTo>
                  <a:pt x="8481504" y="81775"/>
                </a:lnTo>
                <a:lnTo>
                  <a:pt x="8444306" y="53721"/>
                </a:lnTo>
                <a:lnTo>
                  <a:pt x="8403323" y="30988"/>
                </a:lnTo>
                <a:lnTo>
                  <a:pt x="8359064" y="14122"/>
                </a:lnTo>
                <a:lnTo>
                  <a:pt x="8312048" y="3619"/>
                </a:lnTo>
                <a:lnTo>
                  <a:pt x="8262785" y="0"/>
                </a:lnTo>
                <a:lnTo>
                  <a:pt x="1680070" y="0"/>
                </a:lnTo>
                <a:lnTo>
                  <a:pt x="1630807" y="3619"/>
                </a:lnTo>
                <a:lnTo>
                  <a:pt x="1583778" y="14122"/>
                </a:lnTo>
                <a:lnTo>
                  <a:pt x="1539519" y="30988"/>
                </a:lnTo>
                <a:lnTo>
                  <a:pt x="1498536" y="53721"/>
                </a:lnTo>
                <a:lnTo>
                  <a:pt x="1461350" y="81775"/>
                </a:lnTo>
                <a:lnTo>
                  <a:pt x="1428457" y="114668"/>
                </a:lnTo>
                <a:lnTo>
                  <a:pt x="1400403" y="151853"/>
                </a:lnTo>
                <a:lnTo>
                  <a:pt x="1377670" y="192836"/>
                </a:lnTo>
                <a:lnTo>
                  <a:pt x="1360805" y="237096"/>
                </a:lnTo>
                <a:lnTo>
                  <a:pt x="1350302" y="284111"/>
                </a:lnTo>
                <a:lnTo>
                  <a:pt x="1346695" y="333375"/>
                </a:lnTo>
                <a:lnTo>
                  <a:pt x="1346695" y="492899"/>
                </a:lnTo>
                <a:lnTo>
                  <a:pt x="1350302" y="542163"/>
                </a:lnTo>
                <a:lnTo>
                  <a:pt x="1360805" y="589178"/>
                </a:lnTo>
                <a:lnTo>
                  <a:pt x="1377670" y="633437"/>
                </a:lnTo>
                <a:lnTo>
                  <a:pt x="1400403" y="674420"/>
                </a:lnTo>
                <a:lnTo>
                  <a:pt x="1428457" y="711619"/>
                </a:lnTo>
                <a:lnTo>
                  <a:pt x="1461350" y="744499"/>
                </a:lnTo>
                <a:lnTo>
                  <a:pt x="1498536" y="772566"/>
                </a:lnTo>
                <a:lnTo>
                  <a:pt x="1539519" y="795286"/>
                </a:lnTo>
                <a:lnTo>
                  <a:pt x="1583778" y="812165"/>
                </a:lnTo>
                <a:lnTo>
                  <a:pt x="1630807" y="822655"/>
                </a:lnTo>
                <a:lnTo>
                  <a:pt x="1680057" y="826274"/>
                </a:lnTo>
                <a:lnTo>
                  <a:pt x="8262785" y="826274"/>
                </a:lnTo>
                <a:lnTo>
                  <a:pt x="8312048" y="822655"/>
                </a:lnTo>
                <a:lnTo>
                  <a:pt x="8359064" y="812165"/>
                </a:lnTo>
                <a:lnTo>
                  <a:pt x="8403323" y="795286"/>
                </a:lnTo>
                <a:lnTo>
                  <a:pt x="8444306" y="772566"/>
                </a:lnTo>
                <a:lnTo>
                  <a:pt x="8481504" y="744499"/>
                </a:lnTo>
                <a:lnTo>
                  <a:pt x="8514385" y="711619"/>
                </a:lnTo>
                <a:lnTo>
                  <a:pt x="8542452" y="674420"/>
                </a:lnTo>
                <a:lnTo>
                  <a:pt x="8565172" y="633437"/>
                </a:lnTo>
                <a:lnTo>
                  <a:pt x="8582050" y="589178"/>
                </a:lnTo>
                <a:lnTo>
                  <a:pt x="8592541" y="542163"/>
                </a:lnTo>
                <a:lnTo>
                  <a:pt x="8595919" y="496214"/>
                </a:lnTo>
                <a:lnTo>
                  <a:pt x="8595919" y="330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78525"/>
            <a:ext cx="970915" cy="1522730"/>
          </a:xfrm>
          <a:custGeom>
            <a:avLst/>
            <a:gdLst/>
            <a:ahLst/>
            <a:cxnLst/>
            <a:rect l="l" t="t" r="r" b="b"/>
            <a:pathLst>
              <a:path w="970915" h="1522729">
                <a:moveTo>
                  <a:pt x="712736" y="185445"/>
                </a:moveTo>
                <a:lnTo>
                  <a:pt x="706120" y="136144"/>
                </a:lnTo>
                <a:lnTo>
                  <a:pt x="687425" y="91846"/>
                </a:lnTo>
                <a:lnTo>
                  <a:pt x="658418" y="54317"/>
                </a:lnTo>
                <a:lnTo>
                  <a:pt x="620890" y="25323"/>
                </a:lnTo>
                <a:lnTo>
                  <a:pt x="576592" y="6629"/>
                </a:lnTo>
                <a:lnTo>
                  <a:pt x="527291" y="0"/>
                </a:lnTo>
                <a:lnTo>
                  <a:pt x="477989" y="6629"/>
                </a:lnTo>
                <a:lnTo>
                  <a:pt x="433692" y="25323"/>
                </a:lnTo>
                <a:lnTo>
                  <a:pt x="396151" y="54317"/>
                </a:lnTo>
                <a:lnTo>
                  <a:pt x="367157" y="91846"/>
                </a:lnTo>
                <a:lnTo>
                  <a:pt x="348462" y="136144"/>
                </a:lnTo>
                <a:lnTo>
                  <a:pt x="341833" y="185445"/>
                </a:lnTo>
                <a:lnTo>
                  <a:pt x="348462" y="234746"/>
                </a:lnTo>
                <a:lnTo>
                  <a:pt x="367157" y="279044"/>
                </a:lnTo>
                <a:lnTo>
                  <a:pt x="396151" y="316585"/>
                </a:lnTo>
                <a:lnTo>
                  <a:pt x="433692" y="345579"/>
                </a:lnTo>
                <a:lnTo>
                  <a:pt x="477989" y="364274"/>
                </a:lnTo>
                <a:lnTo>
                  <a:pt x="527291" y="370903"/>
                </a:lnTo>
                <a:lnTo>
                  <a:pt x="576592" y="364274"/>
                </a:lnTo>
                <a:lnTo>
                  <a:pt x="620890" y="345579"/>
                </a:lnTo>
                <a:lnTo>
                  <a:pt x="658418" y="316585"/>
                </a:lnTo>
                <a:lnTo>
                  <a:pt x="687425" y="279044"/>
                </a:lnTo>
                <a:lnTo>
                  <a:pt x="706120" y="234746"/>
                </a:lnTo>
                <a:lnTo>
                  <a:pt x="712736" y="185445"/>
                </a:lnTo>
                <a:close/>
              </a:path>
              <a:path w="970915" h="1522729">
                <a:moveTo>
                  <a:pt x="970826" y="1450898"/>
                </a:moveTo>
                <a:lnTo>
                  <a:pt x="0" y="376567"/>
                </a:lnTo>
                <a:lnTo>
                  <a:pt x="0" y="1522387"/>
                </a:lnTo>
                <a:lnTo>
                  <a:pt x="968235" y="1522387"/>
                </a:lnTo>
                <a:lnTo>
                  <a:pt x="969772" y="1499006"/>
                </a:lnTo>
                <a:lnTo>
                  <a:pt x="970826" y="1450898"/>
                </a:lnTo>
                <a:close/>
              </a:path>
              <a:path w="970915" h="1522729">
                <a:moveTo>
                  <a:pt x="970826" y="370903"/>
                </a:moveTo>
                <a:lnTo>
                  <a:pt x="527291" y="370903"/>
                </a:lnTo>
                <a:lnTo>
                  <a:pt x="0" y="370903"/>
                </a:lnTo>
                <a:lnTo>
                  <a:pt x="0" y="376567"/>
                </a:lnTo>
                <a:lnTo>
                  <a:pt x="79844" y="387388"/>
                </a:lnTo>
                <a:lnTo>
                  <a:pt x="125539" y="396481"/>
                </a:lnTo>
                <a:lnTo>
                  <a:pt x="170510" y="407466"/>
                </a:lnTo>
                <a:lnTo>
                  <a:pt x="214718" y="420306"/>
                </a:lnTo>
                <a:lnTo>
                  <a:pt x="258140" y="434975"/>
                </a:lnTo>
                <a:lnTo>
                  <a:pt x="300710" y="451396"/>
                </a:lnTo>
                <a:lnTo>
                  <a:pt x="342379" y="469544"/>
                </a:lnTo>
                <a:lnTo>
                  <a:pt x="383120" y="489369"/>
                </a:lnTo>
                <a:lnTo>
                  <a:pt x="422884" y="510844"/>
                </a:lnTo>
                <a:lnTo>
                  <a:pt x="461632" y="533895"/>
                </a:lnTo>
                <a:lnTo>
                  <a:pt x="499313" y="558507"/>
                </a:lnTo>
                <a:lnTo>
                  <a:pt x="535876" y="584619"/>
                </a:lnTo>
                <a:lnTo>
                  <a:pt x="571296" y="612190"/>
                </a:lnTo>
                <a:lnTo>
                  <a:pt x="605510" y="641184"/>
                </a:lnTo>
                <a:lnTo>
                  <a:pt x="638492" y="671537"/>
                </a:lnTo>
                <a:lnTo>
                  <a:pt x="670179" y="703237"/>
                </a:lnTo>
                <a:lnTo>
                  <a:pt x="700544" y="736206"/>
                </a:lnTo>
                <a:lnTo>
                  <a:pt x="729538" y="770432"/>
                </a:lnTo>
                <a:lnTo>
                  <a:pt x="757110" y="805840"/>
                </a:lnTo>
                <a:lnTo>
                  <a:pt x="783221" y="842416"/>
                </a:lnTo>
                <a:lnTo>
                  <a:pt x="807821" y="880084"/>
                </a:lnTo>
                <a:lnTo>
                  <a:pt x="830884" y="918832"/>
                </a:lnTo>
                <a:lnTo>
                  <a:pt x="852347" y="958596"/>
                </a:lnTo>
                <a:lnTo>
                  <a:pt x="872185" y="999337"/>
                </a:lnTo>
                <a:lnTo>
                  <a:pt x="890333" y="1041019"/>
                </a:lnTo>
                <a:lnTo>
                  <a:pt x="906754" y="1083589"/>
                </a:lnTo>
                <a:lnTo>
                  <a:pt x="921410" y="1126998"/>
                </a:lnTo>
                <a:lnTo>
                  <a:pt x="934262" y="1171219"/>
                </a:lnTo>
                <a:lnTo>
                  <a:pt x="945248" y="1216190"/>
                </a:lnTo>
                <a:lnTo>
                  <a:pt x="954341" y="1261884"/>
                </a:lnTo>
                <a:lnTo>
                  <a:pt x="961491" y="1308239"/>
                </a:lnTo>
                <a:lnTo>
                  <a:pt x="966647" y="1355229"/>
                </a:lnTo>
                <a:lnTo>
                  <a:pt x="969772" y="1402791"/>
                </a:lnTo>
                <a:lnTo>
                  <a:pt x="970826" y="1450898"/>
                </a:lnTo>
                <a:lnTo>
                  <a:pt x="970826" y="370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0558" y="0"/>
            <a:ext cx="781050" cy="786765"/>
          </a:xfrm>
          <a:custGeom>
            <a:avLst/>
            <a:gdLst/>
            <a:ahLst/>
            <a:cxnLst/>
            <a:rect l="l" t="t" r="r" b="b"/>
            <a:pathLst>
              <a:path w="781050" h="786765">
                <a:moveTo>
                  <a:pt x="720004" y="786588"/>
                </a:moveTo>
                <a:lnTo>
                  <a:pt x="672659" y="785057"/>
                </a:lnTo>
                <a:lnTo>
                  <a:pt x="626137" y="780526"/>
                </a:lnTo>
                <a:lnTo>
                  <a:pt x="580527" y="773090"/>
                </a:lnTo>
                <a:lnTo>
                  <a:pt x="535924" y="762844"/>
                </a:lnTo>
                <a:lnTo>
                  <a:pt x="492424" y="749882"/>
                </a:lnTo>
                <a:lnTo>
                  <a:pt x="450121" y="734301"/>
                </a:lnTo>
                <a:lnTo>
                  <a:pt x="409109" y="716194"/>
                </a:lnTo>
                <a:lnTo>
                  <a:pt x="369485" y="695657"/>
                </a:lnTo>
                <a:lnTo>
                  <a:pt x="331343" y="672784"/>
                </a:lnTo>
                <a:lnTo>
                  <a:pt x="294777" y="647670"/>
                </a:lnTo>
                <a:lnTo>
                  <a:pt x="259883" y="620411"/>
                </a:lnTo>
                <a:lnTo>
                  <a:pt x="226755" y="591100"/>
                </a:lnTo>
                <a:lnTo>
                  <a:pt x="195488" y="559833"/>
                </a:lnTo>
                <a:lnTo>
                  <a:pt x="166177" y="526705"/>
                </a:lnTo>
                <a:lnTo>
                  <a:pt x="138918" y="491811"/>
                </a:lnTo>
                <a:lnTo>
                  <a:pt x="113804" y="455245"/>
                </a:lnTo>
                <a:lnTo>
                  <a:pt x="90931" y="417103"/>
                </a:lnTo>
                <a:lnTo>
                  <a:pt x="70394" y="377479"/>
                </a:lnTo>
                <a:lnTo>
                  <a:pt x="52287" y="336467"/>
                </a:lnTo>
                <a:lnTo>
                  <a:pt x="36705" y="294164"/>
                </a:lnTo>
                <a:lnTo>
                  <a:pt x="23744" y="250664"/>
                </a:lnTo>
                <a:lnTo>
                  <a:pt x="13498" y="206061"/>
                </a:lnTo>
                <a:lnTo>
                  <a:pt x="6062" y="160451"/>
                </a:lnTo>
                <a:lnTo>
                  <a:pt x="1531" y="113929"/>
                </a:lnTo>
                <a:lnTo>
                  <a:pt x="0" y="66592"/>
                </a:lnTo>
                <a:lnTo>
                  <a:pt x="1531" y="19248"/>
                </a:lnTo>
                <a:lnTo>
                  <a:pt x="3406" y="0"/>
                </a:lnTo>
                <a:lnTo>
                  <a:pt x="780565" y="0"/>
                </a:lnTo>
                <a:lnTo>
                  <a:pt x="780565" y="783769"/>
                </a:lnTo>
                <a:lnTo>
                  <a:pt x="767340" y="785057"/>
                </a:lnTo>
                <a:lnTo>
                  <a:pt x="720004" y="7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720090" cy="861694"/>
          </a:xfrm>
          <a:custGeom>
            <a:avLst/>
            <a:gdLst/>
            <a:ahLst/>
            <a:cxnLst/>
            <a:rect l="l" t="t" r="r" b="b"/>
            <a:pathLst>
              <a:path w="720090" h="861694">
                <a:moveTo>
                  <a:pt x="233725" y="861477"/>
                </a:moveTo>
                <a:lnTo>
                  <a:pt x="186883" y="859252"/>
                </a:lnTo>
                <a:lnTo>
                  <a:pt x="141311" y="852709"/>
                </a:lnTo>
                <a:lnTo>
                  <a:pt x="97201" y="842055"/>
                </a:lnTo>
                <a:lnTo>
                  <a:pt x="54759" y="827491"/>
                </a:lnTo>
                <a:lnTo>
                  <a:pt x="14187" y="809223"/>
                </a:lnTo>
                <a:lnTo>
                  <a:pt x="0" y="801200"/>
                </a:lnTo>
                <a:lnTo>
                  <a:pt x="0" y="0"/>
                </a:lnTo>
                <a:lnTo>
                  <a:pt x="542333" y="0"/>
                </a:lnTo>
                <a:lnTo>
                  <a:pt x="561697" y="16163"/>
                </a:lnTo>
                <a:lnTo>
                  <a:pt x="592747" y="47213"/>
                </a:lnTo>
                <a:lnTo>
                  <a:pt x="620908" y="80950"/>
                </a:lnTo>
                <a:lnTo>
                  <a:pt x="645975" y="117168"/>
                </a:lnTo>
                <a:lnTo>
                  <a:pt x="667744" y="155665"/>
                </a:lnTo>
                <a:lnTo>
                  <a:pt x="686013" y="196237"/>
                </a:lnTo>
                <a:lnTo>
                  <a:pt x="700576" y="238679"/>
                </a:lnTo>
                <a:lnTo>
                  <a:pt x="711231" y="282789"/>
                </a:lnTo>
                <a:lnTo>
                  <a:pt x="717773" y="328362"/>
                </a:lnTo>
                <a:lnTo>
                  <a:pt x="719999" y="375194"/>
                </a:lnTo>
                <a:lnTo>
                  <a:pt x="717773" y="422027"/>
                </a:lnTo>
                <a:lnTo>
                  <a:pt x="711231" y="467599"/>
                </a:lnTo>
                <a:lnTo>
                  <a:pt x="700576" y="511709"/>
                </a:lnTo>
                <a:lnTo>
                  <a:pt x="686013" y="554151"/>
                </a:lnTo>
                <a:lnTo>
                  <a:pt x="667744" y="594723"/>
                </a:lnTo>
                <a:lnTo>
                  <a:pt x="645975" y="633220"/>
                </a:lnTo>
                <a:lnTo>
                  <a:pt x="620908" y="669439"/>
                </a:lnTo>
                <a:lnTo>
                  <a:pt x="592747" y="703175"/>
                </a:lnTo>
                <a:lnTo>
                  <a:pt x="561697" y="734225"/>
                </a:lnTo>
                <a:lnTo>
                  <a:pt x="527960" y="762386"/>
                </a:lnTo>
                <a:lnTo>
                  <a:pt x="491742" y="787453"/>
                </a:lnTo>
                <a:lnTo>
                  <a:pt x="453245" y="809223"/>
                </a:lnTo>
                <a:lnTo>
                  <a:pt x="412673" y="827491"/>
                </a:lnTo>
                <a:lnTo>
                  <a:pt x="370231" y="842055"/>
                </a:lnTo>
                <a:lnTo>
                  <a:pt x="326121" y="852709"/>
                </a:lnTo>
                <a:lnTo>
                  <a:pt x="280548" y="859252"/>
                </a:lnTo>
                <a:lnTo>
                  <a:pt x="233725" y="86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7673"/>
            <a:ext cx="1428749" cy="27336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759855" y="1873485"/>
            <a:ext cx="4372610" cy="494030"/>
          </a:xfrm>
          <a:custGeom>
            <a:avLst/>
            <a:gdLst/>
            <a:ahLst/>
            <a:cxnLst/>
            <a:rect l="l" t="t" r="r" b="b"/>
            <a:pathLst>
              <a:path w="4372609" h="494030">
                <a:moveTo>
                  <a:pt x="4126441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5"/>
                </a:lnTo>
                <a:lnTo>
                  <a:pt x="72310" y="421454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09"/>
                </a:lnTo>
                <a:lnTo>
                  <a:pt x="109911" y="41478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0" y="0"/>
                </a:lnTo>
                <a:lnTo>
                  <a:pt x="4126443" y="0"/>
                </a:lnTo>
                <a:lnTo>
                  <a:pt x="4174830" y="4787"/>
                </a:lnTo>
                <a:lnTo>
                  <a:pt x="4220918" y="18792"/>
                </a:lnTo>
                <a:lnTo>
                  <a:pt x="4263411" y="41478"/>
                </a:lnTo>
                <a:lnTo>
                  <a:pt x="4301012" y="72309"/>
                </a:lnTo>
                <a:lnTo>
                  <a:pt x="4331843" y="109911"/>
                </a:lnTo>
                <a:lnTo>
                  <a:pt x="4354530" y="152404"/>
                </a:lnTo>
                <a:lnTo>
                  <a:pt x="4368535" y="198493"/>
                </a:lnTo>
                <a:lnTo>
                  <a:pt x="4372522" y="238793"/>
                </a:lnTo>
                <a:lnTo>
                  <a:pt x="4372522" y="254971"/>
                </a:lnTo>
                <a:lnTo>
                  <a:pt x="4368535" y="295271"/>
                </a:lnTo>
                <a:lnTo>
                  <a:pt x="4354530" y="341360"/>
                </a:lnTo>
                <a:lnTo>
                  <a:pt x="4331843" y="383853"/>
                </a:lnTo>
                <a:lnTo>
                  <a:pt x="4301012" y="421454"/>
                </a:lnTo>
                <a:lnTo>
                  <a:pt x="4263411" y="452285"/>
                </a:lnTo>
                <a:lnTo>
                  <a:pt x="4220918" y="474972"/>
                </a:lnTo>
                <a:lnTo>
                  <a:pt x="4174830" y="488977"/>
                </a:lnTo>
                <a:lnTo>
                  <a:pt x="4126441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65202" y="1972513"/>
            <a:ext cx="136271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LEN(&lt;text&gt;)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5383" y="192222"/>
            <a:ext cx="4309110" cy="528320"/>
          </a:xfrm>
          <a:custGeom>
            <a:avLst/>
            <a:gdLst/>
            <a:ahLst/>
            <a:cxnLst/>
            <a:rect l="l" t="t" r="r" b="b"/>
            <a:pathLst>
              <a:path w="4309109" h="528320">
                <a:moveTo>
                  <a:pt x="4045440" y="527777"/>
                </a:moveTo>
                <a:lnTo>
                  <a:pt x="263888" y="527777"/>
                </a:lnTo>
                <a:lnTo>
                  <a:pt x="216454" y="523525"/>
                </a:lnTo>
                <a:lnTo>
                  <a:pt x="171809" y="511267"/>
                </a:lnTo>
                <a:lnTo>
                  <a:pt x="130699" y="491748"/>
                </a:lnTo>
                <a:lnTo>
                  <a:pt x="93868" y="465714"/>
                </a:lnTo>
                <a:lnTo>
                  <a:pt x="62063" y="433908"/>
                </a:lnTo>
                <a:lnTo>
                  <a:pt x="36028" y="397078"/>
                </a:lnTo>
                <a:lnTo>
                  <a:pt x="16509" y="355967"/>
                </a:lnTo>
                <a:lnTo>
                  <a:pt x="4251" y="311322"/>
                </a:lnTo>
                <a:lnTo>
                  <a:pt x="0" y="263888"/>
                </a:lnTo>
                <a:lnTo>
                  <a:pt x="4251" y="216454"/>
                </a:lnTo>
                <a:lnTo>
                  <a:pt x="16509" y="171809"/>
                </a:lnTo>
                <a:lnTo>
                  <a:pt x="36028" y="130698"/>
                </a:lnTo>
                <a:lnTo>
                  <a:pt x="62063" y="93868"/>
                </a:lnTo>
                <a:lnTo>
                  <a:pt x="93868" y="62063"/>
                </a:lnTo>
                <a:lnTo>
                  <a:pt x="130699" y="36028"/>
                </a:lnTo>
                <a:lnTo>
                  <a:pt x="171809" y="16509"/>
                </a:lnTo>
                <a:lnTo>
                  <a:pt x="216454" y="4251"/>
                </a:lnTo>
                <a:lnTo>
                  <a:pt x="263888" y="0"/>
                </a:lnTo>
                <a:lnTo>
                  <a:pt x="4045440" y="0"/>
                </a:lnTo>
                <a:lnTo>
                  <a:pt x="4092874" y="4251"/>
                </a:lnTo>
                <a:lnTo>
                  <a:pt x="4137519" y="16509"/>
                </a:lnTo>
                <a:lnTo>
                  <a:pt x="4178630" y="36028"/>
                </a:lnTo>
                <a:lnTo>
                  <a:pt x="4215460" y="62063"/>
                </a:lnTo>
                <a:lnTo>
                  <a:pt x="4247266" y="93868"/>
                </a:lnTo>
                <a:lnTo>
                  <a:pt x="4273300" y="130698"/>
                </a:lnTo>
                <a:lnTo>
                  <a:pt x="4292820" y="171809"/>
                </a:lnTo>
                <a:lnTo>
                  <a:pt x="4305077" y="216454"/>
                </a:lnTo>
                <a:lnTo>
                  <a:pt x="4308806" y="258055"/>
                </a:lnTo>
                <a:lnTo>
                  <a:pt x="4308806" y="269721"/>
                </a:lnTo>
                <a:lnTo>
                  <a:pt x="4305077" y="311322"/>
                </a:lnTo>
                <a:lnTo>
                  <a:pt x="4292820" y="355967"/>
                </a:lnTo>
                <a:lnTo>
                  <a:pt x="4273300" y="397078"/>
                </a:lnTo>
                <a:lnTo>
                  <a:pt x="4247266" y="433908"/>
                </a:lnTo>
                <a:lnTo>
                  <a:pt x="4215460" y="465714"/>
                </a:lnTo>
                <a:lnTo>
                  <a:pt x="4178630" y="491748"/>
                </a:lnTo>
                <a:lnTo>
                  <a:pt x="4137519" y="511267"/>
                </a:lnTo>
                <a:lnTo>
                  <a:pt x="4092874" y="523525"/>
                </a:lnTo>
                <a:lnTo>
                  <a:pt x="4045440" y="527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8696" y="2533938"/>
            <a:ext cx="5951855" cy="978535"/>
          </a:xfrm>
          <a:custGeom>
            <a:avLst/>
            <a:gdLst/>
            <a:ahLst/>
            <a:cxnLst/>
            <a:rect l="l" t="t" r="r" b="b"/>
            <a:pathLst>
              <a:path w="5951855" h="978535">
                <a:moveTo>
                  <a:pt x="5618207" y="978190"/>
                </a:moveTo>
                <a:lnTo>
                  <a:pt x="333374" y="978190"/>
                </a:lnTo>
                <a:lnTo>
                  <a:pt x="284111" y="974576"/>
                </a:lnTo>
                <a:lnTo>
                  <a:pt x="237091" y="964076"/>
                </a:lnTo>
                <a:lnTo>
                  <a:pt x="192832" y="947206"/>
                </a:lnTo>
                <a:lnTo>
                  <a:pt x="151848" y="924482"/>
                </a:lnTo>
                <a:lnTo>
                  <a:pt x="114656" y="896419"/>
                </a:lnTo>
                <a:lnTo>
                  <a:pt x="81771" y="863534"/>
                </a:lnTo>
                <a:lnTo>
                  <a:pt x="53708" y="826342"/>
                </a:lnTo>
                <a:lnTo>
                  <a:pt x="30984" y="785358"/>
                </a:lnTo>
                <a:lnTo>
                  <a:pt x="14114" y="741099"/>
                </a:lnTo>
                <a:lnTo>
                  <a:pt x="3614" y="694079"/>
                </a:lnTo>
                <a:lnTo>
                  <a:pt x="0" y="64481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618207" y="0"/>
                </a:lnTo>
                <a:lnTo>
                  <a:pt x="5667471" y="3614"/>
                </a:lnTo>
                <a:lnTo>
                  <a:pt x="5714490" y="14114"/>
                </a:lnTo>
                <a:lnTo>
                  <a:pt x="5758749" y="30984"/>
                </a:lnTo>
                <a:lnTo>
                  <a:pt x="5799733" y="53708"/>
                </a:lnTo>
                <a:lnTo>
                  <a:pt x="5836926" y="81771"/>
                </a:lnTo>
                <a:lnTo>
                  <a:pt x="5869811" y="114656"/>
                </a:lnTo>
                <a:lnTo>
                  <a:pt x="5897873" y="151848"/>
                </a:lnTo>
                <a:lnTo>
                  <a:pt x="5920598" y="192832"/>
                </a:lnTo>
                <a:lnTo>
                  <a:pt x="5937468" y="237091"/>
                </a:lnTo>
                <a:lnTo>
                  <a:pt x="5947968" y="284111"/>
                </a:lnTo>
                <a:lnTo>
                  <a:pt x="5951582" y="333374"/>
                </a:lnTo>
                <a:lnTo>
                  <a:pt x="5951582" y="644816"/>
                </a:lnTo>
                <a:lnTo>
                  <a:pt x="5947968" y="694079"/>
                </a:lnTo>
                <a:lnTo>
                  <a:pt x="5937468" y="741099"/>
                </a:lnTo>
                <a:lnTo>
                  <a:pt x="5920598" y="785358"/>
                </a:lnTo>
                <a:lnTo>
                  <a:pt x="5897873" y="826342"/>
                </a:lnTo>
                <a:lnTo>
                  <a:pt x="5869811" y="863534"/>
                </a:lnTo>
                <a:lnTo>
                  <a:pt x="5836926" y="896419"/>
                </a:lnTo>
                <a:lnTo>
                  <a:pt x="5799733" y="924482"/>
                </a:lnTo>
                <a:lnTo>
                  <a:pt x="5758749" y="947206"/>
                </a:lnTo>
                <a:lnTo>
                  <a:pt x="5714490" y="964076"/>
                </a:lnTo>
                <a:lnTo>
                  <a:pt x="5667471" y="974576"/>
                </a:lnTo>
                <a:lnTo>
                  <a:pt x="5618207" y="978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02402" y="2553509"/>
            <a:ext cx="586422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599"/>
              </a:lnSpc>
              <a:spcBef>
                <a:spcPts val="100"/>
              </a:spcBef>
            </a:pPr>
            <a:r>
              <a:rPr sz="1650" spc="-10" dirty="0">
                <a:latin typeface="Comic Sans MS"/>
                <a:cs typeface="Comic Sans MS"/>
              </a:rPr>
              <a:t>Suppose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have</a:t>
            </a:r>
            <a:r>
              <a:rPr sz="1650" spc="-5" dirty="0">
                <a:latin typeface="Comic Sans MS"/>
                <a:cs typeface="Comic Sans MS"/>
              </a:rPr>
              <a:t> a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column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named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"ProductName"</a:t>
            </a:r>
            <a:r>
              <a:rPr sz="1650" spc="-5" dirty="0">
                <a:latin typeface="Comic Sans MS"/>
                <a:cs typeface="Comic Sans MS"/>
              </a:rPr>
              <a:t> in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Sales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table,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want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count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the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number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of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characters </a:t>
            </a:r>
            <a:r>
              <a:rPr sz="1650" spc="-47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</a:t>
            </a:r>
            <a:r>
              <a:rPr sz="1650" spc="-10" dirty="0">
                <a:latin typeface="Comic Sans MS"/>
                <a:cs typeface="Comic Sans MS"/>
              </a:rPr>
              <a:t> each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product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name.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545" y="278582"/>
            <a:ext cx="8179434" cy="170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algn="ctr">
              <a:lnSpc>
                <a:spcPct val="100000"/>
              </a:lnSpc>
              <a:spcBef>
                <a:spcPts val="95"/>
              </a:spcBef>
            </a:pPr>
            <a:r>
              <a:rPr sz="21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LEN</a:t>
            </a:r>
            <a:endParaRPr sz="2150">
              <a:latin typeface="Comic Sans MS"/>
              <a:cs typeface="Comic Sans MS"/>
            </a:endParaRPr>
          </a:p>
          <a:p>
            <a:pPr marL="4580255" marR="5080" indent="-2972435">
              <a:lnSpc>
                <a:spcPct val="113300"/>
              </a:lnSpc>
              <a:spcBef>
                <a:spcPts val="2450"/>
              </a:spcBef>
            </a:pPr>
            <a:r>
              <a:rPr sz="1600" spc="-5" dirty="0">
                <a:latin typeface="Comic Sans MS"/>
                <a:cs typeface="Comic Sans MS"/>
              </a:rPr>
              <a:t>The LEN function </a:t>
            </a:r>
            <a:r>
              <a:rPr sz="1600" dirty="0">
                <a:latin typeface="Comic Sans MS"/>
                <a:cs typeface="Comic Sans MS"/>
              </a:rPr>
              <a:t>in </a:t>
            </a:r>
            <a:r>
              <a:rPr sz="1600" spc="-5" dirty="0">
                <a:latin typeface="Comic Sans MS"/>
                <a:cs typeface="Comic Sans MS"/>
              </a:rPr>
              <a:t>DAX returns the number of characters </a:t>
            </a:r>
            <a:r>
              <a:rPr sz="1600" dirty="0">
                <a:latin typeface="Comic Sans MS"/>
                <a:cs typeface="Comic Sans MS"/>
              </a:rPr>
              <a:t>in a </a:t>
            </a:r>
            <a:r>
              <a:rPr sz="1600" spc="-5" dirty="0">
                <a:latin typeface="Comic Sans MS"/>
                <a:cs typeface="Comic Sans MS"/>
              </a:rPr>
              <a:t>text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string.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650" b="1" spc="-10" dirty="0">
                <a:latin typeface="Comic Sans MS"/>
                <a:cs typeface="Comic Sans MS"/>
              </a:rPr>
              <a:t>check</a:t>
            </a:r>
            <a:r>
              <a:rPr sz="1650" b="1" spc="-4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0329" y="1975937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8667" y="2705596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Exampl</a:t>
            </a:r>
            <a:r>
              <a:rPr sz="2000" b="1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5523" y="3674054"/>
            <a:ext cx="5953125" cy="780415"/>
          </a:xfrm>
          <a:custGeom>
            <a:avLst/>
            <a:gdLst/>
            <a:ahLst/>
            <a:cxnLst/>
            <a:rect l="l" t="t" r="r" b="b"/>
            <a:pathLst>
              <a:path w="5953125" h="780414">
                <a:moveTo>
                  <a:pt x="5620950" y="780311"/>
                </a:moveTo>
                <a:lnTo>
                  <a:pt x="333375" y="780311"/>
                </a:lnTo>
                <a:lnTo>
                  <a:pt x="284111" y="776696"/>
                </a:lnTo>
                <a:lnTo>
                  <a:pt x="237091" y="766196"/>
                </a:lnTo>
                <a:lnTo>
                  <a:pt x="192832" y="749326"/>
                </a:lnTo>
                <a:lnTo>
                  <a:pt x="151848" y="726602"/>
                </a:lnTo>
                <a:lnTo>
                  <a:pt x="114656" y="698540"/>
                </a:lnTo>
                <a:lnTo>
                  <a:pt x="81771" y="665655"/>
                </a:lnTo>
                <a:lnTo>
                  <a:pt x="53708" y="628462"/>
                </a:lnTo>
                <a:lnTo>
                  <a:pt x="30984" y="587479"/>
                </a:lnTo>
                <a:lnTo>
                  <a:pt x="14114" y="543219"/>
                </a:lnTo>
                <a:lnTo>
                  <a:pt x="3614" y="496200"/>
                </a:lnTo>
                <a:lnTo>
                  <a:pt x="0" y="44693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5620954" y="0"/>
                </a:lnTo>
                <a:lnTo>
                  <a:pt x="5670214" y="3614"/>
                </a:lnTo>
                <a:lnTo>
                  <a:pt x="5717234" y="14114"/>
                </a:lnTo>
                <a:lnTo>
                  <a:pt x="5761493" y="30984"/>
                </a:lnTo>
                <a:lnTo>
                  <a:pt x="5802477" y="53708"/>
                </a:lnTo>
                <a:lnTo>
                  <a:pt x="5839669" y="81771"/>
                </a:lnTo>
                <a:lnTo>
                  <a:pt x="5872554" y="114656"/>
                </a:lnTo>
                <a:lnTo>
                  <a:pt x="5900617" y="151848"/>
                </a:lnTo>
                <a:lnTo>
                  <a:pt x="5923341" y="192832"/>
                </a:lnTo>
                <a:lnTo>
                  <a:pt x="5940211" y="237091"/>
                </a:lnTo>
                <a:lnTo>
                  <a:pt x="5950711" y="284111"/>
                </a:lnTo>
                <a:lnTo>
                  <a:pt x="5952924" y="314271"/>
                </a:lnTo>
                <a:lnTo>
                  <a:pt x="5952924" y="466039"/>
                </a:lnTo>
                <a:lnTo>
                  <a:pt x="5940211" y="543219"/>
                </a:lnTo>
                <a:lnTo>
                  <a:pt x="5923341" y="587479"/>
                </a:lnTo>
                <a:lnTo>
                  <a:pt x="5900617" y="628462"/>
                </a:lnTo>
                <a:lnTo>
                  <a:pt x="5872554" y="665655"/>
                </a:lnTo>
                <a:lnTo>
                  <a:pt x="5839669" y="698540"/>
                </a:lnTo>
                <a:lnTo>
                  <a:pt x="5802477" y="726602"/>
                </a:lnTo>
                <a:lnTo>
                  <a:pt x="5761493" y="749326"/>
                </a:lnTo>
                <a:lnTo>
                  <a:pt x="5717234" y="766196"/>
                </a:lnTo>
                <a:lnTo>
                  <a:pt x="5670214" y="776696"/>
                </a:lnTo>
                <a:lnTo>
                  <a:pt x="5620950" y="780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37645" y="3903289"/>
            <a:ext cx="45504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Product_Len=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LEN(Sales[ProductName])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9" name="object 19"/>
          <p:cNvSpPr txBox="1"/>
          <p:nvPr/>
        </p:nvSpPr>
        <p:spPr>
          <a:xfrm>
            <a:off x="1320169" y="4883440"/>
            <a:ext cx="758507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DAX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formula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number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characters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"ProductName"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column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each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 Sales table. For example, if the product name is "Chair", the result will be 5, as there are 5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characters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 "Chair".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-29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-522625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</Words>
  <Application>Microsoft Office PowerPoint</Application>
  <PresentationFormat>Custom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Comic Sans MS</vt:lpstr>
      <vt:lpstr>Times New Roman</vt:lpstr>
      <vt:lpstr>Office Theme</vt:lpstr>
      <vt:lpstr>Hii,  Iam Siddhika</vt:lpstr>
      <vt:lpstr>Today Content</vt:lpstr>
      <vt:lpstr>  LEFT</vt:lpstr>
      <vt:lpstr>  RIGHT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2024-09-15T17:20:06Z</dcterms:created>
  <dcterms:modified xsi:type="dcterms:W3CDTF">2024-09-24T12:28:08Z</dcterms:modified>
</cp:coreProperties>
</file>