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3D388-6F38-40F4-820B-FB93DD2E77F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99B47-2E83-441C-B0A7-427BB85A6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6597-BEB6-4EF6-94F4-698CA0084BAF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F77A-FBB4-4371-B5C6-89048DC2FA79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E3AB-8716-4979-9BEB-DBAC2CCE4506}" type="datetime1">
              <a:rPr lang="en-US" smtClean="0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B6A5-FD74-40C3-8868-EF39BC752697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4CD2-F053-4DD2-8907-59C0D30A8956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5211" y="291091"/>
            <a:ext cx="2592923" cy="4104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A865-9D59-4DEB-9085-724EEF6227F8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3702176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71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017" y="903787"/>
            <a:ext cx="3439795" cy="2804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  <a:p>
            <a:pPr marL="676910" marR="1071880">
              <a:lnSpc>
                <a:spcPct val="166700"/>
              </a:lnSpc>
              <a:spcBef>
                <a:spcPts val="1575"/>
              </a:spcBef>
            </a:pPr>
            <a:r>
              <a:rPr sz="1800" b="1" dirty="0">
                <a:latin typeface="Comic Sans MS"/>
                <a:cs typeface="Comic Sans MS"/>
              </a:rPr>
              <a:t>MAP</a:t>
            </a:r>
            <a:r>
              <a:rPr sz="1800" b="1" spc="9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VISUALS </a:t>
            </a:r>
            <a:r>
              <a:rPr sz="1800" dirty="0">
                <a:latin typeface="Comic Sans MS"/>
                <a:cs typeface="Comic Sans MS"/>
              </a:rPr>
              <a:t>MAP</a:t>
            </a:r>
            <a:r>
              <a:rPr sz="1800" spc="8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(BASIC) </a:t>
            </a:r>
            <a:r>
              <a:rPr sz="1800" dirty="0">
                <a:latin typeface="Comic Sans MS"/>
                <a:cs typeface="Comic Sans MS"/>
              </a:rPr>
              <a:t>FILLED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MAP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342" y="2973390"/>
            <a:ext cx="241312" cy="2413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342" y="3410376"/>
            <a:ext cx="241312" cy="24131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6" y="530044"/>
            <a:ext cx="1345565" cy="1162050"/>
          </a:xfrm>
          <a:custGeom>
            <a:avLst/>
            <a:gdLst/>
            <a:ahLst/>
            <a:cxnLst/>
            <a:rect l="l" t="t" r="r" b="b"/>
            <a:pathLst>
              <a:path w="1345565" h="1162050">
                <a:moveTo>
                  <a:pt x="237132" y="1161690"/>
                </a:moveTo>
                <a:lnTo>
                  <a:pt x="237132" y="889869"/>
                </a:lnTo>
                <a:lnTo>
                  <a:pt x="200021" y="870400"/>
                </a:lnTo>
                <a:lnTo>
                  <a:pt x="165292" y="847218"/>
                </a:lnTo>
                <a:lnTo>
                  <a:pt x="133189" y="820311"/>
                </a:lnTo>
                <a:lnTo>
                  <a:pt x="103954" y="789668"/>
                </a:lnTo>
                <a:lnTo>
                  <a:pt x="77830" y="755276"/>
                </a:lnTo>
                <a:lnTo>
                  <a:pt x="55059" y="717125"/>
                </a:lnTo>
                <a:lnTo>
                  <a:pt x="35884" y="675201"/>
                </a:lnTo>
                <a:lnTo>
                  <a:pt x="20548" y="629492"/>
                </a:lnTo>
                <a:lnTo>
                  <a:pt x="9293" y="579988"/>
                </a:lnTo>
                <a:lnTo>
                  <a:pt x="2362" y="526676"/>
                </a:lnTo>
                <a:lnTo>
                  <a:pt x="0" y="469507"/>
                </a:lnTo>
                <a:lnTo>
                  <a:pt x="2427" y="413217"/>
                </a:lnTo>
                <a:lnTo>
                  <a:pt x="9535" y="359936"/>
                </a:lnTo>
                <a:lnTo>
                  <a:pt x="21072" y="309794"/>
                </a:lnTo>
                <a:lnTo>
                  <a:pt x="36786" y="262921"/>
                </a:lnTo>
                <a:lnTo>
                  <a:pt x="56425" y="219445"/>
                </a:lnTo>
                <a:lnTo>
                  <a:pt x="79737" y="179496"/>
                </a:lnTo>
                <a:lnTo>
                  <a:pt x="106471" y="143203"/>
                </a:lnTo>
                <a:lnTo>
                  <a:pt x="136375" y="110695"/>
                </a:lnTo>
                <a:lnTo>
                  <a:pt x="169195" y="82103"/>
                </a:lnTo>
                <a:lnTo>
                  <a:pt x="204682" y="57555"/>
                </a:lnTo>
                <a:lnTo>
                  <a:pt x="242581" y="37180"/>
                </a:lnTo>
                <a:lnTo>
                  <a:pt x="282643" y="21107"/>
                </a:lnTo>
                <a:lnTo>
                  <a:pt x="324614" y="9467"/>
                </a:lnTo>
                <a:lnTo>
                  <a:pt x="368242" y="2388"/>
                </a:lnTo>
                <a:lnTo>
                  <a:pt x="413276" y="0"/>
                </a:lnTo>
                <a:lnTo>
                  <a:pt x="929608" y="0"/>
                </a:lnTo>
                <a:lnTo>
                  <a:pt x="975143" y="2388"/>
                </a:lnTo>
                <a:lnTo>
                  <a:pt x="1019208" y="9467"/>
                </a:lnTo>
                <a:lnTo>
                  <a:pt x="1061555" y="21107"/>
                </a:lnTo>
                <a:lnTo>
                  <a:pt x="1101934" y="37180"/>
                </a:lnTo>
                <a:lnTo>
                  <a:pt x="1140101" y="57556"/>
                </a:lnTo>
                <a:lnTo>
                  <a:pt x="1175806" y="82105"/>
                </a:lnTo>
                <a:lnTo>
                  <a:pt x="1208803" y="110699"/>
                </a:lnTo>
                <a:lnTo>
                  <a:pt x="1238843" y="143208"/>
                </a:lnTo>
                <a:lnTo>
                  <a:pt x="1265680" y="179504"/>
                </a:lnTo>
                <a:lnTo>
                  <a:pt x="1289066" y="219455"/>
                </a:lnTo>
                <a:lnTo>
                  <a:pt x="1308754" y="262935"/>
                </a:lnTo>
                <a:lnTo>
                  <a:pt x="1324495" y="309813"/>
                </a:lnTo>
                <a:lnTo>
                  <a:pt x="1336042" y="359960"/>
                </a:lnTo>
                <a:lnTo>
                  <a:pt x="1343149" y="413246"/>
                </a:lnTo>
                <a:lnTo>
                  <a:pt x="1345566" y="469548"/>
                </a:lnTo>
                <a:lnTo>
                  <a:pt x="1343142" y="523800"/>
                </a:lnTo>
                <a:lnTo>
                  <a:pt x="1336030" y="575349"/>
                </a:lnTo>
                <a:lnTo>
                  <a:pt x="1324479" y="624006"/>
                </a:lnTo>
                <a:lnTo>
                  <a:pt x="1308736" y="669622"/>
                </a:lnTo>
                <a:lnTo>
                  <a:pt x="1289048" y="712050"/>
                </a:lnTo>
                <a:lnTo>
                  <a:pt x="1265662" y="751141"/>
                </a:lnTo>
                <a:lnTo>
                  <a:pt x="1238827" y="786747"/>
                </a:lnTo>
                <a:lnTo>
                  <a:pt x="1208789" y="818719"/>
                </a:lnTo>
                <a:lnTo>
                  <a:pt x="1175795" y="846909"/>
                </a:lnTo>
                <a:lnTo>
                  <a:pt x="1140092" y="871169"/>
                </a:lnTo>
                <a:lnTo>
                  <a:pt x="1101928" y="891351"/>
                </a:lnTo>
                <a:lnTo>
                  <a:pt x="1061551" y="907307"/>
                </a:lnTo>
                <a:lnTo>
                  <a:pt x="1019207" y="918887"/>
                </a:lnTo>
                <a:lnTo>
                  <a:pt x="975143" y="925944"/>
                </a:lnTo>
                <a:lnTo>
                  <a:pt x="929607" y="928329"/>
                </a:lnTo>
                <a:lnTo>
                  <a:pt x="517823" y="928329"/>
                </a:lnTo>
                <a:lnTo>
                  <a:pt x="237132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1686" y="608669"/>
            <a:ext cx="127254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We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only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 </a:t>
            </a:r>
            <a:r>
              <a:rPr sz="1350" b="1" dirty="0">
                <a:latin typeface="Comic Sans MS"/>
                <a:cs typeface="Comic Sans MS"/>
              </a:rPr>
              <a:t>first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2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maps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in </a:t>
            </a:r>
            <a:r>
              <a:rPr sz="1350" b="1" dirty="0">
                <a:latin typeface="Comic Sans MS"/>
                <a:cs typeface="Comic Sans MS"/>
              </a:rPr>
              <a:t>our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content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30918" y="1011149"/>
            <a:ext cx="8637270" cy="4033520"/>
            <a:chOff x="230918" y="1011149"/>
            <a:chExt cx="8637270" cy="4033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074" y="1691734"/>
              <a:ext cx="1704974" cy="33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0918" y="1011149"/>
              <a:ext cx="6902450" cy="3033395"/>
            </a:xfrm>
            <a:custGeom>
              <a:avLst/>
              <a:gdLst/>
              <a:ahLst/>
              <a:cxnLst/>
              <a:rect l="l" t="t" r="r" b="b"/>
              <a:pathLst>
                <a:path w="6902450" h="3033395">
                  <a:moveTo>
                    <a:pt x="6568894" y="3033241"/>
                  </a:moveTo>
                  <a:lnTo>
                    <a:pt x="333375" y="3033241"/>
                  </a:lnTo>
                  <a:lnTo>
                    <a:pt x="284111" y="3029627"/>
                  </a:lnTo>
                  <a:lnTo>
                    <a:pt x="237092" y="3019128"/>
                  </a:lnTo>
                  <a:lnTo>
                    <a:pt x="192833" y="3002261"/>
                  </a:lnTo>
                  <a:lnTo>
                    <a:pt x="151849" y="2979540"/>
                  </a:lnTo>
                  <a:lnTo>
                    <a:pt x="114657" y="2951480"/>
                  </a:lnTo>
                  <a:lnTo>
                    <a:pt x="81771" y="2918598"/>
                  </a:lnTo>
                  <a:lnTo>
                    <a:pt x="53709" y="2881408"/>
                  </a:lnTo>
                  <a:lnTo>
                    <a:pt x="30984" y="2840426"/>
                  </a:lnTo>
                  <a:lnTo>
                    <a:pt x="14114" y="2796167"/>
                  </a:lnTo>
                  <a:lnTo>
                    <a:pt x="3614" y="2749147"/>
                  </a:lnTo>
                  <a:lnTo>
                    <a:pt x="0" y="269988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9" y="151848"/>
                  </a:lnTo>
                  <a:lnTo>
                    <a:pt x="81771" y="114656"/>
                  </a:lnTo>
                  <a:lnTo>
                    <a:pt x="114657" y="81771"/>
                  </a:lnTo>
                  <a:lnTo>
                    <a:pt x="151849" y="53708"/>
                  </a:lnTo>
                  <a:lnTo>
                    <a:pt x="192833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568894" y="0"/>
                  </a:lnTo>
                  <a:lnTo>
                    <a:pt x="6618153" y="3614"/>
                  </a:lnTo>
                  <a:lnTo>
                    <a:pt x="6665169" y="14114"/>
                  </a:lnTo>
                  <a:lnTo>
                    <a:pt x="6709426" y="30984"/>
                  </a:lnTo>
                  <a:lnTo>
                    <a:pt x="6750407" y="53708"/>
                  </a:lnTo>
                  <a:lnTo>
                    <a:pt x="6787598" y="81771"/>
                  </a:lnTo>
                  <a:lnTo>
                    <a:pt x="6820483" y="114656"/>
                  </a:lnTo>
                  <a:lnTo>
                    <a:pt x="6848545" y="151848"/>
                  </a:lnTo>
                  <a:lnTo>
                    <a:pt x="6871269" y="192832"/>
                  </a:lnTo>
                  <a:lnTo>
                    <a:pt x="6888139" y="237092"/>
                  </a:lnTo>
                  <a:lnTo>
                    <a:pt x="6898639" y="284111"/>
                  </a:lnTo>
                  <a:lnTo>
                    <a:pt x="6902254" y="333374"/>
                  </a:lnTo>
                  <a:lnTo>
                    <a:pt x="6902254" y="2699881"/>
                  </a:lnTo>
                  <a:lnTo>
                    <a:pt x="6898639" y="2749147"/>
                  </a:lnTo>
                  <a:lnTo>
                    <a:pt x="6888139" y="2796167"/>
                  </a:lnTo>
                  <a:lnTo>
                    <a:pt x="6871269" y="2840426"/>
                  </a:lnTo>
                  <a:lnTo>
                    <a:pt x="6848545" y="2881408"/>
                  </a:lnTo>
                  <a:lnTo>
                    <a:pt x="6820483" y="2918598"/>
                  </a:lnTo>
                  <a:lnTo>
                    <a:pt x="6787598" y="2951480"/>
                  </a:lnTo>
                  <a:lnTo>
                    <a:pt x="6750407" y="2979540"/>
                  </a:lnTo>
                  <a:lnTo>
                    <a:pt x="6709426" y="3002261"/>
                  </a:lnTo>
                  <a:lnTo>
                    <a:pt x="6665169" y="3019128"/>
                  </a:lnTo>
                  <a:lnTo>
                    <a:pt x="6618153" y="3029627"/>
                  </a:lnTo>
                  <a:lnTo>
                    <a:pt x="6568894" y="30332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6318" y="958958"/>
            <a:ext cx="685165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9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Map</a:t>
            </a:r>
            <a:r>
              <a:rPr sz="1450" spc="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visuals</a:t>
            </a:r>
            <a:r>
              <a:rPr sz="1450" spc="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Power</a:t>
            </a:r>
            <a:r>
              <a:rPr sz="1450" spc="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BI</a:t>
            </a:r>
            <a:r>
              <a:rPr sz="1450" spc="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allow</a:t>
            </a:r>
            <a:r>
              <a:rPr sz="1450" spc="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visualize</a:t>
            </a:r>
            <a:r>
              <a:rPr sz="1450" spc="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geographic</a:t>
            </a:r>
            <a:r>
              <a:rPr sz="1450" spc="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maps,</a:t>
            </a:r>
            <a:r>
              <a:rPr sz="1450" spc="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making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easier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identify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spatial</a:t>
            </a:r>
            <a:r>
              <a:rPr sz="1450" spc="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patterns,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trends,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insights.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Power</a:t>
            </a:r>
            <a:r>
              <a:rPr sz="1450" spc="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BI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provides </a:t>
            </a:r>
            <a:r>
              <a:rPr sz="1450" dirty="0">
                <a:latin typeface="Comic Sans MS"/>
                <a:cs typeface="Comic Sans MS"/>
              </a:rPr>
              <a:t>several</a:t>
            </a:r>
            <a:r>
              <a:rPr sz="1450" spc="22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types</a:t>
            </a:r>
            <a:r>
              <a:rPr sz="1450" spc="2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22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map</a:t>
            </a:r>
            <a:r>
              <a:rPr sz="1450" spc="2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visuals,</a:t>
            </a:r>
            <a:r>
              <a:rPr sz="1450" spc="22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each</a:t>
            </a:r>
            <a:r>
              <a:rPr sz="1450" spc="2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suited</a:t>
            </a:r>
            <a:r>
              <a:rPr sz="1450" spc="22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2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different</a:t>
            </a:r>
            <a:r>
              <a:rPr sz="1450" spc="2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types</a:t>
            </a:r>
            <a:r>
              <a:rPr sz="1450" spc="22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2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geographic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analysis.</a:t>
            </a:r>
            <a:endParaRPr sz="14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sz="1450" b="1" dirty="0">
                <a:latin typeface="Comic Sans MS"/>
                <a:cs typeface="Comic Sans MS"/>
              </a:rPr>
              <a:t>Types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of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Map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Visuals</a:t>
            </a:r>
            <a:endParaRPr sz="1450">
              <a:latin typeface="Comic Sans MS"/>
              <a:cs typeface="Comic Sans MS"/>
            </a:endParaRPr>
          </a:p>
          <a:p>
            <a:pPr marL="324485" indent="-14668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324485" algn="l"/>
              </a:tabLst>
            </a:pPr>
            <a:r>
              <a:rPr sz="1450" dirty="0">
                <a:latin typeface="Comic Sans MS"/>
                <a:cs typeface="Comic Sans MS"/>
              </a:rPr>
              <a:t>Map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(Basic)</a:t>
            </a:r>
            <a:endParaRPr sz="1450">
              <a:latin typeface="Comic Sans MS"/>
              <a:cs typeface="Comic Sans MS"/>
            </a:endParaRPr>
          </a:p>
          <a:p>
            <a:pPr marL="323850" indent="-17589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323850" algn="l"/>
              </a:tabLst>
            </a:pPr>
            <a:r>
              <a:rPr sz="1450" dirty="0">
                <a:latin typeface="Comic Sans MS"/>
                <a:cs typeface="Comic Sans MS"/>
              </a:rPr>
              <a:t>Filled</a:t>
            </a:r>
            <a:r>
              <a:rPr sz="1450" spc="-8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Map</a:t>
            </a:r>
            <a:endParaRPr sz="1450">
              <a:latin typeface="Comic Sans MS"/>
              <a:cs typeface="Comic Sans MS"/>
            </a:endParaRPr>
          </a:p>
          <a:p>
            <a:pPr marL="323850" indent="-17589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323850" algn="l"/>
              </a:tabLst>
            </a:pPr>
            <a:r>
              <a:rPr sz="1450" dirty="0">
                <a:latin typeface="Comic Sans MS"/>
                <a:cs typeface="Comic Sans MS"/>
              </a:rPr>
              <a:t>Shape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Map</a:t>
            </a:r>
            <a:endParaRPr sz="1450">
              <a:latin typeface="Comic Sans MS"/>
              <a:cs typeface="Comic Sans MS"/>
            </a:endParaRPr>
          </a:p>
          <a:p>
            <a:pPr marL="323850" indent="-17589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323850" algn="l"/>
              </a:tabLst>
            </a:pPr>
            <a:r>
              <a:rPr sz="1450" dirty="0">
                <a:latin typeface="Comic Sans MS"/>
                <a:cs typeface="Comic Sans MS"/>
              </a:rPr>
              <a:t>ArcGIS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Maps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Power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BI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2686" y="4322581"/>
            <a:ext cx="2649220" cy="1868170"/>
          </a:xfrm>
          <a:custGeom>
            <a:avLst/>
            <a:gdLst/>
            <a:ahLst/>
            <a:cxnLst/>
            <a:rect l="l" t="t" r="r" b="b"/>
            <a:pathLst>
              <a:path w="2649220" h="1868170">
                <a:moveTo>
                  <a:pt x="2317028" y="1868088"/>
                </a:moveTo>
                <a:lnTo>
                  <a:pt x="333359" y="1868088"/>
                </a:lnTo>
                <a:lnTo>
                  <a:pt x="284100" y="1864473"/>
                </a:lnTo>
                <a:lnTo>
                  <a:pt x="237084" y="1853973"/>
                </a:lnTo>
                <a:lnTo>
                  <a:pt x="192828" y="1837103"/>
                </a:lnTo>
                <a:lnTo>
                  <a:pt x="151846" y="1814379"/>
                </a:lnTo>
                <a:lnTo>
                  <a:pt x="114655" y="1786317"/>
                </a:lnTo>
                <a:lnTo>
                  <a:pt x="81770" y="1753433"/>
                </a:lnTo>
                <a:lnTo>
                  <a:pt x="53708" y="1716242"/>
                </a:lnTo>
                <a:lnTo>
                  <a:pt x="30984" y="1675260"/>
                </a:lnTo>
                <a:lnTo>
                  <a:pt x="14114" y="1631003"/>
                </a:lnTo>
                <a:lnTo>
                  <a:pt x="3614" y="1583987"/>
                </a:lnTo>
                <a:lnTo>
                  <a:pt x="0" y="1534730"/>
                </a:lnTo>
                <a:lnTo>
                  <a:pt x="0" y="333388"/>
                </a:lnTo>
                <a:lnTo>
                  <a:pt x="3614" y="284123"/>
                </a:lnTo>
                <a:lnTo>
                  <a:pt x="14114" y="237101"/>
                </a:lnTo>
                <a:lnTo>
                  <a:pt x="30984" y="192839"/>
                </a:lnTo>
                <a:lnTo>
                  <a:pt x="53708" y="151854"/>
                </a:lnTo>
                <a:lnTo>
                  <a:pt x="81770" y="114660"/>
                </a:lnTo>
                <a:lnTo>
                  <a:pt x="114655" y="81773"/>
                </a:lnTo>
                <a:lnTo>
                  <a:pt x="151846" y="53710"/>
                </a:lnTo>
                <a:lnTo>
                  <a:pt x="192828" y="30985"/>
                </a:lnTo>
                <a:lnTo>
                  <a:pt x="237084" y="14115"/>
                </a:lnTo>
                <a:lnTo>
                  <a:pt x="284100" y="3614"/>
                </a:lnTo>
                <a:lnTo>
                  <a:pt x="333358" y="0"/>
                </a:lnTo>
                <a:lnTo>
                  <a:pt x="2317029" y="0"/>
                </a:lnTo>
                <a:lnTo>
                  <a:pt x="2366294" y="3614"/>
                </a:lnTo>
                <a:lnTo>
                  <a:pt x="2413314" y="14115"/>
                </a:lnTo>
                <a:lnTo>
                  <a:pt x="2457573" y="30985"/>
                </a:lnTo>
                <a:lnTo>
                  <a:pt x="2498555" y="53710"/>
                </a:lnTo>
                <a:lnTo>
                  <a:pt x="2535745" y="81773"/>
                </a:lnTo>
                <a:lnTo>
                  <a:pt x="2568627" y="114660"/>
                </a:lnTo>
                <a:lnTo>
                  <a:pt x="2596687" y="151854"/>
                </a:lnTo>
                <a:lnTo>
                  <a:pt x="2619408" y="192839"/>
                </a:lnTo>
                <a:lnTo>
                  <a:pt x="2636275" y="237101"/>
                </a:lnTo>
                <a:lnTo>
                  <a:pt x="2646774" y="284123"/>
                </a:lnTo>
                <a:lnTo>
                  <a:pt x="2648911" y="313261"/>
                </a:lnTo>
                <a:lnTo>
                  <a:pt x="2648911" y="1554853"/>
                </a:lnTo>
                <a:lnTo>
                  <a:pt x="2636275" y="1631003"/>
                </a:lnTo>
                <a:lnTo>
                  <a:pt x="2619408" y="1675260"/>
                </a:lnTo>
                <a:lnTo>
                  <a:pt x="2596687" y="1716242"/>
                </a:lnTo>
                <a:lnTo>
                  <a:pt x="2568627" y="1753433"/>
                </a:lnTo>
                <a:lnTo>
                  <a:pt x="2535745" y="1786317"/>
                </a:lnTo>
                <a:lnTo>
                  <a:pt x="2498555" y="1814379"/>
                </a:lnTo>
                <a:lnTo>
                  <a:pt x="2457573" y="1837103"/>
                </a:lnTo>
                <a:lnTo>
                  <a:pt x="2413314" y="1853973"/>
                </a:lnTo>
                <a:lnTo>
                  <a:pt x="2366294" y="1864473"/>
                </a:lnTo>
                <a:lnTo>
                  <a:pt x="2317028" y="1868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38085" y="4444393"/>
            <a:ext cx="259969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first</a:t>
            </a:r>
            <a:r>
              <a:rPr sz="1550" spc="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we</a:t>
            </a:r>
            <a:r>
              <a:rPr sz="1550" spc="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need</a:t>
            </a:r>
            <a:r>
              <a:rPr sz="1550" spc="1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9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categorize </a:t>
            </a:r>
            <a:r>
              <a:rPr sz="1550" dirty="0">
                <a:latin typeface="Comic Sans MS"/>
                <a:cs typeface="Comic Sans MS"/>
              </a:rPr>
              <a:t>geographical</a:t>
            </a:r>
            <a:r>
              <a:rPr sz="1550" spc="180" dirty="0">
                <a:latin typeface="Comic Sans MS"/>
                <a:cs typeface="Comic Sans MS"/>
              </a:rPr>
              <a:t>   </a:t>
            </a:r>
            <a:r>
              <a:rPr sz="1550" dirty="0">
                <a:latin typeface="Comic Sans MS"/>
                <a:cs typeface="Comic Sans MS"/>
              </a:rPr>
              <a:t>columns</a:t>
            </a:r>
            <a:r>
              <a:rPr sz="1550" spc="180" dirty="0">
                <a:latin typeface="Comic Sans MS"/>
                <a:cs typeface="Comic Sans MS"/>
              </a:rPr>
              <a:t>   </a:t>
            </a:r>
            <a:r>
              <a:rPr sz="1550" spc="-25" dirty="0">
                <a:latin typeface="Comic Sans MS"/>
                <a:cs typeface="Comic Sans MS"/>
              </a:rPr>
              <a:t>by </a:t>
            </a:r>
            <a:r>
              <a:rPr sz="1550" dirty="0">
                <a:latin typeface="Comic Sans MS"/>
                <a:cs typeface="Comic Sans MS"/>
              </a:rPr>
              <a:t>clicking</a:t>
            </a:r>
            <a:r>
              <a:rPr sz="1550" spc="34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34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345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column. </a:t>
            </a:r>
            <a:r>
              <a:rPr sz="1550" dirty="0">
                <a:latin typeface="Comic Sans MS"/>
                <a:cs typeface="Comic Sans MS"/>
              </a:rPr>
              <a:t>Check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this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picture.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5248" y="272278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4" y="515532"/>
                </a:moveTo>
                <a:lnTo>
                  <a:pt x="257739" y="515532"/>
                </a:lnTo>
                <a:lnTo>
                  <a:pt x="211432" y="511382"/>
                </a:lnTo>
                <a:lnTo>
                  <a:pt x="167823" y="499408"/>
                </a:lnTo>
                <a:lnTo>
                  <a:pt x="127666" y="480342"/>
                </a:lnTo>
                <a:lnTo>
                  <a:pt x="91690" y="454911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2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4969017" y="0"/>
                </a:lnTo>
                <a:lnTo>
                  <a:pt x="5015354" y="4152"/>
                </a:lnTo>
                <a:lnTo>
                  <a:pt x="5058965" y="16126"/>
                </a:lnTo>
                <a:lnTo>
                  <a:pt x="5099122" y="35192"/>
                </a:lnTo>
                <a:lnTo>
                  <a:pt x="5135098" y="60623"/>
                </a:lnTo>
                <a:lnTo>
                  <a:pt x="5166165" y="91690"/>
                </a:lnTo>
                <a:lnTo>
                  <a:pt x="5191595" y="127666"/>
                </a:lnTo>
                <a:lnTo>
                  <a:pt x="5210660" y="167822"/>
                </a:lnTo>
                <a:lnTo>
                  <a:pt x="5222633" y="211432"/>
                </a:lnTo>
                <a:lnTo>
                  <a:pt x="5225822" y="247010"/>
                </a:lnTo>
                <a:lnTo>
                  <a:pt x="5225822" y="268520"/>
                </a:lnTo>
                <a:lnTo>
                  <a:pt x="5210660" y="347710"/>
                </a:lnTo>
                <a:lnTo>
                  <a:pt x="5191595" y="387867"/>
                </a:lnTo>
                <a:lnTo>
                  <a:pt x="5166165" y="423843"/>
                </a:lnTo>
                <a:lnTo>
                  <a:pt x="5135098" y="454911"/>
                </a:lnTo>
                <a:lnTo>
                  <a:pt x="5099122" y="480342"/>
                </a:lnTo>
                <a:lnTo>
                  <a:pt x="5058965" y="499408"/>
                </a:lnTo>
                <a:lnTo>
                  <a:pt x="5015354" y="511382"/>
                </a:lnTo>
                <a:lnTo>
                  <a:pt x="4969044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MAP</a:t>
            </a:r>
            <a:r>
              <a:rPr spc="-65" dirty="0"/>
              <a:t> </a:t>
            </a:r>
            <a:r>
              <a:rPr spc="-10" dirty="0"/>
              <a:t>VISUALS 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18" y="4263481"/>
            <a:ext cx="4267199" cy="280034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8787" y="2088550"/>
            <a:ext cx="18192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67090" y="650690"/>
            <a:ext cx="1612265" cy="1387475"/>
          </a:xfrm>
          <a:custGeom>
            <a:avLst/>
            <a:gdLst/>
            <a:ahLst/>
            <a:cxnLst/>
            <a:rect l="l" t="t" r="r" b="b"/>
            <a:pathLst>
              <a:path w="1612265" h="1387475">
                <a:moveTo>
                  <a:pt x="195607" y="1387079"/>
                </a:moveTo>
                <a:lnTo>
                  <a:pt x="204964" y="1131073"/>
                </a:lnTo>
                <a:lnTo>
                  <a:pt x="175819" y="1114635"/>
                </a:lnTo>
                <a:lnTo>
                  <a:pt x="148360" y="1095380"/>
                </a:lnTo>
                <a:lnTo>
                  <a:pt x="99105" y="1046925"/>
                </a:lnTo>
                <a:lnTo>
                  <a:pt x="58422" y="982719"/>
                </a:lnTo>
                <a:lnTo>
                  <a:pt x="41675" y="943775"/>
                </a:lnTo>
                <a:lnTo>
                  <a:pt x="27529" y="899771"/>
                </a:lnTo>
                <a:lnTo>
                  <a:pt x="16136" y="850334"/>
                </a:lnTo>
                <a:lnTo>
                  <a:pt x="7648" y="795090"/>
                </a:lnTo>
                <a:lnTo>
                  <a:pt x="2218" y="733665"/>
                </a:lnTo>
                <a:lnTo>
                  <a:pt x="0" y="665686"/>
                </a:lnTo>
                <a:lnTo>
                  <a:pt x="1149" y="590698"/>
                </a:lnTo>
                <a:lnTo>
                  <a:pt x="5305" y="520734"/>
                </a:lnTo>
                <a:lnTo>
                  <a:pt x="12374" y="455685"/>
                </a:lnTo>
                <a:lnTo>
                  <a:pt x="22223" y="395448"/>
                </a:lnTo>
                <a:lnTo>
                  <a:pt x="34718" y="339921"/>
                </a:lnTo>
                <a:lnTo>
                  <a:pt x="49725" y="289003"/>
                </a:lnTo>
                <a:lnTo>
                  <a:pt x="67110" y="242591"/>
                </a:lnTo>
                <a:lnTo>
                  <a:pt x="86740" y="200583"/>
                </a:lnTo>
                <a:lnTo>
                  <a:pt x="108480" y="162877"/>
                </a:lnTo>
                <a:lnTo>
                  <a:pt x="132197" y="129372"/>
                </a:lnTo>
                <a:lnTo>
                  <a:pt x="157757" y="99965"/>
                </a:lnTo>
                <a:lnTo>
                  <a:pt x="213872" y="53037"/>
                </a:lnTo>
                <a:lnTo>
                  <a:pt x="275752" y="21278"/>
                </a:lnTo>
                <a:lnTo>
                  <a:pt x="342329" y="3870"/>
                </a:lnTo>
                <a:lnTo>
                  <a:pt x="412532" y="0"/>
                </a:lnTo>
                <a:lnTo>
                  <a:pt x="1235313" y="30138"/>
                </a:lnTo>
                <a:lnTo>
                  <a:pt x="1307529" y="39226"/>
                </a:lnTo>
                <a:lnTo>
                  <a:pt x="1374596" y="61529"/>
                </a:lnTo>
                <a:lnTo>
                  <a:pt x="1435451" y="97787"/>
                </a:lnTo>
                <a:lnTo>
                  <a:pt x="1489034" y="148737"/>
                </a:lnTo>
                <a:lnTo>
                  <a:pt x="1512768" y="179953"/>
                </a:lnTo>
                <a:lnTo>
                  <a:pt x="1534285" y="215119"/>
                </a:lnTo>
                <a:lnTo>
                  <a:pt x="1553454" y="254328"/>
                </a:lnTo>
                <a:lnTo>
                  <a:pt x="1570143" y="297672"/>
                </a:lnTo>
                <a:lnTo>
                  <a:pt x="1584218" y="345243"/>
                </a:lnTo>
                <a:lnTo>
                  <a:pt x="1595548" y="397133"/>
                </a:lnTo>
                <a:lnTo>
                  <a:pt x="1603999" y="453436"/>
                </a:lnTo>
                <a:lnTo>
                  <a:pt x="1609439" y="514243"/>
                </a:lnTo>
                <a:lnTo>
                  <a:pt x="1611736" y="579646"/>
                </a:lnTo>
                <a:lnTo>
                  <a:pt x="1610757" y="649739"/>
                </a:lnTo>
                <a:lnTo>
                  <a:pt x="1606489" y="717508"/>
                </a:lnTo>
                <a:lnTo>
                  <a:pt x="1598921" y="780567"/>
                </a:lnTo>
                <a:lnTo>
                  <a:pt x="1588210" y="838913"/>
                </a:lnTo>
                <a:lnTo>
                  <a:pt x="1574505" y="892623"/>
                </a:lnTo>
                <a:lnTo>
                  <a:pt x="1557957" y="941771"/>
                </a:lnTo>
                <a:lnTo>
                  <a:pt x="1538716" y="986435"/>
                </a:lnTo>
                <a:lnTo>
                  <a:pt x="1516933" y="1026690"/>
                </a:lnTo>
                <a:lnTo>
                  <a:pt x="1492758" y="1062613"/>
                </a:lnTo>
                <a:lnTo>
                  <a:pt x="1466341" y="1094279"/>
                </a:lnTo>
                <a:lnTo>
                  <a:pt x="1437832" y="1121765"/>
                </a:lnTo>
                <a:lnTo>
                  <a:pt x="1407382" y="1145147"/>
                </a:lnTo>
                <a:lnTo>
                  <a:pt x="1347692" y="1176979"/>
                </a:lnTo>
                <a:lnTo>
                  <a:pt x="468006" y="1176979"/>
                </a:lnTo>
                <a:lnTo>
                  <a:pt x="195607" y="1387079"/>
                </a:lnTo>
                <a:close/>
              </a:path>
              <a:path w="1612265" h="1387475">
                <a:moveTo>
                  <a:pt x="1192333" y="1203511"/>
                </a:moveTo>
                <a:lnTo>
                  <a:pt x="468006" y="1176979"/>
                </a:lnTo>
                <a:lnTo>
                  <a:pt x="1347692" y="1176979"/>
                </a:lnTo>
                <a:lnTo>
                  <a:pt x="1341259" y="1179903"/>
                </a:lnTo>
                <a:lnTo>
                  <a:pt x="1305887" y="1191428"/>
                </a:lnTo>
                <a:lnTo>
                  <a:pt x="1269175" y="1199154"/>
                </a:lnTo>
                <a:lnTo>
                  <a:pt x="1231274" y="1203157"/>
                </a:lnTo>
                <a:lnTo>
                  <a:pt x="1192333" y="1203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715863" y="1061495"/>
            <a:ext cx="9234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all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the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403022" y="1299724"/>
            <a:ext cx="153172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options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8" name="object 8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5381" y="228516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8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969038" y="0"/>
                </a:lnTo>
                <a:lnTo>
                  <a:pt x="5015367" y="4153"/>
                </a:lnTo>
                <a:lnTo>
                  <a:pt x="5058974" y="16126"/>
                </a:lnTo>
                <a:lnTo>
                  <a:pt x="5099130" y="35193"/>
                </a:lnTo>
                <a:lnTo>
                  <a:pt x="5135107" y="60623"/>
                </a:lnTo>
                <a:lnTo>
                  <a:pt x="5166176" y="91691"/>
                </a:lnTo>
                <a:lnTo>
                  <a:pt x="5191610" y="127667"/>
                </a:lnTo>
                <a:lnTo>
                  <a:pt x="5210678" y="167824"/>
                </a:lnTo>
                <a:lnTo>
                  <a:pt x="5222654" y="211433"/>
                </a:lnTo>
                <a:lnTo>
                  <a:pt x="5225822" y="246776"/>
                </a:lnTo>
                <a:lnTo>
                  <a:pt x="5225822" y="268757"/>
                </a:lnTo>
                <a:lnTo>
                  <a:pt x="5210678" y="347710"/>
                </a:lnTo>
                <a:lnTo>
                  <a:pt x="5191610" y="387866"/>
                </a:lnTo>
                <a:lnTo>
                  <a:pt x="5166176" y="423842"/>
                </a:lnTo>
                <a:lnTo>
                  <a:pt x="5135107" y="454909"/>
                </a:lnTo>
                <a:lnTo>
                  <a:pt x="5099130" y="480340"/>
                </a:lnTo>
                <a:lnTo>
                  <a:pt x="5058974" y="499406"/>
                </a:lnTo>
                <a:lnTo>
                  <a:pt x="5015367" y="511380"/>
                </a:lnTo>
                <a:lnTo>
                  <a:pt x="4969048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001125" cy="1651000"/>
            <a:chOff x="0" y="0"/>
            <a:chExt cx="9001125" cy="1651000"/>
          </a:xfrm>
        </p:grpSpPr>
        <p:sp>
          <p:nvSpPr>
            <p:cNvPr id="13" name="object 13"/>
            <p:cNvSpPr/>
            <p:nvPr/>
          </p:nvSpPr>
          <p:spPr>
            <a:xfrm>
              <a:off x="0" y="12"/>
              <a:ext cx="9001125" cy="1651000"/>
            </a:xfrm>
            <a:custGeom>
              <a:avLst/>
              <a:gdLst/>
              <a:ahLst/>
              <a:cxnLst/>
              <a:rect l="l" t="t" r="r" b="b"/>
              <a:pathLst>
                <a:path w="9001125" h="1651000">
                  <a:moveTo>
                    <a:pt x="674014" y="535051"/>
                  </a:moveTo>
                  <a:lnTo>
                    <a:pt x="664527" y="486257"/>
                  </a:lnTo>
                  <a:lnTo>
                    <a:pt x="633145" y="424611"/>
                  </a:lnTo>
                  <a:lnTo>
                    <a:pt x="583184" y="367842"/>
                  </a:lnTo>
                  <a:lnTo>
                    <a:pt x="551840" y="341604"/>
                  </a:lnTo>
                  <a:lnTo>
                    <a:pt x="516559" y="316979"/>
                  </a:lnTo>
                  <a:lnTo>
                    <a:pt x="477583" y="294093"/>
                  </a:lnTo>
                  <a:lnTo>
                    <a:pt x="435152" y="273062"/>
                  </a:lnTo>
                  <a:lnTo>
                    <a:pt x="389509" y="254025"/>
                  </a:lnTo>
                  <a:lnTo>
                    <a:pt x="340880" y="237109"/>
                  </a:lnTo>
                  <a:lnTo>
                    <a:pt x="289521" y="222440"/>
                  </a:lnTo>
                  <a:lnTo>
                    <a:pt x="235661" y="210159"/>
                  </a:lnTo>
                  <a:lnTo>
                    <a:pt x="179539" y="200380"/>
                  </a:lnTo>
                  <a:lnTo>
                    <a:pt x="121399" y="193230"/>
                  </a:lnTo>
                  <a:lnTo>
                    <a:pt x="61468" y="188849"/>
                  </a:lnTo>
                  <a:lnTo>
                    <a:pt x="0" y="187363"/>
                  </a:lnTo>
                  <a:lnTo>
                    <a:pt x="0" y="916165"/>
                  </a:lnTo>
                  <a:lnTo>
                    <a:pt x="61468" y="914679"/>
                  </a:lnTo>
                  <a:lnTo>
                    <a:pt x="121399" y="910297"/>
                  </a:lnTo>
                  <a:lnTo>
                    <a:pt x="179539" y="903147"/>
                  </a:lnTo>
                  <a:lnTo>
                    <a:pt x="235661" y="893368"/>
                  </a:lnTo>
                  <a:lnTo>
                    <a:pt x="289521" y="881075"/>
                  </a:lnTo>
                  <a:lnTo>
                    <a:pt x="340880" y="866406"/>
                  </a:lnTo>
                  <a:lnTo>
                    <a:pt x="389509" y="849503"/>
                  </a:lnTo>
                  <a:lnTo>
                    <a:pt x="435152" y="830465"/>
                  </a:lnTo>
                  <a:lnTo>
                    <a:pt x="477583" y="809434"/>
                  </a:lnTo>
                  <a:lnTo>
                    <a:pt x="516559" y="786536"/>
                  </a:lnTo>
                  <a:lnTo>
                    <a:pt x="551840" y="761911"/>
                  </a:lnTo>
                  <a:lnTo>
                    <a:pt x="583184" y="735685"/>
                  </a:lnTo>
                  <a:lnTo>
                    <a:pt x="610374" y="707974"/>
                  </a:lnTo>
                  <a:lnTo>
                    <a:pt x="651281" y="648639"/>
                  </a:lnTo>
                  <a:lnTo>
                    <a:pt x="672642" y="584923"/>
                  </a:lnTo>
                  <a:lnTo>
                    <a:pt x="674014" y="568464"/>
                  </a:lnTo>
                  <a:lnTo>
                    <a:pt x="674014" y="535051"/>
                  </a:lnTo>
                  <a:close/>
                </a:path>
                <a:path w="9001125" h="1651000">
                  <a:moveTo>
                    <a:pt x="7163067" y="1230299"/>
                  </a:moveTo>
                  <a:lnTo>
                    <a:pt x="7159460" y="1181036"/>
                  </a:lnTo>
                  <a:lnTo>
                    <a:pt x="7148957" y="1134021"/>
                  </a:lnTo>
                  <a:lnTo>
                    <a:pt x="7132091" y="1089761"/>
                  </a:lnTo>
                  <a:lnTo>
                    <a:pt x="7109371" y="1048778"/>
                  </a:lnTo>
                  <a:lnTo>
                    <a:pt x="7081304" y="1011580"/>
                  </a:lnTo>
                  <a:lnTo>
                    <a:pt x="7048424" y="978700"/>
                  </a:lnTo>
                  <a:lnTo>
                    <a:pt x="7011238" y="950633"/>
                  </a:lnTo>
                  <a:lnTo>
                    <a:pt x="6970255" y="927912"/>
                  </a:lnTo>
                  <a:lnTo>
                    <a:pt x="6925996" y="911047"/>
                  </a:lnTo>
                  <a:lnTo>
                    <a:pt x="6878980" y="900544"/>
                  </a:lnTo>
                  <a:lnTo>
                    <a:pt x="6829704" y="896924"/>
                  </a:lnTo>
                  <a:lnTo>
                    <a:pt x="580148" y="896924"/>
                  </a:lnTo>
                  <a:lnTo>
                    <a:pt x="530885" y="900544"/>
                  </a:lnTo>
                  <a:lnTo>
                    <a:pt x="483870" y="911047"/>
                  </a:lnTo>
                  <a:lnTo>
                    <a:pt x="439610" y="927912"/>
                  </a:lnTo>
                  <a:lnTo>
                    <a:pt x="398627" y="950633"/>
                  </a:lnTo>
                  <a:lnTo>
                    <a:pt x="361429" y="978700"/>
                  </a:lnTo>
                  <a:lnTo>
                    <a:pt x="328549" y="1011580"/>
                  </a:lnTo>
                  <a:lnTo>
                    <a:pt x="300482" y="1048778"/>
                  </a:lnTo>
                  <a:lnTo>
                    <a:pt x="277761" y="1089761"/>
                  </a:lnTo>
                  <a:lnTo>
                    <a:pt x="260896" y="1134021"/>
                  </a:lnTo>
                  <a:lnTo>
                    <a:pt x="250393" y="1181036"/>
                  </a:lnTo>
                  <a:lnTo>
                    <a:pt x="246773" y="1230299"/>
                  </a:lnTo>
                  <a:lnTo>
                    <a:pt x="246773" y="1317332"/>
                  </a:lnTo>
                  <a:lnTo>
                    <a:pt x="250393" y="1366596"/>
                  </a:lnTo>
                  <a:lnTo>
                    <a:pt x="260896" y="1413624"/>
                  </a:lnTo>
                  <a:lnTo>
                    <a:pt x="277761" y="1457883"/>
                  </a:lnTo>
                  <a:lnTo>
                    <a:pt x="300482" y="1498866"/>
                  </a:lnTo>
                  <a:lnTo>
                    <a:pt x="328549" y="1536052"/>
                  </a:lnTo>
                  <a:lnTo>
                    <a:pt x="361429" y="1568945"/>
                  </a:lnTo>
                  <a:lnTo>
                    <a:pt x="398627" y="1596999"/>
                  </a:lnTo>
                  <a:lnTo>
                    <a:pt x="439610" y="1619719"/>
                  </a:lnTo>
                  <a:lnTo>
                    <a:pt x="483870" y="1636598"/>
                  </a:lnTo>
                  <a:lnTo>
                    <a:pt x="530885" y="1647101"/>
                  </a:lnTo>
                  <a:lnTo>
                    <a:pt x="580148" y="1650707"/>
                  </a:lnTo>
                  <a:lnTo>
                    <a:pt x="6829704" y="1650707"/>
                  </a:lnTo>
                  <a:lnTo>
                    <a:pt x="6878980" y="1647101"/>
                  </a:lnTo>
                  <a:lnTo>
                    <a:pt x="6925996" y="1636598"/>
                  </a:lnTo>
                  <a:lnTo>
                    <a:pt x="6970255" y="1619719"/>
                  </a:lnTo>
                  <a:lnTo>
                    <a:pt x="7011238" y="1596999"/>
                  </a:lnTo>
                  <a:lnTo>
                    <a:pt x="7048424" y="1568945"/>
                  </a:lnTo>
                  <a:lnTo>
                    <a:pt x="7081304" y="1536052"/>
                  </a:lnTo>
                  <a:lnTo>
                    <a:pt x="7109371" y="1498866"/>
                  </a:lnTo>
                  <a:lnTo>
                    <a:pt x="7132091" y="1457883"/>
                  </a:lnTo>
                  <a:lnTo>
                    <a:pt x="7148957" y="1413624"/>
                  </a:lnTo>
                  <a:lnTo>
                    <a:pt x="7159460" y="1366596"/>
                  </a:lnTo>
                  <a:lnTo>
                    <a:pt x="7163067" y="1317332"/>
                  </a:lnTo>
                  <a:lnTo>
                    <a:pt x="7163067" y="1230299"/>
                  </a:lnTo>
                  <a:close/>
                </a:path>
                <a:path w="9001125" h="1651000">
                  <a:moveTo>
                    <a:pt x="7262279" y="486270"/>
                  </a:moveTo>
                  <a:lnTo>
                    <a:pt x="7215479" y="484047"/>
                  </a:lnTo>
                  <a:lnTo>
                    <a:pt x="7169899" y="477507"/>
                  </a:lnTo>
                  <a:lnTo>
                    <a:pt x="7125792" y="466852"/>
                  </a:lnTo>
                  <a:lnTo>
                    <a:pt x="7083349" y="452285"/>
                  </a:lnTo>
                  <a:lnTo>
                    <a:pt x="7042772" y="434022"/>
                  </a:lnTo>
                  <a:lnTo>
                    <a:pt x="7004278" y="412254"/>
                  </a:lnTo>
                  <a:lnTo>
                    <a:pt x="6968058" y="387184"/>
                  </a:lnTo>
                  <a:lnTo>
                    <a:pt x="6934327" y="359029"/>
                  </a:lnTo>
                  <a:lnTo>
                    <a:pt x="6903275" y="327977"/>
                  </a:lnTo>
                  <a:lnTo>
                    <a:pt x="6875119" y="294233"/>
                  </a:lnTo>
                  <a:lnTo>
                    <a:pt x="6850050" y="258025"/>
                  </a:lnTo>
                  <a:lnTo>
                    <a:pt x="6828282" y="219519"/>
                  </a:lnTo>
                  <a:lnTo>
                    <a:pt x="6810019" y="178955"/>
                  </a:lnTo>
                  <a:lnTo>
                    <a:pt x="6795452" y="136512"/>
                  </a:lnTo>
                  <a:lnTo>
                    <a:pt x="6784797" y="92405"/>
                  </a:lnTo>
                  <a:lnTo>
                    <a:pt x="6778257" y="46824"/>
                  </a:lnTo>
                  <a:lnTo>
                    <a:pt x="6776034" y="0"/>
                  </a:lnTo>
                  <a:lnTo>
                    <a:pt x="6776034" y="486270"/>
                  </a:lnTo>
                  <a:lnTo>
                    <a:pt x="7262279" y="486270"/>
                  </a:lnTo>
                  <a:close/>
                </a:path>
                <a:path w="9001125" h="1651000">
                  <a:moveTo>
                    <a:pt x="7748587" y="0"/>
                  </a:moveTo>
                  <a:lnTo>
                    <a:pt x="6776034" y="0"/>
                  </a:lnTo>
                  <a:lnTo>
                    <a:pt x="7262304" y="486270"/>
                  </a:lnTo>
                  <a:lnTo>
                    <a:pt x="7309142" y="484047"/>
                  </a:lnTo>
                  <a:lnTo>
                    <a:pt x="7354710" y="477507"/>
                  </a:lnTo>
                  <a:lnTo>
                    <a:pt x="7398817" y="466852"/>
                  </a:lnTo>
                  <a:lnTo>
                    <a:pt x="7441260" y="452285"/>
                  </a:lnTo>
                  <a:lnTo>
                    <a:pt x="7481837" y="434022"/>
                  </a:lnTo>
                  <a:lnTo>
                    <a:pt x="7520330" y="412254"/>
                  </a:lnTo>
                  <a:lnTo>
                    <a:pt x="7556551" y="387184"/>
                  </a:lnTo>
                  <a:lnTo>
                    <a:pt x="7590282" y="359029"/>
                  </a:lnTo>
                  <a:lnTo>
                    <a:pt x="7621333" y="327977"/>
                  </a:lnTo>
                  <a:lnTo>
                    <a:pt x="7649502" y="294233"/>
                  </a:lnTo>
                  <a:lnTo>
                    <a:pt x="7674559" y="258025"/>
                  </a:lnTo>
                  <a:lnTo>
                    <a:pt x="7696327" y="219519"/>
                  </a:lnTo>
                  <a:lnTo>
                    <a:pt x="7714602" y="178955"/>
                  </a:lnTo>
                  <a:lnTo>
                    <a:pt x="7729169" y="136512"/>
                  </a:lnTo>
                  <a:lnTo>
                    <a:pt x="7739824" y="92405"/>
                  </a:lnTo>
                  <a:lnTo>
                    <a:pt x="7746365" y="46824"/>
                  </a:lnTo>
                  <a:lnTo>
                    <a:pt x="7748587" y="0"/>
                  </a:lnTo>
                  <a:close/>
                </a:path>
                <a:path w="9001125" h="1651000">
                  <a:moveTo>
                    <a:pt x="9001100" y="0"/>
                  </a:moveTo>
                  <a:lnTo>
                    <a:pt x="8080794" y="0"/>
                  </a:lnTo>
                  <a:lnTo>
                    <a:pt x="8081797" y="10287"/>
                  </a:lnTo>
                  <a:lnTo>
                    <a:pt x="8089227" y="55892"/>
                  </a:lnTo>
                  <a:lnTo>
                    <a:pt x="8099476" y="100495"/>
                  </a:lnTo>
                  <a:lnTo>
                    <a:pt x="8112442" y="144005"/>
                  </a:lnTo>
                  <a:lnTo>
                    <a:pt x="8128013" y="186309"/>
                  </a:lnTo>
                  <a:lnTo>
                    <a:pt x="8146123" y="227317"/>
                  </a:lnTo>
                  <a:lnTo>
                    <a:pt x="8166659" y="266941"/>
                  </a:lnTo>
                  <a:lnTo>
                    <a:pt x="8189531" y="305079"/>
                  </a:lnTo>
                  <a:lnTo>
                    <a:pt x="8214652" y="341642"/>
                  </a:lnTo>
                  <a:lnTo>
                    <a:pt x="8241906" y="376542"/>
                  </a:lnTo>
                  <a:lnTo>
                    <a:pt x="8271218" y="409663"/>
                  </a:lnTo>
                  <a:lnTo>
                    <a:pt x="8302485" y="440931"/>
                  </a:lnTo>
                  <a:lnTo>
                    <a:pt x="8335619" y="470242"/>
                  </a:lnTo>
                  <a:lnTo>
                    <a:pt x="8370506" y="497509"/>
                  </a:lnTo>
                  <a:lnTo>
                    <a:pt x="8407070" y="522617"/>
                  </a:lnTo>
                  <a:lnTo>
                    <a:pt x="8445221" y="545490"/>
                  </a:lnTo>
                  <a:lnTo>
                    <a:pt x="8484845" y="566026"/>
                  </a:lnTo>
                  <a:lnTo>
                    <a:pt x="8525853" y="584136"/>
                  </a:lnTo>
                  <a:lnTo>
                    <a:pt x="8568157" y="599719"/>
                  </a:lnTo>
                  <a:lnTo>
                    <a:pt x="8611654" y="612686"/>
                  </a:lnTo>
                  <a:lnTo>
                    <a:pt x="8656256" y="622922"/>
                  </a:lnTo>
                  <a:lnTo>
                    <a:pt x="8701862" y="630364"/>
                  </a:lnTo>
                  <a:lnTo>
                    <a:pt x="8748395" y="634898"/>
                  </a:lnTo>
                  <a:lnTo>
                    <a:pt x="8795791" y="636422"/>
                  </a:lnTo>
                  <a:lnTo>
                    <a:pt x="8843073" y="634898"/>
                  </a:lnTo>
                  <a:lnTo>
                    <a:pt x="8889594" y="630364"/>
                  </a:lnTo>
                  <a:lnTo>
                    <a:pt x="8935199" y="622922"/>
                  </a:lnTo>
                  <a:lnTo>
                    <a:pt x="8979802" y="612686"/>
                  </a:lnTo>
                  <a:lnTo>
                    <a:pt x="9001100" y="606336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235" y="1068384"/>
              <a:ext cx="66675" cy="6667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0" y="5364266"/>
            <a:ext cx="8608695" cy="1837055"/>
            <a:chOff x="0" y="5364266"/>
            <a:chExt cx="8608695" cy="1837055"/>
          </a:xfrm>
        </p:grpSpPr>
        <p:sp>
          <p:nvSpPr>
            <p:cNvPr id="16" name="object 16"/>
            <p:cNvSpPr/>
            <p:nvPr/>
          </p:nvSpPr>
          <p:spPr>
            <a:xfrm>
              <a:off x="0" y="5364276"/>
              <a:ext cx="8608695" cy="1837055"/>
            </a:xfrm>
            <a:custGeom>
              <a:avLst/>
              <a:gdLst/>
              <a:ahLst/>
              <a:cxnLst/>
              <a:rect l="l" t="t" r="r" b="b"/>
              <a:pathLst>
                <a:path w="8608695" h="1837054">
                  <a:moveTo>
                    <a:pt x="8608682" y="311886"/>
                  </a:moveTo>
                  <a:lnTo>
                    <a:pt x="8596147" y="237096"/>
                  </a:lnTo>
                  <a:lnTo>
                    <a:pt x="8579282" y="192836"/>
                  </a:lnTo>
                  <a:lnTo>
                    <a:pt x="8556561" y="151853"/>
                  </a:lnTo>
                  <a:lnTo>
                    <a:pt x="8528494" y="114655"/>
                  </a:lnTo>
                  <a:lnTo>
                    <a:pt x="8495614" y="81775"/>
                  </a:lnTo>
                  <a:lnTo>
                    <a:pt x="8458429" y="53708"/>
                  </a:lnTo>
                  <a:lnTo>
                    <a:pt x="8417446" y="30975"/>
                  </a:lnTo>
                  <a:lnTo>
                    <a:pt x="8373186" y="14109"/>
                  </a:lnTo>
                  <a:lnTo>
                    <a:pt x="8326158" y="3606"/>
                  </a:lnTo>
                  <a:lnTo>
                    <a:pt x="8276895" y="0"/>
                  </a:lnTo>
                  <a:lnTo>
                    <a:pt x="447662" y="0"/>
                  </a:lnTo>
                  <a:lnTo>
                    <a:pt x="398399" y="3606"/>
                  </a:lnTo>
                  <a:lnTo>
                    <a:pt x="351370" y="14109"/>
                  </a:lnTo>
                  <a:lnTo>
                    <a:pt x="307111" y="30975"/>
                  </a:lnTo>
                  <a:lnTo>
                    <a:pt x="266128" y="53708"/>
                  </a:lnTo>
                  <a:lnTo>
                    <a:pt x="228942" y="81775"/>
                  </a:lnTo>
                  <a:lnTo>
                    <a:pt x="196062" y="114655"/>
                  </a:lnTo>
                  <a:lnTo>
                    <a:pt x="167995" y="151853"/>
                  </a:lnTo>
                  <a:lnTo>
                    <a:pt x="145275" y="192836"/>
                  </a:lnTo>
                  <a:lnTo>
                    <a:pt x="128397" y="237096"/>
                  </a:lnTo>
                  <a:lnTo>
                    <a:pt x="117894" y="284124"/>
                  </a:lnTo>
                  <a:lnTo>
                    <a:pt x="114287" y="333387"/>
                  </a:lnTo>
                  <a:lnTo>
                    <a:pt x="114287" y="782358"/>
                  </a:lnTo>
                  <a:lnTo>
                    <a:pt x="117894" y="831621"/>
                  </a:lnTo>
                  <a:lnTo>
                    <a:pt x="128397" y="878636"/>
                  </a:lnTo>
                  <a:lnTo>
                    <a:pt x="145275" y="922896"/>
                  </a:lnTo>
                  <a:lnTo>
                    <a:pt x="167995" y="963879"/>
                  </a:lnTo>
                  <a:lnTo>
                    <a:pt x="179933" y="979716"/>
                  </a:lnTo>
                  <a:lnTo>
                    <a:pt x="157657" y="972185"/>
                  </a:lnTo>
                  <a:lnTo>
                    <a:pt x="113436" y="959345"/>
                  </a:lnTo>
                  <a:lnTo>
                    <a:pt x="68465" y="948359"/>
                  </a:lnTo>
                  <a:lnTo>
                    <a:pt x="22771" y="939266"/>
                  </a:lnTo>
                  <a:lnTo>
                    <a:pt x="0" y="935748"/>
                  </a:lnTo>
                  <a:lnTo>
                    <a:pt x="0" y="1836623"/>
                  </a:lnTo>
                  <a:lnTo>
                    <a:pt x="900798" y="1836623"/>
                  </a:lnTo>
                  <a:lnTo>
                    <a:pt x="897267" y="1813750"/>
                  </a:lnTo>
                  <a:lnTo>
                    <a:pt x="888174" y="1768068"/>
                  </a:lnTo>
                  <a:lnTo>
                    <a:pt x="877189" y="1723097"/>
                  </a:lnTo>
                  <a:lnTo>
                    <a:pt x="864336" y="1678876"/>
                  </a:lnTo>
                  <a:lnTo>
                    <a:pt x="849680" y="1635467"/>
                  </a:lnTo>
                  <a:lnTo>
                    <a:pt x="833259" y="1592897"/>
                  </a:lnTo>
                  <a:lnTo>
                    <a:pt x="815111" y="1551216"/>
                  </a:lnTo>
                  <a:lnTo>
                    <a:pt x="795274" y="1510474"/>
                  </a:lnTo>
                  <a:lnTo>
                    <a:pt x="773811" y="1470710"/>
                  </a:lnTo>
                  <a:lnTo>
                    <a:pt x="750760" y="1431963"/>
                  </a:lnTo>
                  <a:lnTo>
                    <a:pt x="726147" y="1394294"/>
                  </a:lnTo>
                  <a:lnTo>
                    <a:pt x="700036" y="1357718"/>
                  </a:lnTo>
                  <a:lnTo>
                    <a:pt x="672465" y="1322311"/>
                  </a:lnTo>
                  <a:lnTo>
                    <a:pt x="643470" y="1288084"/>
                  </a:lnTo>
                  <a:lnTo>
                    <a:pt x="613117" y="1255115"/>
                  </a:lnTo>
                  <a:lnTo>
                    <a:pt x="581418" y="1223416"/>
                  </a:lnTo>
                  <a:lnTo>
                    <a:pt x="548449" y="1193063"/>
                  </a:lnTo>
                  <a:lnTo>
                    <a:pt x="514223" y="1164069"/>
                  </a:lnTo>
                  <a:lnTo>
                    <a:pt x="478815" y="1136497"/>
                  </a:lnTo>
                  <a:lnTo>
                    <a:pt x="449707" y="1115720"/>
                  </a:lnTo>
                  <a:lnTo>
                    <a:pt x="8276895" y="1115720"/>
                  </a:lnTo>
                  <a:lnTo>
                    <a:pt x="8326158" y="1112100"/>
                  </a:lnTo>
                  <a:lnTo>
                    <a:pt x="8373186" y="1101598"/>
                  </a:lnTo>
                  <a:lnTo>
                    <a:pt x="8417446" y="1084732"/>
                  </a:lnTo>
                  <a:lnTo>
                    <a:pt x="8458429" y="1062012"/>
                  </a:lnTo>
                  <a:lnTo>
                    <a:pt x="8495614" y="1033957"/>
                  </a:lnTo>
                  <a:lnTo>
                    <a:pt x="8528494" y="1001077"/>
                  </a:lnTo>
                  <a:lnTo>
                    <a:pt x="8556561" y="963879"/>
                  </a:lnTo>
                  <a:lnTo>
                    <a:pt x="8579282" y="922896"/>
                  </a:lnTo>
                  <a:lnTo>
                    <a:pt x="8596147" y="878636"/>
                  </a:lnTo>
                  <a:lnTo>
                    <a:pt x="8606638" y="831621"/>
                  </a:lnTo>
                  <a:lnTo>
                    <a:pt x="8608682" y="803859"/>
                  </a:lnTo>
                  <a:lnTo>
                    <a:pt x="8608682" y="311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2" y="5897666"/>
              <a:ext cx="66675" cy="666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2" y="6259616"/>
              <a:ext cx="66675" cy="6667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95"/>
              </a:spcBef>
            </a:pPr>
            <a:r>
              <a:rPr dirty="0"/>
              <a:t>1.MAP</a:t>
            </a:r>
            <a:r>
              <a:rPr spc="-95" dirty="0"/>
              <a:t> </a:t>
            </a:r>
            <a:r>
              <a:rPr u="none" spc="-10" dirty="0"/>
              <a:t>(</a:t>
            </a:r>
            <a:r>
              <a:rPr spc="-10" dirty="0"/>
              <a:t>BASIC)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5858" y="828246"/>
            <a:ext cx="653224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basic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map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plots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points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geographic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map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using </a:t>
            </a:r>
            <a:r>
              <a:rPr sz="1550" dirty="0">
                <a:latin typeface="Comic Sans MS"/>
                <a:cs typeface="Comic Sans MS"/>
              </a:rPr>
              <a:t>latitude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longitude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location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(such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city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country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names).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1840" y="1774856"/>
            <a:ext cx="4629149" cy="346316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39692" y="5295578"/>
            <a:ext cx="7208520" cy="11112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550" b="1" dirty="0">
                <a:latin typeface="Comic Sans MS"/>
                <a:cs typeface="Comic Sans MS"/>
              </a:rPr>
              <a:t>When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-20" dirty="0">
                <a:latin typeface="Comic Sans MS"/>
                <a:cs typeface="Comic Sans MS"/>
              </a:rPr>
              <a:t> Use:</a:t>
            </a:r>
            <a:endParaRPr sz="1550">
              <a:latin typeface="Comic Sans MS"/>
              <a:cs typeface="Comic Sans MS"/>
            </a:endParaRPr>
          </a:p>
          <a:p>
            <a:pPr marL="346075">
              <a:lnSpc>
                <a:spcPct val="100000"/>
              </a:lnSpc>
              <a:spcBef>
                <a:spcPts val="990"/>
              </a:spcBef>
            </a:pP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plot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individual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points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map.</a:t>
            </a:r>
            <a:endParaRPr sz="1550">
              <a:latin typeface="Comic Sans MS"/>
              <a:cs typeface="Comic Sans MS"/>
            </a:endParaRPr>
          </a:p>
          <a:p>
            <a:pPr marL="346075">
              <a:lnSpc>
                <a:spcPct val="100000"/>
              </a:lnSpc>
              <a:spcBef>
                <a:spcPts val="990"/>
              </a:spcBef>
            </a:pP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visualize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distribution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across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different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geographic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locations.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857" y="2291495"/>
            <a:ext cx="1724024" cy="315278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79855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6" y="515532"/>
                </a:moveTo>
                <a:lnTo>
                  <a:pt x="257745" y="515532"/>
                </a:lnTo>
                <a:lnTo>
                  <a:pt x="211431" y="511381"/>
                </a:lnTo>
                <a:lnTo>
                  <a:pt x="167822" y="499407"/>
                </a:lnTo>
                <a:lnTo>
                  <a:pt x="127665" y="480341"/>
                </a:lnTo>
                <a:lnTo>
                  <a:pt x="91689" y="454910"/>
                </a:lnTo>
                <a:lnTo>
                  <a:pt x="60622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2" y="91690"/>
                </a:lnTo>
                <a:lnTo>
                  <a:pt x="91689" y="60623"/>
                </a:lnTo>
                <a:lnTo>
                  <a:pt x="127665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6" y="0"/>
                </a:lnTo>
                <a:lnTo>
                  <a:pt x="6206535" y="0"/>
                </a:lnTo>
                <a:lnTo>
                  <a:pt x="6252864" y="4152"/>
                </a:lnTo>
                <a:lnTo>
                  <a:pt x="6296471" y="16126"/>
                </a:lnTo>
                <a:lnTo>
                  <a:pt x="6336627" y="35192"/>
                </a:lnTo>
                <a:lnTo>
                  <a:pt x="6372604" y="60623"/>
                </a:lnTo>
                <a:lnTo>
                  <a:pt x="6403674" y="91690"/>
                </a:lnTo>
                <a:lnTo>
                  <a:pt x="6429107" y="127666"/>
                </a:lnTo>
                <a:lnTo>
                  <a:pt x="6448175" y="167823"/>
                </a:lnTo>
                <a:lnTo>
                  <a:pt x="6460151" y="211433"/>
                </a:lnTo>
                <a:lnTo>
                  <a:pt x="6464304" y="257767"/>
                </a:lnTo>
                <a:lnTo>
                  <a:pt x="6460151" y="304101"/>
                </a:lnTo>
                <a:lnTo>
                  <a:pt x="6448175" y="347710"/>
                </a:lnTo>
                <a:lnTo>
                  <a:pt x="6429107" y="387867"/>
                </a:lnTo>
                <a:lnTo>
                  <a:pt x="6403674" y="423843"/>
                </a:lnTo>
                <a:lnTo>
                  <a:pt x="6372604" y="454910"/>
                </a:lnTo>
                <a:lnTo>
                  <a:pt x="6336627" y="480341"/>
                </a:lnTo>
                <a:lnTo>
                  <a:pt x="6296471" y="499407"/>
                </a:lnTo>
                <a:lnTo>
                  <a:pt x="6252864" y="511381"/>
                </a:lnTo>
                <a:lnTo>
                  <a:pt x="620655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95"/>
              </a:spcBef>
            </a:pPr>
            <a:r>
              <a:rPr dirty="0"/>
              <a:t>2.</a:t>
            </a:r>
            <a:r>
              <a:rPr spc="-60" dirty="0"/>
              <a:t> </a:t>
            </a:r>
            <a:r>
              <a:rPr dirty="0"/>
              <a:t>FILLED</a:t>
            </a:r>
            <a:r>
              <a:rPr spc="-55" dirty="0"/>
              <a:t> </a:t>
            </a:r>
            <a:r>
              <a:rPr spc="-25" dirty="0"/>
              <a:t>MAP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89796" y="970065"/>
            <a:ext cx="6402705" cy="713105"/>
            <a:chOff x="389796" y="970065"/>
            <a:chExt cx="6402705" cy="713105"/>
          </a:xfrm>
        </p:grpSpPr>
        <p:sp>
          <p:nvSpPr>
            <p:cNvPr id="8" name="object 8"/>
            <p:cNvSpPr/>
            <p:nvPr/>
          </p:nvSpPr>
          <p:spPr>
            <a:xfrm>
              <a:off x="389796" y="970065"/>
              <a:ext cx="6402705" cy="713105"/>
            </a:xfrm>
            <a:custGeom>
              <a:avLst/>
              <a:gdLst/>
              <a:ahLst/>
              <a:cxnLst/>
              <a:rect l="l" t="t" r="r" b="b"/>
              <a:pathLst>
                <a:path w="6402705" h="713105">
                  <a:moveTo>
                    <a:pt x="6068773" y="712917"/>
                  </a:moveTo>
                  <a:lnTo>
                    <a:pt x="333333" y="712917"/>
                  </a:lnTo>
                  <a:lnTo>
                    <a:pt x="284111" y="709306"/>
                  </a:lnTo>
                  <a:lnTo>
                    <a:pt x="237092" y="698806"/>
                  </a:lnTo>
                  <a:lnTo>
                    <a:pt x="192832" y="681936"/>
                  </a:lnTo>
                  <a:lnTo>
                    <a:pt x="151848" y="659212"/>
                  </a:lnTo>
                  <a:lnTo>
                    <a:pt x="114656" y="631149"/>
                  </a:lnTo>
                  <a:lnTo>
                    <a:pt x="81771" y="598264"/>
                  </a:lnTo>
                  <a:lnTo>
                    <a:pt x="53708" y="561072"/>
                  </a:lnTo>
                  <a:lnTo>
                    <a:pt x="30984" y="520088"/>
                  </a:lnTo>
                  <a:lnTo>
                    <a:pt x="14114" y="475828"/>
                  </a:lnTo>
                  <a:lnTo>
                    <a:pt x="3614" y="428809"/>
                  </a:lnTo>
                  <a:lnTo>
                    <a:pt x="0" y="379546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068732" y="0"/>
                  </a:lnTo>
                  <a:lnTo>
                    <a:pt x="6117991" y="3614"/>
                  </a:lnTo>
                  <a:lnTo>
                    <a:pt x="6165006" y="14114"/>
                  </a:lnTo>
                  <a:lnTo>
                    <a:pt x="6209263" y="30984"/>
                  </a:lnTo>
                  <a:lnTo>
                    <a:pt x="6250245" y="53708"/>
                  </a:lnTo>
                  <a:lnTo>
                    <a:pt x="6287436" y="81771"/>
                  </a:lnTo>
                  <a:lnTo>
                    <a:pt x="6320320" y="114656"/>
                  </a:lnTo>
                  <a:lnTo>
                    <a:pt x="6348382" y="151848"/>
                  </a:lnTo>
                  <a:lnTo>
                    <a:pt x="6371106" y="192832"/>
                  </a:lnTo>
                  <a:lnTo>
                    <a:pt x="6387976" y="237092"/>
                  </a:lnTo>
                  <a:lnTo>
                    <a:pt x="6398476" y="284111"/>
                  </a:lnTo>
                  <a:lnTo>
                    <a:pt x="6402091" y="333374"/>
                  </a:lnTo>
                  <a:lnTo>
                    <a:pt x="6402091" y="379546"/>
                  </a:lnTo>
                  <a:lnTo>
                    <a:pt x="6398476" y="428809"/>
                  </a:lnTo>
                  <a:lnTo>
                    <a:pt x="6387976" y="475828"/>
                  </a:lnTo>
                  <a:lnTo>
                    <a:pt x="6371106" y="520088"/>
                  </a:lnTo>
                  <a:lnTo>
                    <a:pt x="6348382" y="561072"/>
                  </a:lnTo>
                  <a:lnTo>
                    <a:pt x="6320320" y="598264"/>
                  </a:lnTo>
                  <a:lnTo>
                    <a:pt x="6287436" y="631149"/>
                  </a:lnTo>
                  <a:lnTo>
                    <a:pt x="6250245" y="659212"/>
                  </a:lnTo>
                  <a:lnTo>
                    <a:pt x="6209263" y="681936"/>
                  </a:lnTo>
                  <a:lnTo>
                    <a:pt x="6165006" y="698806"/>
                  </a:lnTo>
                  <a:lnTo>
                    <a:pt x="6117991" y="709306"/>
                  </a:lnTo>
                  <a:lnTo>
                    <a:pt x="6068773" y="7129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246" y="1131990"/>
              <a:ext cx="66675" cy="666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48868" y="929952"/>
            <a:ext cx="601789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filled</a:t>
            </a:r>
            <a:r>
              <a:rPr sz="1550" b="1" spc="24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map</a:t>
            </a:r>
            <a:r>
              <a:rPr sz="1550" b="1" spc="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shades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regions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map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based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value</a:t>
            </a:r>
            <a:r>
              <a:rPr sz="1550" spc="2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50" dirty="0">
                <a:latin typeface="Comic Sans MS"/>
                <a:cs typeface="Comic Sans MS"/>
              </a:rPr>
              <a:t>a </a:t>
            </a:r>
            <a:r>
              <a:rPr sz="1550" dirty="0">
                <a:latin typeface="Comic Sans MS"/>
                <a:cs typeface="Comic Sans MS"/>
              </a:rPr>
              <a:t>selected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measure,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such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sales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population.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07654" y="614854"/>
            <a:ext cx="1612265" cy="1386840"/>
          </a:xfrm>
          <a:custGeom>
            <a:avLst/>
            <a:gdLst/>
            <a:ahLst/>
            <a:cxnLst/>
            <a:rect l="l" t="t" r="r" b="b"/>
            <a:pathLst>
              <a:path w="1612265" h="1386839">
                <a:moveTo>
                  <a:pt x="195610" y="1386822"/>
                </a:moveTo>
                <a:lnTo>
                  <a:pt x="204994" y="1130820"/>
                </a:lnTo>
                <a:lnTo>
                  <a:pt x="175843" y="1114381"/>
                </a:lnTo>
                <a:lnTo>
                  <a:pt x="122751" y="1072682"/>
                </a:lnTo>
                <a:lnTo>
                  <a:pt x="77623" y="1016730"/>
                </a:lnTo>
                <a:lnTo>
                  <a:pt x="58426" y="982476"/>
                </a:lnTo>
                <a:lnTo>
                  <a:pt x="41678" y="943538"/>
                </a:lnTo>
                <a:lnTo>
                  <a:pt x="27531" y="899543"/>
                </a:lnTo>
                <a:lnTo>
                  <a:pt x="16137" y="850117"/>
                </a:lnTo>
                <a:lnTo>
                  <a:pt x="7648" y="794888"/>
                </a:lnTo>
                <a:lnTo>
                  <a:pt x="2219" y="733480"/>
                </a:lnTo>
                <a:lnTo>
                  <a:pt x="0" y="665521"/>
                </a:lnTo>
                <a:lnTo>
                  <a:pt x="1149" y="590558"/>
                </a:lnTo>
                <a:lnTo>
                  <a:pt x="5305" y="520616"/>
                </a:lnTo>
                <a:lnTo>
                  <a:pt x="12374" y="455587"/>
                </a:lnTo>
                <a:lnTo>
                  <a:pt x="22223" y="395367"/>
                </a:lnTo>
                <a:lnTo>
                  <a:pt x="34718" y="339856"/>
                </a:lnTo>
                <a:lnTo>
                  <a:pt x="49725" y="288950"/>
                </a:lnTo>
                <a:lnTo>
                  <a:pt x="67110" y="242550"/>
                </a:lnTo>
                <a:lnTo>
                  <a:pt x="86740" y="200551"/>
                </a:lnTo>
                <a:lnTo>
                  <a:pt x="108480" y="162854"/>
                </a:lnTo>
                <a:lnTo>
                  <a:pt x="132197" y="129355"/>
                </a:lnTo>
                <a:lnTo>
                  <a:pt x="157757" y="99953"/>
                </a:lnTo>
                <a:lnTo>
                  <a:pt x="213871" y="53032"/>
                </a:lnTo>
                <a:lnTo>
                  <a:pt x="275752" y="21276"/>
                </a:lnTo>
                <a:lnTo>
                  <a:pt x="342329" y="3870"/>
                </a:lnTo>
                <a:lnTo>
                  <a:pt x="412532" y="0"/>
                </a:lnTo>
                <a:lnTo>
                  <a:pt x="1235313" y="30138"/>
                </a:lnTo>
                <a:lnTo>
                  <a:pt x="1307528" y="39226"/>
                </a:lnTo>
                <a:lnTo>
                  <a:pt x="1374592" y="61528"/>
                </a:lnTo>
                <a:lnTo>
                  <a:pt x="1435444" y="97781"/>
                </a:lnTo>
                <a:lnTo>
                  <a:pt x="1489024" y="148725"/>
                </a:lnTo>
                <a:lnTo>
                  <a:pt x="1512756" y="179935"/>
                </a:lnTo>
                <a:lnTo>
                  <a:pt x="1534272" y="215095"/>
                </a:lnTo>
                <a:lnTo>
                  <a:pt x="1553441" y="254296"/>
                </a:lnTo>
                <a:lnTo>
                  <a:pt x="1570129" y="297630"/>
                </a:lnTo>
                <a:lnTo>
                  <a:pt x="1584205" y="345189"/>
                </a:lnTo>
                <a:lnTo>
                  <a:pt x="1595535" y="397067"/>
                </a:lnTo>
                <a:lnTo>
                  <a:pt x="1603988" y="453354"/>
                </a:lnTo>
                <a:lnTo>
                  <a:pt x="1609431" y="514144"/>
                </a:lnTo>
                <a:lnTo>
                  <a:pt x="1611732" y="579528"/>
                </a:lnTo>
                <a:lnTo>
                  <a:pt x="1610753" y="649665"/>
                </a:lnTo>
                <a:lnTo>
                  <a:pt x="1606489" y="717348"/>
                </a:lnTo>
                <a:lnTo>
                  <a:pt x="1598921" y="780391"/>
                </a:lnTo>
                <a:lnTo>
                  <a:pt x="1588210" y="838722"/>
                </a:lnTo>
                <a:lnTo>
                  <a:pt x="1574505" y="892419"/>
                </a:lnTo>
                <a:lnTo>
                  <a:pt x="1557957" y="941556"/>
                </a:lnTo>
                <a:lnTo>
                  <a:pt x="1538716" y="986211"/>
                </a:lnTo>
                <a:lnTo>
                  <a:pt x="1516933" y="1026458"/>
                </a:lnTo>
                <a:lnTo>
                  <a:pt x="1492758" y="1062374"/>
                </a:lnTo>
                <a:lnTo>
                  <a:pt x="1466341" y="1094035"/>
                </a:lnTo>
                <a:lnTo>
                  <a:pt x="1437832" y="1121517"/>
                </a:lnTo>
                <a:lnTo>
                  <a:pt x="1407382" y="1144896"/>
                </a:lnTo>
                <a:lnTo>
                  <a:pt x="1347695" y="1176723"/>
                </a:lnTo>
                <a:lnTo>
                  <a:pt x="468006" y="1176723"/>
                </a:lnTo>
                <a:lnTo>
                  <a:pt x="195610" y="1386822"/>
                </a:lnTo>
                <a:close/>
              </a:path>
              <a:path w="1612265" h="1386839">
                <a:moveTo>
                  <a:pt x="1192333" y="1203255"/>
                </a:moveTo>
                <a:lnTo>
                  <a:pt x="468006" y="1176723"/>
                </a:lnTo>
                <a:lnTo>
                  <a:pt x="1347695" y="1176723"/>
                </a:lnTo>
                <a:lnTo>
                  <a:pt x="1341259" y="1179648"/>
                </a:lnTo>
                <a:lnTo>
                  <a:pt x="1305887" y="1191173"/>
                </a:lnTo>
                <a:lnTo>
                  <a:pt x="1269175" y="1198899"/>
                </a:lnTo>
                <a:lnTo>
                  <a:pt x="1231274" y="1202901"/>
                </a:lnTo>
                <a:lnTo>
                  <a:pt x="1192333" y="1203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656427" y="1025659"/>
            <a:ext cx="9234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all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the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7343585" y="1263889"/>
            <a:ext cx="153172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options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998" y="1753818"/>
            <a:ext cx="5600699" cy="3695687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20424" y="5684306"/>
            <a:ext cx="5831840" cy="1036955"/>
            <a:chOff x="320424" y="5684306"/>
            <a:chExt cx="5831840" cy="1036955"/>
          </a:xfrm>
        </p:grpSpPr>
        <p:sp>
          <p:nvSpPr>
            <p:cNvPr id="16" name="object 16"/>
            <p:cNvSpPr/>
            <p:nvPr/>
          </p:nvSpPr>
          <p:spPr>
            <a:xfrm>
              <a:off x="320424" y="5684306"/>
              <a:ext cx="5831840" cy="1036955"/>
            </a:xfrm>
            <a:custGeom>
              <a:avLst/>
              <a:gdLst/>
              <a:ahLst/>
              <a:cxnLst/>
              <a:rect l="l" t="t" r="r" b="b"/>
              <a:pathLst>
                <a:path w="5831840" h="1036954">
                  <a:moveTo>
                    <a:pt x="5499521" y="1036767"/>
                  </a:moveTo>
                  <a:lnTo>
                    <a:pt x="333250" y="1036767"/>
                  </a:lnTo>
                  <a:lnTo>
                    <a:pt x="284111" y="1033162"/>
                  </a:lnTo>
                  <a:lnTo>
                    <a:pt x="237092" y="1022662"/>
                  </a:lnTo>
                  <a:lnTo>
                    <a:pt x="192832" y="1005792"/>
                  </a:lnTo>
                  <a:lnTo>
                    <a:pt x="151849" y="983068"/>
                  </a:lnTo>
                  <a:lnTo>
                    <a:pt x="114656" y="955006"/>
                  </a:lnTo>
                  <a:lnTo>
                    <a:pt x="81771" y="922121"/>
                  </a:lnTo>
                  <a:lnTo>
                    <a:pt x="53708" y="884930"/>
                  </a:lnTo>
                  <a:lnTo>
                    <a:pt x="30984" y="843948"/>
                  </a:lnTo>
                  <a:lnTo>
                    <a:pt x="14114" y="799692"/>
                  </a:lnTo>
                  <a:lnTo>
                    <a:pt x="3614" y="752676"/>
                  </a:lnTo>
                  <a:lnTo>
                    <a:pt x="0" y="703417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1" y="114660"/>
                  </a:lnTo>
                  <a:lnTo>
                    <a:pt x="114656" y="81773"/>
                  </a:lnTo>
                  <a:lnTo>
                    <a:pt x="151849" y="53710"/>
                  </a:lnTo>
                  <a:lnTo>
                    <a:pt x="192832" y="30985"/>
                  </a:lnTo>
                  <a:lnTo>
                    <a:pt x="237092" y="14115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5499398" y="0"/>
                  </a:lnTo>
                  <a:lnTo>
                    <a:pt x="5548655" y="3614"/>
                  </a:lnTo>
                  <a:lnTo>
                    <a:pt x="5595671" y="14115"/>
                  </a:lnTo>
                  <a:lnTo>
                    <a:pt x="5639928" y="30985"/>
                  </a:lnTo>
                  <a:lnTo>
                    <a:pt x="5680909" y="53710"/>
                  </a:lnTo>
                  <a:lnTo>
                    <a:pt x="5718100" y="81773"/>
                  </a:lnTo>
                  <a:lnTo>
                    <a:pt x="5750985" y="114660"/>
                  </a:lnTo>
                  <a:lnTo>
                    <a:pt x="5779047" y="151854"/>
                  </a:lnTo>
                  <a:lnTo>
                    <a:pt x="5801771" y="192839"/>
                  </a:lnTo>
                  <a:lnTo>
                    <a:pt x="5818641" y="237101"/>
                  </a:lnTo>
                  <a:lnTo>
                    <a:pt x="5829141" y="284123"/>
                  </a:lnTo>
                  <a:lnTo>
                    <a:pt x="5831823" y="320682"/>
                  </a:lnTo>
                  <a:lnTo>
                    <a:pt x="5831823" y="716123"/>
                  </a:lnTo>
                  <a:lnTo>
                    <a:pt x="5818641" y="799692"/>
                  </a:lnTo>
                  <a:lnTo>
                    <a:pt x="5801771" y="843948"/>
                  </a:lnTo>
                  <a:lnTo>
                    <a:pt x="5779047" y="884930"/>
                  </a:lnTo>
                  <a:lnTo>
                    <a:pt x="5750985" y="922121"/>
                  </a:lnTo>
                  <a:lnTo>
                    <a:pt x="5718100" y="955006"/>
                  </a:lnTo>
                  <a:lnTo>
                    <a:pt x="5680909" y="983068"/>
                  </a:lnTo>
                  <a:lnTo>
                    <a:pt x="5639928" y="1005792"/>
                  </a:lnTo>
                  <a:lnTo>
                    <a:pt x="5595671" y="1022662"/>
                  </a:lnTo>
                  <a:lnTo>
                    <a:pt x="5548655" y="1033162"/>
                  </a:lnTo>
                  <a:lnTo>
                    <a:pt x="5499521" y="10367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874" y="6170081"/>
              <a:ext cx="66675" cy="666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874" y="6493931"/>
              <a:ext cx="66675" cy="6667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45824" y="5644193"/>
            <a:ext cx="4646295" cy="9969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50" b="1" dirty="0">
                <a:latin typeface="Comic Sans MS"/>
                <a:cs typeface="Comic Sans MS"/>
              </a:rPr>
              <a:t>When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-20" dirty="0">
                <a:latin typeface="Comic Sans MS"/>
                <a:cs typeface="Comic Sans MS"/>
              </a:rPr>
              <a:t> Use:</a:t>
            </a:r>
            <a:endParaRPr sz="1550">
              <a:latin typeface="Comic Sans MS"/>
              <a:cs typeface="Comic Sans MS"/>
            </a:endParaRPr>
          </a:p>
          <a:p>
            <a:pPr marL="346075">
              <a:lnSpc>
                <a:spcPct val="100000"/>
              </a:lnSpc>
              <a:spcBef>
                <a:spcPts val="690"/>
              </a:spcBef>
            </a:pP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show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distribution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across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regions.</a:t>
            </a:r>
            <a:endParaRPr sz="1550">
              <a:latin typeface="Comic Sans MS"/>
              <a:cs typeface="Comic Sans MS"/>
            </a:endParaRPr>
          </a:p>
          <a:p>
            <a:pPr marL="405130">
              <a:lnSpc>
                <a:spcPct val="100000"/>
              </a:lnSpc>
              <a:spcBef>
                <a:spcPts val="690"/>
              </a:spcBef>
            </a:pP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highlight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areas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higher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lower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values.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7" y="1390207"/>
                </a:moveTo>
                <a:lnTo>
                  <a:pt x="207176" y="1152717"/>
                </a:lnTo>
                <a:lnTo>
                  <a:pt x="179612" y="1138456"/>
                </a:lnTo>
                <a:lnTo>
                  <a:pt x="129012" y="1101097"/>
                </a:lnTo>
                <a:lnTo>
                  <a:pt x="85308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7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8" y="399923"/>
                </a:lnTo>
                <a:lnTo>
                  <a:pt x="25231" y="339989"/>
                </a:lnTo>
                <a:lnTo>
                  <a:pt x="38795" y="285569"/>
                </a:lnTo>
                <a:lnTo>
                  <a:pt x="54958" y="236490"/>
                </a:lnTo>
                <a:lnTo>
                  <a:pt x="73570" y="192581"/>
                </a:lnTo>
                <a:lnTo>
                  <a:pt x="94479" y="153670"/>
                </a:lnTo>
                <a:lnTo>
                  <a:pt x="117533" y="119584"/>
                </a:lnTo>
                <a:lnTo>
                  <a:pt x="142582" y="90152"/>
                </a:lnTo>
                <a:lnTo>
                  <a:pt x="198060" y="44563"/>
                </a:lnTo>
                <a:lnTo>
                  <a:pt x="259700" y="15527"/>
                </a:lnTo>
                <a:lnTo>
                  <a:pt x="326294" y="1667"/>
                </a:lnTo>
                <a:lnTo>
                  <a:pt x="3171814" y="0"/>
                </a:lnTo>
                <a:lnTo>
                  <a:pt x="3211496" y="1486"/>
                </a:lnTo>
                <a:lnTo>
                  <a:pt x="3249596" y="6041"/>
                </a:lnTo>
                <a:lnTo>
                  <a:pt x="3320714" y="24939"/>
                </a:lnTo>
                <a:lnTo>
                  <a:pt x="3384503" y="57849"/>
                </a:lnTo>
                <a:lnTo>
                  <a:pt x="3440299" y="105931"/>
                </a:lnTo>
                <a:lnTo>
                  <a:pt x="3464993" y="136023"/>
                </a:lnTo>
                <a:lnTo>
                  <a:pt x="3487439" y="170342"/>
                </a:lnTo>
                <a:lnTo>
                  <a:pt x="3507556" y="209033"/>
                </a:lnTo>
                <a:lnTo>
                  <a:pt x="3525260" y="252241"/>
                </a:lnTo>
                <a:lnTo>
                  <a:pt x="3540467" y="300109"/>
                </a:lnTo>
                <a:lnTo>
                  <a:pt x="3553096" y="352784"/>
                </a:lnTo>
                <a:lnTo>
                  <a:pt x="3563062" y="410409"/>
                </a:lnTo>
                <a:lnTo>
                  <a:pt x="3570284" y="473130"/>
                </a:lnTo>
                <a:lnTo>
                  <a:pt x="3574678" y="541091"/>
                </a:lnTo>
                <a:lnTo>
                  <a:pt x="3576159" y="614529"/>
                </a:lnTo>
                <a:lnTo>
                  <a:pt x="3574499" y="684851"/>
                </a:lnTo>
                <a:lnTo>
                  <a:pt x="3569580" y="750069"/>
                </a:lnTo>
                <a:lnTo>
                  <a:pt x="3561501" y="810212"/>
                </a:lnTo>
                <a:lnTo>
                  <a:pt x="3550361" y="865397"/>
                </a:lnTo>
                <a:lnTo>
                  <a:pt x="3536258" y="915747"/>
                </a:lnTo>
                <a:lnTo>
                  <a:pt x="3519292" y="961380"/>
                </a:lnTo>
                <a:lnTo>
                  <a:pt x="3499560" y="1002416"/>
                </a:lnTo>
                <a:lnTo>
                  <a:pt x="3477162" y="1038975"/>
                </a:lnTo>
                <a:lnTo>
                  <a:pt x="3452194" y="1071177"/>
                </a:lnTo>
                <a:lnTo>
                  <a:pt x="3424757" y="1099142"/>
                </a:lnTo>
                <a:lnTo>
                  <a:pt x="3394949" y="1122989"/>
                </a:lnTo>
                <a:lnTo>
                  <a:pt x="3328612" y="1158811"/>
                </a:lnTo>
                <a:lnTo>
                  <a:pt x="3292280" y="1171025"/>
                </a:lnTo>
                <a:lnTo>
                  <a:pt x="3253971" y="1179601"/>
                </a:lnTo>
                <a:lnTo>
                  <a:pt x="3213782" y="1184659"/>
                </a:lnTo>
                <a:lnTo>
                  <a:pt x="3171813" y="1186318"/>
                </a:lnTo>
                <a:lnTo>
                  <a:pt x="452418" y="1186318"/>
                </a:lnTo>
                <a:lnTo>
                  <a:pt x="207177" y="139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3" y="1762273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59" y="1837718"/>
                </a:moveTo>
                <a:lnTo>
                  <a:pt x="280659" y="1516001"/>
                </a:lnTo>
                <a:lnTo>
                  <a:pt x="251936" y="1501546"/>
                </a:lnTo>
                <a:lnTo>
                  <a:pt x="224349" y="1484995"/>
                </a:lnTo>
                <a:lnTo>
                  <a:pt x="172900" y="1444564"/>
                </a:lnTo>
                <a:lnTo>
                  <a:pt x="126935" y="1392618"/>
                </a:lnTo>
                <a:lnTo>
                  <a:pt x="87076" y="1327067"/>
                </a:lnTo>
                <a:lnTo>
                  <a:pt x="69632" y="1288537"/>
                </a:lnTo>
                <a:lnTo>
                  <a:pt x="53948" y="1245821"/>
                </a:lnTo>
                <a:lnTo>
                  <a:pt x="40103" y="1198659"/>
                </a:lnTo>
                <a:lnTo>
                  <a:pt x="28173" y="1146789"/>
                </a:lnTo>
                <a:lnTo>
                  <a:pt x="18239" y="1089949"/>
                </a:lnTo>
                <a:lnTo>
                  <a:pt x="10376" y="1027880"/>
                </a:lnTo>
                <a:lnTo>
                  <a:pt x="4663" y="960319"/>
                </a:lnTo>
                <a:lnTo>
                  <a:pt x="1178" y="887005"/>
                </a:lnTo>
                <a:lnTo>
                  <a:pt x="0" y="807682"/>
                </a:lnTo>
                <a:lnTo>
                  <a:pt x="1228" y="732373"/>
                </a:lnTo>
                <a:lnTo>
                  <a:pt x="4857" y="661294"/>
                </a:lnTo>
                <a:lnTo>
                  <a:pt x="10805" y="594360"/>
                </a:lnTo>
                <a:lnTo>
                  <a:pt x="18988" y="531489"/>
                </a:lnTo>
                <a:lnTo>
                  <a:pt x="29324" y="472598"/>
                </a:lnTo>
                <a:lnTo>
                  <a:pt x="41731" y="417606"/>
                </a:lnTo>
                <a:lnTo>
                  <a:pt x="56124" y="366431"/>
                </a:lnTo>
                <a:lnTo>
                  <a:pt x="72423" y="318991"/>
                </a:lnTo>
                <a:lnTo>
                  <a:pt x="90543" y="275204"/>
                </a:lnTo>
                <a:lnTo>
                  <a:pt x="110402" y="234989"/>
                </a:lnTo>
                <a:lnTo>
                  <a:pt x="131918" y="198264"/>
                </a:lnTo>
                <a:lnTo>
                  <a:pt x="155007" y="164948"/>
                </a:lnTo>
                <a:lnTo>
                  <a:pt x="179587" y="134957"/>
                </a:lnTo>
                <a:lnTo>
                  <a:pt x="232888" y="84627"/>
                </a:lnTo>
                <a:lnTo>
                  <a:pt x="291159" y="46621"/>
                </a:lnTo>
                <a:lnTo>
                  <a:pt x="353739" y="20284"/>
                </a:lnTo>
                <a:lnTo>
                  <a:pt x="419964" y="4962"/>
                </a:lnTo>
                <a:lnTo>
                  <a:pt x="489172" y="0"/>
                </a:lnTo>
                <a:lnTo>
                  <a:pt x="4222365" y="0"/>
                </a:lnTo>
                <a:lnTo>
                  <a:pt x="4262721" y="1126"/>
                </a:lnTo>
                <a:lnTo>
                  <a:pt x="4301902" y="4552"/>
                </a:lnTo>
                <a:lnTo>
                  <a:pt x="4339858" y="10351"/>
                </a:lnTo>
                <a:lnTo>
                  <a:pt x="4411900" y="29355"/>
                </a:lnTo>
                <a:lnTo>
                  <a:pt x="4478466" y="58710"/>
                </a:lnTo>
                <a:lnTo>
                  <a:pt x="4539169" y="98995"/>
                </a:lnTo>
                <a:lnTo>
                  <a:pt x="4593627" y="150783"/>
                </a:lnTo>
                <a:lnTo>
                  <a:pt x="4618394" y="181171"/>
                </a:lnTo>
                <a:lnTo>
                  <a:pt x="4641455" y="214650"/>
                </a:lnTo>
                <a:lnTo>
                  <a:pt x="4662763" y="251294"/>
                </a:lnTo>
                <a:lnTo>
                  <a:pt x="4682269" y="291173"/>
                </a:lnTo>
                <a:lnTo>
                  <a:pt x="4699926" y="334360"/>
                </a:lnTo>
                <a:lnTo>
                  <a:pt x="4715686" y="380926"/>
                </a:lnTo>
                <a:lnTo>
                  <a:pt x="4729499" y="430944"/>
                </a:lnTo>
                <a:lnTo>
                  <a:pt x="4741320" y="484485"/>
                </a:lnTo>
                <a:lnTo>
                  <a:pt x="4751099" y="541622"/>
                </a:lnTo>
                <a:lnTo>
                  <a:pt x="4758788" y="602426"/>
                </a:lnTo>
                <a:lnTo>
                  <a:pt x="4764340" y="666969"/>
                </a:lnTo>
                <a:lnTo>
                  <a:pt x="4766603" y="712915"/>
                </a:lnTo>
                <a:lnTo>
                  <a:pt x="4766603" y="893948"/>
                </a:lnTo>
                <a:lnTo>
                  <a:pt x="4763943" y="941110"/>
                </a:lnTo>
                <a:lnTo>
                  <a:pt x="4757905" y="1002475"/>
                </a:lnTo>
                <a:lnTo>
                  <a:pt x="4749547" y="1060308"/>
                </a:lnTo>
                <a:lnTo>
                  <a:pt x="4738922" y="1114663"/>
                </a:lnTo>
                <a:lnTo>
                  <a:pt x="4726086" y="1165597"/>
                </a:lnTo>
                <a:lnTo>
                  <a:pt x="4711093" y="1213164"/>
                </a:lnTo>
                <a:lnTo>
                  <a:pt x="4693997" y="1257420"/>
                </a:lnTo>
                <a:lnTo>
                  <a:pt x="4674854" y="1298420"/>
                </a:lnTo>
                <a:lnTo>
                  <a:pt x="4653717" y="1336219"/>
                </a:lnTo>
                <a:lnTo>
                  <a:pt x="4630642" y="1370873"/>
                </a:lnTo>
                <a:lnTo>
                  <a:pt x="4605682" y="1402437"/>
                </a:lnTo>
                <a:lnTo>
                  <a:pt x="4578892" y="1430966"/>
                </a:lnTo>
                <a:lnTo>
                  <a:pt x="4550327" y="1456515"/>
                </a:lnTo>
                <a:lnTo>
                  <a:pt x="4488091" y="1498897"/>
                </a:lnTo>
                <a:lnTo>
                  <a:pt x="4419408" y="1530024"/>
                </a:lnTo>
                <a:lnTo>
                  <a:pt x="4382786" y="1541506"/>
                </a:lnTo>
                <a:lnTo>
                  <a:pt x="4344715" y="1550340"/>
                </a:lnTo>
                <a:lnTo>
                  <a:pt x="4305252" y="1556581"/>
                </a:lnTo>
                <a:lnTo>
                  <a:pt x="4264450" y="1560286"/>
                </a:lnTo>
                <a:lnTo>
                  <a:pt x="4222363" y="1561508"/>
                </a:lnTo>
                <a:lnTo>
                  <a:pt x="612891" y="1561508"/>
                </a:lnTo>
                <a:lnTo>
                  <a:pt x="280659" y="1837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4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71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MAP VISUALS </vt:lpstr>
      <vt:lpstr>1.MAP (BASIC)</vt:lpstr>
      <vt:lpstr>2. FILLED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2024-09-29T07:43:20Z</dcterms:created>
  <dcterms:modified xsi:type="dcterms:W3CDTF">2024-10-08T15:37:51Z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