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0063E-6BF7-400E-9B27-676B6BB7070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BC3C0-FEE3-4170-8DE4-C00673E4B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6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4B3D-B1B6-4E2B-91BF-F5D5C95CC57C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9FF6-9F16-4FB7-A45D-EDABBA3DB6E6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B457-431F-4F31-B0F9-C279C9433E19}" type="datetime1">
              <a:rPr lang="en-US" smtClean="0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F1BDE-5CEB-4792-9570-953770CA8D0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8D2C-A38C-4C11-A8F0-D380934C5A47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5821" y="305351"/>
            <a:ext cx="3005454" cy="564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872" y="1120033"/>
            <a:ext cx="6704965" cy="473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7C90-721C-4875-88F7-11996EDC8EE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863976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756" y="2948305"/>
            <a:ext cx="2729230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DRILL</a:t>
            </a:r>
            <a:r>
              <a:rPr sz="1800" spc="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DOWN</a:t>
            </a:r>
            <a:r>
              <a:rPr sz="1800" spc="9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FEATURE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omic Sans MS"/>
                <a:cs typeface="Comic Sans MS"/>
              </a:rPr>
              <a:t>ABOUT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DRILL</a:t>
            </a:r>
            <a:r>
              <a:rPr sz="1800" spc="1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ICONS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2" y="618194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74" y="1691734"/>
            <a:ext cx="1704974" cy="33527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5876" y="1193178"/>
            <a:ext cx="6902450" cy="2072005"/>
            <a:chOff x="155876" y="1193178"/>
            <a:chExt cx="6902450" cy="2072005"/>
          </a:xfrm>
        </p:grpSpPr>
        <p:sp>
          <p:nvSpPr>
            <p:cNvPr id="8" name="object 8"/>
            <p:cNvSpPr/>
            <p:nvPr/>
          </p:nvSpPr>
          <p:spPr>
            <a:xfrm>
              <a:off x="155876" y="1193178"/>
              <a:ext cx="6902450" cy="2072005"/>
            </a:xfrm>
            <a:custGeom>
              <a:avLst/>
              <a:gdLst/>
              <a:ahLst/>
              <a:cxnLst/>
              <a:rect l="l" t="t" r="r" b="b"/>
              <a:pathLst>
                <a:path w="6902450" h="2072004">
                  <a:moveTo>
                    <a:pt x="6569061" y="2071765"/>
                  </a:moveTo>
                  <a:lnTo>
                    <a:pt x="333210" y="2071765"/>
                  </a:lnTo>
                  <a:lnTo>
                    <a:pt x="284112" y="2068162"/>
                  </a:lnTo>
                  <a:lnTo>
                    <a:pt x="237092" y="2057662"/>
                  </a:lnTo>
                  <a:lnTo>
                    <a:pt x="192832" y="2040791"/>
                  </a:lnTo>
                  <a:lnTo>
                    <a:pt x="151848" y="2018067"/>
                  </a:lnTo>
                  <a:lnTo>
                    <a:pt x="114656" y="1990004"/>
                  </a:lnTo>
                  <a:lnTo>
                    <a:pt x="81771" y="1957117"/>
                  </a:lnTo>
                  <a:lnTo>
                    <a:pt x="53708" y="1919924"/>
                  </a:lnTo>
                  <a:lnTo>
                    <a:pt x="30984" y="1878939"/>
                  </a:lnTo>
                  <a:lnTo>
                    <a:pt x="14114" y="1834679"/>
                  </a:lnTo>
                  <a:lnTo>
                    <a:pt x="3614" y="1787658"/>
                  </a:lnTo>
                  <a:lnTo>
                    <a:pt x="0" y="173839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2" y="3614"/>
                  </a:lnTo>
                  <a:lnTo>
                    <a:pt x="333376" y="0"/>
                  </a:lnTo>
                  <a:lnTo>
                    <a:pt x="6568895" y="0"/>
                  </a:lnTo>
                  <a:lnTo>
                    <a:pt x="6618154" y="3614"/>
                  </a:lnTo>
                  <a:lnTo>
                    <a:pt x="6665170" y="14114"/>
                  </a:lnTo>
                  <a:lnTo>
                    <a:pt x="6709427" y="30984"/>
                  </a:lnTo>
                  <a:lnTo>
                    <a:pt x="6750408" y="53708"/>
                  </a:lnTo>
                  <a:lnTo>
                    <a:pt x="6787599" y="81771"/>
                  </a:lnTo>
                  <a:lnTo>
                    <a:pt x="6820484" y="114656"/>
                  </a:lnTo>
                  <a:lnTo>
                    <a:pt x="6848546" y="151848"/>
                  </a:lnTo>
                  <a:lnTo>
                    <a:pt x="6871270" y="192832"/>
                  </a:lnTo>
                  <a:lnTo>
                    <a:pt x="6888140" y="237092"/>
                  </a:lnTo>
                  <a:lnTo>
                    <a:pt x="6898640" y="284111"/>
                  </a:lnTo>
                  <a:lnTo>
                    <a:pt x="6902255" y="333374"/>
                  </a:lnTo>
                  <a:lnTo>
                    <a:pt x="6902255" y="1738393"/>
                  </a:lnTo>
                  <a:lnTo>
                    <a:pt x="6898640" y="1787658"/>
                  </a:lnTo>
                  <a:lnTo>
                    <a:pt x="6888140" y="1834679"/>
                  </a:lnTo>
                  <a:lnTo>
                    <a:pt x="6871270" y="1878939"/>
                  </a:lnTo>
                  <a:lnTo>
                    <a:pt x="6848546" y="1919924"/>
                  </a:lnTo>
                  <a:lnTo>
                    <a:pt x="6820484" y="1957117"/>
                  </a:lnTo>
                  <a:lnTo>
                    <a:pt x="6787599" y="1990004"/>
                  </a:lnTo>
                  <a:lnTo>
                    <a:pt x="6750408" y="2018067"/>
                  </a:lnTo>
                  <a:lnTo>
                    <a:pt x="6709427" y="2040791"/>
                  </a:lnTo>
                  <a:lnTo>
                    <a:pt x="6665170" y="2057662"/>
                  </a:lnTo>
                  <a:lnTo>
                    <a:pt x="6618154" y="2068162"/>
                  </a:lnTo>
                  <a:lnTo>
                    <a:pt x="6569061" y="2071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376" y="1374153"/>
              <a:ext cx="85724" cy="85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376" y="2602878"/>
              <a:ext cx="85724" cy="8572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147392" y="441057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19">
                <a:moveTo>
                  <a:pt x="4969029" y="515532"/>
                </a:moveTo>
                <a:lnTo>
                  <a:pt x="257766" y="515532"/>
                </a:lnTo>
                <a:lnTo>
                  <a:pt x="211432" y="511379"/>
                </a:lnTo>
                <a:lnTo>
                  <a:pt x="167823" y="499406"/>
                </a:lnTo>
                <a:lnTo>
                  <a:pt x="127666" y="480339"/>
                </a:lnTo>
                <a:lnTo>
                  <a:pt x="91690" y="454909"/>
                </a:lnTo>
                <a:lnTo>
                  <a:pt x="60623" y="423841"/>
                </a:lnTo>
                <a:lnTo>
                  <a:pt x="35192" y="387865"/>
                </a:lnTo>
                <a:lnTo>
                  <a:pt x="16126" y="347709"/>
                </a:lnTo>
                <a:lnTo>
                  <a:pt x="4152" y="304099"/>
                </a:lnTo>
                <a:lnTo>
                  <a:pt x="0" y="257766"/>
                </a:lnTo>
                <a:lnTo>
                  <a:pt x="4152" y="211431"/>
                </a:lnTo>
                <a:lnTo>
                  <a:pt x="16126" y="167822"/>
                </a:lnTo>
                <a:lnTo>
                  <a:pt x="35192" y="127665"/>
                </a:lnTo>
                <a:lnTo>
                  <a:pt x="60623" y="91689"/>
                </a:lnTo>
                <a:lnTo>
                  <a:pt x="91690" y="60622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29" y="0"/>
                </a:lnTo>
                <a:lnTo>
                  <a:pt x="5015358" y="4152"/>
                </a:lnTo>
                <a:lnTo>
                  <a:pt x="5058965" y="16126"/>
                </a:lnTo>
                <a:lnTo>
                  <a:pt x="5099121" y="35192"/>
                </a:lnTo>
                <a:lnTo>
                  <a:pt x="5135098" y="60622"/>
                </a:lnTo>
                <a:lnTo>
                  <a:pt x="5166167" y="91689"/>
                </a:lnTo>
                <a:lnTo>
                  <a:pt x="5191601" y="127665"/>
                </a:lnTo>
                <a:lnTo>
                  <a:pt x="5210669" y="167822"/>
                </a:lnTo>
                <a:lnTo>
                  <a:pt x="5222645" y="211431"/>
                </a:lnTo>
                <a:lnTo>
                  <a:pt x="5225822" y="246877"/>
                </a:lnTo>
                <a:lnTo>
                  <a:pt x="5225822" y="268654"/>
                </a:lnTo>
                <a:lnTo>
                  <a:pt x="5210669" y="347709"/>
                </a:lnTo>
                <a:lnTo>
                  <a:pt x="5191601" y="387865"/>
                </a:lnTo>
                <a:lnTo>
                  <a:pt x="5166167" y="423841"/>
                </a:lnTo>
                <a:lnTo>
                  <a:pt x="5135098" y="454909"/>
                </a:lnTo>
                <a:lnTo>
                  <a:pt x="5099121" y="480339"/>
                </a:lnTo>
                <a:lnTo>
                  <a:pt x="5058965" y="499406"/>
                </a:lnTo>
                <a:lnTo>
                  <a:pt x="5015358" y="511379"/>
                </a:lnTo>
                <a:lnTo>
                  <a:pt x="4969029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606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5"/>
              </a:spcBef>
            </a:pPr>
            <a:r>
              <a:rPr dirty="0"/>
              <a:t>DRILL</a:t>
            </a:r>
            <a:r>
              <a:rPr spc="-90" dirty="0"/>
              <a:t> </a:t>
            </a:r>
            <a:r>
              <a:rPr spc="-20" dirty="0"/>
              <a:t>DOWN</a:t>
            </a:r>
            <a:r>
              <a:rPr dirty="0"/>
              <a:t> 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302472" y="3599992"/>
            <a:ext cx="6755765" cy="2332355"/>
            <a:chOff x="302472" y="3599992"/>
            <a:chExt cx="6755765" cy="2332355"/>
          </a:xfrm>
        </p:grpSpPr>
        <p:sp>
          <p:nvSpPr>
            <p:cNvPr id="14" name="object 14"/>
            <p:cNvSpPr/>
            <p:nvPr/>
          </p:nvSpPr>
          <p:spPr>
            <a:xfrm>
              <a:off x="302472" y="3599992"/>
              <a:ext cx="6755765" cy="2332355"/>
            </a:xfrm>
            <a:custGeom>
              <a:avLst/>
              <a:gdLst/>
              <a:ahLst/>
              <a:cxnLst/>
              <a:rect l="l" t="t" r="r" b="b"/>
              <a:pathLst>
                <a:path w="6755765" h="2332354">
                  <a:moveTo>
                    <a:pt x="6422423" y="2332167"/>
                  </a:moveTo>
                  <a:lnTo>
                    <a:pt x="333249" y="2332167"/>
                  </a:lnTo>
                  <a:lnTo>
                    <a:pt x="284110" y="2328562"/>
                  </a:lnTo>
                  <a:lnTo>
                    <a:pt x="237090" y="2318061"/>
                  </a:lnTo>
                  <a:lnTo>
                    <a:pt x="192831" y="2301191"/>
                  </a:lnTo>
                  <a:lnTo>
                    <a:pt x="151848" y="2278466"/>
                  </a:lnTo>
                  <a:lnTo>
                    <a:pt x="114655" y="2250403"/>
                  </a:lnTo>
                  <a:lnTo>
                    <a:pt x="81770" y="2217516"/>
                  </a:lnTo>
                  <a:lnTo>
                    <a:pt x="53708" y="2180322"/>
                  </a:lnTo>
                  <a:lnTo>
                    <a:pt x="30984" y="2139337"/>
                  </a:lnTo>
                  <a:lnTo>
                    <a:pt x="14114" y="2095075"/>
                  </a:lnTo>
                  <a:lnTo>
                    <a:pt x="3614" y="2048053"/>
                  </a:lnTo>
                  <a:lnTo>
                    <a:pt x="0" y="1998786"/>
                  </a:lnTo>
                  <a:lnTo>
                    <a:pt x="0" y="333390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0" y="114660"/>
                  </a:lnTo>
                  <a:lnTo>
                    <a:pt x="114655" y="81773"/>
                  </a:lnTo>
                  <a:lnTo>
                    <a:pt x="151848" y="53710"/>
                  </a:lnTo>
                  <a:lnTo>
                    <a:pt x="192831" y="30985"/>
                  </a:lnTo>
                  <a:lnTo>
                    <a:pt x="237090" y="14115"/>
                  </a:lnTo>
                  <a:lnTo>
                    <a:pt x="284110" y="3614"/>
                  </a:lnTo>
                  <a:lnTo>
                    <a:pt x="333372" y="0"/>
                  </a:lnTo>
                  <a:lnTo>
                    <a:pt x="6422300" y="0"/>
                  </a:lnTo>
                  <a:lnTo>
                    <a:pt x="6471558" y="3614"/>
                  </a:lnTo>
                  <a:lnTo>
                    <a:pt x="6518574" y="14115"/>
                  </a:lnTo>
                  <a:lnTo>
                    <a:pt x="6562830" y="30985"/>
                  </a:lnTo>
                  <a:lnTo>
                    <a:pt x="6603812" y="53710"/>
                  </a:lnTo>
                  <a:lnTo>
                    <a:pt x="6641003" y="81773"/>
                  </a:lnTo>
                  <a:lnTo>
                    <a:pt x="6673887" y="114660"/>
                  </a:lnTo>
                  <a:lnTo>
                    <a:pt x="6701949" y="151854"/>
                  </a:lnTo>
                  <a:lnTo>
                    <a:pt x="6724673" y="192839"/>
                  </a:lnTo>
                  <a:lnTo>
                    <a:pt x="6741543" y="237101"/>
                  </a:lnTo>
                  <a:lnTo>
                    <a:pt x="6752044" y="284123"/>
                  </a:lnTo>
                  <a:lnTo>
                    <a:pt x="6755658" y="333390"/>
                  </a:lnTo>
                  <a:lnTo>
                    <a:pt x="6755658" y="1998786"/>
                  </a:lnTo>
                  <a:lnTo>
                    <a:pt x="6752044" y="2048053"/>
                  </a:lnTo>
                  <a:lnTo>
                    <a:pt x="6741543" y="2095075"/>
                  </a:lnTo>
                  <a:lnTo>
                    <a:pt x="6724673" y="2139337"/>
                  </a:lnTo>
                  <a:lnTo>
                    <a:pt x="6701949" y="2180322"/>
                  </a:lnTo>
                  <a:lnTo>
                    <a:pt x="6673887" y="2217516"/>
                  </a:lnTo>
                  <a:lnTo>
                    <a:pt x="6641003" y="2250403"/>
                  </a:lnTo>
                  <a:lnTo>
                    <a:pt x="6603812" y="2278466"/>
                  </a:lnTo>
                  <a:lnTo>
                    <a:pt x="6562830" y="2301191"/>
                  </a:lnTo>
                  <a:lnTo>
                    <a:pt x="6518574" y="2318061"/>
                  </a:lnTo>
                  <a:lnTo>
                    <a:pt x="6471558" y="2328562"/>
                  </a:lnTo>
                  <a:lnTo>
                    <a:pt x="6422423" y="23321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22" y="4085767"/>
              <a:ext cx="66675" cy="666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22" y="4733467"/>
              <a:ext cx="66675" cy="666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922" y="5381167"/>
              <a:ext cx="66675" cy="6667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algn="just">
              <a:lnSpc>
                <a:spcPct val="153600"/>
              </a:lnSpc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Drill</a:t>
            </a:r>
            <a:r>
              <a:rPr b="1" spc="18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down</a:t>
            </a:r>
            <a:r>
              <a:rPr b="1" spc="185" dirty="0">
                <a:latin typeface="Comic Sans MS"/>
                <a:cs typeface="Comic Sans MS"/>
              </a:rPr>
              <a:t> </a:t>
            </a:r>
            <a:r>
              <a:rPr dirty="0"/>
              <a:t>allows</a:t>
            </a:r>
            <a:r>
              <a:rPr spc="204" dirty="0"/>
              <a:t> </a:t>
            </a:r>
            <a:r>
              <a:rPr dirty="0"/>
              <a:t>users</a:t>
            </a:r>
            <a:r>
              <a:rPr spc="200" dirty="0"/>
              <a:t> </a:t>
            </a:r>
            <a:r>
              <a:rPr dirty="0"/>
              <a:t>to</a:t>
            </a:r>
            <a:r>
              <a:rPr spc="204" dirty="0"/>
              <a:t> </a:t>
            </a:r>
            <a:r>
              <a:rPr dirty="0"/>
              <a:t>navigate</a:t>
            </a:r>
            <a:r>
              <a:rPr spc="200" dirty="0"/>
              <a:t> </a:t>
            </a:r>
            <a:r>
              <a:rPr dirty="0"/>
              <a:t>through</a:t>
            </a:r>
            <a:r>
              <a:rPr spc="204" dirty="0"/>
              <a:t> </a:t>
            </a:r>
            <a:r>
              <a:rPr dirty="0"/>
              <a:t>different</a:t>
            </a:r>
            <a:r>
              <a:rPr spc="200" dirty="0"/>
              <a:t> </a:t>
            </a:r>
            <a:r>
              <a:rPr spc="-10" dirty="0"/>
              <a:t>levels </a:t>
            </a:r>
            <a:r>
              <a:rPr dirty="0"/>
              <a:t>of</a:t>
            </a:r>
            <a:r>
              <a:rPr spc="290" dirty="0"/>
              <a:t> </a:t>
            </a:r>
            <a:r>
              <a:rPr dirty="0"/>
              <a:t>data</a:t>
            </a:r>
            <a:r>
              <a:rPr spc="295" dirty="0"/>
              <a:t> </a:t>
            </a:r>
            <a:r>
              <a:rPr dirty="0"/>
              <a:t>hierarchy</a:t>
            </a:r>
            <a:r>
              <a:rPr spc="295" dirty="0"/>
              <a:t> </a:t>
            </a:r>
            <a:r>
              <a:rPr dirty="0"/>
              <a:t>within</a:t>
            </a:r>
            <a:r>
              <a:rPr spc="290" dirty="0"/>
              <a:t> </a:t>
            </a:r>
            <a:r>
              <a:rPr dirty="0"/>
              <a:t>a</a:t>
            </a:r>
            <a:r>
              <a:rPr spc="295" dirty="0"/>
              <a:t> </a:t>
            </a:r>
            <a:r>
              <a:rPr dirty="0"/>
              <a:t>visual,</a:t>
            </a:r>
            <a:r>
              <a:rPr spc="295" dirty="0"/>
              <a:t> </a:t>
            </a:r>
            <a:r>
              <a:rPr dirty="0"/>
              <a:t>providing</a:t>
            </a:r>
            <a:r>
              <a:rPr spc="290" dirty="0"/>
              <a:t> </a:t>
            </a:r>
            <a:r>
              <a:rPr dirty="0"/>
              <a:t>a</a:t>
            </a:r>
            <a:r>
              <a:rPr spc="295" dirty="0"/>
              <a:t> </a:t>
            </a:r>
            <a:r>
              <a:rPr dirty="0"/>
              <a:t>more</a:t>
            </a:r>
            <a:r>
              <a:rPr spc="295" dirty="0"/>
              <a:t> </a:t>
            </a:r>
            <a:r>
              <a:rPr spc="-10" dirty="0"/>
              <a:t>detailed </a:t>
            </a:r>
            <a:r>
              <a:rPr dirty="0"/>
              <a:t>view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data.</a:t>
            </a:r>
          </a:p>
          <a:p>
            <a:pPr marL="242570" marR="5080" algn="just">
              <a:lnSpc>
                <a:spcPct val="153600"/>
              </a:lnSpc>
            </a:pPr>
            <a:r>
              <a:rPr dirty="0"/>
              <a:t>It's</a:t>
            </a:r>
            <a:r>
              <a:rPr spc="484" dirty="0"/>
              <a:t> </a:t>
            </a:r>
            <a:r>
              <a:rPr dirty="0"/>
              <a:t>an</a:t>
            </a:r>
            <a:r>
              <a:rPr spc="490" dirty="0"/>
              <a:t> </a:t>
            </a:r>
            <a:r>
              <a:rPr dirty="0"/>
              <a:t>interactive</a:t>
            </a:r>
            <a:r>
              <a:rPr spc="490" dirty="0"/>
              <a:t> </a:t>
            </a:r>
            <a:r>
              <a:rPr dirty="0"/>
              <a:t>feature</a:t>
            </a:r>
            <a:r>
              <a:rPr spc="490" dirty="0"/>
              <a:t> </a:t>
            </a:r>
            <a:r>
              <a:rPr dirty="0"/>
              <a:t>that</a:t>
            </a:r>
            <a:r>
              <a:rPr spc="490" dirty="0"/>
              <a:t> </a:t>
            </a:r>
            <a:r>
              <a:rPr dirty="0"/>
              <a:t>helps</a:t>
            </a:r>
            <a:r>
              <a:rPr spc="490" dirty="0"/>
              <a:t> </a:t>
            </a:r>
            <a:r>
              <a:rPr dirty="0"/>
              <a:t>users</a:t>
            </a:r>
            <a:r>
              <a:rPr spc="490" dirty="0"/>
              <a:t> </a:t>
            </a:r>
            <a:r>
              <a:rPr dirty="0"/>
              <a:t>explore</a:t>
            </a:r>
            <a:r>
              <a:rPr spc="490" dirty="0"/>
              <a:t> </a:t>
            </a:r>
            <a:r>
              <a:rPr spc="-20" dirty="0"/>
              <a:t>data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high-</a:t>
            </a:r>
            <a:r>
              <a:rPr dirty="0"/>
              <a:t>level</a:t>
            </a:r>
            <a:r>
              <a:rPr spc="-50" dirty="0"/>
              <a:t> </a:t>
            </a:r>
            <a:r>
              <a:rPr dirty="0"/>
              <a:t>summary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dirty="0"/>
              <a:t>granular</a:t>
            </a:r>
            <a:r>
              <a:rPr spc="-50" dirty="0"/>
              <a:t> </a:t>
            </a:r>
            <a:r>
              <a:rPr spc="-10" dirty="0"/>
              <a:t>details.</a:t>
            </a: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20" dirty="0">
                <a:latin typeface="Comic Sans MS"/>
                <a:cs typeface="Comic Sans MS"/>
              </a:rPr>
              <a:t> Use: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37100"/>
              </a:lnSpc>
            </a:pPr>
            <a:r>
              <a:rPr sz="1550" dirty="0"/>
              <a:t>To</a:t>
            </a:r>
            <a:r>
              <a:rPr sz="1550" spc="130" dirty="0"/>
              <a:t> </a:t>
            </a:r>
            <a:r>
              <a:rPr sz="1550" dirty="0"/>
              <a:t>analyze</a:t>
            </a:r>
            <a:r>
              <a:rPr sz="1550" spc="135" dirty="0"/>
              <a:t> </a:t>
            </a:r>
            <a:r>
              <a:rPr sz="1550" dirty="0"/>
              <a:t>data</a:t>
            </a:r>
            <a:r>
              <a:rPr sz="1550" spc="135" dirty="0"/>
              <a:t> </a:t>
            </a:r>
            <a:r>
              <a:rPr sz="1550" dirty="0"/>
              <a:t>across</a:t>
            </a:r>
            <a:r>
              <a:rPr sz="1550" spc="130" dirty="0"/>
              <a:t> </a:t>
            </a:r>
            <a:r>
              <a:rPr sz="1550" dirty="0"/>
              <a:t>different</a:t>
            </a:r>
            <a:r>
              <a:rPr sz="1550" spc="135" dirty="0"/>
              <a:t> </a:t>
            </a:r>
            <a:r>
              <a:rPr sz="1550" dirty="0"/>
              <a:t>hierarchical</a:t>
            </a:r>
            <a:r>
              <a:rPr sz="1550" spc="135" dirty="0"/>
              <a:t> </a:t>
            </a:r>
            <a:r>
              <a:rPr sz="1550" dirty="0"/>
              <a:t>levels,</a:t>
            </a:r>
            <a:r>
              <a:rPr sz="1550" spc="135" dirty="0"/>
              <a:t> </a:t>
            </a:r>
            <a:r>
              <a:rPr sz="1550" dirty="0"/>
              <a:t>such</a:t>
            </a:r>
            <a:r>
              <a:rPr sz="1550" spc="130" dirty="0"/>
              <a:t> </a:t>
            </a:r>
            <a:r>
              <a:rPr sz="1550" dirty="0"/>
              <a:t>as</a:t>
            </a:r>
            <a:r>
              <a:rPr sz="1550" spc="135" dirty="0"/>
              <a:t> </a:t>
            </a:r>
            <a:r>
              <a:rPr sz="1550" dirty="0"/>
              <a:t>Year</a:t>
            </a:r>
            <a:r>
              <a:rPr sz="1550" spc="135" dirty="0"/>
              <a:t> </a:t>
            </a:r>
            <a:r>
              <a:rPr sz="1550" spc="-50" dirty="0"/>
              <a:t>&gt; </a:t>
            </a:r>
            <a:r>
              <a:rPr sz="1550" dirty="0"/>
              <a:t>Quarter</a:t>
            </a:r>
            <a:r>
              <a:rPr sz="1550" spc="-20" dirty="0"/>
              <a:t> </a:t>
            </a:r>
            <a:r>
              <a:rPr sz="1550" dirty="0"/>
              <a:t>&gt;</a:t>
            </a:r>
            <a:r>
              <a:rPr sz="1550" spc="-20" dirty="0"/>
              <a:t> </a:t>
            </a:r>
            <a:r>
              <a:rPr sz="1550" dirty="0"/>
              <a:t>Month</a:t>
            </a:r>
            <a:r>
              <a:rPr sz="1550" spc="-20" dirty="0"/>
              <a:t> </a:t>
            </a:r>
            <a:r>
              <a:rPr sz="1550" dirty="0"/>
              <a:t>&gt;</a:t>
            </a:r>
            <a:r>
              <a:rPr sz="1550" spc="-15" dirty="0"/>
              <a:t> </a:t>
            </a:r>
            <a:r>
              <a:rPr sz="1550" spc="-20" dirty="0"/>
              <a:t>Day.</a:t>
            </a:r>
            <a:endParaRPr sz="1550"/>
          </a:p>
          <a:p>
            <a:pPr marL="346075" marR="5080">
              <a:lnSpc>
                <a:spcPct val="137100"/>
              </a:lnSpc>
              <a:tabLst>
                <a:tab pos="735330" algn="l"/>
                <a:tab pos="1250950" algn="l"/>
                <a:tab pos="2117725" algn="l"/>
                <a:tab pos="2489200" algn="l"/>
                <a:tab pos="3538854" algn="l"/>
                <a:tab pos="4439285" algn="l"/>
                <a:tab pos="5000625" algn="l"/>
                <a:tab pos="5706745" algn="l"/>
                <a:tab pos="5960110" algn="l"/>
              </a:tabLst>
            </a:pPr>
            <a:r>
              <a:rPr sz="1550" spc="-25" dirty="0"/>
              <a:t>To</a:t>
            </a:r>
            <a:r>
              <a:rPr sz="1550" dirty="0"/>
              <a:t>	</a:t>
            </a:r>
            <a:r>
              <a:rPr sz="1550" spc="-20" dirty="0"/>
              <a:t>gain</a:t>
            </a:r>
            <a:r>
              <a:rPr sz="1550" dirty="0"/>
              <a:t>	</a:t>
            </a:r>
            <a:r>
              <a:rPr sz="1550" spc="-10" dirty="0"/>
              <a:t>insights</a:t>
            </a:r>
            <a:r>
              <a:rPr sz="1550" dirty="0"/>
              <a:t>	</a:t>
            </a:r>
            <a:r>
              <a:rPr sz="1550" spc="-25" dirty="0"/>
              <a:t>by</a:t>
            </a:r>
            <a:r>
              <a:rPr sz="1550" dirty="0"/>
              <a:t>	</a:t>
            </a:r>
            <a:r>
              <a:rPr sz="1550" spc="-10" dirty="0"/>
              <a:t>examining</a:t>
            </a:r>
            <a:r>
              <a:rPr sz="1550" dirty="0"/>
              <a:t>	</a:t>
            </a:r>
            <a:r>
              <a:rPr sz="1550" spc="-10" dirty="0"/>
              <a:t>detailed</a:t>
            </a:r>
            <a:r>
              <a:rPr sz="1550" dirty="0"/>
              <a:t>	</a:t>
            </a:r>
            <a:r>
              <a:rPr sz="1550" spc="-20" dirty="0"/>
              <a:t>data</a:t>
            </a:r>
            <a:r>
              <a:rPr sz="1550" dirty="0"/>
              <a:t>	</a:t>
            </a:r>
            <a:r>
              <a:rPr sz="1550" spc="-10" dirty="0"/>
              <a:t>within</a:t>
            </a:r>
            <a:r>
              <a:rPr sz="1550" dirty="0"/>
              <a:t>	</a:t>
            </a:r>
            <a:r>
              <a:rPr sz="1550" spc="-50" dirty="0"/>
              <a:t>a</a:t>
            </a:r>
            <a:r>
              <a:rPr sz="1550" dirty="0"/>
              <a:t>	</a:t>
            </a:r>
            <a:r>
              <a:rPr sz="1550" spc="-10" dirty="0"/>
              <a:t>broader category.</a:t>
            </a:r>
            <a:endParaRPr sz="1550"/>
          </a:p>
          <a:p>
            <a:pPr marL="346075" marR="5080">
              <a:lnSpc>
                <a:spcPct val="137100"/>
              </a:lnSpc>
            </a:pPr>
            <a:r>
              <a:rPr sz="1550" dirty="0"/>
              <a:t>To</a:t>
            </a:r>
            <a:r>
              <a:rPr sz="1550" spc="95" dirty="0"/>
              <a:t> </a:t>
            </a:r>
            <a:r>
              <a:rPr sz="1550" dirty="0"/>
              <a:t>allow</a:t>
            </a:r>
            <a:r>
              <a:rPr sz="1550" spc="95" dirty="0"/>
              <a:t> </a:t>
            </a:r>
            <a:r>
              <a:rPr sz="1550" dirty="0"/>
              <a:t>users</a:t>
            </a:r>
            <a:r>
              <a:rPr sz="1550" spc="95" dirty="0"/>
              <a:t> </a:t>
            </a:r>
            <a:r>
              <a:rPr sz="1550" dirty="0"/>
              <a:t>to</a:t>
            </a:r>
            <a:r>
              <a:rPr sz="1550" spc="95" dirty="0"/>
              <a:t> </a:t>
            </a:r>
            <a:r>
              <a:rPr sz="1550" dirty="0"/>
              <a:t>explore</a:t>
            </a:r>
            <a:r>
              <a:rPr sz="1550" spc="95" dirty="0"/>
              <a:t> </a:t>
            </a:r>
            <a:r>
              <a:rPr sz="1550" dirty="0"/>
              <a:t>data</a:t>
            </a:r>
            <a:r>
              <a:rPr sz="1550" spc="95" dirty="0"/>
              <a:t> </a:t>
            </a:r>
            <a:r>
              <a:rPr sz="1550" dirty="0"/>
              <a:t>trends</a:t>
            </a:r>
            <a:r>
              <a:rPr sz="1550" spc="95" dirty="0"/>
              <a:t> </a:t>
            </a:r>
            <a:r>
              <a:rPr sz="1550" dirty="0"/>
              <a:t>and</a:t>
            </a:r>
            <a:r>
              <a:rPr sz="1550" spc="95" dirty="0"/>
              <a:t> </a:t>
            </a:r>
            <a:r>
              <a:rPr sz="1550" dirty="0"/>
              <a:t>patterns</a:t>
            </a:r>
            <a:r>
              <a:rPr sz="1550" spc="95" dirty="0"/>
              <a:t> </a:t>
            </a:r>
            <a:r>
              <a:rPr sz="1550" dirty="0"/>
              <a:t>at</a:t>
            </a:r>
            <a:r>
              <a:rPr sz="1550" spc="100" dirty="0"/>
              <a:t> </a:t>
            </a:r>
            <a:r>
              <a:rPr sz="1550" dirty="0"/>
              <a:t>various</a:t>
            </a:r>
            <a:r>
              <a:rPr sz="1550" spc="95" dirty="0"/>
              <a:t> </a:t>
            </a:r>
            <a:r>
              <a:rPr sz="1550" spc="-10" dirty="0"/>
              <a:t>levels </a:t>
            </a:r>
            <a:r>
              <a:rPr sz="1550" dirty="0"/>
              <a:t>of</a:t>
            </a:r>
            <a:r>
              <a:rPr sz="1550" spc="-15" dirty="0"/>
              <a:t> </a:t>
            </a:r>
            <a:r>
              <a:rPr sz="1550" spc="-10" dirty="0"/>
              <a:t>aggregation.</a:t>
            </a:r>
            <a:endParaRPr sz="155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271" y="5158922"/>
            <a:ext cx="6755765" cy="1684655"/>
            <a:chOff x="524271" y="5158922"/>
            <a:chExt cx="6755765" cy="1684655"/>
          </a:xfrm>
        </p:grpSpPr>
        <p:sp>
          <p:nvSpPr>
            <p:cNvPr id="4" name="object 4"/>
            <p:cNvSpPr/>
            <p:nvPr/>
          </p:nvSpPr>
          <p:spPr>
            <a:xfrm>
              <a:off x="524271" y="5158922"/>
              <a:ext cx="6755765" cy="1684655"/>
            </a:xfrm>
            <a:custGeom>
              <a:avLst/>
              <a:gdLst/>
              <a:ahLst/>
              <a:cxnLst/>
              <a:rect l="l" t="t" r="r" b="b"/>
              <a:pathLst>
                <a:path w="6755765" h="1684654">
                  <a:moveTo>
                    <a:pt x="6422439" y="1684464"/>
                  </a:moveTo>
                  <a:lnTo>
                    <a:pt x="333208" y="1684464"/>
                  </a:lnTo>
                  <a:lnTo>
                    <a:pt x="284111" y="1680862"/>
                  </a:lnTo>
                  <a:lnTo>
                    <a:pt x="237092" y="1670362"/>
                  </a:lnTo>
                  <a:lnTo>
                    <a:pt x="192832" y="1653491"/>
                  </a:lnTo>
                  <a:lnTo>
                    <a:pt x="151849" y="1630766"/>
                  </a:lnTo>
                  <a:lnTo>
                    <a:pt x="114656" y="1602703"/>
                  </a:lnTo>
                  <a:lnTo>
                    <a:pt x="81771" y="1569816"/>
                  </a:lnTo>
                  <a:lnTo>
                    <a:pt x="53708" y="1532622"/>
                  </a:lnTo>
                  <a:lnTo>
                    <a:pt x="30984" y="1491637"/>
                  </a:lnTo>
                  <a:lnTo>
                    <a:pt x="14114" y="1447375"/>
                  </a:lnTo>
                  <a:lnTo>
                    <a:pt x="3614" y="1400353"/>
                  </a:lnTo>
                  <a:lnTo>
                    <a:pt x="0" y="1351087"/>
                  </a:lnTo>
                  <a:lnTo>
                    <a:pt x="0" y="333389"/>
                  </a:lnTo>
                  <a:lnTo>
                    <a:pt x="3614" y="284123"/>
                  </a:lnTo>
                  <a:lnTo>
                    <a:pt x="14114" y="237101"/>
                  </a:lnTo>
                  <a:lnTo>
                    <a:pt x="30984" y="192839"/>
                  </a:lnTo>
                  <a:lnTo>
                    <a:pt x="53708" y="151854"/>
                  </a:lnTo>
                  <a:lnTo>
                    <a:pt x="81771" y="114660"/>
                  </a:lnTo>
                  <a:lnTo>
                    <a:pt x="114656" y="81773"/>
                  </a:lnTo>
                  <a:lnTo>
                    <a:pt x="151849" y="53710"/>
                  </a:lnTo>
                  <a:lnTo>
                    <a:pt x="192832" y="30985"/>
                  </a:lnTo>
                  <a:lnTo>
                    <a:pt x="237092" y="14115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422274" y="0"/>
                  </a:lnTo>
                  <a:lnTo>
                    <a:pt x="6471540" y="3614"/>
                  </a:lnTo>
                  <a:lnTo>
                    <a:pt x="6518562" y="14115"/>
                  </a:lnTo>
                  <a:lnTo>
                    <a:pt x="6562823" y="30985"/>
                  </a:lnTo>
                  <a:lnTo>
                    <a:pt x="6603809" y="53710"/>
                  </a:lnTo>
                  <a:lnTo>
                    <a:pt x="6641003" y="81773"/>
                  </a:lnTo>
                  <a:lnTo>
                    <a:pt x="6673889" y="114660"/>
                  </a:lnTo>
                  <a:lnTo>
                    <a:pt x="6701953" y="151854"/>
                  </a:lnTo>
                  <a:lnTo>
                    <a:pt x="6724678" y="192839"/>
                  </a:lnTo>
                  <a:lnTo>
                    <a:pt x="6741548" y="237101"/>
                  </a:lnTo>
                  <a:lnTo>
                    <a:pt x="6752048" y="284123"/>
                  </a:lnTo>
                  <a:lnTo>
                    <a:pt x="6755663" y="333389"/>
                  </a:lnTo>
                  <a:lnTo>
                    <a:pt x="6755663" y="1351087"/>
                  </a:lnTo>
                  <a:lnTo>
                    <a:pt x="6752048" y="1400353"/>
                  </a:lnTo>
                  <a:lnTo>
                    <a:pt x="6741548" y="1447375"/>
                  </a:lnTo>
                  <a:lnTo>
                    <a:pt x="6724678" y="1491637"/>
                  </a:lnTo>
                  <a:lnTo>
                    <a:pt x="6701953" y="1532622"/>
                  </a:lnTo>
                  <a:lnTo>
                    <a:pt x="6673889" y="1569816"/>
                  </a:lnTo>
                  <a:lnTo>
                    <a:pt x="6641003" y="1602703"/>
                  </a:lnTo>
                  <a:lnTo>
                    <a:pt x="6603809" y="1630766"/>
                  </a:lnTo>
                  <a:lnTo>
                    <a:pt x="6562823" y="1653491"/>
                  </a:lnTo>
                  <a:lnTo>
                    <a:pt x="6518562" y="1670362"/>
                  </a:lnTo>
                  <a:lnTo>
                    <a:pt x="6471540" y="1680862"/>
                  </a:lnTo>
                  <a:lnTo>
                    <a:pt x="6422439" y="16844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721" y="5644697"/>
              <a:ext cx="66675" cy="666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721" y="6292397"/>
              <a:ext cx="66675" cy="666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9671" y="5118809"/>
            <a:ext cx="6704965" cy="1644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b="1" spc="-10" dirty="0">
                <a:latin typeface="Comic Sans MS"/>
                <a:cs typeface="Comic Sans MS"/>
              </a:rPr>
              <a:t>Purpose</a:t>
            </a:r>
            <a:r>
              <a:rPr sz="1550" spc="-10" dirty="0">
                <a:latin typeface="Comic Sans MS"/>
                <a:cs typeface="Comic Sans MS"/>
              </a:rPr>
              <a:t>: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37100"/>
              </a:lnSpc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enable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detailed</a:t>
            </a:r>
            <a:r>
              <a:rPr sz="1550" spc="1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examination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data,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starting</a:t>
            </a:r>
            <a:r>
              <a:rPr sz="1550" spc="1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10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high-level </a:t>
            </a:r>
            <a:r>
              <a:rPr sz="1550" dirty="0">
                <a:latin typeface="Comic Sans MS"/>
                <a:cs typeface="Comic Sans MS"/>
              </a:rPr>
              <a:t>overview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drilling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down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into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more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information.</a:t>
            </a:r>
            <a:endParaRPr sz="1550">
              <a:latin typeface="Comic Sans MS"/>
              <a:cs typeface="Comic Sans MS"/>
            </a:endParaRPr>
          </a:p>
          <a:p>
            <a:pPr marL="346075" marR="5080">
              <a:lnSpc>
                <a:spcPct val="137100"/>
              </a:lnSpc>
            </a:pP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make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reports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interactive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provide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users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flexibility</a:t>
            </a:r>
            <a:r>
              <a:rPr sz="1550" spc="2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explore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their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own.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7654" y="614854"/>
            <a:ext cx="1612265" cy="1386840"/>
          </a:xfrm>
          <a:custGeom>
            <a:avLst/>
            <a:gdLst/>
            <a:ahLst/>
            <a:cxnLst/>
            <a:rect l="l" t="t" r="r" b="b"/>
            <a:pathLst>
              <a:path w="1612265" h="1386839">
                <a:moveTo>
                  <a:pt x="195610" y="1386822"/>
                </a:moveTo>
                <a:lnTo>
                  <a:pt x="204994" y="1130820"/>
                </a:lnTo>
                <a:lnTo>
                  <a:pt x="175843" y="1114381"/>
                </a:lnTo>
                <a:lnTo>
                  <a:pt x="122751" y="1072682"/>
                </a:lnTo>
                <a:lnTo>
                  <a:pt x="77623" y="1016730"/>
                </a:lnTo>
                <a:lnTo>
                  <a:pt x="58426" y="982476"/>
                </a:lnTo>
                <a:lnTo>
                  <a:pt x="41678" y="943538"/>
                </a:lnTo>
                <a:lnTo>
                  <a:pt x="27531" y="899543"/>
                </a:lnTo>
                <a:lnTo>
                  <a:pt x="16137" y="850117"/>
                </a:lnTo>
                <a:lnTo>
                  <a:pt x="7648" y="794888"/>
                </a:lnTo>
                <a:lnTo>
                  <a:pt x="2219" y="733480"/>
                </a:lnTo>
                <a:lnTo>
                  <a:pt x="0" y="665521"/>
                </a:lnTo>
                <a:lnTo>
                  <a:pt x="1149" y="590558"/>
                </a:lnTo>
                <a:lnTo>
                  <a:pt x="5305" y="520617"/>
                </a:lnTo>
                <a:lnTo>
                  <a:pt x="12374" y="455588"/>
                </a:lnTo>
                <a:lnTo>
                  <a:pt x="22223" y="395368"/>
                </a:lnTo>
                <a:lnTo>
                  <a:pt x="34718" y="339857"/>
                </a:lnTo>
                <a:lnTo>
                  <a:pt x="49724" y="288952"/>
                </a:lnTo>
                <a:lnTo>
                  <a:pt x="67109" y="242551"/>
                </a:lnTo>
                <a:lnTo>
                  <a:pt x="86739" y="200553"/>
                </a:lnTo>
                <a:lnTo>
                  <a:pt x="108479" y="162855"/>
                </a:lnTo>
                <a:lnTo>
                  <a:pt x="132196" y="129356"/>
                </a:lnTo>
                <a:lnTo>
                  <a:pt x="157756" y="99954"/>
                </a:lnTo>
                <a:lnTo>
                  <a:pt x="213870" y="53033"/>
                </a:lnTo>
                <a:lnTo>
                  <a:pt x="275751" y="21276"/>
                </a:lnTo>
                <a:lnTo>
                  <a:pt x="342329" y="3870"/>
                </a:lnTo>
                <a:lnTo>
                  <a:pt x="412532" y="0"/>
                </a:lnTo>
                <a:lnTo>
                  <a:pt x="1235313" y="30138"/>
                </a:lnTo>
                <a:lnTo>
                  <a:pt x="1307528" y="39226"/>
                </a:lnTo>
                <a:lnTo>
                  <a:pt x="1374591" y="61528"/>
                </a:lnTo>
                <a:lnTo>
                  <a:pt x="1435443" y="97781"/>
                </a:lnTo>
                <a:lnTo>
                  <a:pt x="1489023" y="148725"/>
                </a:lnTo>
                <a:lnTo>
                  <a:pt x="1512755" y="179935"/>
                </a:lnTo>
                <a:lnTo>
                  <a:pt x="1534272" y="215095"/>
                </a:lnTo>
                <a:lnTo>
                  <a:pt x="1553440" y="254296"/>
                </a:lnTo>
                <a:lnTo>
                  <a:pt x="1570129" y="297630"/>
                </a:lnTo>
                <a:lnTo>
                  <a:pt x="1584205" y="345189"/>
                </a:lnTo>
                <a:lnTo>
                  <a:pt x="1595535" y="397067"/>
                </a:lnTo>
                <a:lnTo>
                  <a:pt x="1603988" y="453354"/>
                </a:lnTo>
                <a:lnTo>
                  <a:pt x="1609431" y="514144"/>
                </a:lnTo>
                <a:lnTo>
                  <a:pt x="1611732" y="579528"/>
                </a:lnTo>
                <a:lnTo>
                  <a:pt x="1610753" y="649665"/>
                </a:lnTo>
                <a:lnTo>
                  <a:pt x="1606489" y="717348"/>
                </a:lnTo>
                <a:lnTo>
                  <a:pt x="1598921" y="780391"/>
                </a:lnTo>
                <a:lnTo>
                  <a:pt x="1588210" y="838722"/>
                </a:lnTo>
                <a:lnTo>
                  <a:pt x="1574505" y="892419"/>
                </a:lnTo>
                <a:lnTo>
                  <a:pt x="1557957" y="941557"/>
                </a:lnTo>
                <a:lnTo>
                  <a:pt x="1538716" y="986211"/>
                </a:lnTo>
                <a:lnTo>
                  <a:pt x="1516933" y="1026459"/>
                </a:lnTo>
                <a:lnTo>
                  <a:pt x="1492758" y="1062376"/>
                </a:lnTo>
                <a:lnTo>
                  <a:pt x="1466341" y="1094037"/>
                </a:lnTo>
                <a:lnTo>
                  <a:pt x="1437832" y="1121519"/>
                </a:lnTo>
                <a:lnTo>
                  <a:pt x="1407382" y="1144898"/>
                </a:lnTo>
                <a:lnTo>
                  <a:pt x="1347694" y="1176726"/>
                </a:lnTo>
                <a:lnTo>
                  <a:pt x="468006" y="1176726"/>
                </a:lnTo>
                <a:lnTo>
                  <a:pt x="195610" y="1386822"/>
                </a:lnTo>
                <a:close/>
              </a:path>
              <a:path w="1612265" h="1386839">
                <a:moveTo>
                  <a:pt x="1192333" y="1203258"/>
                </a:moveTo>
                <a:lnTo>
                  <a:pt x="468006" y="1176726"/>
                </a:lnTo>
                <a:lnTo>
                  <a:pt x="1347694" y="1176726"/>
                </a:lnTo>
                <a:lnTo>
                  <a:pt x="1341259" y="1179651"/>
                </a:lnTo>
                <a:lnTo>
                  <a:pt x="1305887" y="1191176"/>
                </a:lnTo>
                <a:lnTo>
                  <a:pt x="1269175" y="1198901"/>
                </a:lnTo>
                <a:lnTo>
                  <a:pt x="1231274" y="1202904"/>
                </a:lnTo>
                <a:lnTo>
                  <a:pt x="1192333" y="120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20000">
            <a:off x="7511344" y="1028560"/>
            <a:ext cx="13621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slide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120000">
            <a:off x="7417041" y="1263823"/>
            <a:ext cx="138479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get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more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info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879" y="2321539"/>
            <a:ext cx="6696090" cy="25526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27223" y="352705"/>
            <a:ext cx="6918959" cy="1699895"/>
          </a:xfrm>
          <a:custGeom>
            <a:avLst/>
            <a:gdLst/>
            <a:ahLst/>
            <a:cxnLst/>
            <a:rect l="l" t="t" r="r" b="b"/>
            <a:pathLst>
              <a:path w="6918959" h="1699895">
                <a:moveTo>
                  <a:pt x="6586428" y="1699753"/>
                </a:moveTo>
                <a:lnTo>
                  <a:pt x="333373" y="1699753"/>
                </a:lnTo>
                <a:lnTo>
                  <a:pt x="284110" y="1696139"/>
                </a:lnTo>
                <a:lnTo>
                  <a:pt x="237090" y="1685639"/>
                </a:lnTo>
                <a:lnTo>
                  <a:pt x="192831" y="1668769"/>
                </a:lnTo>
                <a:lnTo>
                  <a:pt x="151848" y="1646044"/>
                </a:lnTo>
                <a:lnTo>
                  <a:pt x="114655" y="1617982"/>
                </a:lnTo>
                <a:lnTo>
                  <a:pt x="81770" y="1585097"/>
                </a:lnTo>
                <a:lnTo>
                  <a:pt x="53708" y="1547904"/>
                </a:lnTo>
                <a:lnTo>
                  <a:pt x="30984" y="1506921"/>
                </a:lnTo>
                <a:lnTo>
                  <a:pt x="14114" y="1462661"/>
                </a:lnTo>
                <a:lnTo>
                  <a:pt x="3614" y="1415642"/>
                </a:lnTo>
                <a:lnTo>
                  <a:pt x="0" y="136637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9"/>
                </a:lnTo>
                <a:lnTo>
                  <a:pt x="81770" y="114656"/>
                </a:lnTo>
                <a:lnTo>
                  <a:pt x="114655" y="81771"/>
                </a:lnTo>
                <a:lnTo>
                  <a:pt x="151848" y="53708"/>
                </a:lnTo>
                <a:lnTo>
                  <a:pt x="192831" y="30984"/>
                </a:lnTo>
                <a:lnTo>
                  <a:pt x="237090" y="14114"/>
                </a:lnTo>
                <a:lnTo>
                  <a:pt x="284110" y="3614"/>
                </a:lnTo>
                <a:lnTo>
                  <a:pt x="333373" y="0"/>
                </a:lnTo>
                <a:lnTo>
                  <a:pt x="6586428" y="0"/>
                </a:lnTo>
                <a:lnTo>
                  <a:pt x="6635687" y="3614"/>
                </a:lnTo>
                <a:lnTo>
                  <a:pt x="6682703" y="14114"/>
                </a:lnTo>
                <a:lnTo>
                  <a:pt x="6726959" y="30984"/>
                </a:lnTo>
                <a:lnTo>
                  <a:pt x="6767941" y="53708"/>
                </a:lnTo>
                <a:lnTo>
                  <a:pt x="6805132" y="81771"/>
                </a:lnTo>
                <a:lnTo>
                  <a:pt x="6838016" y="114656"/>
                </a:lnTo>
                <a:lnTo>
                  <a:pt x="6866079" y="151849"/>
                </a:lnTo>
                <a:lnTo>
                  <a:pt x="6888803" y="192832"/>
                </a:lnTo>
                <a:lnTo>
                  <a:pt x="6905673" y="237092"/>
                </a:lnTo>
                <a:lnTo>
                  <a:pt x="6916173" y="284111"/>
                </a:lnTo>
                <a:lnTo>
                  <a:pt x="6918538" y="316341"/>
                </a:lnTo>
                <a:lnTo>
                  <a:pt x="6918538" y="1383412"/>
                </a:lnTo>
                <a:lnTo>
                  <a:pt x="6905673" y="1462661"/>
                </a:lnTo>
                <a:lnTo>
                  <a:pt x="6888803" y="1506921"/>
                </a:lnTo>
                <a:lnTo>
                  <a:pt x="6866079" y="1547904"/>
                </a:lnTo>
                <a:lnTo>
                  <a:pt x="6838016" y="1585097"/>
                </a:lnTo>
                <a:lnTo>
                  <a:pt x="6805132" y="1617982"/>
                </a:lnTo>
                <a:lnTo>
                  <a:pt x="6767941" y="1646044"/>
                </a:lnTo>
                <a:lnTo>
                  <a:pt x="6726959" y="1668769"/>
                </a:lnTo>
                <a:lnTo>
                  <a:pt x="6682703" y="1685639"/>
                </a:lnTo>
                <a:lnTo>
                  <a:pt x="6635687" y="1696139"/>
                </a:lnTo>
                <a:lnTo>
                  <a:pt x="6586428" y="1699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623" y="300513"/>
            <a:ext cx="6869430" cy="16922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b="1" spc="-10" dirty="0">
                <a:latin typeface="Comic Sans MS"/>
                <a:cs typeface="Comic Sans MS"/>
              </a:rPr>
              <a:t>Example</a:t>
            </a:r>
            <a:endParaRPr sz="1450">
              <a:latin typeface="Comic Sans MS"/>
              <a:cs typeface="Comic Sans MS"/>
            </a:endParaRPr>
          </a:p>
          <a:p>
            <a:pPr marL="12700" marR="5080" algn="just">
              <a:lnSpc>
                <a:spcPct val="150900"/>
              </a:lnSpc>
            </a:pPr>
            <a:r>
              <a:rPr sz="1450" dirty="0">
                <a:latin typeface="Comic Sans MS"/>
                <a:cs typeface="Comic Sans MS"/>
              </a:rPr>
              <a:t>let's</a:t>
            </a:r>
            <a:r>
              <a:rPr sz="1450" spc="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consider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scenario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visual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displaying</a:t>
            </a:r>
            <a:r>
              <a:rPr sz="1450" spc="2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total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Revenue</a:t>
            </a:r>
            <a:r>
              <a:rPr sz="1450" spc="21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by </a:t>
            </a:r>
            <a:r>
              <a:rPr sz="1450" dirty="0">
                <a:latin typeface="Comic Sans MS"/>
                <a:cs typeface="Comic Sans MS"/>
              </a:rPr>
              <a:t>year.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enabling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drill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down,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users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click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particular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year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see</a:t>
            </a:r>
            <a:r>
              <a:rPr sz="1450" spc="16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 </a:t>
            </a:r>
            <a:r>
              <a:rPr sz="1450" dirty="0">
                <a:latin typeface="Comic Sans MS"/>
                <a:cs typeface="Comic Sans MS"/>
              </a:rPr>
              <a:t>broken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down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quarter,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then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click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further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see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by</a:t>
            </a:r>
            <a:r>
              <a:rPr sz="1450" spc="1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month</a:t>
            </a:r>
            <a:r>
              <a:rPr sz="1450" spc="1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within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quarter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etc.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7E31EF7-B5F2-AE83-BD04-8B7662EED0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8787" y="927682"/>
            <a:ext cx="1854200" cy="3580765"/>
            <a:chOff x="7118787" y="927682"/>
            <a:chExt cx="1854200" cy="3580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787" y="2088550"/>
              <a:ext cx="18192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72096" y="927682"/>
              <a:ext cx="1301115" cy="1120140"/>
            </a:xfrm>
            <a:custGeom>
              <a:avLst/>
              <a:gdLst/>
              <a:ahLst/>
              <a:cxnLst/>
              <a:rect l="l" t="t" r="r" b="b"/>
              <a:pathLst>
                <a:path w="1301115" h="1120139">
                  <a:moveTo>
                    <a:pt x="157636" y="1119868"/>
                  </a:moveTo>
                  <a:lnTo>
                    <a:pt x="165226" y="913180"/>
                  </a:lnTo>
                  <a:lnTo>
                    <a:pt x="134890" y="895497"/>
                  </a:lnTo>
                  <a:lnTo>
                    <a:pt x="106918" y="873818"/>
                  </a:lnTo>
                  <a:lnTo>
                    <a:pt x="59147" y="815821"/>
                  </a:lnTo>
                  <a:lnTo>
                    <a:pt x="39888" y="778176"/>
                  </a:lnTo>
                  <a:lnTo>
                    <a:pt x="24074" y="733883"/>
                  </a:lnTo>
                  <a:lnTo>
                    <a:pt x="11974" y="682279"/>
                  </a:lnTo>
                  <a:lnTo>
                    <a:pt x="3860" y="622701"/>
                  </a:lnTo>
                  <a:lnTo>
                    <a:pt x="0" y="554485"/>
                  </a:lnTo>
                  <a:lnTo>
                    <a:pt x="669" y="476906"/>
                  </a:lnTo>
                  <a:lnTo>
                    <a:pt x="5422" y="405014"/>
                  </a:lnTo>
                  <a:lnTo>
                    <a:pt x="14012" y="339642"/>
                  </a:lnTo>
                  <a:lnTo>
                    <a:pt x="26208" y="280614"/>
                  </a:lnTo>
                  <a:lnTo>
                    <a:pt x="41781" y="227756"/>
                  </a:lnTo>
                  <a:lnTo>
                    <a:pt x="60501" y="180893"/>
                  </a:lnTo>
                  <a:lnTo>
                    <a:pt x="82140" y="139849"/>
                  </a:lnTo>
                  <a:lnTo>
                    <a:pt x="106468" y="104450"/>
                  </a:lnTo>
                  <a:lnTo>
                    <a:pt x="133255" y="74520"/>
                  </a:lnTo>
                  <a:lnTo>
                    <a:pt x="193291" y="30369"/>
                  </a:lnTo>
                  <a:lnTo>
                    <a:pt x="260414" y="5995"/>
                  </a:lnTo>
                  <a:lnTo>
                    <a:pt x="332762" y="0"/>
                  </a:lnTo>
                  <a:lnTo>
                    <a:pt x="997133" y="24336"/>
                  </a:lnTo>
                  <a:lnTo>
                    <a:pt x="1071323" y="35700"/>
                  </a:lnTo>
                  <a:lnTo>
                    <a:pt x="1138272" y="64986"/>
                  </a:lnTo>
                  <a:lnTo>
                    <a:pt x="1196124" y="113459"/>
                  </a:lnTo>
                  <a:lnTo>
                    <a:pt x="1221070" y="145287"/>
                  </a:lnTo>
                  <a:lnTo>
                    <a:pt x="1243059" y="182386"/>
                  </a:lnTo>
                  <a:lnTo>
                    <a:pt x="1261864" y="224916"/>
                  </a:lnTo>
                  <a:lnTo>
                    <a:pt x="1277258" y="273035"/>
                  </a:lnTo>
                  <a:lnTo>
                    <a:pt x="1289014" y="326902"/>
                  </a:lnTo>
                  <a:lnTo>
                    <a:pt x="1296903" y="386674"/>
                  </a:lnTo>
                  <a:lnTo>
                    <a:pt x="1300700" y="452511"/>
                  </a:lnTo>
                  <a:lnTo>
                    <a:pt x="1300175" y="524570"/>
                  </a:lnTo>
                  <a:lnTo>
                    <a:pt x="1295644" y="590519"/>
                  </a:lnTo>
                  <a:lnTo>
                    <a:pt x="1287225" y="650848"/>
                  </a:lnTo>
                  <a:lnTo>
                    <a:pt x="1275140" y="705605"/>
                  </a:lnTo>
                  <a:lnTo>
                    <a:pt x="1259606" y="754901"/>
                  </a:lnTo>
                  <a:lnTo>
                    <a:pt x="1240840" y="798845"/>
                  </a:lnTo>
                  <a:lnTo>
                    <a:pt x="1219060" y="837547"/>
                  </a:lnTo>
                  <a:lnTo>
                    <a:pt x="1194482" y="871118"/>
                  </a:lnTo>
                  <a:lnTo>
                    <a:pt x="1167325" y="899667"/>
                  </a:lnTo>
                  <a:lnTo>
                    <a:pt x="1106139" y="942140"/>
                  </a:lnTo>
                  <a:lnTo>
                    <a:pt x="377580" y="950244"/>
                  </a:lnTo>
                  <a:lnTo>
                    <a:pt x="157636" y="1119868"/>
                  </a:lnTo>
                  <a:close/>
                </a:path>
                <a:path w="1301115" h="1120139">
                  <a:moveTo>
                    <a:pt x="962369" y="971665"/>
                  </a:moveTo>
                  <a:lnTo>
                    <a:pt x="377580" y="950244"/>
                  </a:lnTo>
                  <a:lnTo>
                    <a:pt x="1086891" y="950244"/>
                  </a:lnTo>
                  <a:lnTo>
                    <a:pt x="1072546" y="956284"/>
                  </a:lnTo>
                  <a:lnTo>
                    <a:pt x="1037242" y="965846"/>
                  </a:lnTo>
                  <a:lnTo>
                    <a:pt x="1000444" y="970936"/>
                  </a:lnTo>
                  <a:lnTo>
                    <a:pt x="962369" y="971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8075112" y="1344888"/>
            <a:ext cx="49483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got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5381" y="228516"/>
            <a:ext cx="5066665" cy="515620"/>
          </a:xfrm>
          <a:custGeom>
            <a:avLst/>
            <a:gdLst/>
            <a:ahLst/>
            <a:cxnLst/>
            <a:rect l="l" t="t" r="r" b="b"/>
            <a:pathLst>
              <a:path w="5066665" h="515620">
                <a:moveTo>
                  <a:pt x="4808327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808317" y="0"/>
                </a:lnTo>
                <a:lnTo>
                  <a:pt x="4854646" y="4153"/>
                </a:lnTo>
                <a:lnTo>
                  <a:pt x="4898253" y="16126"/>
                </a:lnTo>
                <a:lnTo>
                  <a:pt x="4938409" y="35193"/>
                </a:lnTo>
                <a:lnTo>
                  <a:pt x="4974386" y="60623"/>
                </a:lnTo>
                <a:lnTo>
                  <a:pt x="5005455" y="91691"/>
                </a:lnTo>
                <a:lnTo>
                  <a:pt x="5030889" y="127667"/>
                </a:lnTo>
                <a:lnTo>
                  <a:pt x="5049957" y="167824"/>
                </a:lnTo>
                <a:lnTo>
                  <a:pt x="5061933" y="211433"/>
                </a:lnTo>
                <a:lnTo>
                  <a:pt x="5066086" y="257766"/>
                </a:lnTo>
                <a:lnTo>
                  <a:pt x="5061933" y="304100"/>
                </a:lnTo>
                <a:lnTo>
                  <a:pt x="5049957" y="347710"/>
                </a:lnTo>
                <a:lnTo>
                  <a:pt x="5030889" y="387866"/>
                </a:lnTo>
                <a:lnTo>
                  <a:pt x="5005455" y="423842"/>
                </a:lnTo>
                <a:lnTo>
                  <a:pt x="4974386" y="454909"/>
                </a:lnTo>
                <a:lnTo>
                  <a:pt x="4938409" y="480340"/>
                </a:lnTo>
                <a:lnTo>
                  <a:pt x="4898253" y="499406"/>
                </a:lnTo>
                <a:lnTo>
                  <a:pt x="4854646" y="511380"/>
                </a:lnTo>
                <a:lnTo>
                  <a:pt x="480832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47139"/>
            <a:ext cx="7118984" cy="6054090"/>
          </a:xfrm>
          <a:custGeom>
            <a:avLst/>
            <a:gdLst/>
            <a:ahLst/>
            <a:cxnLst/>
            <a:rect l="l" t="t" r="r" b="b"/>
            <a:pathLst>
              <a:path w="7118984" h="6054090">
                <a:moveTo>
                  <a:pt x="900798" y="6053760"/>
                </a:moveTo>
                <a:lnTo>
                  <a:pt x="888174" y="5985205"/>
                </a:lnTo>
                <a:lnTo>
                  <a:pt x="877189" y="5940234"/>
                </a:lnTo>
                <a:lnTo>
                  <a:pt x="864336" y="5896013"/>
                </a:lnTo>
                <a:lnTo>
                  <a:pt x="849680" y="5852604"/>
                </a:lnTo>
                <a:lnTo>
                  <a:pt x="833259" y="5810034"/>
                </a:lnTo>
                <a:lnTo>
                  <a:pt x="815111" y="5768352"/>
                </a:lnTo>
                <a:lnTo>
                  <a:pt x="795274" y="5727611"/>
                </a:lnTo>
                <a:lnTo>
                  <a:pt x="773811" y="5687847"/>
                </a:lnTo>
                <a:lnTo>
                  <a:pt x="750760" y="5649099"/>
                </a:lnTo>
                <a:lnTo>
                  <a:pt x="726147" y="5611431"/>
                </a:lnTo>
                <a:lnTo>
                  <a:pt x="700036" y="5574855"/>
                </a:lnTo>
                <a:lnTo>
                  <a:pt x="672465" y="5539448"/>
                </a:lnTo>
                <a:lnTo>
                  <a:pt x="643470" y="5505221"/>
                </a:lnTo>
                <a:lnTo>
                  <a:pt x="613117" y="5472252"/>
                </a:lnTo>
                <a:lnTo>
                  <a:pt x="581418" y="5440553"/>
                </a:lnTo>
                <a:lnTo>
                  <a:pt x="548449" y="5410200"/>
                </a:lnTo>
                <a:lnTo>
                  <a:pt x="514223" y="5381206"/>
                </a:lnTo>
                <a:lnTo>
                  <a:pt x="478815" y="5353634"/>
                </a:lnTo>
                <a:lnTo>
                  <a:pt x="442239" y="5327523"/>
                </a:lnTo>
                <a:lnTo>
                  <a:pt x="404558" y="5302910"/>
                </a:lnTo>
                <a:lnTo>
                  <a:pt x="365823" y="5279860"/>
                </a:lnTo>
                <a:lnTo>
                  <a:pt x="326059" y="5258384"/>
                </a:lnTo>
                <a:lnTo>
                  <a:pt x="285305" y="5238559"/>
                </a:lnTo>
                <a:lnTo>
                  <a:pt x="243636" y="5220411"/>
                </a:lnTo>
                <a:lnTo>
                  <a:pt x="201066" y="5203977"/>
                </a:lnTo>
                <a:lnTo>
                  <a:pt x="157657" y="5189321"/>
                </a:lnTo>
                <a:lnTo>
                  <a:pt x="113436" y="5176482"/>
                </a:lnTo>
                <a:lnTo>
                  <a:pt x="68465" y="5165496"/>
                </a:lnTo>
                <a:lnTo>
                  <a:pt x="22771" y="5156403"/>
                </a:lnTo>
                <a:lnTo>
                  <a:pt x="0" y="5152885"/>
                </a:lnTo>
                <a:lnTo>
                  <a:pt x="0" y="6053760"/>
                </a:lnTo>
                <a:lnTo>
                  <a:pt x="900798" y="6053760"/>
                </a:lnTo>
                <a:close/>
              </a:path>
              <a:path w="7118984" h="6054090">
                <a:moveTo>
                  <a:pt x="7118782" y="333375"/>
                </a:moveTo>
                <a:lnTo>
                  <a:pt x="7115162" y="284111"/>
                </a:lnTo>
                <a:lnTo>
                  <a:pt x="7104659" y="237096"/>
                </a:lnTo>
                <a:lnTo>
                  <a:pt x="7087794" y="192836"/>
                </a:lnTo>
                <a:lnTo>
                  <a:pt x="7065073" y="151853"/>
                </a:lnTo>
                <a:lnTo>
                  <a:pt x="7037006" y="114655"/>
                </a:lnTo>
                <a:lnTo>
                  <a:pt x="7004126" y="81775"/>
                </a:lnTo>
                <a:lnTo>
                  <a:pt x="6966928" y="53708"/>
                </a:lnTo>
                <a:lnTo>
                  <a:pt x="6925945" y="30988"/>
                </a:lnTo>
                <a:lnTo>
                  <a:pt x="6881685" y="14122"/>
                </a:lnTo>
                <a:lnTo>
                  <a:pt x="6834657" y="3619"/>
                </a:lnTo>
                <a:lnTo>
                  <a:pt x="6785394" y="0"/>
                </a:lnTo>
                <a:lnTo>
                  <a:pt x="1053363" y="0"/>
                </a:lnTo>
                <a:lnTo>
                  <a:pt x="1004100" y="3619"/>
                </a:lnTo>
                <a:lnTo>
                  <a:pt x="957084" y="14122"/>
                </a:lnTo>
                <a:lnTo>
                  <a:pt x="912825" y="30988"/>
                </a:lnTo>
                <a:lnTo>
                  <a:pt x="871842" y="53708"/>
                </a:lnTo>
                <a:lnTo>
                  <a:pt x="834644" y="81775"/>
                </a:lnTo>
                <a:lnTo>
                  <a:pt x="801763" y="114655"/>
                </a:lnTo>
                <a:lnTo>
                  <a:pt x="773696" y="151853"/>
                </a:lnTo>
                <a:lnTo>
                  <a:pt x="750976" y="192836"/>
                </a:lnTo>
                <a:lnTo>
                  <a:pt x="734110" y="237096"/>
                </a:lnTo>
                <a:lnTo>
                  <a:pt x="723607" y="284111"/>
                </a:lnTo>
                <a:lnTo>
                  <a:pt x="719988" y="333375"/>
                </a:lnTo>
                <a:lnTo>
                  <a:pt x="719988" y="4806556"/>
                </a:lnTo>
                <a:lnTo>
                  <a:pt x="723607" y="4855819"/>
                </a:lnTo>
                <a:lnTo>
                  <a:pt x="734110" y="4902835"/>
                </a:lnTo>
                <a:lnTo>
                  <a:pt x="750976" y="4947082"/>
                </a:lnTo>
                <a:lnTo>
                  <a:pt x="773696" y="4988064"/>
                </a:lnTo>
                <a:lnTo>
                  <a:pt x="801763" y="5025263"/>
                </a:lnTo>
                <a:lnTo>
                  <a:pt x="834644" y="5058143"/>
                </a:lnTo>
                <a:lnTo>
                  <a:pt x="871842" y="5086210"/>
                </a:lnTo>
                <a:lnTo>
                  <a:pt x="912825" y="5108930"/>
                </a:lnTo>
                <a:lnTo>
                  <a:pt x="957084" y="5125796"/>
                </a:lnTo>
                <a:lnTo>
                  <a:pt x="1004100" y="5136299"/>
                </a:lnTo>
                <a:lnTo>
                  <a:pt x="1053287" y="5139906"/>
                </a:lnTo>
                <a:lnTo>
                  <a:pt x="6785470" y="5139906"/>
                </a:lnTo>
                <a:lnTo>
                  <a:pt x="6834657" y="5136299"/>
                </a:lnTo>
                <a:lnTo>
                  <a:pt x="6881685" y="5125796"/>
                </a:lnTo>
                <a:lnTo>
                  <a:pt x="6925945" y="5108930"/>
                </a:lnTo>
                <a:lnTo>
                  <a:pt x="6966928" y="5086210"/>
                </a:lnTo>
                <a:lnTo>
                  <a:pt x="7004126" y="5058143"/>
                </a:lnTo>
                <a:lnTo>
                  <a:pt x="7037006" y="5025263"/>
                </a:lnTo>
                <a:lnTo>
                  <a:pt x="7065073" y="4988064"/>
                </a:lnTo>
                <a:lnTo>
                  <a:pt x="7087794" y="4947082"/>
                </a:lnTo>
                <a:lnTo>
                  <a:pt x="7104659" y="4902835"/>
                </a:lnTo>
                <a:lnTo>
                  <a:pt x="7115162" y="4855819"/>
                </a:lnTo>
                <a:lnTo>
                  <a:pt x="7118782" y="4806556"/>
                </a:lnTo>
                <a:lnTo>
                  <a:pt x="7118782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ABOUT</a:t>
            </a:r>
            <a:r>
              <a:rPr spc="-90" dirty="0"/>
              <a:t> </a:t>
            </a:r>
            <a:r>
              <a:rPr dirty="0"/>
              <a:t>DRILL</a:t>
            </a:r>
            <a:r>
              <a:rPr spc="-90" dirty="0"/>
              <a:t> </a:t>
            </a:r>
            <a:r>
              <a:rPr spc="-20" dirty="0"/>
              <a:t>ICONS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5398" y="1095576"/>
            <a:ext cx="6348095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8500"/>
              </a:lnSpc>
              <a:spcBef>
                <a:spcPts val="100"/>
              </a:spcBef>
            </a:pPr>
            <a:r>
              <a:rPr sz="1850" b="1" dirty="0">
                <a:latin typeface="Comic Sans MS"/>
                <a:cs typeface="Comic Sans MS"/>
              </a:rPr>
              <a:t>There</a:t>
            </a:r>
            <a:r>
              <a:rPr sz="1850" b="1" spc="315" dirty="0">
                <a:latin typeface="Comic Sans MS"/>
                <a:cs typeface="Comic Sans MS"/>
              </a:rPr>
              <a:t>  </a:t>
            </a:r>
            <a:r>
              <a:rPr sz="1850" b="1" dirty="0">
                <a:latin typeface="Comic Sans MS"/>
                <a:cs typeface="Comic Sans MS"/>
              </a:rPr>
              <a:t>are</a:t>
            </a:r>
            <a:r>
              <a:rPr sz="1850" b="1" spc="320" dirty="0">
                <a:latin typeface="Comic Sans MS"/>
                <a:cs typeface="Comic Sans MS"/>
              </a:rPr>
              <a:t>  </a:t>
            </a:r>
            <a:r>
              <a:rPr sz="1850" b="1" dirty="0">
                <a:latin typeface="Comic Sans MS"/>
                <a:cs typeface="Comic Sans MS"/>
              </a:rPr>
              <a:t>four</a:t>
            </a:r>
            <a:r>
              <a:rPr sz="1850" b="1" spc="320" dirty="0">
                <a:latin typeface="Comic Sans MS"/>
                <a:cs typeface="Comic Sans MS"/>
              </a:rPr>
              <a:t>  </a:t>
            </a:r>
            <a:r>
              <a:rPr sz="1850" b="1" dirty="0">
                <a:latin typeface="Comic Sans MS"/>
                <a:cs typeface="Comic Sans MS"/>
              </a:rPr>
              <a:t>key</a:t>
            </a:r>
            <a:r>
              <a:rPr sz="1850" b="1" spc="320" dirty="0">
                <a:latin typeface="Comic Sans MS"/>
                <a:cs typeface="Comic Sans MS"/>
              </a:rPr>
              <a:t>  </a:t>
            </a:r>
            <a:r>
              <a:rPr sz="1850" b="1" dirty="0">
                <a:latin typeface="Comic Sans MS"/>
                <a:cs typeface="Comic Sans MS"/>
              </a:rPr>
              <a:t>drill</a:t>
            </a:r>
            <a:r>
              <a:rPr sz="1850" b="1" spc="320" dirty="0">
                <a:latin typeface="Comic Sans MS"/>
                <a:cs typeface="Comic Sans MS"/>
              </a:rPr>
              <a:t>  </a:t>
            </a:r>
            <a:r>
              <a:rPr sz="1850" b="1" dirty="0">
                <a:latin typeface="Comic Sans MS"/>
                <a:cs typeface="Comic Sans MS"/>
              </a:rPr>
              <a:t>functionalities,</a:t>
            </a:r>
            <a:r>
              <a:rPr sz="1850" b="1" spc="305" dirty="0">
                <a:latin typeface="Comic Sans MS"/>
                <a:cs typeface="Comic Sans MS"/>
              </a:rPr>
              <a:t>  </a:t>
            </a:r>
            <a:r>
              <a:rPr sz="1850" b="1" spc="-20" dirty="0">
                <a:latin typeface="Comic Sans MS"/>
                <a:cs typeface="Comic Sans MS"/>
              </a:rPr>
              <a:t>each </a:t>
            </a:r>
            <a:r>
              <a:rPr sz="1850" b="1" dirty="0">
                <a:latin typeface="Comic Sans MS"/>
                <a:cs typeface="Comic Sans MS"/>
              </a:rPr>
              <a:t>represented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by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distinct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spc="-20" dirty="0">
                <a:latin typeface="Comic Sans MS"/>
                <a:cs typeface="Comic Sans MS"/>
              </a:rPr>
              <a:t>icon</a:t>
            </a:r>
            <a:endParaRPr sz="1850">
              <a:latin typeface="Comic Sans MS"/>
              <a:cs typeface="Comic Sans MS"/>
            </a:endParaRPr>
          </a:p>
          <a:p>
            <a:pPr marL="410845" marR="5080" indent="-187325" algn="just">
              <a:lnSpc>
                <a:spcPct val="138500"/>
              </a:lnSpc>
              <a:buFont typeface="Comic Sans MS"/>
              <a:buAutoNum type="arabicPeriod"/>
              <a:tabLst>
                <a:tab pos="410845" algn="l"/>
              </a:tabLst>
            </a:pPr>
            <a:r>
              <a:rPr sz="1850" b="1" dirty="0">
                <a:latin typeface="Comic Sans MS"/>
                <a:cs typeface="Comic Sans MS"/>
              </a:rPr>
              <a:t>Drill</a:t>
            </a:r>
            <a:r>
              <a:rPr sz="1850" b="1" spc="19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Up:</a:t>
            </a:r>
            <a:r>
              <a:rPr sz="1850" b="1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go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back</a:t>
            </a:r>
            <a:r>
              <a:rPr sz="1850" spc="2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21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higher-</a:t>
            </a:r>
            <a:r>
              <a:rPr sz="1850" dirty="0">
                <a:latin typeface="Comic Sans MS"/>
                <a:cs typeface="Comic Sans MS"/>
              </a:rPr>
              <a:t>level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summary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your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data</a:t>
            </a:r>
            <a:r>
              <a:rPr sz="1850" b="1" spc="-20" dirty="0">
                <a:latin typeface="Comic Sans MS"/>
                <a:cs typeface="Comic Sans MS"/>
              </a:rPr>
              <a:t>.</a:t>
            </a:r>
            <a:endParaRPr sz="1850">
              <a:latin typeface="Comic Sans MS"/>
              <a:cs typeface="Comic Sans MS"/>
            </a:endParaRPr>
          </a:p>
          <a:p>
            <a:pPr marL="410845" marR="5080" indent="-224790" algn="just">
              <a:lnSpc>
                <a:spcPct val="138500"/>
              </a:lnSpc>
              <a:buFont typeface="Comic Sans MS"/>
              <a:buAutoNum type="arabicPeriod"/>
              <a:tabLst>
                <a:tab pos="410845" algn="l"/>
              </a:tabLst>
            </a:pPr>
            <a:r>
              <a:rPr sz="1850" b="1" dirty="0">
                <a:latin typeface="Comic Sans MS"/>
                <a:cs typeface="Comic Sans MS"/>
              </a:rPr>
              <a:t>Drill</a:t>
            </a:r>
            <a:r>
              <a:rPr sz="1850" b="1" spc="21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Mode:</a:t>
            </a:r>
            <a:r>
              <a:rPr sz="1850" b="1" spc="2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it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enable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interactive</a:t>
            </a:r>
            <a:r>
              <a:rPr sz="1850" spc="2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drilling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specific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points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by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them.</a:t>
            </a:r>
            <a:endParaRPr sz="1850">
              <a:latin typeface="Comic Sans MS"/>
              <a:cs typeface="Comic Sans MS"/>
            </a:endParaRPr>
          </a:p>
          <a:p>
            <a:pPr marL="410845" marR="5080" indent="-224790" algn="just">
              <a:lnSpc>
                <a:spcPct val="138500"/>
              </a:lnSpc>
              <a:buFont typeface="Comic Sans MS"/>
              <a:buAutoNum type="arabicPeriod"/>
              <a:tabLst>
                <a:tab pos="410845" algn="l"/>
              </a:tabLst>
            </a:pPr>
            <a:r>
              <a:rPr sz="1850" b="1" dirty="0">
                <a:latin typeface="Comic Sans MS"/>
                <a:cs typeface="Comic Sans MS"/>
              </a:rPr>
              <a:t>Expand</a:t>
            </a:r>
            <a:r>
              <a:rPr sz="1850" b="1" spc="1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All</a:t>
            </a:r>
            <a:r>
              <a:rPr sz="1850" b="1" spc="1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Down</a:t>
            </a:r>
            <a:r>
              <a:rPr sz="1850" b="1" spc="1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One</a:t>
            </a:r>
            <a:r>
              <a:rPr sz="1850" b="1" spc="2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Level:</a:t>
            </a:r>
            <a:r>
              <a:rPr sz="1850" b="1" spc="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see</a:t>
            </a:r>
            <a:r>
              <a:rPr sz="1850" spc="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all</a:t>
            </a:r>
            <a:r>
              <a:rPr sz="1850" spc="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detailed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level</a:t>
            </a:r>
            <a:r>
              <a:rPr sz="1850" spc="-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hierarchy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all</a:t>
            </a:r>
            <a:r>
              <a:rPr sz="1850" spc="-1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categories simultaneously.</a:t>
            </a:r>
            <a:endParaRPr sz="1850">
              <a:latin typeface="Comic Sans MS"/>
              <a:cs typeface="Comic Sans MS"/>
            </a:endParaRPr>
          </a:p>
          <a:p>
            <a:pPr marL="410845" marR="5080" indent="-224790" algn="just">
              <a:lnSpc>
                <a:spcPct val="138500"/>
              </a:lnSpc>
              <a:buFont typeface="Comic Sans MS"/>
              <a:buAutoNum type="arabicPeriod"/>
              <a:tabLst>
                <a:tab pos="410845" algn="l"/>
              </a:tabLst>
            </a:pPr>
            <a:r>
              <a:rPr sz="1850" b="1" dirty="0">
                <a:latin typeface="Comic Sans MS"/>
                <a:cs typeface="Comic Sans MS"/>
              </a:rPr>
              <a:t>Expand</a:t>
            </a:r>
            <a:r>
              <a:rPr sz="1850" b="1" spc="229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One</a:t>
            </a:r>
            <a:r>
              <a:rPr sz="1850" b="1" spc="229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Level</a:t>
            </a:r>
            <a:r>
              <a:rPr sz="1850" b="1" spc="23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at</a:t>
            </a:r>
            <a:r>
              <a:rPr sz="1850" b="1" spc="229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</a:t>
            </a:r>
            <a:r>
              <a:rPr sz="1850" b="1" spc="23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Time:</a:t>
            </a:r>
            <a:r>
              <a:rPr sz="1850" b="1" spc="-1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Expand</a:t>
            </a:r>
            <a:r>
              <a:rPr sz="1850" spc="2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2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selected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6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point</a:t>
            </a:r>
            <a:r>
              <a:rPr sz="1850" spc="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down</a:t>
            </a:r>
            <a:r>
              <a:rPr sz="1850" spc="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one</a:t>
            </a:r>
            <a:r>
              <a:rPr sz="1850" spc="6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level</a:t>
            </a:r>
            <a:r>
              <a:rPr sz="1850" spc="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6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hierarchy</a:t>
            </a:r>
            <a:r>
              <a:rPr sz="1850" spc="60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while </a:t>
            </a:r>
            <a:r>
              <a:rPr sz="1850" dirty="0">
                <a:latin typeface="Comic Sans MS"/>
                <a:cs typeface="Comic Sans MS"/>
              </a:rPr>
              <a:t>maintaining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current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level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context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1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other</a:t>
            </a:r>
            <a:r>
              <a:rPr sz="1850" spc="16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data </a:t>
            </a:r>
            <a:r>
              <a:rPr sz="1850" spc="-10" dirty="0">
                <a:latin typeface="Comic Sans MS"/>
                <a:cs typeface="Comic Sans MS"/>
              </a:rPr>
              <a:t>points.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195" y="2088550"/>
            <a:ext cx="553085" cy="2992755"/>
            <a:chOff x="171195" y="2088550"/>
            <a:chExt cx="553085" cy="299275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148" y="2088550"/>
              <a:ext cx="428624" cy="3809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028" y="2768406"/>
              <a:ext cx="419099" cy="4190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148" y="4661946"/>
              <a:ext cx="390524" cy="4190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195" y="3488161"/>
              <a:ext cx="542924" cy="51434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73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425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DRILL DOWN </vt:lpstr>
      <vt:lpstr>PowerPoint Presentation</vt:lpstr>
      <vt:lpstr>ABOUT DRILL ICONS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2024-09-29T07:44:15Z</dcterms:created>
  <dcterms:modified xsi:type="dcterms:W3CDTF">2024-10-09T14:57:34Z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