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9DF27-EB33-4744-B7E8-A1C185F57C8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44951-98EB-4636-A38A-27ACFBD8D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99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CD20F-276F-4EC7-B6D3-F9BB0E47B140}" type="datetime1">
              <a:rPr lang="en-US" smtClean="0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948F6-B060-4C35-A3BE-BF52B7FF0D9C}" type="datetime1">
              <a:rPr lang="en-US" smtClean="0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66390-BD7B-43D9-8026-9F8FB7FB49D8}" type="datetime1">
              <a:rPr lang="en-US" smtClean="0"/>
              <a:t>10/19/2024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9363-C4A2-4E0C-8D64-12BD39DB9942}" type="datetime1">
              <a:rPr lang="en-US" smtClean="0"/>
              <a:t>10/19/2024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EA7E-5AE1-4C31-90C2-2CED572617E8}" type="datetime1">
              <a:rPr lang="en-US" smtClean="0"/>
              <a:t>10/19/2024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98895" y="2226358"/>
            <a:ext cx="3687445" cy="208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A6D8-ACCE-44B3-8FC5-F6BE02EF2006}" type="datetime1">
              <a:rPr lang="en-US" smtClean="0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3787004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765"/>
              </a:spcBef>
            </a:pPr>
            <a:r>
              <a:rPr spc="10" dirty="0"/>
              <a:t>Hii,</a:t>
            </a:r>
          </a:p>
          <a:p>
            <a:pPr marL="706755">
              <a:lnSpc>
                <a:spcPct val="100000"/>
              </a:lnSpc>
              <a:spcBef>
                <a:spcPts val="670"/>
              </a:spcBef>
            </a:pPr>
            <a:r>
              <a:rPr spc="15" dirty="0" err="1"/>
              <a:t>Iam</a:t>
            </a:r>
            <a:r>
              <a:rPr spc="-75" dirty="0"/>
              <a:t> </a:t>
            </a:r>
            <a:r>
              <a:rPr lang="en-US" spc="15" dirty="0"/>
              <a:t>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-66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8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483" y="1868070"/>
                </a:moveTo>
                <a:lnTo>
                  <a:pt x="196483" y="1642831"/>
                </a:lnTo>
                <a:lnTo>
                  <a:pt x="176373" y="1632659"/>
                </a:lnTo>
                <a:lnTo>
                  <a:pt x="157058" y="1620697"/>
                </a:lnTo>
                <a:lnTo>
                  <a:pt x="121038" y="1589375"/>
                </a:lnTo>
                <a:lnTo>
                  <a:pt x="88857" y="1544814"/>
                </a:lnTo>
                <a:lnTo>
                  <a:pt x="60954" y="1482963"/>
                </a:lnTo>
                <a:lnTo>
                  <a:pt x="48742" y="1444287"/>
                </a:lnTo>
                <a:lnTo>
                  <a:pt x="37762" y="1399770"/>
                </a:lnTo>
                <a:lnTo>
                  <a:pt x="28070" y="1348903"/>
                </a:lnTo>
                <a:lnTo>
                  <a:pt x="19720" y="1291182"/>
                </a:lnTo>
                <a:lnTo>
                  <a:pt x="12765" y="1226100"/>
                </a:lnTo>
                <a:lnTo>
                  <a:pt x="7261" y="1153150"/>
                </a:lnTo>
                <a:lnTo>
                  <a:pt x="3262" y="1071825"/>
                </a:lnTo>
                <a:lnTo>
                  <a:pt x="823" y="981620"/>
                </a:lnTo>
                <a:lnTo>
                  <a:pt x="0" y="881854"/>
                </a:lnTo>
                <a:lnTo>
                  <a:pt x="937" y="785744"/>
                </a:lnTo>
                <a:lnTo>
                  <a:pt x="3710" y="696437"/>
                </a:lnTo>
                <a:lnTo>
                  <a:pt x="8252" y="613864"/>
                </a:lnTo>
                <a:lnTo>
                  <a:pt x="14495" y="537781"/>
                </a:lnTo>
                <a:lnTo>
                  <a:pt x="22375" y="467942"/>
                </a:lnTo>
                <a:lnTo>
                  <a:pt x="31823" y="404106"/>
                </a:lnTo>
                <a:lnTo>
                  <a:pt x="42775" y="346028"/>
                </a:lnTo>
                <a:lnTo>
                  <a:pt x="55164" y="293463"/>
                </a:lnTo>
                <a:lnTo>
                  <a:pt x="68924" y="246169"/>
                </a:lnTo>
                <a:lnTo>
                  <a:pt x="83989" y="203902"/>
                </a:lnTo>
                <a:lnTo>
                  <a:pt x="100293" y="166417"/>
                </a:lnTo>
                <a:lnTo>
                  <a:pt x="136350" y="104819"/>
                </a:lnTo>
                <a:lnTo>
                  <a:pt x="176568" y="59426"/>
                </a:lnTo>
                <a:lnTo>
                  <a:pt x="220416" y="28287"/>
                </a:lnTo>
                <a:lnTo>
                  <a:pt x="267365" y="9452"/>
                </a:lnTo>
                <a:lnTo>
                  <a:pt x="316886" y="968"/>
                </a:lnTo>
                <a:lnTo>
                  <a:pt x="342442" y="0"/>
                </a:lnTo>
                <a:lnTo>
                  <a:pt x="1595532" y="0"/>
                </a:lnTo>
                <a:lnTo>
                  <a:pt x="1647925" y="3681"/>
                </a:lnTo>
                <a:lnTo>
                  <a:pt x="1697550" y="15864"/>
                </a:lnTo>
                <a:lnTo>
                  <a:pt x="1744004" y="38255"/>
                </a:lnTo>
                <a:lnTo>
                  <a:pt x="1786887" y="72560"/>
                </a:lnTo>
                <a:lnTo>
                  <a:pt x="1825803" y="120486"/>
                </a:lnTo>
                <a:lnTo>
                  <a:pt x="1860352" y="183738"/>
                </a:lnTo>
                <a:lnTo>
                  <a:pt x="1875864" y="221646"/>
                </a:lnTo>
                <a:lnTo>
                  <a:pt x="1890136" y="264025"/>
                </a:lnTo>
                <a:lnTo>
                  <a:pt x="1903116" y="311088"/>
                </a:lnTo>
                <a:lnTo>
                  <a:pt x="1914756" y="363050"/>
                </a:lnTo>
                <a:lnTo>
                  <a:pt x="1925005" y="420124"/>
                </a:lnTo>
                <a:lnTo>
                  <a:pt x="1933813" y="482523"/>
                </a:lnTo>
                <a:lnTo>
                  <a:pt x="1941132" y="550459"/>
                </a:lnTo>
                <a:lnTo>
                  <a:pt x="1946910" y="624147"/>
                </a:lnTo>
                <a:lnTo>
                  <a:pt x="1951099" y="703800"/>
                </a:lnTo>
                <a:lnTo>
                  <a:pt x="1953648" y="789631"/>
                </a:lnTo>
                <a:lnTo>
                  <a:pt x="1954505" y="882073"/>
                </a:lnTo>
                <a:lnTo>
                  <a:pt x="1953476" y="970403"/>
                </a:lnTo>
                <a:lnTo>
                  <a:pt x="1950423" y="1052463"/>
                </a:lnTo>
                <a:lnTo>
                  <a:pt x="1945415" y="1128257"/>
                </a:lnTo>
                <a:lnTo>
                  <a:pt x="1938518" y="1198007"/>
                </a:lnTo>
                <a:lnTo>
                  <a:pt x="1929796" y="1261935"/>
                </a:lnTo>
                <a:lnTo>
                  <a:pt x="1919315" y="1320265"/>
                </a:lnTo>
                <a:lnTo>
                  <a:pt x="1907141" y="1373218"/>
                </a:lnTo>
                <a:lnTo>
                  <a:pt x="1893339" y="1421018"/>
                </a:lnTo>
                <a:lnTo>
                  <a:pt x="1877975" y="1463886"/>
                </a:lnTo>
                <a:lnTo>
                  <a:pt x="1861113" y="1502046"/>
                </a:lnTo>
                <a:lnTo>
                  <a:pt x="1842819" y="1535721"/>
                </a:lnTo>
                <a:lnTo>
                  <a:pt x="1802198" y="1590501"/>
                </a:lnTo>
                <a:lnTo>
                  <a:pt x="1756635" y="1630009"/>
                </a:lnTo>
                <a:lnTo>
                  <a:pt x="1706654" y="1656025"/>
                </a:lnTo>
                <a:lnTo>
                  <a:pt x="1652777" y="1670328"/>
                </a:lnTo>
                <a:lnTo>
                  <a:pt x="1595528" y="1674700"/>
                </a:lnTo>
                <a:lnTo>
                  <a:pt x="429068" y="1674700"/>
                </a:lnTo>
                <a:lnTo>
                  <a:pt x="196483" y="18680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8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b="1" spc="35" dirty="0">
                <a:latin typeface="Arial"/>
                <a:cs typeface="Arial"/>
              </a:rPr>
              <a:t>I’m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very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excited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to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dive </a:t>
            </a:r>
            <a:r>
              <a:rPr sz="1400" b="1" spc="40" dirty="0">
                <a:latin typeface="Arial"/>
                <a:cs typeface="Arial"/>
              </a:rPr>
              <a:t>into </a:t>
            </a:r>
            <a:r>
              <a:rPr sz="1400" b="1" spc="15" dirty="0">
                <a:latin typeface="Arial"/>
                <a:cs typeface="Arial"/>
              </a:rPr>
              <a:t>this </a:t>
            </a:r>
            <a:r>
              <a:rPr sz="1400" b="1" spc="40" dirty="0">
                <a:latin typeface="Arial"/>
                <a:cs typeface="Arial"/>
              </a:rPr>
              <a:t>with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all!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b="1" spc="10" dirty="0">
                <a:latin typeface="Arial"/>
                <a:cs typeface="Arial"/>
              </a:rPr>
              <a:t>Are </a:t>
            </a:r>
            <a:r>
              <a:rPr sz="1400" b="1" spc="15" dirty="0">
                <a:latin typeface="Arial"/>
                <a:cs typeface="Arial"/>
              </a:rPr>
              <a:t>you </a:t>
            </a:r>
            <a:r>
              <a:rPr sz="1400" b="1" spc="30" dirty="0">
                <a:latin typeface="Arial"/>
                <a:cs typeface="Arial"/>
              </a:rPr>
              <a:t>ready </a:t>
            </a:r>
            <a:r>
              <a:rPr sz="1400" b="1" spc="65" dirty="0">
                <a:latin typeface="Arial"/>
                <a:cs typeface="Arial"/>
              </a:rPr>
              <a:t>to </a:t>
            </a:r>
            <a:r>
              <a:rPr sz="1400" b="1" spc="70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enhance </a:t>
            </a:r>
            <a:r>
              <a:rPr sz="1400" b="1" spc="25" dirty="0">
                <a:latin typeface="Arial"/>
                <a:cs typeface="Arial"/>
              </a:rPr>
              <a:t>your </a:t>
            </a:r>
            <a:r>
              <a:rPr sz="1400" b="1" spc="45" dirty="0">
                <a:latin typeface="Arial"/>
                <a:cs typeface="Arial"/>
              </a:rPr>
              <a:t>data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visualization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skills?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27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59"/>
                </a:moveTo>
                <a:lnTo>
                  <a:pt x="1230109" y="1739239"/>
                </a:lnTo>
                <a:lnTo>
                  <a:pt x="1226972" y="1691678"/>
                </a:lnTo>
                <a:lnTo>
                  <a:pt x="1221816" y="1644688"/>
                </a:lnTo>
                <a:lnTo>
                  <a:pt x="1214666" y="1598333"/>
                </a:lnTo>
                <a:lnTo>
                  <a:pt x="1205585" y="1552638"/>
                </a:lnTo>
                <a:lnTo>
                  <a:pt x="1194587" y="1507667"/>
                </a:lnTo>
                <a:lnTo>
                  <a:pt x="1181747" y="1463446"/>
                </a:lnTo>
                <a:lnTo>
                  <a:pt x="1167091" y="1420037"/>
                </a:lnTo>
                <a:lnTo>
                  <a:pt x="1150658" y="1377467"/>
                </a:lnTo>
                <a:lnTo>
                  <a:pt x="1132509" y="1335798"/>
                </a:lnTo>
                <a:lnTo>
                  <a:pt x="1112685" y="1295044"/>
                </a:lnTo>
                <a:lnTo>
                  <a:pt x="1091209" y="1255280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288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29"/>
                </a:lnTo>
                <a:lnTo>
                  <a:pt x="1230109" y="1835454"/>
                </a:lnTo>
                <a:lnTo>
                  <a:pt x="1231150" y="1787359"/>
                </a:lnTo>
                <a:close/>
              </a:path>
              <a:path w="2671445" h="1924684">
                <a:moveTo>
                  <a:pt x="2671153" y="719988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17"/>
                </a:lnTo>
                <a:lnTo>
                  <a:pt x="2618867" y="450113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12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36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24"/>
                </a:lnTo>
                <a:lnTo>
                  <a:pt x="1951151" y="0"/>
                </a:lnTo>
                <a:lnTo>
                  <a:pt x="1903818" y="1524"/>
                </a:lnTo>
                <a:lnTo>
                  <a:pt x="1857286" y="6057"/>
                </a:lnTo>
                <a:lnTo>
                  <a:pt x="1811680" y="13500"/>
                </a:lnTo>
                <a:lnTo>
                  <a:pt x="1767078" y="23736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12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13"/>
                </a:lnTo>
                <a:lnTo>
                  <a:pt x="1267866" y="492417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20001"/>
                </a:lnTo>
                <a:lnTo>
                  <a:pt x="1232687" y="767334"/>
                </a:lnTo>
                <a:lnTo>
                  <a:pt x="1237221" y="813854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86" y="1433931"/>
                </a:lnTo>
                <a:lnTo>
                  <a:pt x="1903818" y="1438465"/>
                </a:lnTo>
                <a:lnTo>
                  <a:pt x="1951177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54"/>
                </a:lnTo>
                <a:lnTo>
                  <a:pt x="2669629" y="767334"/>
                </a:lnTo>
                <a:lnTo>
                  <a:pt x="2671153" y="719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34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7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25" y="692519"/>
                </a:moveTo>
                <a:lnTo>
                  <a:pt x="671770" y="690988"/>
                </a:lnTo>
                <a:lnTo>
                  <a:pt x="625248" y="686457"/>
                </a:lnTo>
                <a:lnTo>
                  <a:pt x="579638" y="679021"/>
                </a:lnTo>
                <a:lnTo>
                  <a:pt x="535035" y="668775"/>
                </a:lnTo>
                <a:lnTo>
                  <a:pt x="491535" y="655814"/>
                </a:lnTo>
                <a:lnTo>
                  <a:pt x="449232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4" y="578715"/>
                </a:lnTo>
                <a:lnTo>
                  <a:pt x="293888" y="553601"/>
                </a:lnTo>
                <a:lnTo>
                  <a:pt x="258993" y="526342"/>
                </a:lnTo>
                <a:lnTo>
                  <a:pt x="225866" y="497031"/>
                </a:lnTo>
                <a:lnTo>
                  <a:pt x="194599" y="465765"/>
                </a:lnTo>
                <a:lnTo>
                  <a:pt x="165288" y="432637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4"/>
                </a:lnTo>
                <a:lnTo>
                  <a:pt x="69505" y="283410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1" y="0"/>
                </a:lnTo>
                <a:lnTo>
                  <a:pt x="1433048" y="66382"/>
                </a:lnTo>
                <a:lnTo>
                  <a:pt x="1425612" y="111992"/>
                </a:lnTo>
                <a:lnTo>
                  <a:pt x="1415365" y="156595"/>
                </a:lnTo>
                <a:lnTo>
                  <a:pt x="1402404" y="200095"/>
                </a:lnTo>
                <a:lnTo>
                  <a:pt x="1386823" y="242398"/>
                </a:lnTo>
                <a:lnTo>
                  <a:pt x="1368716" y="283410"/>
                </a:lnTo>
                <a:lnTo>
                  <a:pt x="1348179" y="323034"/>
                </a:lnTo>
                <a:lnTo>
                  <a:pt x="1325306" y="361176"/>
                </a:lnTo>
                <a:lnTo>
                  <a:pt x="1300192" y="397742"/>
                </a:lnTo>
                <a:lnTo>
                  <a:pt x="1272933" y="432637"/>
                </a:lnTo>
                <a:lnTo>
                  <a:pt x="1243622" y="465765"/>
                </a:lnTo>
                <a:lnTo>
                  <a:pt x="1212355" y="497031"/>
                </a:lnTo>
                <a:lnTo>
                  <a:pt x="1179227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6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1" y="690988"/>
                </a:lnTo>
                <a:lnTo>
                  <a:pt x="719125" y="692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78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81" y="486283"/>
                </a:moveTo>
                <a:lnTo>
                  <a:pt x="219628" y="482366"/>
                </a:lnTo>
                <a:lnTo>
                  <a:pt x="174306" y="471071"/>
                </a:lnTo>
                <a:lnTo>
                  <a:pt x="132572" y="453087"/>
                </a:lnTo>
                <a:lnTo>
                  <a:pt x="95183" y="429099"/>
                </a:lnTo>
                <a:lnTo>
                  <a:pt x="62895" y="399794"/>
                </a:lnTo>
                <a:lnTo>
                  <a:pt x="36466" y="365860"/>
                </a:lnTo>
                <a:lnTo>
                  <a:pt x="16651" y="327981"/>
                </a:lnTo>
                <a:lnTo>
                  <a:pt x="4207" y="286846"/>
                </a:lnTo>
                <a:lnTo>
                  <a:pt x="0" y="244241"/>
                </a:lnTo>
                <a:lnTo>
                  <a:pt x="0" y="242042"/>
                </a:lnTo>
                <a:lnTo>
                  <a:pt x="4207" y="199436"/>
                </a:lnTo>
                <a:lnTo>
                  <a:pt x="16651" y="158301"/>
                </a:lnTo>
                <a:lnTo>
                  <a:pt x="36466" y="120423"/>
                </a:lnTo>
                <a:lnTo>
                  <a:pt x="62895" y="86488"/>
                </a:lnTo>
                <a:lnTo>
                  <a:pt x="95183" y="57183"/>
                </a:lnTo>
                <a:lnTo>
                  <a:pt x="132572" y="33195"/>
                </a:lnTo>
                <a:lnTo>
                  <a:pt x="174306" y="15211"/>
                </a:lnTo>
                <a:lnTo>
                  <a:pt x="219628" y="3917"/>
                </a:lnTo>
                <a:lnTo>
                  <a:pt x="267779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1" y="33195"/>
                </a:lnTo>
                <a:lnTo>
                  <a:pt x="440380" y="57183"/>
                </a:lnTo>
                <a:lnTo>
                  <a:pt x="472667" y="86488"/>
                </a:lnTo>
                <a:lnTo>
                  <a:pt x="499097" y="120423"/>
                </a:lnTo>
                <a:lnTo>
                  <a:pt x="518912" y="158301"/>
                </a:lnTo>
                <a:lnTo>
                  <a:pt x="531355" y="199436"/>
                </a:lnTo>
                <a:lnTo>
                  <a:pt x="535563" y="242042"/>
                </a:lnTo>
                <a:lnTo>
                  <a:pt x="535563" y="244241"/>
                </a:lnTo>
                <a:lnTo>
                  <a:pt x="531355" y="286846"/>
                </a:lnTo>
                <a:lnTo>
                  <a:pt x="518912" y="327981"/>
                </a:lnTo>
                <a:lnTo>
                  <a:pt x="499097" y="365860"/>
                </a:lnTo>
                <a:lnTo>
                  <a:pt x="472667" y="399794"/>
                </a:lnTo>
                <a:lnTo>
                  <a:pt x="440380" y="429099"/>
                </a:lnTo>
                <a:lnTo>
                  <a:pt x="402991" y="453087"/>
                </a:lnTo>
                <a:lnTo>
                  <a:pt x="361257" y="471071"/>
                </a:lnTo>
                <a:lnTo>
                  <a:pt x="315935" y="482366"/>
                </a:lnTo>
                <a:lnTo>
                  <a:pt x="26778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66" y="243674"/>
            <a:ext cx="4707255" cy="5516880"/>
            <a:chOff x="4230766" y="243674"/>
            <a:chExt cx="4707255" cy="551688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70" y="517804"/>
                  </a:moveTo>
                  <a:lnTo>
                    <a:pt x="2539276" y="461835"/>
                  </a:lnTo>
                  <a:lnTo>
                    <a:pt x="2531719" y="395808"/>
                  </a:lnTo>
                  <a:lnTo>
                    <a:pt x="2521331" y="335673"/>
                  </a:lnTo>
                  <a:lnTo>
                    <a:pt x="2508262" y="281241"/>
                  </a:lnTo>
                  <a:lnTo>
                    <a:pt x="2492629" y="232308"/>
                  </a:lnTo>
                  <a:lnTo>
                    <a:pt x="2474544" y="188671"/>
                  </a:lnTo>
                  <a:lnTo>
                    <a:pt x="2454148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37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49" y="116497"/>
                  </a:lnTo>
                  <a:lnTo>
                    <a:pt x="680580" y="150114"/>
                  </a:lnTo>
                  <a:lnTo>
                    <a:pt x="660755" y="188645"/>
                  </a:lnTo>
                  <a:lnTo>
                    <a:pt x="643102" y="232283"/>
                  </a:lnTo>
                  <a:lnTo>
                    <a:pt x="627773" y="281203"/>
                  </a:lnTo>
                  <a:lnTo>
                    <a:pt x="614908" y="335622"/>
                  </a:lnTo>
                  <a:lnTo>
                    <a:pt x="604647" y="395757"/>
                  </a:lnTo>
                  <a:lnTo>
                    <a:pt x="597141" y="461772"/>
                  </a:lnTo>
                  <a:lnTo>
                    <a:pt x="592531" y="533958"/>
                  </a:lnTo>
                  <a:lnTo>
                    <a:pt x="590969" y="612381"/>
                  </a:lnTo>
                  <a:lnTo>
                    <a:pt x="592607" y="698830"/>
                  </a:lnTo>
                  <a:lnTo>
                    <a:pt x="597458" y="775474"/>
                  </a:lnTo>
                  <a:lnTo>
                    <a:pt x="605332" y="842987"/>
                  </a:lnTo>
                  <a:lnTo>
                    <a:pt x="616102" y="902017"/>
                  </a:lnTo>
                  <a:lnTo>
                    <a:pt x="629589" y="953211"/>
                  </a:lnTo>
                  <a:lnTo>
                    <a:pt x="645668" y="997242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63"/>
                  </a:lnTo>
                  <a:lnTo>
                    <a:pt x="787450" y="1147533"/>
                  </a:lnTo>
                  <a:lnTo>
                    <a:pt x="787450" y="1372781"/>
                  </a:lnTo>
                  <a:lnTo>
                    <a:pt x="1020038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79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14" y="975131"/>
                  </a:lnTo>
                  <a:lnTo>
                    <a:pt x="2503640" y="928751"/>
                  </a:lnTo>
                  <a:lnTo>
                    <a:pt x="2518308" y="876973"/>
                  </a:lnTo>
                  <a:lnTo>
                    <a:pt x="2529967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70" y="517804"/>
                  </a:lnTo>
                  <a:close/>
                </a:path>
                <a:path w="2932429" h="5516880">
                  <a:moveTo>
                    <a:pt x="2932315" y="5336387"/>
                  </a:moveTo>
                  <a:lnTo>
                    <a:pt x="2925889" y="5288521"/>
                  </a:lnTo>
                  <a:lnTo>
                    <a:pt x="2907728" y="5245506"/>
                  </a:lnTo>
                  <a:lnTo>
                    <a:pt x="2879572" y="5209070"/>
                  </a:lnTo>
                  <a:lnTo>
                    <a:pt x="2843136" y="5180914"/>
                  </a:lnTo>
                  <a:lnTo>
                    <a:pt x="2800121" y="5162766"/>
                  </a:lnTo>
                  <a:lnTo>
                    <a:pt x="2752255" y="5156327"/>
                  </a:lnTo>
                  <a:lnTo>
                    <a:pt x="2150529" y="5156327"/>
                  </a:lnTo>
                  <a:lnTo>
                    <a:pt x="2154097" y="5153406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18" y="5036007"/>
                  </a:lnTo>
                  <a:lnTo>
                    <a:pt x="2203818" y="5029098"/>
                  </a:lnTo>
                  <a:lnTo>
                    <a:pt x="2191156" y="4967135"/>
                  </a:lnTo>
                  <a:lnTo>
                    <a:pt x="2154097" y="4911687"/>
                  </a:lnTo>
                  <a:lnTo>
                    <a:pt x="2098649" y="4874641"/>
                  </a:lnTo>
                  <a:lnTo>
                    <a:pt x="2033244" y="4861623"/>
                  </a:lnTo>
                  <a:lnTo>
                    <a:pt x="1450670" y="4861623"/>
                  </a:lnTo>
                  <a:lnTo>
                    <a:pt x="1497101" y="4856277"/>
                  </a:lnTo>
                  <a:lnTo>
                    <a:pt x="1539722" y="4841049"/>
                  </a:lnTo>
                  <a:lnTo>
                    <a:pt x="1577327" y="4817135"/>
                  </a:lnTo>
                  <a:lnTo>
                    <a:pt x="1608683" y="4785779"/>
                  </a:lnTo>
                  <a:lnTo>
                    <a:pt x="1632597" y="4748174"/>
                  </a:lnTo>
                  <a:lnTo>
                    <a:pt x="1647825" y="4705553"/>
                  </a:lnTo>
                  <a:lnTo>
                    <a:pt x="1653171" y="4659122"/>
                  </a:lnTo>
                  <a:lnTo>
                    <a:pt x="1647825" y="4612691"/>
                  </a:lnTo>
                  <a:lnTo>
                    <a:pt x="1632597" y="4570057"/>
                  </a:lnTo>
                  <a:lnTo>
                    <a:pt x="1608683" y="4532465"/>
                  </a:lnTo>
                  <a:lnTo>
                    <a:pt x="1577327" y="4501096"/>
                  </a:lnTo>
                  <a:lnTo>
                    <a:pt x="1539722" y="4477194"/>
                  </a:lnTo>
                  <a:lnTo>
                    <a:pt x="1497101" y="4461954"/>
                  </a:lnTo>
                  <a:lnTo>
                    <a:pt x="1450670" y="4456608"/>
                  </a:lnTo>
                  <a:lnTo>
                    <a:pt x="1068895" y="4456608"/>
                  </a:lnTo>
                  <a:lnTo>
                    <a:pt x="1075029" y="4453433"/>
                  </a:lnTo>
                  <a:lnTo>
                    <a:pt x="1113332" y="4430458"/>
                  </a:lnTo>
                  <a:lnTo>
                    <a:pt x="1150048" y="4405236"/>
                  </a:lnTo>
                  <a:lnTo>
                    <a:pt x="1185087" y="4377868"/>
                  </a:lnTo>
                  <a:lnTo>
                    <a:pt x="1218361" y="4348429"/>
                  </a:lnTo>
                  <a:lnTo>
                    <a:pt x="1249756" y="4317035"/>
                  </a:lnTo>
                  <a:lnTo>
                    <a:pt x="1279194" y="4283761"/>
                  </a:lnTo>
                  <a:lnTo>
                    <a:pt x="1306563" y="4248721"/>
                  </a:lnTo>
                  <a:lnTo>
                    <a:pt x="1331785" y="4212006"/>
                  </a:lnTo>
                  <a:lnTo>
                    <a:pt x="1354759" y="4173702"/>
                  </a:lnTo>
                  <a:lnTo>
                    <a:pt x="1375384" y="4133900"/>
                  </a:lnTo>
                  <a:lnTo>
                    <a:pt x="1393558" y="4092727"/>
                  </a:lnTo>
                  <a:lnTo>
                    <a:pt x="1409217" y="4050246"/>
                  </a:lnTo>
                  <a:lnTo>
                    <a:pt x="1422222" y="4006558"/>
                  </a:lnTo>
                  <a:lnTo>
                    <a:pt x="1432521" y="3961765"/>
                  </a:lnTo>
                  <a:lnTo>
                    <a:pt x="1439989" y="3915968"/>
                  </a:lnTo>
                  <a:lnTo>
                    <a:pt x="1444536" y="3869245"/>
                  </a:lnTo>
                  <a:lnTo>
                    <a:pt x="1446072" y="3821709"/>
                  </a:lnTo>
                  <a:lnTo>
                    <a:pt x="1444536" y="3774160"/>
                  </a:lnTo>
                  <a:lnTo>
                    <a:pt x="1439989" y="3727450"/>
                  </a:lnTo>
                  <a:lnTo>
                    <a:pt x="1432521" y="3681641"/>
                  </a:lnTo>
                  <a:lnTo>
                    <a:pt x="1422222" y="3636848"/>
                  </a:lnTo>
                  <a:lnTo>
                    <a:pt x="1409217" y="3593173"/>
                  </a:lnTo>
                  <a:lnTo>
                    <a:pt x="1393558" y="3550691"/>
                  </a:lnTo>
                  <a:lnTo>
                    <a:pt x="1375384" y="3509505"/>
                  </a:lnTo>
                  <a:lnTo>
                    <a:pt x="1354759" y="3469716"/>
                  </a:lnTo>
                  <a:lnTo>
                    <a:pt x="1331785" y="3431413"/>
                  </a:lnTo>
                  <a:lnTo>
                    <a:pt x="1306563" y="3394684"/>
                  </a:lnTo>
                  <a:lnTo>
                    <a:pt x="1279194" y="3359645"/>
                  </a:lnTo>
                  <a:lnTo>
                    <a:pt x="1249756" y="3326384"/>
                  </a:lnTo>
                  <a:lnTo>
                    <a:pt x="1218361" y="3294977"/>
                  </a:lnTo>
                  <a:lnTo>
                    <a:pt x="1185087" y="3265551"/>
                  </a:lnTo>
                  <a:lnTo>
                    <a:pt x="1150048" y="3238169"/>
                  </a:lnTo>
                  <a:lnTo>
                    <a:pt x="1113332" y="3212947"/>
                  </a:lnTo>
                  <a:lnTo>
                    <a:pt x="1075029" y="3189986"/>
                  </a:lnTo>
                  <a:lnTo>
                    <a:pt x="1035240" y="3169361"/>
                  </a:lnTo>
                  <a:lnTo>
                    <a:pt x="994054" y="3151174"/>
                  </a:lnTo>
                  <a:lnTo>
                    <a:pt x="951572" y="3135528"/>
                  </a:lnTo>
                  <a:lnTo>
                    <a:pt x="907884" y="3122511"/>
                  </a:lnTo>
                  <a:lnTo>
                    <a:pt x="863092" y="3112224"/>
                  </a:lnTo>
                  <a:lnTo>
                    <a:pt x="817295" y="3104756"/>
                  </a:lnTo>
                  <a:lnTo>
                    <a:pt x="770572" y="3100209"/>
                  </a:lnTo>
                  <a:lnTo>
                    <a:pt x="723036" y="3098660"/>
                  </a:lnTo>
                  <a:lnTo>
                    <a:pt x="675500" y="3100209"/>
                  </a:lnTo>
                  <a:lnTo>
                    <a:pt x="628777" y="3104756"/>
                  </a:lnTo>
                  <a:lnTo>
                    <a:pt x="582968" y="3112224"/>
                  </a:lnTo>
                  <a:lnTo>
                    <a:pt x="538187" y="3122511"/>
                  </a:lnTo>
                  <a:lnTo>
                    <a:pt x="494499" y="3135528"/>
                  </a:lnTo>
                  <a:lnTo>
                    <a:pt x="452018" y="3151174"/>
                  </a:lnTo>
                  <a:lnTo>
                    <a:pt x="410832" y="3169361"/>
                  </a:lnTo>
                  <a:lnTo>
                    <a:pt x="371043" y="3189986"/>
                  </a:lnTo>
                  <a:lnTo>
                    <a:pt x="332740" y="3212947"/>
                  </a:lnTo>
                  <a:lnTo>
                    <a:pt x="296011" y="3238169"/>
                  </a:lnTo>
                  <a:lnTo>
                    <a:pt x="260972" y="3265551"/>
                  </a:lnTo>
                  <a:lnTo>
                    <a:pt x="227711" y="3294977"/>
                  </a:lnTo>
                  <a:lnTo>
                    <a:pt x="196303" y="3326384"/>
                  </a:lnTo>
                  <a:lnTo>
                    <a:pt x="166878" y="3359645"/>
                  </a:lnTo>
                  <a:lnTo>
                    <a:pt x="139496" y="3394684"/>
                  </a:lnTo>
                  <a:lnTo>
                    <a:pt x="114287" y="3431413"/>
                  </a:lnTo>
                  <a:lnTo>
                    <a:pt x="91313" y="3469716"/>
                  </a:lnTo>
                  <a:lnTo>
                    <a:pt x="70688" y="3509505"/>
                  </a:lnTo>
                  <a:lnTo>
                    <a:pt x="52501" y="3550691"/>
                  </a:lnTo>
                  <a:lnTo>
                    <a:pt x="36855" y="3593173"/>
                  </a:lnTo>
                  <a:lnTo>
                    <a:pt x="23837" y="3636848"/>
                  </a:lnTo>
                  <a:lnTo>
                    <a:pt x="13550" y="3681641"/>
                  </a:lnTo>
                  <a:lnTo>
                    <a:pt x="6083" y="3727450"/>
                  </a:lnTo>
                  <a:lnTo>
                    <a:pt x="1536" y="3774160"/>
                  </a:lnTo>
                  <a:lnTo>
                    <a:pt x="0" y="3821709"/>
                  </a:lnTo>
                  <a:lnTo>
                    <a:pt x="1536" y="3869245"/>
                  </a:lnTo>
                  <a:lnTo>
                    <a:pt x="6083" y="3915968"/>
                  </a:lnTo>
                  <a:lnTo>
                    <a:pt x="13550" y="3961765"/>
                  </a:lnTo>
                  <a:lnTo>
                    <a:pt x="23837" y="4006558"/>
                  </a:lnTo>
                  <a:lnTo>
                    <a:pt x="36855" y="4050246"/>
                  </a:lnTo>
                  <a:lnTo>
                    <a:pt x="52501" y="4092727"/>
                  </a:lnTo>
                  <a:lnTo>
                    <a:pt x="70688" y="4133900"/>
                  </a:lnTo>
                  <a:lnTo>
                    <a:pt x="91313" y="4173702"/>
                  </a:lnTo>
                  <a:lnTo>
                    <a:pt x="114287" y="4212006"/>
                  </a:lnTo>
                  <a:lnTo>
                    <a:pt x="139496" y="4248721"/>
                  </a:lnTo>
                  <a:lnTo>
                    <a:pt x="166878" y="4283761"/>
                  </a:lnTo>
                  <a:lnTo>
                    <a:pt x="196303" y="4317035"/>
                  </a:lnTo>
                  <a:lnTo>
                    <a:pt x="227711" y="4348429"/>
                  </a:lnTo>
                  <a:lnTo>
                    <a:pt x="260972" y="4377868"/>
                  </a:lnTo>
                  <a:lnTo>
                    <a:pt x="296011" y="4405236"/>
                  </a:lnTo>
                  <a:lnTo>
                    <a:pt x="332740" y="4430458"/>
                  </a:lnTo>
                  <a:lnTo>
                    <a:pt x="371043" y="4453433"/>
                  </a:lnTo>
                  <a:lnTo>
                    <a:pt x="377164" y="4456608"/>
                  </a:lnTo>
                  <a:lnTo>
                    <a:pt x="202501" y="4456608"/>
                  </a:lnTo>
                  <a:lnTo>
                    <a:pt x="156070" y="4461954"/>
                  </a:lnTo>
                  <a:lnTo>
                    <a:pt x="113449" y="4477194"/>
                  </a:lnTo>
                  <a:lnTo>
                    <a:pt x="75844" y="4501096"/>
                  </a:lnTo>
                  <a:lnTo>
                    <a:pt x="44488" y="4532465"/>
                  </a:lnTo>
                  <a:lnTo>
                    <a:pt x="20574" y="4570057"/>
                  </a:lnTo>
                  <a:lnTo>
                    <a:pt x="5346" y="4612691"/>
                  </a:lnTo>
                  <a:lnTo>
                    <a:pt x="0" y="4659122"/>
                  </a:lnTo>
                  <a:lnTo>
                    <a:pt x="5346" y="4705553"/>
                  </a:lnTo>
                  <a:lnTo>
                    <a:pt x="20574" y="4748174"/>
                  </a:lnTo>
                  <a:lnTo>
                    <a:pt x="44488" y="4785779"/>
                  </a:lnTo>
                  <a:lnTo>
                    <a:pt x="75844" y="4817135"/>
                  </a:lnTo>
                  <a:lnTo>
                    <a:pt x="113449" y="4841049"/>
                  </a:lnTo>
                  <a:lnTo>
                    <a:pt x="156070" y="4856277"/>
                  </a:lnTo>
                  <a:lnTo>
                    <a:pt x="202501" y="4861623"/>
                  </a:lnTo>
                  <a:lnTo>
                    <a:pt x="594766" y="4861623"/>
                  </a:lnTo>
                  <a:lnTo>
                    <a:pt x="561263" y="4864938"/>
                  </a:lnTo>
                  <a:lnTo>
                    <a:pt x="499935" y="4890351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53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54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35" y="5209070"/>
                  </a:lnTo>
                  <a:lnTo>
                    <a:pt x="1193292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92" y="5427269"/>
                  </a:lnTo>
                  <a:lnTo>
                    <a:pt x="1221435" y="5463718"/>
                  </a:lnTo>
                  <a:lnTo>
                    <a:pt x="1257884" y="5491873"/>
                  </a:lnTo>
                  <a:lnTo>
                    <a:pt x="1300899" y="5510022"/>
                  </a:lnTo>
                  <a:lnTo>
                    <a:pt x="1348765" y="5516448"/>
                  </a:lnTo>
                  <a:lnTo>
                    <a:pt x="2752255" y="5516448"/>
                  </a:lnTo>
                  <a:lnTo>
                    <a:pt x="2800121" y="5510022"/>
                  </a:lnTo>
                  <a:lnTo>
                    <a:pt x="2843136" y="5491873"/>
                  </a:lnTo>
                  <a:lnTo>
                    <a:pt x="2879572" y="5463718"/>
                  </a:lnTo>
                  <a:lnTo>
                    <a:pt x="2907728" y="5427269"/>
                  </a:lnTo>
                  <a:lnTo>
                    <a:pt x="2925889" y="5384266"/>
                  </a:lnTo>
                  <a:lnTo>
                    <a:pt x="2932315" y="53363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1017" y="903787"/>
            <a:ext cx="34397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spc="15" dirty="0">
                <a:latin typeface="Comic Sans MS"/>
                <a:cs typeface="Comic Sans MS"/>
              </a:rPr>
              <a:t>Today</a:t>
            </a:r>
            <a:r>
              <a:rPr sz="2650" b="1" spc="-30" dirty="0">
                <a:latin typeface="Comic Sans MS"/>
                <a:cs typeface="Comic Sans MS"/>
              </a:rPr>
              <a:t> </a:t>
            </a:r>
            <a:r>
              <a:rPr sz="2650" b="1" spc="15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spc="-5" dirty="0">
                <a:latin typeface="Comic Sans MS"/>
                <a:cs typeface="Comic Sans MS"/>
              </a:rPr>
              <a:t>VISUALIZING</a:t>
            </a:r>
            <a:r>
              <a:rPr sz="2500" b="1" spc="-85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80917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the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most </a:t>
            </a:r>
            <a:r>
              <a:rPr sz="1400" b="1" dirty="0">
                <a:latin typeface="Arial"/>
                <a:cs typeface="Arial"/>
              </a:rPr>
              <a:t>used </a:t>
            </a:r>
            <a:r>
              <a:rPr sz="1400" b="1" spc="25" dirty="0">
                <a:latin typeface="Arial"/>
                <a:cs typeface="Arial"/>
              </a:rPr>
              <a:t>and 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important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Visuals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2485" y="2730747"/>
            <a:ext cx="4004945" cy="1232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b="1" spc="20" dirty="0">
                <a:latin typeface="Comic Sans MS"/>
                <a:cs typeface="Comic Sans MS"/>
              </a:rPr>
              <a:t>VISUALS</a:t>
            </a:r>
            <a:r>
              <a:rPr sz="1900" b="1" dirty="0">
                <a:latin typeface="Comic Sans MS"/>
                <a:cs typeface="Comic Sans MS"/>
              </a:rPr>
              <a:t> </a:t>
            </a:r>
            <a:r>
              <a:rPr sz="1900" spc="15" dirty="0">
                <a:latin typeface="Comic Sans MS"/>
                <a:cs typeface="Comic Sans MS"/>
              </a:rPr>
              <a:t>-</a:t>
            </a:r>
            <a:r>
              <a:rPr sz="1900" dirty="0">
                <a:latin typeface="Comic Sans MS"/>
                <a:cs typeface="Comic Sans MS"/>
              </a:rPr>
              <a:t> </a:t>
            </a:r>
            <a:r>
              <a:rPr sz="1900" b="1" spc="20" dirty="0">
                <a:latin typeface="Comic Sans MS"/>
                <a:cs typeface="Comic Sans MS"/>
              </a:rPr>
              <a:t>PART</a:t>
            </a:r>
            <a:r>
              <a:rPr sz="1900" b="1" spc="5" dirty="0">
                <a:latin typeface="Comic Sans MS"/>
                <a:cs typeface="Comic Sans MS"/>
              </a:rPr>
              <a:t> </a:t>
            </a:r>
            <a:r>
              <a:rPr sz="1900" b="1" spc="20" dirty="0">
                <a:latin typeface="Comic Sans MS"/>
                <a:cs typeface="Comic Sans MS"/>
              </a:rPr>
              <a:t>-TO</a:t>
            </a:r>
            <a:r>
              <a:rPr sz="1900" b="1" dirty="0">
                <a:latin typeface="Comic Sans MS"/>
                <a:cs typeface="Comic Sans MS"/>
              </a:rPr>
              <a:t> </a:t>
            </a:r>
            <a:r>
              <a:rPr sz="1900" b="1" spc="20" dirty="0">
                <a:latin typeface="Comic Sans MS"/>
                <a:cs typeface="Comic Sans MS"/>
              </a:rPr>
              <a:t>-</a:t>
            </a:r>
            <a:r>
              <a:rPr sz="1900" b="1" dirty="0">
                <a:latin typeface="Comic Sans MS"/>
                <a:cs typeface="Comic Sans MS"/>
              </a:rPr>
              <a:t> </a:t>
            </a:r>
            <a:r>
              <a:rPr sz="1900" b="1" spc="20" dirty="0">
                <a:latin typeface="Comic Sans MS"/>
                <a:cs typeface="Comic Sans MS"/>
              </a:rPr>
              <a:t>WHOLE</a:t>
            </a:r>
            <a:endParaRPr sz="1900">
              <a:latin typeface="Comic Sans MS"/>
              <a:cs typeface="Comic Sans MS"/>
            </a:endParaRPr>
          </a:p>
          <a:p>
            <a:pPr marL="81915">
              <a:lnSpc>
                <a:spcPct val="100000"/>
              </a:lnSpc>
              <a:spcBef>
                <a:spcPts val="1420"/>
              </a:spcBef>
            </a:pPr>
            <a:r>
              <a:rPr sz="1800" spc="20" dirty="0">
                <a:latin typeface="Comic Sans MS"/>
                <a:cs typeface="Comic Sans MS"/>
              </a:rPr>
              <a:t>100%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STACKED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BAR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CHART</a:t>
            </a:r>
            <a:endParaRPr sz="1800">
              <a:latin typeface="Comic Sans MS"/>
              <a:cs typeface="Comic Sans MS"/>
            </a:endParaRPr>
          </a:p>
          <a:p>
            <a:pPr marL="81915">
              <a:lnSpc>
                <a:spcPct val="100000"/>
              </a:lnSpc>
              <a:spcBef>
                <a:spcPts val="1440"/>
              </a:spcBef>
            </a:pPr>
            <a:r>
              <a:rPr sz="1800" spc="20" dirty="0">
                <a:latin typeface="Comic Sans MS"/>
                <a:cs typeface="Comic Sans MS"/>
              </a:rPr>
              <a:t>100%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STACKED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COLUMN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CHART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6854" y="3221675"/>
            <a:ext cx="241317" cy="24131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6854" y="3701118"/>
            <a:ext cx="241317" cy="241317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45660" y="647231"/>
            <a:ext cx="1755775" cy="4104004"/>
            <a:chOff x="7245660" y="647231"/>
            <a:chExt cx="1755775" cy="41040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5660" y="2293237"/>
              <a:ext cx="1755464" cy="24574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485914" y="647231"/>
              <a:ext cx="1400175" cy="1777364"/>
            </a:xfrm>
            <a:custGeom>
              <a:avLst/>
              <a:gdLst/>
              <a:ahLst/>
              <a:cxnLst/>
              <a:rect l="l" t="t" r="r" b="b"/>
              <a:pathLst>
                <a:path w="1400175" h="1777364">
                  <a:moveTo>
                    <a:pt x="252047" y="1776855"/>
                  </a:moveTo>
                  <a:lnTo>
                    <a:pt x="250792" y="1776809"/>
                  </a:lnTo>
                  <a:lnTo>
                    <a:pt x="262773" y="1449735"/>
                  </a:lnTo>
                  <a:lnTo>
                    <a:pt x="232259" y="1432877"/>
                  </a:lnTo>
                  <a:lnTo>
                    <a:pt x="175543" y="1391933"/>
                  </a:lnTo>
                  <a:lnTo>
                    <a:pt x="125276" y="1339638"/>
                  </a:lnTo>
                  <a:lnTo>
                    <a:pt x="102822" y="1308591"/>
                  </a:lnTo>
                  <a:lnTo>
                    <a:pt x="82295" y="1273936"/>
                  </a:lnTo>
                  <a:lnTo>
                    <a:pt x="63799" y="1235415"/>
                  </a:lnTo>
                  <a:lnTo>
                    <a:pt x="47439" y="1192772"/>
                  </a:lnTo>
                  <a:lnTo>
                    <a:pt x="33319" y="1145749"/>
                  </a:lnTo>
                  <a:lnTo>
                    <a:pt x="21545" y="1094089"/>
                  </a:lnTo>
                  <a:lnTo>
                    <a:pt x="12222" y="1037536"/>
                  </a:lnTo>
                  <a:lnTo>
                    <a:pt x="5453" y="975832"/>
                  </a:lnTo>
                  <a:lnTo>
                    <a:pt x="1344" y="908721"/>
                  </a:lnTo>
                  <a:lnTo>
                    <a:pt x="0" y="835945"/>
                  </a:lnTo>
                  <a:lnTo>
                    <a:pt x="1532" y="757103"/>
                  </a:lnTo>
                  <a:lnTo>
                    <a:pt x="5378" y="686428"/>
                  </a:lnTo>
                  <a:lnTo>
                    <a:pt x="11535" y="619586"/>
                  </a:lnTo>
                  <a:lnTo>
                    <a:pt x="19919" y="556556"/>
                  </a:lnTo>
                  <a:lnTo>
                    <a:pt x="30448" y="497276"/>
                  </a:lnTo>
                  <a:lnTo>
                    <a:pt x="43040" y="441683"/>
                  </a:lnTo>
                  <a:lnTo>
                    <a:pt x="57613" y="389714"/>
                  </a:lnTo>
                  <a:lnTo>
                    <a:pt x="74084" y="341307"/>
                  </a:lnTo>
                  <a:lnTo>
                    <a:pt x="92372" y="296400"/>
                  </a:lnTo>
                  <a:lnTo>
                    <a:pt x="112394" y="254928"/>
                  </a:lnTo>
                  <a:lnTo>
                    <a:pt x="134068" y="216831"/>
                  </a:lnTo>
                  <a:lnTo>
                    <a:pt x="157312" y="182044"/>
                  </a:lnTo>
                  <a:lnTo>
                    <a:pt x="182044" y="150506"/>
                  </a:lnTo>
                  <a:lnTo>
                    <a:pt x="208182" y="122154"/>
                  </a:lnTo>
                  <a:lnTo>
                    <a:pt x="264345" y="74756"/>
                  </a:lnTo>
                  <a:lnTo>
                    <a:pt x="325145" y="39348"/>
                  </a:lnTo>
                  <a:lnTo>
                    <a:pt x="389924" y="15431"/>
                  </a:lnTo>
                  <a:lnTo>
                    <a:pt x="458024" y="2501"/>
                  </a:lnTo>
                  <a:lnTo>
                    <a:pt x="493115" y="0"/>
                  </a:lnTo>
                  <a:lnTo>
                    <a:pt x="528790" y="57"/>
                  </a:lnTo>
                  <a:lnTo>
                    <a:pt x="928762" y="14709"/>
                  </a:lnTo>
                  <a:lnTo>
                    <a:pt x="999008" y="22317"/>
                  </a:lnTo>
                  <a:lnTo>
                    <a:pt x="1065858" y="40191"/>
                  </a:lnTo>
                  <a:lnTo>
                    <a:pt x="1128618" y="68782"/>
                  </a:lnTo>
                  <a:lnTo>
                    <a:pt x="1186592" y="108543"/>
                  </a:lnTo>
                  <a:lnTo>
                    <a:pt x="1239083" y="159925"/>
                  </a:lnTo>
                  <a:lnTo>
                    <a:pt x="1263055" y="190116"/>
                  </a:lnTo>
                  <a:lnTo>
                    <a:pt x="1285396" y="223381"/>
                  </a:lnTo>
                  <a:lnTo>
                    <a:pt x="1306019" y="259779"/>
                  </a:lnTo>
                  <a:lnTo>
                    <a:pt x="1324836" y="299364"/>
                  </a:lnTo>
                  <a:lnTo>
                    <a:pt x="1341761" y="342194"/>
                  </a:lnTo>
                  <a:lnTo>
                    <a:pt x="1356706" y="388325"/>
                  </a:lnTo>
                  <a:lnTo>
                    <a:pt x="1369585" y="437814"/>
                  </a:lnTo>
                  <a:lnTo>
                    <a:pt x="1380311" y="490717"/>
                  </a:lnTo>
                  <a:lnTo>
                    <a:pt x="1388796" y="547091"/>
                  </a:lnTo>
                  <a:lnTo>
                    <a:pt x="1394954" y="606992"/>
                  </a:lnTo>
                  <a:lnTo>
                    <a:pt x="1398698" y="670476"/>
                  </a:lnTo>
                  <a:lnTo>
                    <a:pt x="1399940" y="737602"/>
                  </a:lnTo>
                  <a:lnTo>
                    <a:pt x="1398593" y="808423"/>
                  </a:lnTo>
                  <a:lnTo>
                    <a:pt x="1394749" y="876060"/>
                  </a:lnTo>
                  <a:lnTo>
                    <a:pt x="1388356" y="940121"/>
                  </a:lnTo>
                  <a:lnTo>
                    <a:pt x="1379518" y="1000549"/>
                  </a:lnTo>
                  <a:lnTo>
                    <a:pt x="1368330" y="1057389"/>
                  </a:lnTo>
                  <a:lnTo>
                    <a:pt x="1354887" y="1110687"/>
                  </a:lnTo>
                  <a:lnTo>
                    <a:pt x="1339285" y="1160488"/>
                  </a:lnTo>
                  <a:lnTo>
                    <a:pt x="1321618" y="1206837"/>
                  </a:lnTo>
                  <a:lnTo>
                    <a:pt x="1301982" y="1249779"/>
                  </a:lnTo>
                  <a:lnTo>
                    <a:pt x="1280472" y="1289360"/>
                  </a:lnTo>
                  <a:lnTo>
                    <a:pt x="1257183" y="1325624"/>
                  </a:lnTo>
                  <a:lnTo>
                    <a:pt x="1232211" y="1358618"/>
                  </a:lnTo>
                  <a:lnTo>
                    <a:pt x="1205651" y="1388386"/>
                  </a:lnTo>
                  <a:lnTo>
                    <a:pt x="1177599" y="1414973"/>
                  </a:lnTo>
                  <a:lnTo>
                    <a:pt x="1117397" y="1458787"/>
                  </a:lnTo>
                  <a:lnTo>
                    <a:pt x="1052367" y="1490422"/>
                  </a:lnTo>
                  <a:lnTo>
                    <a:pt x="990179" y="1508571"/>
                  </a:lnTo>
                  <a:lnTo>
                    <a:pt x="599891" y="1508571"/>
                  </a:lnTo>
                  <a:lnTo>
                    <a:pt x="252047" y="1776855"/>
                  </a:lnTo>
                  <a:close/>
                </a:path>
                <a:path w="1400175" h="1777364">
                  <a:moveTo>
                    <a:pt x="599891" y="1508571"/>
                  </a:moveTo>
                  <a:lnTo>
                    <a:pt x="990179" y="1508571"/>
                  </a:lnTo>
                  <a:lnTo>
                    <a:pt x="983272" y="1510239"/>
                  </a:lnTo>
                  <a:lnTo>
                    <a:pt x="947438" y="1515830"/>
                  </a:lnTo>
                  <a:lnTo>
                    <a:pt x="910894" y="1518600"/>
                  </a:lnTo>
                  <a:lnTo>
                    <a:pt x="873674" y="1518600"/>
                  </a:lnTo>
                  <a:lnTo>
                    <a:pt x="599891" y="1508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120000">
            <a:off x="7983089" y="845339"/>
            <a:ext cx="59119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Go</a:t>
            </a:r>
            <a:r>
              <a:rPr sz="1350" b="1" spc="-6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and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882448" y="1080592"/>
            <a:ext cx="62653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explor</a:t>
            </a:r>
            <a:r>
              <a:rPr sz="1350" b="1" spc="-5" dirty="0">
                <a:latin typeface="Comic Sans MS"/>
                <a:cs typeface="Comic Sans MS"/>
              </a:rPr>
              <a:t>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7616971" y="1318553"/>
            <a:ext cx="114009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formatting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of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 rot="120000">
            <a:off x="7590737" y="1556517"/>
            <a:ext cx="1174629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100%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stacked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 rot="120000">
            <a:off x="7690123" y="1794484"/>
            <a:ext cx="959059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bar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CHART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2" name="object 12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25381" y="228516"/>
            <a:ext cx="5226050" cy="515620"/>
          </a:xfrm>
          <a:custGeom>
            <a:avLst/>
            <a:gdLst/>
            <a:ahLst/>
            <a:cxnLst/>
            <a:rect l="l" t="t" r="r" b="b"/>
            <a:pathLst>
              <a:path w="5226050" h="515620">
                <a:moveTo>
                  <a:pt x="4969027" y="515533"/>
                </a:moveTo>
                <a:lnTo>
                  <a:pt x="257766" y="515533"/>
                </a:lnTo>
                <a:lnTo>
                  <a:pt x="211433" y="511380"/>
                </a:lnTo>
                <a:lnTo>
                  <a:pt x="167823" y="499406"/>
                </a:lnTo>
                <a:lnTo>
                  <a:pt x="127667" y="480340"/>
                </a:lnTo>
                <a:lnTo>
                  <a:pt x="91690" y="454909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09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6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1" y="0"/>
                </a:lnTo>
                <a:lnTo>
                  <a:pt x="4969033" y="0"/>
                </a:lnTo>
                <a:lnTo>
                  <a:pt x="5015361" y="4152"/>
                </a:lnTo>
                <a:lnTo>
                  <a:pt x="5058970" y="16126"/>
                </a:lnTo>
                <a:lnTo>
                  <a:pt x="5099127" y="35192"/>
                </a:lnTo>
                <a:lnTo>
                  <a:pt x="5135103" y="60623"/>
                </a:lnTo>
                <a:lnTo>
                  <a:pt x="5166170" y="91690"/>
                </a:lnTo>
                <a:lnTo>
                  <a:pt x="5191601" y="127666"/>
                </a:lnTo>
                <a:lnTo>
                  <a:pt x="5210667" y="167823"/>
                </a:lnTo>
                <a:lnTo>
                  <a:pt x="5222640" y="211432"/>
                </a:lnTo>
                <a:lnTo>
                  <a:pt x="5225821" y="246913"/>
                </a:lnTo>
                <a:lnTo>
                  <a:pt x="5225821" y="268619"/>
                </a:lnTo>
                <a:lnTo>
                  <a:pt x="5210667" y="347709"/>
                </a:lnTo>
                <a:lnTo>
                  <a:pt x="5191601" y="387866"/>
                </a:lnTo>
                <a:lnTo>
                  <a:pt x="5166170" y="423842"/>
                </a:lnTo>
                <a:lnTo>
                  <a:pt x="5135103" y="454909"/>
                </a:lnTo>
                <a:lnTo>
                  <a:pt x="5099127" y="480340"/>
                </a:lnTo>
                <a:lnTo>
                  <a:pt x="5058970" y="499406"/>
                </a:lnTo>
                <a:lnTo>
                  <a:pt x="5015361" y="511380"/>
                </a:lnTo>
                <a:lnTo>
                  <a:pt x="4969027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2"/>
            <a:ext cx="9001125" cy="2439670"/>
          </a:xfrm>
          <a:custGeom>
            <a:avLst/>
            <a:gdLst/>
            <a:ahLst/>
            <a:cxnLst/>
            <a:rect l="l" t="t" r="r" b="b"/>
            <a:pathLst>
              <a:path w="9001125" h="2439670">
                <a:moveTo>
                  <a:pt x="674014" y="535051"/>
                </a:moveTo>
                <a:lnTo>
                  <a:pt x="664527" y="486257"/>
                </a:lnTo>
                <a:lnTo>
                  <a:pt x="633145" y="424611"/>
                </a:lnTo>
                <a:lnTo>
                  <a:pt x="583196" y="367842"/>
                </a:lnTo>
                <a:lnTo>
                  <a:pt x="551840" y="341604"/>
                </a:lnTo>
                <a:lnTo>
                  <a:pt x="516559" y="316979"/>
                </a:lnTo>
                <a:lnTo>
                  <a:pt x="477583" y="294093"/>
                </a:lnTo>
                <a:lnTo>
                  <a:pt x="435152" y="273062"/>
                </a:lnTo>
                <a:lnTo>
                  <a:pt x="389509" y="254025"/>
                </a:lnTo>
                <a:lnTo>
                  <a:pt x="340880" y="237109"/>
                </a:lnTo>
                <a:lnTo>
                  <a:pt x="289521" y="222440"/>
                </a:lnTo>
                <a:lnTo>
                  <a:pt x="235661" y="210159"/>
                </a:lnTo>
                <a:lnTo>
                  <a:pt x="179539" y="200380"/>
                </a:lnTo>
                <a:lnTo>
                  <a:pt x="121399" y="193230"/>
                </a:lnTo>
                <a:lnTo>
                  <a:pt x="61468" y="188849"/>
                </a:lnTo>
                <a:lnTo>
                  <a:pt x="0" y="187363"/>
                </a:lnTo>
                <a:lnTo>
                  <a:pt x="0" y="916165"/>
                </a:lnTo>
                <a:lnTo>
                  <a:pt x="61468" y="914679"/>
                </a:lnTo>
                <a:lnTo>
                  <a:pt x="121399" y="910297"/>
                </a:lnTo>
                <a:lnTo>
                  <a:pt x="179539" y="903147"/>
                </a:lnTo>
                <a:lnTo>
                  <a:pt x="235661" y="893368"/>
                </a:lnTo>
                <a:lnTo>
                  <a:pt x="289521" y="881075"/>
                </a:lnTo>
                <a:lnTo>
                  <a:pt x="340880" y="866406"/>
                </a:lnTo>
                <a:lnTo>
                  <a:pt x="389509" y="849503"/>
                </a:lnTo>
                <a:lnTo>
                  <a:pt x="435152" y="830465"/>
                </a:lnTo>
                <a:lnTo>
                  <a:pt x="477583" y="809434"/>
                </a:lnTo>
                <a:lnTo>
                  <a:pt x="516559" y="786536"/>
                </a:lnTo>
                <a:lnTo>
                  <a:pt x="551840" y="761911"/>
                </a:lnTo>
                <a:lnTo>
                  <a:pt x="583196" y="735685"/>
                </a:lnTo>
                <a:lnTo>
                  <a:pt x="610374" y="707974"/>
                </a:lnTo>
                <a:lnTo>
                  <a:pt x="651281" y="648639"/>
                </a:lnTo>
                <a:lnTo>
                  <a:pt x="672642" y="584923"/>
                </a:lnTo>
                <a:lnTo>
                  <a:pt x="674014" y="568477"/>
                </a:lnTo>
                <a:lnTo>
                  <a:pt x="674014" y="535051"/>
                </a:lnTo>
                <a:close/>
              </a:path>
              <a:path w="9001125" h="2439670">
                <a:moveTo>
                  <a:pt x="7378078" y="1182890"/>
                </a:moveTo>
                <a:lnTo>
                  <a:pt x="7374458" y="1133627"/>
                </a:lnTo>
                <a:lnTo>
                  <a:pt x="7363968" y="1086612"/>
                </a:lnTo>
                <a:lnTo>
                  <a:pt x="7347090" y="1042352"/>
                </a:lnTo>
                <a:lnTo>
                  <a:pt x="7324369" y="1001369"/>
                </a:lnTo>
                <a:lnTo>
                  <a:pt x="7296302" y="964171"/>
                </a:lnTo>
                <a:lnTo>
                  <a:pt x="7263422" y="931291"/>
                </a:lnTo>
                <a:lnTo>
                  <a:pt x="7226224" y="903224"/>
                </a:lnTo>
                <a:lnTo>
                  <a:pt x="7185241" y="880503"/>
                </a:lnTo>
                <a:lnTo>
                  <a:pt x="7140981" y="863638"/>
                </a:lnTo>
                <a:lnTo>
                  <a:pt x="7093966" y="853135"/>
                </a:lnTo>
                <a:lnTo>
                  <a:pt x="7044703" y="849515"/>
                </a:lnTo>
                <a:lnTo>
                  <a:pt x="632841" y="849515"/>
                </a:lnTo>
                <a:lnTo>
                  <a:pt x="583577" y="853135"/>
                </a:lnTo>
                <a:lnTo>
                  <a:pt x="536562" y="863638"/>
                </a:lnTo>
                <a:lnTo>
                  <a:pt x="492302" y="880503"/>
                </a:lnTo>
                <a:lnTo>
                  <a:pt x="451319" y="903224"/>
                </a:lnTo>
                <a:lnTo>
                  <a:pt x="414121" y="931291"/>
                </a:lnTo>
                <a:lnTo>
                  <a:pt x="381241" y="964171"/>
                </a:lnTo>
                <a:lnTo>
                  <a:pt x="353174" y="1001369"/>
                </a:lnTo>
                <a:lnTo>
                  <a:pt x="330454" y="1042352"/>
                </a:lnTo>
                <a:lnTo>
                  <a:pt x="313588" y="1086612"/>
                </a:lnTo>
                <a:lnTo>
                  <a:pt x="303085" y="1133627"/>
                </a:lnTo>
                <a:lnTo>
                  <a:pt x="299466" y="1182890"/>
                </a:lnTo>
                <a:lnTo>
                  <a:pt x="299466" y="2106066"/>
                </a:lnTo>
                <a:lnTo>
                  <a:pt x="303085" y="2155342"/>
                </a:lnTo>
                <a:lnTo>
                  <a:pt x="313588" y="2202357"/>
                </a:lnTo>
                <a:lnTo>
                  <a:pt x="330454" y="2246617"/>
                </a:lnTo>
                <a:lnTo>
                  <a:pt x="353174" y="2287600"/>
                </a:lnTo>
                <a:lnTo>
                  <a:pt x="381241" y="2324785"/>
                </a:lnTo>
                <a:lnTo>
                  <a:pt x="414121" y="2357678"/>
                </a:lnTo>
                <a:lnTo>
                  <a:pt x="451319" y="2385733"/>
                </a:lnTo>
                <a:lnTo>
                  <a:pt x="492302" y="2408466"/>
                </a:lnTo>
                <a:lnTo>
                  <a:pt x="536562" y="2425331"/>
                </a:lnTo>
                <a:lnTo>
                  <a:pt x="583577" y="2435834"/>
                </a:lnTo>
                <a:lnTo>
                  <a:pt x="632841" y="2439441"/>
                </a:lnTo>
                <a:lnTo>
                  <a:pt x="7044703" y="2439441"/>
                </a:lnTo>
                <a:lnTo>
                  <a:pt x="7093966" y="2435834"/>
                </a:lnTo>
                <a:lnTo>
                  <a:pt x="7140981" y="2425331"/>
                </a:lnTo>
                <a:lnTo>
                  <a:pt x="7185241" y="2408466"/>
                </a:lnTo>
                <a:lnTo>
                  <a:pt x="7226224" y="2385733"/>
                </a:lnTo>
                <a:lnTo>
                  <a:pt x="7263422" y="2357678"/>
                </a:lnTo>
                <a:lnTo>
                  <a:pt x="7296302" y="2324785"/>
                </a:lnTo>
                <a:lnTo>
                  <a:pt x="7324369" y="2287600"/>
                </a:lnTo>
                <a:lnTo>
                  <a:pt x="7347090" y="2246617"/>
                </a:lnTo>
                <a:lnTo>
                  <a:pt x="7363968" y="2202357"/>
                </a:lnTo>
                <a:lnTo>
                  <a:pt x="7374458" y="2155342"/>
                </a:lnTo>
                <a:lnTo>
                  <a:pt x="7378078" y="2106066"/>
                </a:lnTo>
                <a:lnTo>
                  <a:pt x="7378078" y="1182890"/>
                </a:lnTo>
                <a:close/>
              </a:path>
              <a:path w="9001125" h="2439670">
                <a:moveTo>
                  <a:pt x="7748587" y="0"/>
                </a:moveTo>
                <a:lnTo>
                  <a:pt x="6776021" y="0"/>
                </a:lnTo>
                <a:lnTo>
                  <a:pt x="6778244" y="46824"/>
                </a:lnTo>
                <a:lnTo>
                  <a:pt x="6784784" y="92405"/>
                </a:lnTo>
                <a:lnTo>
                  <a:pt x="6795440" y="136512"/>
                </a:lnTo>
                <a:lnTo>
                  <a:pt x="6810007" y="178955"/>
                </a:lnTo>
                <a:lnTo>
                  <a:pt x="6828269" y="219519"/>
                </a:lnTo>
                <a:lnTo>
                  <a:pt x="6850050" y="258025"/>
                </a:lnTo>
                <a:lnTo>
                  <a:pt x="6875107" y="294233"/>
                </a:lnTo>
                <a:lnTo>
                  <a:pt x="6903275" y="327977"/>
                </a:lnTo>
                <a:lnTo>
                  <a:pt x="6934327" y="359029"/>
                </a:lnTo>
                <a:lnTo>
                  <a:pt x="6968058" y="387184"/>
                </a:lnTo>
                <a:lnTo>
                  <a:pt x="7004278" y="412254"/>
                </a:lnTo>
                <a:lnTo>
                  <a:pt x="7042772" y="434022"/>
                </a:lnTo>
                <a:lnTo>
                  <a:pt x="7083349" y="452285"/>
                </a:lnTo>
                <a:lnTo>
                  <a:pt x="7125792" y="466852"/>
                </a:lnTo>
                <a:lnTo>
                  <a:pt x="7169899" y="477507"/>
                </a:lnTo>
                <a:lnTo>
                  <a:pt x="7215467" y="484047"/>
                </a:lnTo>
                <a:lnTo>
                  <a:pt x="7262304" y="486283"/>
                </a:lnTo>
                <a:lnTo>
                  <a:pt x="7309129" y="484047"/>
                </a:lnTo>
                <a:lnTo>
                  <a:pt x="7354710" y="477507"/>
                </a:lnTo>
                <a:lnTo>
                  <a:pt x="7398817" y="466852"/>
                </a:lnTo>
                <a:lnTo>
                  <a:pt x="7441260" y="452285"/>
                </a:lnTo>
                <a:lnTo>
                  <a:pt x="7481837" y="434022"/>
                </a:lnTo>
                <a:lnTo>
                  <a:pt x="7520330" y="412254"/>
                </a:lnTo>
                <a:lnTo>
                  <a:pt x="7556551" y="387184"/>
                </a:lnTo>
                <a:lnTo>
                  <a:pt x="7590282" y="359029"/>
                </a:lnTo>
                <a:lnTo>
                  <a:pt x="7621333" y="327977"/>
                </a:lnTo>
                <a:lnTo>
                  <a:pt x="7649489" y="294233"/>
                </a:lnTo>
                <a:lnTo>
                  <a:pt x="7674559" y="258025"/>
                </a:lnTo>
                <a:lnTo>
                  <a:pt x="7696327" y="219519"/>
                </a:lnTo>
                <a:lnTo>
                  <a:pt x="7714602" y="178955"/>
                </a:lnTo>
                <a:lnTo>
                  <a:pt x="7729169" y="136512"/>
                </a:lnTo>
                <a:lnTo>
                  <a:pt x="7739812" y="92405"/>
                </a:lnTo>
                <a:lnTo>
                  <a:pt x="7746365" y="46824"/>
                </a:lnTo>
                <a:lnTo>
                  <a:pt x="7748587" y="0"/>
                </a:lnTo>
                <a:close/>
              </a:path>
              <a:path w="9001125" h="2439670">
                <a:moveTo>
                  <a:pt x="9001112" y="0"/>
                </a:moveTo>
                <a:lnTo>
                  <a:pt x="8080781" y="0"/>
                </a:lnTo>
                <a:lnTo>
                  <a:pt x="8081785" y="10287"/>
                </a:lnTo>
                <a:lnTo>
                  <a:pt x="8089227" y="55892"/>
                </a:lnTo>
                <a:lnTo>
                  <a:pt x="8099463" y="100495"/>
                </a:lnTo>
                <a:lnTo>
                  <a:pt x="8112430" y="144005"/>
                </a:lnTo>
                <a:lnTo>
                  <a:pt x="8128013" y="186309"/>
                </a:lnTo>
                <a:lnTo>
                  <a:pt x="8146123" y="227317"/>
                </a:lnTo>
                <a:lnTo>
                  <a:pt x="8166659" y="266941"/>
                </a:lnTo>
                <a:lnTo>
                  <a:pt x="8189531" y="305079"/>
                </a:lnTo>
                <a:lnTo>
                  <a:pt x="8214639" y="341642"/>
                </a:lnTo>
                <a:lnTo>
                  <a:pt x="8241906" y="376542"/>
                </a:lnTo>
                <a:lnTo>
                  <a:pt x="8271218" y="409663"/>
                </a:lnTo>
                <a:lnTo>
                  <a:pt x="8302472" y="440931"/>
                </a:lnTo>
                <a:lnTo>
                  <a:pt x="8335607" y="470242"/>
                </a:lnTo>
                <a:lnTo>
                  <a:pt x="8370506" y="497509"/>
                </a:lnTo>
                <a:lnTo>
                  <a:pt x="8407070" y="522617"/>
                </a:lnTo>
                <a:lnTo>
                  <a:pt x="8445208" y="545490"/>
                </a:lnTo>
                <a:lnTo>
                  <a:pt x="8484832" y="566026"/>
                </a:lnTo>
                <a:lnTo>
                  <a:pt x="8525840" y="584136"/>
                </a:lnTo>
                <a:lnTo>
                  <a:pt x="8568144" y="599719"/>
                </a:lnTo>
                <a:lnTo>
                  <a:pt x="8611654" y="612673"/>
                </a:lnTo>
                <a:lnTo>
                  <a:pt x="8656256" y="622922"/>
                </a:lnTo>
                <a:lnTo>
                  <a:pt x="8701862" y="630364"/>
                </a:lnTo>
                <a:lnTo>
                  <a:pt x="8748382" y="634898"/>
                </a:lnTo>
                <a:lnTo>
                  <a:pt x="8795728" y="636422"/>
                </a:lnTo>
                <a:lnTo>
                  <a:pt x="8843061" y="634898"/>
                </a:lnTo>
                <a:lnTo>
                  <a:pt x="8889581" y="630364"/>
                </a:lnTo>
                <a:lnTo>
                  <a:pt x="8935199" y="622922"/>
                </a:lnTo>
                <a:lnTo>
                  <a:pt x="8979802" y="612673"/>
                </a:lnTo>
                <a:lnTo>
                  <a:pt x="9001112" y="606323"/>
                </a:lnTo>
                <a:lnTo>
                  <a:pt x="90011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0" y="5012377"/>
            <a:ext cx="8827770" cy="2188845"/>
            <a:chOff x="0" y="5012377"/>
            <a:chExt cx="8827770" cy="2188845"/>
          </a:xfrm>
        </p:grpSpPr>
        <p:sp>
          <p:nvSpPr>
            <p:cNvPr id="18" name="object 18"/>
            <p:cNvSpPr/>
            <p:nvPr/>
          </p:nvSpPr>
          <p:spPr>
            <a:xfrm>
              <a:off x="0" y="5012384"/>
              <a:ext cx="8827770" cy="2188845"/>
            </a:xfrm>
            <a:custGeom>
              <a:avLst/>
              <a:gdLst/>
              <a:ahLst/>
              <a:cxnLst/>
              <a:rect l="l" t="t" r="r" b="b"/>
              <a:pathLst>
                <a:path w="8827770" h="2188845">
                  <a:moveTo>
                    <a:pt x="8827719" y="333375"/>
                  </a:moveTo>
                  <a:lnTo>
                    <a:pt x="8824100" y="284111"/>
                  </a:lnTo>
                  <a:lnTo>
                    <a:pt x="8813597" y="237096"/>
                  </a:lnTo>
                  <a:lnTo>
                    <a:pt x="8796731" y="192836"/>
                  </a:lnTo>
                  <a:lnTo>
                    <a:pt x="8774011" y="151853"/>
                  </a:lnTo>
                  <a:lnTo>
                    <a:pt x="8745944" y="114655"/>
                  </a:lnTo>
                  <a:lnTo>
                    <a:pt x="8713064" y="81775"/>
                  </a:lnTo>
                  <a:lnTo>
                    <a:pt x="8675865" y="53708"/>
                  </a:lnTo>
                  <a:lnTo>
                    <a:pt x="8634882" y="30988"/>
                  </a:lnTo>
                  <a:lnTo>
                    <a:pt x="8590623" y="14109"/>
                  </a:lnTo>
                  <a:lnTo>
                    <a:pt x="8543607" y="3619"/>
                  </a:lnTo>
                  <a:lnTo>
                    <a:pt x="8494344" y="0"/>
                  </a:lnTo>
                  <a:lnTo>
                    <a:pt x="505637" y="0"/>
                  </a:lnTo>
                  <a:lnTo>
                    <a:pt x="456374" y="3619"/>
                  </a:lnTo>
                  <a:lnTo>
                    <a:pt x="409359" y="14109"/>
                  </a:lnTo>
                  <a:lnTo>
                    <a:pt x="365099" y="30988"/>
                  </a:lnTo>
                  <a:lnTo>
                    <a:pt x="324116" y="53708"/>
                  </a:lnTo>
                  <a:lnTo>
                    <a:pt x="286931" y="81775"/>
                  </a:lnTo>
                  <a:lnTo>
                    <a:pt x="254038" y="114655"/>
                  </a:lnTo>
                  <a:lnTo>
                    <a:pt x="225983" y="151853"/>
                  </a:lnTo>
                  <a:lnTo>
                    <a:pt x="203250" y="192836"/>
                  </a:lnTo>
                  <a:lnTo>
                    <a:pt x="186385" y="237096"/>
                  </a:lnTo>
                  <a:lnTo>
                    <a:pt x="175882" y="284111"/>
                  </a:lnTo>
                  <a:lnTo>
                    <a:pt x="172262" y="333375"/>
                  </a:lnTo>
                  <a:lnTo>
                    <a:pt x="172262" y="1134249"/>
                  </a:lnTo>
                  <a:lnTo>
                    <a:pt x="175882" y="1183513"/>
                  </a:lnTo>
                  <a:lnTo>
                    <a:pt x="186385" y="1230528"/>
                  </a:lnTo>
                  <a:lnTo>
                    <a:pt x="203250" y="1274787"/>
                  </a:lnTo>
                  <a:lnTo>
                    <a:pt x="225983" y="1315770"/>
                  </a:lnTo>
                  <a:lnTo>
                    <a:pt x="254038" y="1352969"/>
                  </a:lnTo>
                  <a:lnTo>
                    <a:pt x="265963" y="1364894"/>
                  </a:lnTo>
                  <a:lnTo>
                    <a:pt x="243636" y="1355166"/>
                  </a:lnTo>
                  <a:lnTo>
                    <a:pt x="201066" y="1338745"/>
                  </a:lnTo>
                  <a:lnTo>
                    <a:pt x="157657" y="1324089"/>
                  </a:lnTo>
                  <a:lnTo>
                    <a:pt x="113436" y="1311236"/>
                  </a:lnTo>
                  <a:lnTo>
                    <a:pt x="68465" y="1300251"/>
                  </a:lnTo>
                  <a:lnTo>
                    <a:pt x="22771" y="1291158"/>
                  </a:lnTo>
                  <a:lnTo>
                    <a:pt x="0" y="1287653"/>
                  </a:lnTo>
                  <a:lnTo>
                    <a:pt x="0" y="2188527"/>
                  </a:lnTo>
                  <a:lnTo>
                    <a:pt x="900798" y="2188527"/>
                  </a:lnTo>
                  <a:lnTo>
                    <a:pt x="897267" y="2165654"/>
                  </a:lnTo>
                  <a:lnTo>
                    <a:pt x="888174" y="2119960"/>
                  </a:lnTo>
                  <a:lnTo>
                    <a:pt x="877189" y="2074989"/>
                  </a:lnTo>
                  <a:lnTo>
                    <a:pt x="864336" y="2030780"/>
                  </a:lnTo>
                  <a:lnTo>
                    <a:pt x="849680" y="1987359"/>
                  </a:lnTo>
                  <a:lnTo>
                    <a:pt x="833259" y="1944789"/>
                  </a:lnTo>
                  <a:lnTo>
                    <a:pt x="815111" y="1903120"/>
                  </a:lnTo>
                  <a:lnTo>
                    <a:pt x="795274" y="1862378"/>
                  </a:lnTo>
                  <a:lnTo>
                    <a:pt x="773811" y="1822602"/>
                  </a:lnTo>
                  <a:lnTo>
                    <a:pt x="750760" y="1783867"/>
                  </a:lnTo>
                  <a:lnTo>
                    <a:pt x="726147" y="1746186"/>
                  </a:lnTo>
                  <a:lnTo>
                    <a:pt x="700036" y="1709623"/>
                  </a:lnTo>
                  <a:lnTo>
                    <a:pt x="672465" y="1674202"/>
                  </a:lnTo>
                  <a:lnTo>
                    <a:pt x="643470" y="1639989"/>
                  </a:lnTo>
                  <a:lnTo>
                    <a:pt x="613105" y="1607007"/>
                  </a:lnTo>
                  <a:lnTo>
                    <a:pt x="581418" y="1575320"/>
                  </a:lnTo>
                  <a:lnTo>
                    <a:pt x="548449" y="1544955"/>
                  </a:lnTo>
                  <a:lnTo>
                    <a:pt x="514223" y="1515960"/>
                  </a:lnTo>
                  <a:lnTo>
                    <a:pt x="478815" y="1488389"/>
                  </a:lnTo>
                  <a:lnTo>
                    <a:pt x="442239" y="1462278"/>
                  </a:lnTo>
                  <a:lnTo>
                    <a:pt x="438899" y="1460106"/>
                  </a:lnTo>
                  <a:lnTo>
                    <a:pt x="456374" y="1464005"/>
                  </a:lnTo>
                  <a:lnTo>
                    <a:pt x="505637" y="1467624"/>
                  </a:lnTo>
                  <a:lnTo>
                    <a:pt x="8494344" y="1467624"/>
                  </a:lnTo>
                  <a:lnTo>
                    <a:pt x="8543607" y="1464005"/>
                  </a:lnTo>
                  <a:lnTo>
                    <a:pt x="8590623" y="1453502"/>
                  </a:lnTo>
                  <a:lnTo>
                    <a:pt x="8634882" y="1436636"/>
                  </a:lnTo>
                  <a:lnTo>
                    <a:pt x="8675865" y="1413916"/>
                  </a:lnTo>
                  <a:lnTo>
                    <a:pt x="8713064" y="1385849"/>
                  </a:lnTo>
                  <a:lnTo>
                    <a:pt x="8745944" y="1352969"/>
                  </a:lnTo>
                  <a:lnTo>
                    <a:pt x="8774011" y="1315770"/>
                  </a:lnTo>
                  <a:lnTo>
                    <a:pt x="8796731" y="1274787"/>
                  </a:lnTo>
                  <a:lnTo>
                    <a:pt x="8813597" y="1230528"/>
                  </a:lnTo>
                  <a:lnTo>
                    <a:pt x="8824100" y="1183513"/>
                  </a:lnTo>
                  <a:lnTo>
                    <a:pt x="8827719" y="1134249"/>
                  </a:lnTo>
                  <a:lnTo>
                    <a:pt x="8827719" y="3333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6087" y="5145734"/>
              <a:ext cx="57150" cy="914400"/>
            </a:xfrm>
            <a:custGeom>
              <a:avLst/>
              <a:gdLst/>
              <a:ahLst/>
              <a:cxnLst/>
              <a:rect l="l" t="t" r="r" b="b"/>
              <a:pathLst>
                <a:path w="57150" h="914400">
                  <a:moveTo>
                    <a:pt x="57150" y="882040"/>
                  </a:moveTo>
                  <a:lnTo>
                    <a:pt x="32372" y="857250"/>
                  </a:lnTo>
                  <a:lnTo>
                    <a:pt x="24790" y="857250"/>
                  </a:lnTo>
                  <a:lnTo>
                    <a:pt x="0" y="882040"/>
                  </a:lnTo>
                  <a:lnTo>
                    <a:pt x="0" y="889609"/>
                  </a:lnTo>
                  <a:lnTo>
                    <a:pt x="24790" y="914400"/>
                  </a:lnTo>
                  <a:lnTo>
                    <a:pt x="32372" y="914400"/>
                  </a:lnTo>
                  <a:lnTo>
                    <a:pt x="57150" y="889609"/>
                  </a:lnTo>
                  <a:lnTo>
                    <a:pt x="57150" y="885825"/>
                  </a:lnTo>
                  <a:lnTo>
                    <a:pt x="57150" y="882040"/>
                  </a:lnTo>
                  <a:close/>
                </a:path>
                <a:path w="57150" h="914400">
                  <a:moveTo>
                    <a:pt x="57150" y="596290"/>
                  </a:moveTo>
                  <a:lnTo>
                    <a:pt x="32372" y="571500"/>
                  </a:lnTo>
                  <a:lnTo>
                    <a:pt x="24790" y="571500"/>
                  </a:lnTo>
                  <a:lnTo>
                    <a:pt x="0" y="596290"/>
                  </a:lnTo>
                  <a:lnTo>
                    <a:pt x="0" y="603859"/>
                  </a:lnTo>
                  <a:lnTo>
                    <a:pt x="24790" y="628650"/>
                  </a:lnTo>
                  <a:lnTo>
                    <a:pt x="32372" y="628650"/>
                  </a:lnTo>
                  <a:lnTo>
                    <a:pt x="57150" y="603859"/>
                  </a:lnTo>
                  <a:lnTo>
                    <a:pt x="57150" y="600075"/>
                  </a:lnTo>
                  <a:lnTo>
                    <a:pt x="57150" y="596290"/>
                  </a:lnTo>
                  <a:close/>
                </a:path>
                <a:path w="57150" h="91440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846094" y="305352"/>
            <a:ext cx="398526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100%</a:t>
            </a:r>
            <a:r>
              <a:rPr sz="2150" u="heavy" spc="-2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STACKED</a:t>
            </a:r>
            <a:r>
              <a:rPr sz="2150" u="heavy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BAR</a:t>
            </a:r>
            <a:r>
              <a:rPr sz="2150" u="heavy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CHART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4873" y="816383"/>
            <a:ext cx="702818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7900"/>
              </a:lnSpc>
              <a:spcBef>
                <a:spcPts val="100"/>
              </a:spcBef>
            </a:pPr>
            <a:r>
              <a:rPr sz="1450" spc="-5" dirty="0">
                <a:latin typeface="Comic Sans MS"/>
                <a:cs typeface="Comic Sans MS"/>
              </a:rPr>
              <a:t>A </a:t>
            </a:r>
            <a:r>
              <a:rPr sz="1450" b="1" spc="-10" dirty="0">
                <a:latin typeface="Comic Sans MS"/>
                <a:cs typeface="Comic Sans MS"/>
              </a:rPr>
              <a:t>100% stacked bar chart </a:t>
            </a:r>
            <a:r>
              <a:rPr sz="1450" spc="-5" dirty="0">
                <a:latin typeface="Comic Sans MS"/>
                <a:cs typeface="Comic Sans MS"/>
              </a:rPr>
              <a:t>is a </a:t>
            </a:r>
            <a:r>
              <a:rPr sz="1450" spc="-10" dirty="0">
                <a:latin typeface="Comic Sans MS"/>
                <a:cs typeface="Comic Sans MS"/>
              </a:rPr>
              <a:t>type </a:t>
            </a:r>
            <a:r>
              <a:rPr sz="1450" spc="-5" dirty="0">
                <a:latin typeface="Comic Sans MS"/>
                <a:cs typeface="Comic Sans MS"/>
              </a:rPr>
              <a:t>of </a:t>
            </a:r>
            <a:r>
              <a:rPr sz="1450" spc="-10" dirty="0">
                <a:latin typeface="Comic Sans MS"/>
                <a:cs typeface="Comic Sans MS"/>
              </a:rPr>
              <a:t>bar chart where each bar represents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100% </a:t>
            </a:r>
            <a:r>
              <a:rPr sz="1450" spc="-5" dirty="0">
                <a:latin typeface="Comic Sans MS"/>
                <a:cs typeface="Comic Sans MS"/>
              </a:rPr>
              <a:t>of </a:t>
            </a:r>
            <a:r>
              <a:rPr sz="1450" spc="-10" dirty="0">
                <a:latin typeface="Comic Sans MS"/>
                <a:cs typeface="Comic Sans MS"/>
              </a:rPr>
              <a:t>the total and </a:t>
            </a:r>
            <a:r>
              <a:rPr sz="1450" spc="-5" dirty="0">
                <a:latin typeface="Comic Sans MS"/>
                <a:cs typeface="Comic Sans MS"/>
              </a:rPr>
              <a:t>is </a:t>
            </a:r>
            <a:r>
              <a:rPr sz="1450" spc="-10" dirty="0">
                <a:latin typeface="Comic Sans MS"/>
                <a:cs typeface="Comic Sans MS"/>
              </a:rPr>
              <a:t>divided into parts </a:t>
            </a:r>
            <a:r>
              <a:rPr sz="1450" spc="-5" dirty="0">
                <a:latin typeface="Comic Sans MS"/>
                <a:cs typeface="Comic Sans MS"/>
              </a:rPr>
              <a:t>to </a:t>
            </a:r>
            <a:r>
              <a:rPr sz="1450" spc="-10" dirty="0">
                <a:latin typeface="Comic Sans MS"/>
                <a:cs typeface="Comic Sans MS"/>
              </a:rPr>
              <a:t>show the relative proportions </a:t>
            </a:r>
            <a:r>
              <a:rPr sz="1450" spc="-5" dirty="0">
                <a:latin typeface="Comic Sans MS"/>
                <a:cs typeface="Comic Sans MS"/>
              </a:rPr>
              <a:t>of 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different categories within that total. Each segment within </a:t>
            </a:r>
            <a:r>
              <a:rPr sz="1450" spc="-5" dirty="0">
                <a:latin typeface="Comic Sans MS"/>
                <a:cs typeface="Comic Sans MS"/>
              </a:rPr>
              <a:t>a </a:t>
            </a:r>
            <a:r>
              <a:rPr sz="1450" spc="-10" dirty="0">
                <a:latin typeface="Comic Sans MS"/>
                <a:cs typeface="Comic Sans MS"/>
              </a:rPr>
              <a:t>bar represents </a:t>
            </a:r>
            <a:r>
              <a:rPr sz="1450" spc="-5" dirty="0">
                <a:latin typeface="Comic Sans MS"/>
                <a:cs typeface="Comic Sans MS"/>
              </a:rPr>
              <a:t>a 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percentage </a:t>
            </a:r>
            <a:r>
              <a:rPr sz="1450" spc="-5" dirty="0">
                <a:latin typeface="Comic Sans MS"/>
                <a:cs typeface="Comic Sans MS"/>
              </a:rPr>
              <a:t>of </a:t>
            </a:r>
            <a:r>
              <a:rPr sz="1450" spc="-10" dirty="0">
                <a:latin typeface="Comic Sans MS"/>
                <a:cs typeface="Comic Sans MS"/>
              </a:rPr>
              <a:t>the whole, allowing for easy comparison </a:t>
            </a:r>
            <a:r>
              <a:rPr sz="1450" spc="-5" dirty="0">
                <a:latin typeface="Comic Sans MS"/>
                <a:cs typeface="Comic Sans MS"/>
              </a:rPr>
              <a:t>of </a:t>
            </a:r>
            <a:r>
              <a:rPr sz="1450" spc="-10" dirty="0">
                <a:latin typeface="Comic Sans MS"/>
                <a:cs typeface="Comic Sans MS"/>
              </a:rPr>
              <a:t>category proportions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across different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bars.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6607" y="4964644"/>
            <a:ext cx="8336280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50" b="1" spc="-5" dirty="0">
                <a:latin typeface="Comic Sans MS"/>
                <a:cs typeface="Comic Sans MS"/>
              </a:rPr>
              <a:t>When</a:t>
            </a:r>
            <a:r>
              <a:rPr sz="1250" b="1" spc="365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to</a:t>
            </a:r>
            <a:r>
              <a:rPr sz="1250" b="1" spc="37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Use:Proportional</a:t>
            </a:r>
            <a:r>
              <a:rPr sz="1250" b="1" spc="37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Comparisons:</a:t>
            </a:r>
            <a:r>
              <a:rPr sz="1250" b="1" spc="20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When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you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need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to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compare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relative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proportions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of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multiple </a:t>
            </a:r>
            <a:r>
              <a:rPr sz="1250" spc="-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categories across different groups or time periods.</a:t>
            </a: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50" b="1" spc="-5" dirty="0">
                <a:latin typeface="Comic Sans MS"/>
                <a:cs typeface="Comic Sans MS"/>
              </a:rPr>
              <a:t>Highlighting</a:t>
            </a:r>
            <a:r>
              <a:rPr sz="1250" b="1" spc="5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Distribution:</a:t>
            </a:r>
            <a:r>
              <a:rPr sz="1250" b="1" spc="-15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To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show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how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total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amount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is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distributed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among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various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categories.</a:t>
            </a:r>
            <a:endParaRPr sz="1250">
              <a:latin typeface="Comic Sans MS"/>
              <a:cs typeface="Comic Sans MS"/>
            </a:endParaRPr>
          </a:p>
          <a:p>
            <a:pPr marL="12700" marR="5080">
              <a:lnSpc>
                <a:spcPct val="150000"/>
              </a:lnSpc>
            </a:pPr>
            <a:r>
              <a:rPr sz="1250" b="1" spc="-5" dirty="0">
                <a:latin typeface="Comic Sans MS"/>
                <a:cs typeface="Comic Sans MS"/>
              </a:rPr>
              <a:t>Uniform</a:t>
            </a:r>
            <a:r>
              <a:rPr sz="1250" b="1" spc="215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Scales:</a:t>
            </a:r>
            <a:r>
              <a:rPr sz="1250" b="1" spc="4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When</a:t>
            </a:r>
            <a:r>
              <a:rPr sz="1250" spc="2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you</a:t>
            </a:r>
            <a:r>
              <a:rPr sz="1250" spc="21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want</a:t>
            </a:r>
            <a:r>
              <a:rPr sz="1250" spc="2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each</a:t>
            </a:r>
            <a:r>
              <a:rPr sz="1250" spc="2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bar</a:t>
            </a:r>
            <a:r>
              <a:rPr sz="1250" spc="2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to</a:t>
            </a:r>
            <a:r>
              <a:rPr sz="1250" spc="21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represent</a:t>
            </a:r>
            <a:r>
              <a:rPr sz="1250" spc="2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</a:t>
            </a:r>
            <a:r>
              <a:rPr sz="1250" spc="2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same</a:t>
            </a:r>
            <a:r>
              <a:rPr sz="1250" spc="21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total</a:t>
            </a:r>
            <a:r>
              <a:rPr sz="1250" spc="2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(100%),</a:t>
            </a:r>
            <a:r>
              <a:rPr sz="1250" spc="2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making</a:t>
            </a:r>
            <a:r>
              <a:rPr sz="1250" spc="2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it</a:t>
            </a:r>
            <a:r>
              <a:rPr sz="1250" spc="21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easier</a:t>
            </a:r>
            <a:r>
              <a:rPr sz="1250" spc="2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to</a:t>
            </a:r>
            <a:r>
              <a:rPr sz="1250" spc="2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compare </a:t>
            </a:r>
            <a:r>
              <a:rPr sz="1250" spc="-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proportions.</a:t>
            </a:r>
            <a:endParaRPr sz="1250">
              <a:latin typeface="Comic Sans MS"/>
              <a:cs typeface="Comic Sans M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999" y="2530798"/>
            <a:ext cx="5724524" cy="2390774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5987" y="2172011"/>
            <a:ext cx="1385137" cy="25526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79854" y="214257"/>
            <a:ext cx="6464300" cy="515620"/>
          </a:xfrm>
          <a:custGeom>
            <a:avLst/>
            <a:gdLst/>
            <a:ahLst/>
            <a:cxnLst/>
            <a:rect l="l" t="t" r="r" b="b"/>
            <a:pathLst>
              <a:path w="6464300" h="515620">
                <a:moveTo>
                  <a:pt x="6206527" y="515533"/>
                </a:moveTo>
                <a:lnTo>
                  <a:pt x="257766" y="515533"/>
                </a:lnTo>
                <a:lnTo>
                  <a:pt x="211432" y="511380"/>
                </a:lnTo>
                <a:lnTo>
                  <a:pt x="167823" y="499406"/>
                </a:lnTo>
                <a:lnTo>
                  <a:pt x="127666" y="480340"/>
                </a:lnTo>
                <a:lnTo>
                  <a:pt x="91690" y="454909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09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6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6" y="35192"/>
                </a:lnTo>
                <a:lnTo>
                  <a:pt x="167823" y="16126"/>
                </a:lnTo>
                <a:lnTo>
                  <a:pt x="211432" y="4152"/>
                </a:lnTo>
                <a:lnTo>
                  <a:pt x="257761" y="0"/>
                </a:lnTo>
                <a:lnTo>
                  <a:pt x="6206532" y="0"/>
                </a:lnTo>
                <a:lnTo>
                  <a:pt x="6252861" y="4152"/>
                </a:lnTo>
                <a:lnTo>
                  <a:pt x="6296470" y="16126"/>
                </a:lnTo>
                <a:lnTo>
                  <a:pt x="6336627" y="35192"/>
                </a:lnTo>
                <a:lnTo>
                  <a:pt x="6372603" y="60623"/>
                </a:lnTo>
                <a:lnTo>
                  <a:pt x="6403671" y="91690"/>
                </a:lnTo>
                <a:lnTo>
                  <a:pt x="6429102" y="127666"/>
                </a:lnTo>
                <a:lnTo>
                  <a:pt x="6448168" y="167823"/>
                </a:lnTo>
                <a:lnTo>
                  <a:pt x="6460141" y="211432"/>
                </a:lnTo>
                <a:lnTo>
                  <a:pt x="6464294" y="257766"/>
                </a:lnTo>
                <a:lnTo>
                  <a:pt x="6460141" y="304100"/>
                </a:lnTo>
                <a:lnTo>
                  <a:pt x="6448168" y="347709"/>
                </a:lnTo>
                <a:lnTo>
                  <a:pt x="6429102" y="387866"/>
                </a:lnTo>
                <a:lnTo>
                  <a:pt x="6403671" y="423842"/>
                </a:lnTo>
                <a:lnTo>
                  <a:pt x="6372603" y="454909"/>
                </a:lnTo>
                <a:lnTo>
                  <a:pt x="6336627" y="480340"/>
                </a:lnTo>
                <a:lnTo>
                  <a:pt x="6296470" y="499406"/>
                </a:lnTo>
                <a:lnTo>
                  <a:pt x="6252861" y="511380"/>
                </a:lnTo>
                <a:lnTo>
                  <a:pt x="6206527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51801" y="291092"/>
            <a:ext cx="452056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100%</a:t>
            </a:r>
            <a:r>
              <a:rPr sz="2150" u="heavy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STACKED</a:t>
            </a:r>
            <a:r>
              <a:rPr sz="2150" u="heavy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COLUMN</a:t>
            </a:r>
            <a:r>
              <a:rPr sz="2150" u="heavy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CHART</a:t>
            </a:r>
            <a:endParaRPr sz="2150"/>
          </a:p>
        </p:txBody>
      </p:sp>
      <p:sp>
        <p:nvSpPr>
          <p:cNvPr id="7" name="object 7"/>
          <p:cNvSpPr/>
          <p:nvPr/>
        </p:nvSpPr>
        <p:spPr>
          <a:xfrm>
            <a:off x="7660492" y="513032"/>
            <a:ext cx="1341120" cy="1638300"/>
          </a:xfrm>
          <a:custGeom>
            <a:avLst/>
            <a:gdLst/>
            <a:ahLst/>
            <a:cxnLst/>
            <a:rect l="l" t="t" r="r" b="b"/>
            <a:pathLst>
              <a:path w="1341120" h="1638300">
                <a:moveTo>
                  <a:pt x="237121" y="1637939"/>
                </a:moveTo>
                <a:lnTo>
                  <a:pt x="237121" y="1366117"/>
                </a:lnTo>
                <a:lnTo>
                  <a:pt x="209686" y="1352138"/>
                </a:lnTo>
                <a:lnTo>
                  <a:pt x="183498" y="1335778"/>
                </a:lnTo>
                <a:lnTo>
                  <a:pt x="135241" y="1294355"/>
                </a:lnTo>
                <a:lnTo>
                  <a:pt x="93118" y="1238724"/>
                </a:lnTo>
                <a:lnTo>
                  <a:pt x="74596" y="1204604"/>
                </a:lnTo>
                <a:lnTo>
                  <a:pt x="57894" y="1165762"/>
                </a:lnTo>
                <a:lnTo>
                  <a:pt x="43109" y="1121806"/>
                </a:lnTo>
                <a:lnTo>
                  <a:pt x="30335" y="1072346"/>
                </a:lnTo>
                <a:lnTo>
                  <a:pt x="19670" y="1016991"/>
                </a:lnTo>
                <a:lnTo>
                  <a:pt x="11208" y="955352"/>
                </a:lnTo>
                <a:lnTo>
                  <a:pt x="5045" y="887038"/>
                </a:lnTo>
                <a:lnTo>
                  <a:pt x="1277" y="811658"/>
                </a:lnTo>
                <a:lnTo>
                  <a:pt x="0" y="728821"/>
                </a:lnTo>
                <a:lnTo>
                  <a:pt x="1369" y="649341"/>
                </a:lnTo>
                <a:lnTo>
                  <a:pt x="5408" y="575231"/>
                </a:lnTo>
                <a:lnTo>
                  <a:pt x="12009" y="506352"/>
                </a:lnTo>
                <a:lnTo>
                  <a:pt x="21067" y="442562"/>
                </a:lnTo>
                <a:lnTo>
                  <a:pt x="32474" y="383723"/>
                </a:lnTo>
                <a:lnTo>
                  <a:pt x="46125" y="329694"/>
                </a:lnTo>
                <a:lnTo>
                  <a:pt x="61913" y="280335"/>
                </a:lnTo>
                <a:lnTo>
                  <a:pt x="79732" y="235507"/>
                </a:lnTo>
                <a:lnTo>
                  <a:pt x="99475" y="195069"/>
                </a:lnTo>
                <a:lnTo>
                  <a:pt x="121037" y="158881"/>
                </a:lnTo>
                <a:lnTo>
                  <a:pt x="144311" y="126804"/>
                </a:lnTo>
                <a:lnTo>
                  <a:pt x="195569" y="74423"/>
                </a:lnTo>
                <a:lnTo>
                  <a:pt x="252399" y="36804"/>
                </a:lnTo>
                <a:lnTo>
                  <a:pt x="313951" y="12829"/>
                </a:lnTo>
                <a:lnTo>
                  <a:pt x="379373" y="1378"/>
                </a:lnTo>
                <a:lnTo>
                  <a:pt x="413256" y="0"/>
                </a:lnTo>
                <a:lnTo>
                  <a:pt x="929631" y="0"/>
                </a:lnTo>
                <a:lnTo>
                  <a:pt x="997382" y="5608"/>
                </a:lnTo>
                <a:lnTo>
                  <a:pt x="1061558" y="23180"/>
                </a:lnTo>
                <a:lnTo>
                  <a:pt x="1121311" y="53835"/>
                </a:lnTo>
                <a:lnTo>
                  <a:pt x="1175805" y="98691"/>
                </a:lnTo>
                <a:lnTo>
                  <a:pt x="1224206" y="158867"/>
                </a:lnTo>
                <a:lnTo>
                  <a:pt x="1245860" y="195050"/>
                </a:lnTo>
                <a:lnTo>
                  <a:pt x="1265678" y="235483"/>
                </a:lnTo>
                <a:lnTo>
                  <a:pt x="1283554" y="280305"/>
                </a:lnTo>
                <a:lnTo>
                  <a:pt x="1299386" y="329656"/>
                </a:lnTo>
                <a:lnTo>
                  <a:pt x="1313068" y="383676"/>
                </a:lnTo>
                <a:lnTo>
                  <a:pt x="1324496" y="442506"/>
                </a:lnTo>
                <a:lnTo>
                  <a:pt x="1333565" y="506284"/>
                </a:lnTo>
                <a:lnTo>
                  <a:pt x="1340172" y="575151"/>
                </a:lnTo>
                <a:lnTo>
                  <a:pt x="1340632" y="583599"/>
                </a:lnTo>
                <a:lnTo>
                  <a:pt x="1340632" y="858356"/>
                </a:lnTo>
                <a:lnTo>
                  <a:pt x="1332288" y="940255"/>
                </a:lnTo>
                <a:lnTo>
                  <a:pt x="1322275" y="1000865"/>
                </a:lnTo>
                <a:lnTo>
                  <a:pt x="1309674" y="1056717"/>
                </a:lnTo>
                <a:lnTo>
                  <a:pt x="1294606" y="1107929"/>
                </a:lnTo>
                <a:lnTo>
                  <a:pt x="1277193" y="1154617"/>
                </a:lnTo>
                <a:lnTo>
                  <a:pt x="1257556" y="1196899"/>
                </a:lnTo>
                <a:lnTo>
                  <a:pt x="1235818" y="1234890"/>
                </a:lnTo>
                <a:lnTo>
                  <a:pt x="1212100" y="1268709"/>
                </a:lnTo>
                <a:lnTo>
                  <a:pt x="1186524" y="1298471"/>
                </a:lnTo>
                <a:lnTo>
                  <a:pt x="1130283" y="1346295"/>
                </a:lnTo>
                <a:lnTo>
                  <a:pt x="1068069" y="1379297"/>
                </a:lnTo>
                <a:lnTo>
                  <a:pt x="1000856" y="1398413"/>
                </a:lnTo>
                <a:lnTo>
                  <a:pt x="929617" y="1404577"/>
                </a:lnTo>
                <a:lnTo>
                  <a:pt x="517809" y="1404577"/>
                </a:lnTo>
                <a:lnTo>
                  <a:pt x="237121" y="1637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22057" y="591657"/>
            <a:ext cx="1222375" cy="121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660" algn="ctr">
              <a:lnSpc>
                <a:spcPct val="115700"/>
              </a:lnSpc>
              <a:spcBef>
                <a:spcPts val="100"/>
              </a:spcBef>
            </a:pPr>
            <a:r>
              <a:rPr sz="1350" b="1" spc="-10" dirty="0">
                <a:latin typeface="Comic Sans MS"/>
                <a:cs typeface="Comic Sans MS"/>
              </a:rPr>
              <a:t>Go and 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explore 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formatting </a:t>
            </a:r>
            <a:r>
              <a:rPr sz="1350" b="1" spc="-5" dirty="0">
                <a:latin typeface="Comic Sans MS"/>
                <a:cs typeface="Comic Sans MS"/>
              </a:rPr>
              <a:t>of </a:t>
            </a:r>
            <a:r>
              <a:rPr sz="1350" b="1" spc="-57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100%</a:t>
            </a:r>
            <a:r>
              <a:rPr sz="1350" b="1" spc="-6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Stacked </a:t>
            </a:r>
            <a:r>
              <a:rPr sz="1350" b="1" spc="-5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Column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Chart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73495" y="882812"/>
            <a:ext cx="3738879" cy="3510279"/>
          </a:xfrm>
          <a:custGeom>
            <a:avLst/>
            <a:gdLst/>
            <a:ahLst/>
            <a:cxnLst/>
            <a:rect l="l" t="t" r="r" b="b"/>
            <a:pathLst>
              <a:path w="3738879" h="3510279">
                <a:moveTo>
                  <a:pt x="3404924" y="3509845"/>
                </a:moveTo>
                <a:lnTo>
                  <a:pt x="333370" y="3509845"/>
                </a:lnTo>
                <a:lnTo>
                  <a:pt x="284111" y="3506231"/>
                </a:lnTo>
                <a:lnTo>
                  <a:pt x="237091" y="3495731"/>
                </a:lnTo>
                <a:lnTo>
                  <a:pt x="192832" y="3478861"/>
                </a:lnTo>
                <a:lnTo>
                  <a:pt x="151848" y="3456137"/>
                </a:lnTo>
                <a:lnTo>
                  <a:pt x="114656" y="3428074"/>
                </a:lnTo>
                <a:lnTo>
                  <a:pt x="81771" y="3395189"/>
                </a:lnTo>
                <a:lnTo>
                  <a:pt x="53708" y="3357997"/>
                </a:lnTo>
                <a:lnTo>
                  <a:pt x="30984" y="3317013"/>
                </a:lnTo>
                <a:lnTo>
                  <a:pt x="14114" y="3272754"/>
                </a:lnTo>
                <a:lnTo>
                  <a:pt x="3614" y="3225734"/>
                </a:lnTo>
                <a:lnTo>
                  <a:pt x="0" y="3176471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404919" y="0"/>
                </a:lnTo>
                <a:lnTo>
                  <a:pt x="3454183" y="3614"/>
                </a:lnTo>
                <a:lnTo>
                  <a:pt x="3501203" y="14114"/>
                </a:lnTo>
                <a:lnTo>
                  <a:pt x="3545462" y="30984"/>
                </a:lnTo>
                <a:lnTo>
                  <a:pt x="3586446" y="53708"/>
                </a:lnTo>
                <a:lnTo>
                  <a:pt x="3623638" y="81771"/>
                </a:lnTo>
                <a:lnTo>
                  <a:pt x="3656523" y="114656"/>
                </a:lnTo>
                <a:lnTo>
                  <a:pt x="3684586" y="151848"/>
                </a:lnTo>
                <a:lnTo>
                  <a:pt x="3707310" y="192832"/>
                </a:lnTo>
                <a:lnTo>
                  <a:pt x="3724180" y="237091"/>
                </a:lnTo>
                <a:lnTo>
                  <a:pt x="3734680" y="284111"/>
                </a:lnTo>
                <a:lnTo>
                  <a:pt x="3738294" y="333374"/>
                </a:lnTo>
                <a:lnTo>
                  <a:pt x="3738294" y="3176471"/>
                </a:lnTo>
                <a:lnTo>
                  <a:pt x="3734680" y="3225734"/>
                </a:lnTo>
                <a:lnTo>
                  <a:pt x="3724180" y="3272754"/>
                </a:lnTo>
                <a:lnTo>
                  <a:pt x="3707310" y="3317013"/>
                </a:lnTo>
                <a:lnTo>
                  <a:pt x="3684586" y="3357997"/>
                </a:lnTo>
                <a:lnTo>
                  <a:pt x="3656523" y="3395189"/>
                </a:lnTo>
                <a:lnTo>
                  <a:pt x="3623638" y="3428074"/>
                </a:lnTo>
                <a:lnTo>
                  <a:pt x="3586446" y="3456137"/>
                </a:lnTo>
                <a:lnTo>
                  <a:pt x="3545462" y="3478861"/>
                </a:lnTo>
                <a:lnTo>
                  <a:pt x="3501203" y="3495731"/>
                </a:lnTo>
                <a:lnTo>
                  <a:pt x="3454183" y="3506231"/>
                </a:lnTo>
                <a:lnTo>
                  <a:pt x="3404924" y="35098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98895" y="854758"/>
            <a:ext cx="368744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6400"/>
              </a:lnSpc>
              <a:spcBef>
                <a:spcPts val="100"/>
              </a:spcBef>
            </a:pPr>
            <a:r>
              <a:rPr sz="1650" spc="-5" dirty="0">
                <a:latin typeface="Comic Sans MS"/>
                <a:cs typeface="Comic Sans MS"/>
              </a:rPr>
              <a:t>A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100%</a:t>
            </a:r>
            <a:r>
              <a:rPr sz="1650" b="1" spc="-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stacked</a:t>
            </a:r>
            <a:r>
              <a:rPr sz="1650" b="1" spc="-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column</a:t>
            </a:r>
            <a:r>
              <a:rPr sz="1650" b="1" spc="-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chart </a:t>
            </a:r>
            <a:r>
              <a:rPr sz="1650" spc="-5" dirty="0">
                <a:latin typeface="Comic Sans MS"/>
                <a:cs typeface="Comic Sans MS"/>
              </a:rPr>
              <a:t>is 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similar</a:t>
            </a:r>
            <a:r>
              <a:rPr sz="1650" spc="-5" dirty="0">
                <a:latin typeface="Comic Sans MS"/>
                <a:cs typeface="Comic Sans MS"/>
              </a:rPr>
              <a:t> to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stacked</a:t>
            </a:r>
            <a:r>
              <a:rPr sz="1650" spc="47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</a:t>
            </a:r>
            <a:r>
              <a:rPr sz="1650" spc="47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chart,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but each column represents 100% </a:t>
            </a:r>
            <a:r>
              <a:rPr sz="1650" spc="-5" dirty="0">
                <a:latin typeface="Comic Sans MS"/>
                <a:cs typeface="Comic Sans MS"/>
              </a:rPr>
              <a:t>of 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spc="17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total,</a:t>
            </a:r>
            <a:r>
              <a:rPr sz="1650" spc="18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with</a:t>
            </a:r>
            <a:r>
              <a:rPr sz="1650" spc="17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segments</a:t>
            </a:r>
            <a:r>
              <a:rPr sz="1650" spc="1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within</a:t>
            </a:r>
            <a:r>
              <a:rPr sz="1650" spc="17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each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6400"/>
              </a:lnSpc>
              <a:spcBef>
                <a:spcPts val="100"/>
              </a:spcBef>
            </a:pPr>
            <a:r>
              <a:rPr spc="-10" dirty="0"/>
              <a:t>column</a:t>
            </a:r>
            <a:r>
              <a:rPr spc="-5" dirty="0"/>
              <a:t> </a:t>
            </a:r>
            <a:r>
              <a:rPr spc="-10" dirty="0"/>
              <a:t>representing</a:t>
            </a:r>
            <a:r>
              <a:rPr spc="-5" dirty="0"/>
              <a:t> </a:t>
            </a:r>
            <a:r>
              <a:rPr spc="-10" dirty="0"/>
              <a:t>the</a:t>
            </a:r>
            <a:r>
              <a:rPr spc="-5" dirty="0"/>
              <a:t> </a:t>
            </a:r>
            <a:r>
              <a:rPr spc="-10" dirty="0"/>
              <a:t>relative </a:t>
            </a:r>
            <a:r>
              <a:rPr spc="-5" dirty="0"/>
              <a:t> </a:t>
            </a:r>
            <a:r>
              <a:rPr spc="-10" dirty="0"/>
              <a:t>proportions </a:t>
            </a:r>
            <a:r>
              <a:rPr spc="-5" dirty="0"/>
              <a:t>of </a:t>
            </a:r>
            <a:r>
              <a:rPr spc="-10" dirty="0"/>
              <a:t>different categories. </a:t>
            </a:r>
            <a:r>
              <a:rPr spc="-5" dirty="0"/>
              <a:t> </a:t>
            </a:r>
            <a:r>
              <a:rPr spc="-10" dirty="0"/>
              <a:t>This</a:t>
            </a:r>
            <a:r>
              <a:rPr spc="-5" dirty="0"/>
              <a:t> </a:t>
            </a:r>
            <a:r>
              <a:rPr spc="-10" dirty="0"/>
              <a:t>type</a:t>
            </a:r>
            <a:r>
              <a:rPr spc="-5" dirty="0"/>
              <a:t> of</a:t>
            </a:r>
            <a:r>
              <a:rPr dirty="0"/>
              <a:t> </a:t>
            </a:r>
            <a:r>
              <a:rPr spc="-10" dirty="0"/>
              <a:t>chart</a:t>
            </a:r>
            <a:r>
              <a:rPr spc="-5" dirty="0"/>
              <a:t> </a:t>
            </a:r>
            <a:r>
              <a:rPr spc="-10" dirty="0"/>
              <a:t>allows</a:t>
            </a:r>
            <a:r>
              <a:rPr spc="-5" dirty="0"/>
              <a:t> </a:t>
            </a:r>
            <a:r>
              <a:rPr spc="-10" dirty="0"/>
              <a:t>you</a:t>
            </a:r>
            <a:r>
              <a:rPr spc="-5" dirty="0"/>
              <a:t> to </a:t>
            </a:r>
            <a:r>
              <a:rPr dirty="0"/>
              <a:t> </a:t>
            </a:r>
            <a:r>
              <a:rPr spc="-10" dirty="0"/>
              <a:t>compare</a:t>
            </a:r>
            <a:r>
              <a:rPr spc="-5" dirty="0"/>
              <a:t> </a:t>
            </a:r>
            <a:r>
              <a:rPr spc="-10" dirty="0"/>
              <a:t>the</a:t>
            </a:r>
            <a:r>
              <a:rPr spc="-5" dirty="0"/>
              <a:t> </a:t>
            </a:r>
            <a:r>
              <a:rPr spc="-10" dirty="0"/>
              <a:t>contribution</a:t>
            </a:r>
            <a:r>
              <a:rPr spc="-5" dirty="0"/>
              <a:t> of</a:t>
            </a:r>
            <a:r>
              <a:rPr dirty="0"/>
              <a:t> </a:t>
            </a:r>
            <a:r>
              <a:rPr spc="-10" dirty="0"/>
              <a:t>each </a:t>
            </a:r>
            <a:r>
              <a:rPr spc="-5" dirty="0"/>
              <a:t> </a:t>
            </a:r>
            <a:r>
              <a:rPr spc="-10" dirty="0"/>
              <a:t>category</a:t>
            </a:r>
            <a:r>
              <a:rPr spc="-5" dirty="0"/>
              <a:t> to</a:t>
            </a:r>
            <a:r>
              <a:rPr dirty="0"/>
              <a:t> </a:t>
            </a:r>
            <a:r>
              <a:rPr spc="-10" dirty="0"/>
              <a:t>the</a:t>
            </a:r>
            <a:r>
              <a:rPr spc="-5" dirty="0"/>
              <a:t> </a:t>
            </a:r>
            <a:r>
              <a:rPr spc="-10" dirty="0"/>
              <a:t>total</a:t>
            </a:r>
            <a:r>
              <a:rPr spc="475" dirty="0"/>
              <a:t> </a:t>
            </a:r>
            <a:r>
              <a:rPr spc="-10" dirty="0"/>
              <a:t>across </a:t>
            </a:r>
            <a:r>
              <a:rPr spc="-5" dirty="0"/>
              <a:t> </a:t>
            </a:r>
            <a:r>
              <a:rPr spc="-10" dirty="0"/>
              <a:t>different columns.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56365" y="4745083"/>
            <a:ext cx="8439150" cy="1699895"/>
            <a:chOff x="56365" y="4745083"/>
            <a:chExt cx="8439150" cy="1699895"/>
          </a:xfrm>
        </p:grpSpPr>
        <p:sp>
          <p:nvSpPr>
            <p:cNvPr id="13" name="object 13"/>
            <p:cNvSpPr/>
            <p:nvPr/>
          </p:nvSpPr>
          <p:spPr>
            <a:xfrm>
              <a:off x="56365" y="4745083"/>
              <a:ext cx="8439150" cy="1699895"/>
            </a:xfrm>
            <a:custGeom>
              <a:avLst/>
              <a:gdLst/>
              <a:ahLst/>
              <a:cxnLst/>
              <a:rect l="l" t="t" r="r" b="b"/>
              <a:pathLst>
                <a:path w="8439150" h="1699895">
                  <a:moveTo>
                    <a:pt x="8106468" y="1699754"/>
                  </a:moveTo>
                  <a:lnTo>
                    <a:pt x="333375" y="1699754"/>
                  </a:lnTo>
                  <a:lnTo>
                    <a:pt x="284111" y="1696139"/>
                  </a:lnTo>
                  <a:lnTo>
                    <a:pt x="237091" y="1685639"/>
                  </a:lnTo>
                  <a:lnTo>
                    <a:pt x="192832" y="1668769"/>
                  </a:lnTo>
                  <a:lnTo>
                    <a:pt x="151848" y="1646045"/>
                  </a:lnTo>
                  <a:lnTo>
                    <a:pt x="114656" y="1617983"/>
                  </a:lnTo>
                  <a:lnTo>
                    <a:pt x="81771" y="1585097"/>
                  </a:lnTo>
                  <a:lnTo>
                    <a:pt x="53708" y="1547905"/>
                  </a:lnTo>
                  <a:lnTo>
                    <a:pt x="30984" y="1506921"/>
                  </a:lnTo>
                  <a:lnTo>
                    <a:pt x="14114" y="1462662"/>
                  </a:lnTo>
                  <a:lnTo>
                    <a:pt x="3614" y="1415643"/>
                  </a:lnTo>
                  <a:lnTo>
                    <a:pt x="0" y="1366379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8106468" y="0"/>
                  </a:lnTo>
                  <a:lnTo>
                    <a:pt x="8155732" y="3614"/>
                  </a:lnTo>
                  <a:lnTo>
                    <a:pt x="8202751" y="14114"/>
                  </a:lnTo>
                  <a:lnTo>
                    <a:pt x="8247010" y="30984"/>
                  </a:lnTo>
                  <a:lnTo>
                    <a:pt x="8287994" y="53708"/>
                  </a:lnTo>
                  <a:lnTo>
                    <a:pt x="8325186" y="81771"/>
                  </a:lnTo>
                  <a:lnTo>
                    <a:pt x="8358072" y="114656"/>
                  </a:lnTo>
                  <a:lnTo>
                    <a:pt x="8386134" y="151848"/>
                  </a:lnTo>
                  <a:lnTo>
                    <a:pt x="8408858" y="192832"/>
                  </a:lnTo>
                  <a:lnTo>
                    <a:pt x="8425728" y="237091"/>
                  </a:lnTo>
                  <a:lnTo>
                    <a:pt x="8436228" y="284111"/>
                  </a:lnTo>
                  <a:lnTo>
                    <a:pt x="8439014" y="322084"/>
                  </a:lnTo>
                  <a:lnTo>
                    <a:pt x="8439014" y="1377669"/>
                  </a:lnTo>
                  <a:lnTo>
                    <a:pt x="8425728" y="1462662"/>
                  </a:lnTo>
                  <a:lnTo>
                    <a:pt x="8408858" y="1506921"/>
                  </a:lnTo>
                  <a:lnTo>
                    <a:pt x="8386134" y="1547905"/>
                  </a:lnTo>
                  <a:lnTo>
                    <a:pt x="8358072" y="1585097"/>
                  </a:lnTo>
                  <a:lnTo>
                    <a:pt x="8325186" y="1617983"/>
                  </a:lnTo>
                  <a:lnTo>
                    <a:pt x="8287994" y="1646045"/>
                  </a:lnTo>
                  <a:lnTo>
                    <a:pt x="8247010" y="1668769"/>
                  </a:lnTo>
                  <a:lnTo>
                    <a:pt x="8202751" y="1685639"/>
                  </a:lnTo>
                  <a:lnTo>
                    <a:pt x="8155732" y="1696139"/>
                  </a:lnTo>
                  <a:lnTo>
                    <a:pt x="8106468" y="16997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0187" y="4992737"/>
              <a:ext cx="57150" cy="914400"/>
            </a:xfrm>
            <a:custGeom>
              <a:avLst/>
              <a:gdLst/>
              <a:ahLst/>
              <a:cxnLst/>
              <a:rect l="l" t="t" r="r" b="b"/>
              <a:pathLst>
                <a:path w="57150" h="914400">
                  <a:moveTo>
                    <a:pt x="57150" y="882040"/>
                  </a:moveTo>
                  <a:lnTo>
                    <a:pt x="32359" y="857250"/>
                  </a:lnTo>
                  <a:lnTo>
                    <a:pt x="24777" y="857250"/>
                  </a:lnTo>
                  <a:lnTo>
                    <a:pt x="0" y="882040"/>
                  </a:lnTo>
                  <a:lnTo>
                    <a:pt x="0" y="889622"/>
                  </a:lnTo>
                  <a:lnTo>
                    <a:pt x="24777" y="914400"/>
                  </a:lnTo>
                  <a:lnTo>
                    <a:pt x="32359" y="914400"/>
                  </a:lnTo>
                  <a:lnTo>
                    <a:pt x="57150" y="889622"/>
                  </a:lnTo>
                  <a:lnTo>
                    <a:pt x="57150" y="885825"/>
                  </a:lnTo>
                  <a:lnTo>
                    <a:pt x="57150" y="882040"/>
                  </a:lnTo>
                  <a:close/>
                </a:path>
                <a:path w="57150" h="914400">
                  <a:moveTo>
                    <a:pt x="57150" y="596290"/>
                  </a:moveTo>
                  <a:lnTo>
                    <a:pt x="32359" y="571500"/>
                  </a:lnTo>
                  <a:lnTo>
                    <a:pt x="24777" y="571500"/>
                  </a:lnTo>
                  <a:lnTo>
                    <a:pt x="0" y="596290"/>
                  </a:lnTo>
                  <a:lnTo>
                    <a:pt x="0" y="603872"/>
                  </a:lnTo>
                  <a:lnTo>
                    <a:pt x="24777" y="628650"/>
                  </a:lnTo>
                  <a:lnTo>
                    <a:pt x="32359" y="628650"/>
                  </a:lnTo>
                  <a:lnTo>
                    <a:pt x="57150" y="603872"/>
                  </a:lnTo>
                  <a:lnTo>
                    <a:pt x="57150" y="600075"/>
                  </a:lnTo>
                  <a:lnTo>
                    <a:pt x="57150" y="596290"/>
                  </a:lnTo>
                  <a:close/>
                </a:path>
                <a:path w="57150" h="914400">
                  <a:moveTo>
                    <a:pt x="57150" y="24790"/>
                  </a:moveTo>
                  <a:lnTo>
                    <a:pt x="32359" y="0"/>
                  </a:lnTo>
                  <a:lnTo>
                    <a:pt x="24777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77" y="57150"/>
                  </a:lnTo>
                  <a:lnTo>
                    <a:pt x="32359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0697" y="4811650"/>
            <a:ext cx="8120380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250" b="1" spc="-5" dirty="0">
                <a:latin typeface="Comic Sans MS"/>
                <a:cs typeface="Comic Sans MS"/>
              </a:rPr>
              <a:t>When to Use</a:t>
            </a:r>
            <a:r>
              <a:rPr sz="1250" spc="-5" dirty="0">
                <a:latin typeface="Comic Sans MS"/>
                <a:cs typeface="Comic Sans MS"/>
              </a:rPr>
              <a:t>:</a:t>
            </a:r>
            <a:r>
              <a:rPr sz="1250" b="1" spc="-5" dirty="0">
                <a:latin typeface="Comic Sans MS"/>
                <a:cs typeface="Comic Sans MS"/>
              </a:rPr>
              <a:t>Proportional Comparisons: </a:t>
            </a:r>
            <a:r>
              <a:rPr sz="1250" spc="-5" dirty="0">
                <a:latin typeface="Comic Sans MS"/>
                <a:cs typeface="Comic Sans MS"/>
              </a:rPr>
              <a:t>To compare the relative proportions of multiple categories across 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different</a:t>
            </a:r>
            <a:r>
              <a:rPr sz="1250" spc="-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groups or time periods.</a:t>
            </a:r>
            <a:endParaRPr sz="1250">
              <a:latin typeface="Comic Sans MS"/>
              <a:cs typeface="Comic Sans MS"/>
            </a:endParaRPr>
          </a:p>
          <a:p>
            <a:pPr marL="12700" marR="5080" algn="just">
              <a:lnSpc>
                <a:spcPct val="150000"/>
              </a:lnSpc>
            </a:pPr>
            <a:r>
              <a:rPr sz="1250" b="1" spc="-5" dirty="0">
                <a:latin typeface="Comic Sans MS"/>
                <a:cs typeface="Comic Sans MS"/>
              </a:rPr>
              <a:t>Visualize Part-to-Whole Relationships: </a:t>
            </a:r>
            <a:r>
              <a:rPr sz="1250" spc="-5" dirty="0">
                <a:latin typeface="Comic Sans MS"/>
                <a:cs typeface="Comic Sans MS"/>
              </a:rPr>
              <a:t>To show how a total amount is distributed among various categories. </a:t>
            </a:r>
            <a:r>
              <a:rPr sz="1250" spc="-36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Uniform Scale Comparison: </a:t>
            </a:r>
            <a:r>
              <a:rPr sz="1250" spc="-5" dirty="0">
                <a:latin typeface="Comic Sans MS"/>
                <a:cs typeface="Comic Sans MS"/>
              </a:rPr>
              <a:t>When you want each column to represent the same total (100%), making it easier </a:t>
            </a:r>
            <a:r>
              <a:rPr sz="1250" spc="-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to compare proportions across categories.</a:t>
            </a:r>
            <a:endParaRPr sz="1250">
              <a:latin typeface="Comic Sans MS"/>
              <a:cs typeface="Comic Sans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65" y="822112"/>
            <a:ext cx="3371849" cy="3829049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7700" y="95465"/>
            <a:ext cx="5530850" cy="3504565"/>
          </a:xfrm>
          <a:custGeom>
            <a:avLst/>
            <a:gdLst/>
            <a:ahLst/>
            <a:cxnLst/>
            <a:rect l="l" t="t" r="r" b="b"/>
            <a:pathLst>
              <a:path w="5530850" h="3504565">
                <a:moveTo>
                  <a:pt x="3576142" y="775970"/>
                </a:moveTo>
                <a:lnTo>
                  <a:pt x="3575062" y="690778"/>
                </a:lnTo>
                <a:lnTo>
                  <a:pt x="3571824" y="611644"/>
                </a:lnTo>
                <a:lnTo>
                  <a:pt x="3566490" y="538378"/>
                </a:lnTo>
                <a:lnTo>
                  <a:pt x="3559124" y="470789"/>
                </a:lnTo>
                <a:lnTo>
                  <a:pt x="3549751" y="408686"/>
                </a:lnTo>
                <a:lnTo>
                  <a:pt x="3538448" y="351853"/>
                </a:lnTo>
                <a:lnTo>
                  <a:pt x="3525266" y="300101"/>
                </a:lnTo>
                <a:lnTo>
                  <a:pt x="3510242" y="253250"/>
                </a:lnTo>
                <a:lnTo>
                  <a:pt x="3493439" y="211086"/>
                </a:lnTo>
                <a:lnTo>
                  <a:pt x="3474897" y="173418"/>
                </a:lnTo>
                <a:lnTo>
                  <a:pt x="3454692" y="140055"/>
                </a:lnTo>
                <a:lnTo>
                  <a:pt x="3409442" y="85458"/>
                </a:lnTo>
                <a:lnTo>
                  <a:pt x="3358108" y="45720"/>
                </a:lnTo>
                <a:lnTo>
                  <a:pt x="3301123" y="19278"/>
                </a:lnTo>
                <a:lnTo>
                  <a:pt x="3238881" y="4559"/>
                </a:lnTo>
                <a:lnTo>
                  <a:pt x="3171825" y="0"/>
                </a:lnTo>
                <a:lnTo>
                  <a:pt x="361073" y="0"/>
                </a:lnTo>
                <a:lnTo>
                  <a:pt x="305231" y="4559"/>
                </a:lnTo>
                <a:lnTo>
                  <a:pt x="252082" y="19278"/>
                </a:lnTo>
                <a:lnTo>
                  <a:pt x="202272" y="45720"/>
                </a:lnTo>
                <a:lnTo>
                  <a:pt x="156451" y="85458"/>
                </a:lnTo>
                <a:lnTo>
                  <a:pt x="115252" y="140042"/>
                </a:lnTo>
                <a:lnTo>
                  <a:pt x="96596" y="173405"/>
                </a:lnTo>
                <a:lnTo>
                  <a:pt x="79324" y="211061"/>
                </a:lnTo>
                <a:lnTo>
                  <a:pt x="63538" y="253212"/>
                </a:lnTo>
                <a:lnTo>
                  <a:pt x="49301" y="300062"/>
                </a:lnTo>
                <a:lnTo>
                  <a:pt x="36703" y="351802"/>
                </a:lnTo>
                <a:lnTo>
                  <a:pt x="25831" y="408622"/>
                </a:lnTo>
                <a:lnTo>
                  <a:pt x="16738" y="470725"/>
                </a:lnTo>
                <a:lnTo>
                  <a:pt x="9537" y="538302"/>
                </a:lnTo>
                <a:lnTo>
                  <a:pt x="4292" y="611543"/>
                </a:lnTo>
                <a:lnTo>
                  <a:pt x="1092" y="690664"/>
                </a:lnTo>
                <a:lnTo>
                  <a:pt x="0" y="775843"/>
                </a:lnTo>
                <a:lnTo>
                  <a:pt x="1104" y="870127"/>
                </a:lnTo>
                <a:lnTo>
                  <a:pt x="4406" y="954862"/>
                </a:lnTo>
                <a:lnTo>
                  <a:pt x="9791" y="1030744"/>
                </a:lnTo>
                <a:lnTo>
                  <a:pt x="17183" y="1098296"/>
                </a:lnTo>
                <a:lnTo>
                  <a:pt x="26504" y="1158087"/>
                </a:lnTo>
                <a:lnTo>
                  <a:pt x="37655" y="1210652"/>
                </a:lnTo>
                <a:lnTo>
                  <a:pt x="50584" y="1256550"/>
                </a:lnTo>
                <a:lnTo>
                  <a:pt x="65176" y="1296314"/>
                </a:lnTo>
                <a:lnTo>
                  <a:pt x="99047" y="1359674"/>
                </a:lnTo>
                <a:lnTo>
                  <a:pt x="138607" y="1405115"/>
                </a:lnTo>
                <a:lnTo>
                  <a:pt x="183197" y="1437017"/>
                </a:lnTo>
                <a:lnTo>
                  <a:pt x="207175" y="1449273"/>
                </a:lnTo>
                <a:lnTo>
                  <a:pt x="207175" y="1686763"/>
                </a:lnTo>
                <a:lnTo>
                  <a:pt x="452412" y="1482864"/>
                </a:lnTo>
                <a:lnTo>
                  <a:pt x="3171825" y="1482864"/>
                </a:lnTo>
                <a:lnTo>
                  <a:pt x="3207601" y="1481658"/>
                </a:lnTo>
                <a:lnTo>
                  <a:pt x="3275279" y="1471422"/>
                </a:lnTo>
                <a:lnTo>
                  <a:pt x="3337369" y="1449616"/>
                </a:lnTo>
                <a:lnTo>
                  <a:pt x="3393389" y="1414830"/>
                </a:lnTo>
                <a:lnTo>
                  <a:pt x="3442855" y="1365681"/>
                </a:lnTo>
                <a:lnTo>
                  <a:pt x="3485286" y="1300746"/>
                </a:lnTo>
                <a:lnTo>
                  <a:pt x="3503714" y="1261935"/>
                </a:lnTo>
                <a:lnTo>
                  <a:pt x="3520198" y="1218641"/>
                </a:lnTo>
                <a:lnTo>
                  <a:pt x="3534676" y="1170711"/>
                </a:lnTo>
                <a:lnTo>
                  <a:pt x="3547097" y="1117968"/>
                </a:lnTo>
                <a:lnTo>
                  <a:pt x="3557397" y="1060234"/>
                </a:lnTo>
                <a:lnTo>
                  <a:pt x="3565512" y="997318"/>
                </a:lnTo>
                <a:lnTo>
                  <a:pt x="3571379" y="929068"/>
                </a:lnTo>
                <a:lnTo>
                  <a:pt x="3574948" y="855294"/>
                </a:lnTo>
                <a:lnTo>
                  <a:pt x="3576142" y="775970"/>
                </a:lnTo>
                <a:close/>
              </a:path>
              <a:path w="5530850" h="3504565">
                <a:moveTo>
                  <a:pt x="5530837" y="2379903"/>
                </a:moveTo>
                <a:lnTo>
                  <a:pt x="5528564" y="2333790"/>
                </a:lnTo>
                <a:lnTo>
                  <a:pt x="5523014" y="2269236"/>
                </a:lnTo>
                <a:lnTo>
                  <a:pt x="5515330" y="2208441"/>
                </a:lnTo>
                <a:lnTo>
                  <a:pt x="5505551" y="2151303"/>
                </a:lnTo>
                <a:lnTo>
                  <a:pt x="5493740" y="2097760"/>
                </a:lnTo>
                <a:lnTo>
                  <a:pt x="5479923" y="2047735"/>
                </a:lnTo>
                <a:lnTo>
                  <a:pt x="5464162" y="2001177"/>
                </a:lnTo>
                <a:lnTo>
                  <a:pt x="5446509" y="1957984"/>
                </a:lnTo>
                <a:lnTo>
                  <a:pt x="5427002" y="1918106"/>
                </a:lnTo>
                <a:lnTo>
                  <a:pt x="5405704" y="1881466"/>
                </a:lnTo>
                <a:lnTo>
                  <a:pt x="5382641" y="1847989"/>
                </a:lnTo>
                <a:lnTo>
                  <a:pt x="5357876" y="1817598"/>
                </a:lnTo>
                <a:lnTo>
                  <a:pt x="5303418" y="1765808"/>
                </a:lnTo>
                <a:lnTo>
                  <a:pt x="5242712" y="1725523"/>
                </a:lnTo>
                <a:lnTo>
                  <a:pt x="5176151" y="1696173"/>
                </a:lnTo>
                <a:lnTo>
                  <a:pt x="5104104" y="1677162"/>
                </a:lnTo>
                <a:lnTo>
                  <a:pt x="5066144" y="1671370"/>
                </a:lnTo>
                <a:lnTo>
                  <a:pt x="5026965" y="1667941"/>
                </a:lnTo>
                <a:lnTo>
                  <a:pt x="4986617" y="1666811"/>
                </a:lnTo>
                <a:lnTo>
                  <a:pt x="1253401" y="1666811"/>
                </a:lnTo>
                <a:lnTo>
                  <a:pt x="1184186" y="1671777"/>
                </a:lnTo>
                <a:lnTo>
                  <a:pt x="1117968" y="1687106"/>
                </a:lnTo>
                <a:lnTo>
                  <a:pt x="1055382" y="1713433"/>
                </a:lnTo>
                <a:lnTo>
                  <a:pt x="997115" y="1751444"/>
                </a:lnTo>
                <a:lnTo>
                  <a:pt x="943813" y="1801774"/>
                </a:lnTo>
                <a:lnTo>
                  <a:pt x="919238" y="1831759"/>
                </a:lnTo>
                <a:lnTo>
                  <a:pt x="896150" y="1865083"/>
                </a:lnTo>
                <a:lnTo>
                  <a:pt x="874636" y="1901799"/>
                </a:lnTo>
                <a:lnTo>
                  <a:pt x="854773" y="1942020"/>
                </a:lnTo>
                <a:lnTo>
                  <a:pt x="836650" y="1985810"/>
                </a:lnTo>
                <a:lnTo>
                  <a:pt x="820356" y="2033244"/>
                </a:lnTo>
                <a:lnTo>
                  <a:pt x="805967" y="2084425"/>
                </a:lnTo>
                <a:lnTo>
                  <a:pt x="793559" y="2139416"/>
                </a:lnTo>
                <a:lnTo>
                  <a:pt x="783221" y="2198306"/>
                </a:lnTo>
                <a:lnTo>
                  <a:pt x="775042" y="2261171"/>
                </a:lnTo>
                <a:lnTo>
                  <a:pt x="769099" y="2328113"/>
                </a:lnTo>
                <a:lnTo>
                  <a:pt x="765467" y="2399182"/>
                </a:lnTo>
                <a:lnTo>
                  <a:pt x="764235" y="2474493"/>
                </a:lnTo>
                <a:lnTo>
                  <a:pt x="765416" y="2553817"/>
                </a:lnTo>
                <a:lnTo>
                  <a:pt x="768896" y="2627134"/>
                </a:lnTo>
                <a:lnTo>
                  <a:pt x="774611" y="2694698"/>
                </a:lnTo>
                <a:lnTo>
                  <a:pt x="782472" y="2756763"/>
                </a:lnTo>
                <a:lnTo>
                  <a:pt x="792403" y="2813608"/>
                </a:lnTo>
                <a:lnTo>
                  <a:pt x="804341" y="2865475"/>
                </a:lnTo>
                <a:lnTo>
                  <a:pt x="818184" y="2912643"/>
                </a:lnTo>
                <a:lnTo>
                  <a:pt x="833869" y="2955353"/>
                </a:lnTo>
                <a:lnTo>
                  <a:pt x="851306" y="2993885"/>
                </a:lnTo>
                <a:lnTo>
                  <a:pt x="870432" y="3028492"/>
                </a:lnTo>
                <a:lnTo>
                  <a:pt x="913422" y="3086976"/>
                </a:lnTo>
                <a:lnTo>
                  <a:pt x="962215" y="3132899"/>
                </a:lnTo>
                <a:lnTo>
                  <a:pt x="1016177" y="3168358"/>
                </a:lnTo>
                <a:lnTo>
                  <a:pt x="1044905" y="3182810"/>
                </a:lnTo>
                <a:lnTo>
                  <a:pt x="1044905" y="3504539"/>
                </a:lnTo>
                <a:lnTo>
                  <a:pt x="1377124" y="3228327"/>
                </a:lnTo>
                <a:lnTo>
                  <a:pt x="4986617" y="3228327"/>
                </a:lnTo>
                <a:lnTo>
                  <a:pt x="5028692" y="3227108"/>
                </a:lnTo>
                <a:lnTo>
                  <a:pt x="5069497" y="3223399"/>
                </a:lnTo>
                <a:lnTo>
                  <a:pt x="5108968" y="3217164"/>
                </a:lnTo>
                <a:lnTo>
                  <a:pt x="5147030" y="3208324"/>
                </a:lnTo>
                <a:lnTo>
                  <a:pt x="5183657" y="3196844"/>
                </a:lnTo>
                <a:lnTo>
                  <a:pt x="5252339" y="3165716"/>
                </a:lnTo>
                <a:lnTo>
                  <a:pt x="5314569" y="3123336"/>
                </a:lnTo>
                <a:lnTo>
                  <a:pt x="5343131" y="3097784"/>
                </a:lnTo>
                <a:lnTo>
                  <a:pt x="5369915" y="3069259"/>
                </a:lnTo>
                <a:lnTo>
                  <a:pt x="5394871" y="3037687"/>
                </a:lnTo>
                <a:lnTo>
                  <a:pt x="5417947" y="3003042"/>
                </a:lnTo>
                <a:lnTo>
                  <a:pt x="5439080" y="2965234"/>
                </a:lnTo>
                <a:lnTo>
                  <a:pt x="5458231" y="2924238"/>
                </a:lnTo>
                <a:lnTo>
                  <a:pt x="5475325" y="2879979"/>
                </a:lnTo>
                <a:lnTo>
                  <a:pt x="5490311" y="2832417"/>
                </a:lnTo>
                <a:lnTo>
                  <a:pt x="5503151" y="2781477"/>
                </a:lnTo>
                <a:lnTo>
                  <a:pt x="5513768" y="2727121"/>
                </a:lnTo>
                <a:lnTo>
                  <a:pt x="5522125" y="2669286"/>
                </a:lnTo>
                <a:lnTo>
                  <a:pt x="5528170" y="2607932"/>
                </a:lnTo>
                <a:lnTo>
                  <a:pt x="5530837" y="2560561"/>
                </a:lnTo>
                <a:lnTo>
                  <a:pt x="5530837" y="23799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411250"/>
            <a:ext cx="3161030" cy="5789930"/>
            <a:chOff x="0" y="1411250"/>
            <a:chExt cx="3161030" cy="5789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532322"/>
              <a:ext cx="3161030" cy="1668780"/>
            </a:xfrm>
            <a:custGeom>
              <a:avLst/>
              <a:gdLst/>
              <a:ahLst/>
              <a:cxnLst/>
              <a:rect l="l" t="t" r="r" b="b"/>
              <a:pathLst>
                <a:path w="3161030" h="1668779">
                  <a:moveTo>
                    <a:pt x="1665490" y="1080008"/>
                  </a:moveTo>
                  <a:lnTo>
                    <a:pt x="1664436" y="1031900"/>
                  </a:lnTo>
                  <a:lnTo>
                    <a:pt x="1661312" y="984326"/>
                  </a:lnTo>
                  <a:lnTo>
                    <a:pt x="1656156" y="937348"/>
                  </a:lnTo>
                  <a:lnTo>
                    <a:pt x="1649006" y="890981"/>
                  </a:lnTo>
                  <a:lnTo>
                    <a:pt x="1639912" y="845299"/>
                  </a:lnTo>
                  <a:lnTo>
                    <a:pt x="1628927" y="800328"/>
                  </a:lnTo>
                  <a:lnTo>
                    <a:pt x="1616087" y="756107"/>
                  </a:lnTo>
                  <a:lnTo>
                    <a:pt x="1601419" y="712698"/>
                  </a:lnTo>
                  <a:lnTo>
                    <a:pt x="1584998" y="670128"/>
                  </a:lnTo>
                  <a:lnTo>
                    <a:pt x="1566849" y="628446"/>
                  </a:lnTo>
                  <a:lnTo>
                    <a:pt x="1547025" y="587705"/>
                  </a:lnTo>
                  <a:lnTo>
                    <a:pt x="1525549" y="547941"/>
                  </a:lnTo>
                  <a:lnTo>
                    <a:pt x="1502498" y="509193"/>
                  </a:lnTo>
                  <a:lnTo>
                    <a:pt x="1477886" y="471512"/>
                  </a:lnTo>
                  <a:lnTo>
                    <a:pt x="1451775" y="434949"/>
                  </a:lnTo>
                  <a:lnTo>
                    <a:pt x="1424203" y="399529"/>
                  </a:lnTo>
                  <a:lnTo>
                    <a:pt x="1395209" y="365315"/>
                  </a:lnTo>
                  <a:lnTo>
                    <a:pt x="1364856" y="332333"/>
                  </a:lnTo>
                  <a:lnTo>
                    <a:pt x="1333157" y="300647"/>
                  </a:lnTo>
                  <a:lnTo>
                    <a:pt x="1300187" y="270281"/>
                  </a:lnTo>
                  <a:lnTo>
                    <a:pt x="1265961" y="241300"/>
                  </a:lnTo>
                  <a:lnTo>
                    <a:pt x="1230553" y="213728"/>
                  </a:lnTo>
                  <a:lnTo>
                    <a:pt x="1193977" y="187617"/>
                  </a:lnTo>
                  <a:lnTo>
                    <a:pt x="1156309" y="163004"/>
                  </a:lnTo>
                  <a:lnTo>
                    <a:pt x="1117561" y="139941"/>
                  </a:lnTo>
                  <a:lnTo>
                    <a:pt x="1077798" y="118478"/>
                  </a:lnTo>
                  <a:lnTo>
                    <a:pt x="1037056" y="98653"/>
                  </a:lnTo>
                  <a:lnTo>
                    <a:pt x="995375" y="80505"/>
                  </a:lnTo>
                  <a:lnTo>
                    <a:pt x="952804" y="64071"/>
                  </a:lnTo>
                  <a:lnTo>
                    <a:pt x="909396" y="49415"/>
                  </a:lnTo>
                  <a:lnTo>
                    <a:pt x="865174" y="36576"/>
                  </a:lnTo>
                  <a:lnTo>
                    <a:pt x="820204" y="25577"/>
                  </a:lnTo>
                  <a:lnTo>
                    <a:pt x="774509" y="16497"/>
                  </a:lnTo>
                  <a:lnTo>
                    <a:pt x="728154" y="9347"/>
                  </a:lnTo>
                  <a:lnTo>
                    <a:pt x="681164" y="4191"/>
                  </a:lnTo>
                  <a:lnTo>
                    <a:pt x="633603" y="1054"/>
                  </a:lnTo>
                  <a:lnTo>
                    <a:pt x="585495" y="0"/>
                  </a:lnTo>
                  <a:lnTo>
                    <a:pt x="537387" y="1054"/>
                  </a:lnTo>
                  <a:lnTo>
                    <a:pt x="489813" y="4191"/>
                  </a:lnTo>
                  <a:lnTo>
                    <a:pt x="442836" y="9347"/>
                  </a:lnTo>
                  <a:lnTo>
                    <a:pt x="396468" y="16497"/>
                  </a:lnTo>
                  <a:lnTo>
                    <a:pt x="350786" y="25577"/>
                  </a:lnTo>
                  <a:lnTo>
                    <a:pt x="305816" y="36576"/>
                  </a:lnTo>
                  <a:lnTo>
                    <a:pt x="261594" y="49415"/>
                  </a:lnTo>
                  <a:lnTo>
                    <a:pt x="218186" y="64071"/>
                  </a:lnTo>
                  <a:lnTo>
                    <a:pt x="175615" y="80505"/>
                  </a:lnTo>
                  <a:lnTo>
                    <a:pt x="133934" y="98653"/>
                  </a:lnTo>
                  <a:lnTo>
                    <a:pt x="93192" y="118478"/>
                  </a:lnTo>
                  <a:lnTo>
                    <a:pt x="53428" y="139941"/>
                  </a:lnTo>
                  <a:lnTo>
                    <a:pt x="14681" y="163004"/>
                  </a:lnTo>
                  <a:lnTo>
                    <a:pt x="0" y="172593"/>
                  </a:lnTo>
                  <a:lnTo>
                    <a:pt x="0" y="1668589"/>
                  </a:lnTo>
                  <a:lnTo>
                    <a:pt x="1490891" y="1668589"/>
                  </a:lnTo>
                  <a:lnTo>
                    <a:pt x="1502498" y="1650822"/>
                  </a:lnTo>
                  <a:lnTo>
                    <a:pt x="1525549" y="1612074"/>
                  </a:lnTo>
                  <a:lnTo>
                    <a:pt x="1547025" y="1572310"/>
                  </a:lnTo>
                  <a:lnTo>
                    <a:pt x="1566849" y="1531569"/>
                  </a:lnTo>
                  <a:lnTo>
                    <a:pt x="1584998" y="1489887"/>
                  </a:lnTo>
                  <a:lnTo>
                    <a:pt x="1601419" y="1447317"/>
                  </a:lnTo>
                  <a:lnTo>
                    <a:pt x="1616087" y="1403908"/>
                  </a:lnTo>
                  <a:lnTo>
                    <a:pt x="1628927" y="1359687"/>
                  </a:lnTo>
                  <a:lnTo>
                    <a:pt x="1639912" y="1314716"/>
                  </a:lnTo>
                  <a:lnTo>
                    <a:pt x="1649006" y="1269022"/>
                  </a:lnTo>
                  <a:lnTo>
                    <a:pt x="1656156" y="1222667"/>
                  </a:lnTo>
                  <a:lnTo>
                    <a:pt x="1661312" y="1175677"/>
                  </a:lnTo>
                  <a:lnTo>
                    <a:pt x="1664436" y="1128115"/>
                  </a:lnTo>
                  <a:lnTo>
                    <a:pt x="1665490" y="1080008"/>
                  </a:lnTo>
                  <a:close/>
                </a:path>
                <a:path w="3161030" h="1668779">
                  <a:moveTo>
                    <a:pt x="3160712" y="751090"/>
                  </a:moveTo>
                  <a:lnTo>
                    <a:pt x="3154083" y="701789"/>
                  </a:lnTo>
                  <a:lnTo>
                    <a:pt x="3135388" y="657491"/>
                  </a:lnTo>
                  <a:lnTo>
                    <a:pt x="3106394" y="619963"/>
                  </a:lnTo>
                  <a:lnTo>
                    <a:pt x="3068866" y="590956"/>
                  </a:lnTo>
                  <a:lnTo>
                    <a:pt x="3024568" y="572262"/>
                  </a:lnTo>
                  <a:lnTo>
                    <a:pt x="2975267" y="565645"/>
                  </a:lnTo>
                  <a:lnTo>
                    <a:pt x="2925965" y="572262"/>
                  </a:lnTo>
                  <a:lnTo>
                    <a:pt x="2881655" y="590956"/>
                  </a:lnTo>
                  <a:lnTo>
                    <a:pt x="2844127" y="619963"/>
                  </a:lnTo>
                  <a:lnTo>
                    <a:pt x="2815132" y="657491"/>
                  </a:lnTo>
                  <a:lnTo>
                    <a:pt x="2796438" y="701789"/>
                  </a:lnTo>
                  <a:lnTo>
                    <a:pt x="2789809" y="751090"/>
                  </a:lnTo>
                  <a:lnTo>
                    <a:pt x="2796438" y="800392"/>
                  </a:lnTo>
                  <a:lnTo>
                    <a:pt x="2815132" y="844689"/>
                  </a:lnTo>
                  <a:lnTo>
                    <a:pt x="2844127" y="882230"/>
                  </a:lnTo>
                  <a:lnTo>
                    <a:pt x="2881655" y="911225"/>
                  </a:lnTo>
                  <a:lnTo>
                    <a:pt x="2925965" y="929919"/>
                  </a:lnTo>
                  <a:lnTo>
                    <a:pt x="2975267" y="936548"/>
                  </a:lnTo>
                  <a:lnTo>
                    <a:pt x="3024568" y="929919"/>
                  </a:lnTo>
                  <a:lnTo>
                    <a:pt x="3068866" y="911225"/>
                  </a:lnTo>
                  <a:lnTo>
                    <a:pt x="3106394" y="882230"/>
                  </a:lnTo>
                  <a:lnTo>
                    <a:pt x="3135388" y="844689"/>
                  </a:lnTo>
                  <a:lnTo>
                    <a:pt x="3154083" y="800392"/>
                  </a:lnTo>
                  <a:lnTo>
                    <a:pt x="3160712" y="75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24419" y="310597"/>
            <a:ext cx="5382260" cy="287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983739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-66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Comic Sans MS"/>
              <a:cs typeface="Comic Sans MS"/>
            </a:endParaRPr>
          </a:p>
          <a:p>
            <a:pPr marL="824230" marR="5080" algn="ctr">
              <a:lnSpc>
                <a:spcPct val="114900"/>
              </a:lnSpc>
              <a:spcBef>
                <a:spcPts val="5"/>
              </a:spcBef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Effective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" dirty="0">
                <a:latin typeface="Comic Sans MS"/>
                <a:cs typeface="Comic Sans MS"/>
              </a:rPr>
              <a:t> is </a:t>
            </a:r>
            <a:r>
              <a:rPr sz="1850" spc="-5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crucial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turning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into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compelling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narratives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with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07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0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1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80116" y="772661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0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20007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363" y="233716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19" h="972819">
                <a:moveTo>
                  <a:pt x="486289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5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5" y="970341"/>
                </a:lnTo>
                <a:lnTo>
                  <a:pt x="486289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468860"/>
            <a:ext cx="657224" cy="65722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250276" y="5345915"/>
            <a:ext cx="4570095" cy="589280"/>
          </a:xfrm>
          <a:custGeom>
            <a:avLst/>
            <a:gdLst/>
            <a:ahLst/>
            <a:cxnLst/>
            <a:rect l="l" t="t" r="r" b="b"/>
            <a:pathLst>
              <a:path w="4570095" h="589279">
                <a:moveTo>
                  <a:pt x="4275963" y="588775"/>
                </a:moveTo>
                <a:lnTo>
                  <a:pt x="294384" y="588775"/>
                </a:lnTo>
                <a:lnTo>
                  <a:pt x="248057" y="585108"/>
                </a:lnTo>
                <a:lnTo>
                  <a:pt x="203285" y="574325"/>
                </a:lnTo>
                <a:lnTo>
                  <a:pt x="160861" y="556752"/>
                </a:lnTo>
                <a:lnTo>
                  <a:pt x="121578" y="532719"/>
                </a:lnTo>
                <a:lnTo>
                  <a:pt x="86224" y="502551"/>
                </a:lnTo>
                <a:lnTo>
                  <a:pt x="56056" y="467197"/>
                </a:lnTo>
                <a:lnTo>
                  <a:pt x="32023" y="427913"/>
                </a:lnTo>
                <a:lnTo>
                  <a:pt x="14450" y="385490"/>
                </a:lnTo>
                <a:lnTo>
                  <a:pt x="3667" y="340718"/>
                </a:lnTo>
                <a:lnTo>
                  <a:pt x="0" y="294388"/>
                </a:lnTo>
                <a:lnTo>
                  <a:pt x="3667" y="248057"/>
                </a:lnTo>
                <a:lnTo>
                  <a:pt x="14450" y="203285"/>
                </a:lnTo>
                <a:lnTo>
                  <a:pt x="32023" y="160861"/>
                </a:lnTo>
                <a:lnTo>
                  <a:pt x="56056" y="121577"/>
                </a:lnTo>
                <a:lnTo>
                  <a:pt x="86224" y="86224"/>
                </a:lnTo>
                <a:lnTo>
                  <a:pt x="121578" y="56056"/>
                </a:lnTo>
                <a:lnTo>
                  <a:pt x="160861" y="32023"/>
                </a:lnTo>
                <a:lnTo>
                  <a:pt x="203285" y="14450"/>
                </a:lnTo>
                <a:lnTo>
                  <a:pt x="248057" y="3667"/>
                </a:lnTo>
                <a:lnTo>
                  <a:pt x="294387" y="0"/>
                </a:lnTo>
                <a:lnTo>
                  <a:pt x="4275960" y="0"/>
                </a:lnTo>
                <a:lnTo>
                  <a:pt x="4322290" y="3667"/>
                </a:lnTo>
                <a:lnTo>
                  <a:pt x="4367062" y="14450"/>
                </a:lnTo>
                <a:lnTo>
                  <a:pt x="4409486" y="32023"/>
                </a:lnTo>
                <a:lnTo>
                  <a:pt x="4448770" y="56056"/>
                </a:lnTo>
                <a:lnTo>
                  <a:pt x="4484124" y="86224"/>
                </a:lnTo>
                <a:lnTo>
                  <a:pt x="4514291" y="121577"/>
                </a:lnTo>
                <a:lnTo>
                  <a:pt x="4538325" y="160861"/>
                </a:lnTo>
                <a:lnTo>
                  <a:pt x="4555897" y="203285"/>
                </a:lnTo>
                <a:lnTo>
                  <a:pt x="4566681" y="248057"/>
                </a:lnTo>
                <a:lnTo>
                  <a:pt x="4569911" y="288870"/>
                </a:lnTo>
                <a:lnTo>
                  <a:pt x="4569911" y="299905"/>
                </a:lnTo>
                <a:lnTo>
                  <a:pt x="4566681" y="340718"/>
                </a:lnTo>
                <a:lnTo>
                  <a:pt x="4555897" y="385490"/>
                </a:lnTo>
                <a:lnTo>
                  <a:pt x="4538325" y="427913"/>
                </a:lnTo>
                <a:lnTo>
                  <a:pt x="4514291" y="467197"/>
                </a:lnTo>
                <a:lnTo>
                  <a:pt x="4484124" y="502551"/>
                </a:lnTo>
                <a:lnTo>
                  <a:pt x="4448770" y="532719"/>
                </a:lnTo>
                <a:lnTo>
                  <a:pt x="4409486" y="556752"/>
                </a:lnTo>
                <a:lnTo>
                  <a:pt x="4367062" y="574325"/>
                </a:lnTo>
                <a:lnTo>
                  <a:pt x="4322290" y="585108"/>
                </a:lnTo>
                <a:lnTo>
                  <a:pt x="4275963" y="58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b="1" u="heavy" spc="-1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404</Words>
  <Application>Microsoft Office PowerPoint</Application>
  <PresentationFormat>Custom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Comic Sans MS</vt:lpstr>
      <vt:lpstr>Times New Roman</vt:lpstr>
      <vt:lpstr>Office Theme</vt:lpstr>
      <vt:lpstr>Hii, Iam Siddhika</vt:lpstr>
      <vt:lpstr>PowerPoint Presentation</vt:lpstr>
      <vt:lpstr>  100% STACKED BAR CHART</vt:lpstr>
      <vt:lpstr>100% STACKED COLUMN 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2024-10-19T06:29:46Z</dcterms:created>
  <dcterms:modified xsi:type="dcterms:W3CDTF">2024-10-19T06:32:26Z</dcterms:modified>
</cp:coreProperties>
</file>