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1B53E-635C-4051-B5CE-496A0EE3312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9D6B-5F6B-402D-B12F-67C1AF62F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5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8893-4ADD-4E3E-9A9C-4AEA49151D4D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4178-C0A2-4A67-AB27-3866B18091D2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CDD7-189A-4C23-B661-550D36D54F6E}" type="datetime1">
              <a:rPr lang="en-US" smtClean="0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3ABE-D878-4F9A-BE5D-984F77CDDF80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C1D4-2C34-4AC3-9D44-EB9387D483DB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4276" y="251248"/>
            <a:ext cx="338836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80" y="1300916"/>
            <a:ext cx="65551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2985-9B37-4384-BE4E-7437E1CCA0D8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756" y="2948305"/>
            <a:ext cx="2756535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Comic Sans MS"/>
                <a:cs typeface="Comic Sans MS"/>
              </a:rPr>
              <a:t>SLICERS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66700"/>
              </a:lnSpc>
            </a:pPr>
            <a:r>
              <a:rPr sz="1800" dirty="0">
                <a:latin typeface="Comic Sans MS"/>
                <a:cs typeface="Comic Sans MS"/>
              </a:rPr>
              <a:t>DIFFERENCE</a:t>
            </a:r>
            <a:r>
              <a:rPr sz="1800" spc="23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BETWEEN </a:t>
            </a:r>
            <a:r>
              <a:rPr sz="1800" dirty="0">
                <a:latin typeface="Comic Sans MS"/>
                <a:cs typeface="Comic Sans MS"/>
              </a:rPr>
              <a:t>SLICER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156" y="618194"/>
            <a:ext cx="127762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all </a:t>
            </a:r>
            <a:r>
              <a:rPr sz="1350" b="1" dirty="0">
                <a:latin typeface="Comic Sans MS"/>
                <a:cs typeface="Comic Sans MS"/>
              </a:rPr>
              <a:t>styles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of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slicer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0918" y="1011149"/>
            <a:ext cx="8637270" cy="4033520"/>
            <a:chOff x="230918" y="1011149"/>
            <a:chExt cx="8637270" cy="4033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918" y="1011149"/>
              <a:ext cx="6902450" cy="843280"/>
            </a:xfrm>
            <a:custGeom>
              <a:avLst/>
              <a:gdLst/>
              <a:ahLst/>
              <a:cxnLst/>
              <a:rect l="l" t="t" r="r" b="b"/>
              <a:pathLst>
                <a:path w="6902450" h="843280">
                  <a:moveTo>
                    <a:pt x="6568914" y="843038"/>
                  </a:moveTo>
                  <a:lnTo>
                    <a:pt x="333356" y="843038"/>
                  </a:lnTo>
                  <a:lnTo>
                    <a:pt x="284111" y="839425"/>
                  </a:lnTo>
                  <a:lnTo>
                    <a:pt x="237092" y="828925"/>
                  </a:lnTo>
                  <a:lnTo>
                    <a:pt x="192833" y="812055"/>
                  </a:lnTo>
                  <a:lnTo>
                    <a:pt x="151849" y="789331"/>
                  </a:lnTo>
                  <a:lnTo>
                    <a:pt x="114657" y="761268"/>
                  </a:lnTo>
                  <a:lnTo>
                    <a:pt x="81771" y="728383"/>
                  </a:lnTo>
                  <a:lnTo>
                    <a:pt x="53709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8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9" y="151848"/>
                  </a:lnTo>
                  <a:lnTo>
                    <a:pt x="81771" y="114656"/>
                  </a:lnTo>
                  <a:lnTo>
                    <a:pt x="114657" y="81771"/>
                  </a:lnTo>
                  <a:lnTo>
                    <a:pt x="151849" y="53708"/>
                  </a:lnTo>
                  <a:lnTo>
                    <a:pt x="192833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568895" y="0"/>
                  </a:lnTo>
                  <a:lnTo>
                    <a:pt x="6618154" y="3614"/>
                  </a:lnTo>
                  <a:lnTo>
                    <a:pt x="6665169" y="14114"/>
                  </a:lnTo>
                  <a:lnTo>
                    <a:pt x="6709426" y="30984"/>
                  </a:lnTo>
                  <a:lnTo>
                    <a:pt x="6750408" y="53708"/>
                  </a:lnTo>
                  <a:lnTo>
                    <a:pt x="6787599" y="81771"/>
                  </a:lnTo>
                  <a:lnTo>
                    <a:pt x="6820483" y="114656"/>
                  </a:lnTo>
                  <a:lnTo>
                    <a:pt x="6848545" y="151848"/>
                  </a:lnTo>
                  <a:lnTo>
                    <a:pt x="6871269" y="192832"/>
                  </a:lnTo>
                  <a:lnTo>
                    <a:pt x="6888139" y="237092"/>
                  </a:lnTo>
                  <a:lnTo>
                    <a:pt x="6898640" y="284111"/>
                  </a:lnTo>
                  <a:lnTo>
                    <a:pt x="6902254" y="333374"/>
                  </a:lnTo>
                  <a:lnTo>
                    <a:pt x="6902254" y="509665"/>
                  </a:lnTo>
                  <a:lnTo>
                    <a:pt x="6898640" y="558928"/>
                  </a:lnTo>
                  <a:lnTo>
                    <a:pt x="6888139" y="605948"/>
                  </a:lnTo>
                  <a:lnTo>
                    <a:pt x="6871269" y="650207"/>
                  </a:lnTo>
                  <a:lnTo>
                    <a:pt x="6848545" y="691191"/>
                  </a:lnTo>
                  <a:lnTo>
                    <a:pt x="6820483" y="728383"/>
                  </a:lnTo>
                  <a:lnTo>
                    <a:pt x="6787599" y="761268"/>
                  </a:lnTo>
                  <a:lnTo>
                    <a:pt x="6750408" y="789331"/>
                  </a:lnTo>
                  <a:lnTo>
                    <a:pt x="6709426" y="812055"/>
                  </a:lnTo>
                  <a:lnTo>
                    <a:pt x="6665169" y="828925"/>
                  </a:lnTo>
                  <a:lnTo>
                    <a:pt x="6618154" y="839425"/>
                  </a:lnTo>
                  <a:lnTo>
                    <a:pt x="6568914" y="8430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6318" y="938003"/>
            <a:ext cx="685165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slicer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filter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Power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BI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that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allows users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segment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filter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data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dynamically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report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-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dashboard.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248" y="2722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4" y="515532"/>
                </a:moveTo>
                <a:lnTo>
                  <a:pt x="257739" y="515532"/>
                </a:lnTo>
                <a:lnTo>
                  <a:pt x="211432" y="511382"/>
                </a:lnTo>
                <a:lnTo>
                  <a:pt x="167823" y="499408"/>
                </a:lnTo>
                <a:lnTo>
                  <a:pt x="127666" y="480342"/>
                </a:lnTo>
                <a:lnTo>
                  <a:pt x="91690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17" y="0"/>
                </a:lnTo>
                <a:lnTo>
                  <a:pt x="5015354" y="4152"/>
                </a:lnTo>
                <a:lnTo>
                  <a:pt x="5058965" y="16126"/>
                </a:lnTo>
                <a:lnTo>
                  <a:pt x="5099122" y="35192"/>
                </a:lnTo>
                <a:lnTo>
                  <a:pt x="5135098" y="60623"/>
                </a:lnTo>
                <a:lnTo>
                  <a:pt x="5166165" y="91690"/>
                </a:lnTo>
                <a:lnTo>
                  <a:pt x="5191595" y="127666"/>
                </a:lnTo>
                <a:lnTo>
                  <a:pt x="5210660" y="167822"/>
                </a:lnTo>
                <a:lnTo>
                  <a:pt x="5222633" y="211432"/>
                </a:lnTo>
                <a:lnTo>
                  <a:pt x="5225822" y="247010"/>
                </a:lnTo>
                <a:lnTo>
                  <a:pt x="5225822" y="268520"/>
                </a:lnTo>
                <a:lnTo>
                  <a:pt x="5210660" y="347710"/>
                </a:lnTo>
                <a:lnTo>
                  <a:pt x="5191595" y="387867"/>
                </a:lnTo>
                <a:lnTo>
                  <a:pt x="5166165" y="423843"/>
                </a:lnTo>
                <a:lnTo>
                  <a:pt x="5135098" y="454911"/>
                </a:lnTo>
                <a:lnTo>
                  <a:pt x="5099122" y="480342"/>
                </a:lnTo>
                <a:lnTo>
                  <a:pt x="5058965" y="499408"/>
                </a:lnTo>
                <a:lnTo>
                  <a:pt x="5015354" y="511382"/>
                </a:lnTo>
                <a:lnTo>
                  <a:pt x="4969044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42725" y="2073264"/>
            <a:ext cx="6588759" cy="3101340"/>
            <a:chOff x="242725" y="2073264"/>
            <a:chExt cx="6588759" cy="3101340"/>
          </a:xfrm>
        </p:grpSpPr>
        <p:sp>
          <p:nvSpPr>
            <p:cNvPr id="12" name="object 12"/>
            <p:cNvSpPr/>
            <p:nvPr/>
          </p:nvSpPr>
          <p:spPr>
            <a:xfrm>
              <a:off x="462674" y="2073264"/>
              <a:ext cx="6041390" cy="392430"/>
            </a:xfrm>
            <a:custGeom>
              <a:avLst/>
              <a:gdLst/>
              <a:ahLst/>
              <a:cxnLst/>
              <a:rect l="l" t="t" r="r" b="b"/>
              <a:pathLst>
                <a:path w="6041390" h="392430">
                  <a:moveTo>
                    <a:pt x="5845557" y="391832"/>
                  </a:moveTo>
                  <a:lnTo>
                    <a:pt x="195916" y="391832"/>
                  </a:lnTo>
                  <a:lnTo>
                    <a:pt x="150994" y="386658"/>
                  </a:lnTo>
                  <a:lnTo>
                    <a:pt x="109757" y="371919"/>
                  </a:lnTo>
                  <a:lnTo>
                    <a:pt x="73380" y="348792"/>
                  </a:lnTo>
                  <a:lnTo>
                    <a:pt x="43040" y="318452"/>
                  </a:lnTo>
                  <a:lnTo>
                    <a:pt x="19913" y="282076"/>
                  </a:lnTo>
                  <a:lnTo>
                    <a:pt x="5174" y="240838"/>
                  </a:lnTo>
                  <a:lnTo>
                    <a:pt x="0" y="195916"/>
                  </a:lnTo>
                  <a:lnTo>
                    <a:pt x="5174" y="150994"/>
                  </a:lnTo>
                  <a:lnTo>
                    <a:pt x="19913" y="109757"/>
                  </a:lnTo>
                  <a:lnTo>
                    <a:pt x="43040" y="73380"/>
                  </a:lnTo>
                  <a:lnTo>
                    <a:pt x="73380" y="43040"/>
                  </a:lnTo>
                  <a:lnTo>
                    <a:pt x="109757" y="19913"/>
                  </a:lnTo>
                  <a:lnTo>
                    <a:pt x="150994" y="5174"/>
                  </a:lnTo>
                  <a:lnTo>
                    <a:pt x="195915" y="0"/>
                  </a:lnTo>
                  <a:lnTo>
                    <a:pt x="5845557" y="0"/>
                  </a:lnTo>
                  <a:lnTo>
                    <a:pt x="5890480" y="5174"/>
                  </a:lnTo>
                  <a:lnTo>
                    <a:pt x="5931719" y="19913"/>
                  </a:lnTo>
                  <a:lnTo>
                    <a:pt x="5968097" y="43040"/>
                  </a:lnTo>
                  <a:lnTo>
                    <a:pt x="5998439" y="73380"/>
                  </a:lnTo>
                  <a:lnTo>
                    <a:pt x="6021568" y="109757"/>
                  </a:lnTo>
                  <a:lnTo>
                    <a:pt x="6036308" y="150994"/>
                  </a:lnTo>
                  <a:lnTo>
                    <a:pt x="6041273" y="194098"/>
                  </a:lnTo>
                  <a:lnTo>
                    <a:pt x="6041273" y="197733"/>
                  </a:lnTo>
                  <a:lnTo>
                    <a:pt x="6036308" y="240838"/>
                  </a:lnTo>
                  <a:lnTo>
                    <a:pt x="6021568" y="282076"/>
                  </a:lnTo>
                  <a:lnTo>
                    <a:pt x="5998439" y="318452"/>
                  </a:lnTo>
                  <a:lnTo>
                    <a:pt x="5968097" y="348792"/>
                  </a:lnTo>
                  <a:lnTo>
                    <a:pt x="5931719" y="371919"/>
                  </a:lnTo>
                  <a:lnTo>
                    <a:pt x="5890480" y="386658"/>
                  </a:lnTo>
                  <a:lnTo>
                    <a:pt x="5845557" y="391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25" y="4269394"/>
              <a:ext cx="2371724" cy="9048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25" y="2577431"/>
              <a:ext cx="1981199" cy="15811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46077" y="2853674"/>
              <a:ext cx="3885565" cy="1866264"/>
            </a:xfrm>
            <a:custGeom>
              <a:avLst/>
              <a:gdLst/>
              <a:ahLst/>
              <a:cxnLst/>
              <a:rect l="l" t="t" r="r" b="b"/>
              <a:pathLst>
                <a:path w="3885565" h="1866264">
                  <a:moveTo>
                    <a:pt x="3554178" y="1865939"/>
                  </a:moveTo>
                  <a:lnTo>
                    <a:pt x="333387" y="1865939"/>
                  </a:lnTo>
                  <a:lnTo>
                    <a:pt x="284120" y="1862325"/>
                  </a:lnTo>
                  <a:lnTo>
                    <a:pt x="237098" y="1851824"/>
                  </a:lnTo>
                  <a:lnTo>
                    <a:pt x="192837" y="1834954"/>
                  </a:lnTo>
                  <a:lnTo>
                    <a:pt x="151852" y="1812229"/>
                  </a:lnTo>
                  <a:lnTo>
                    <a:pt x="114658" y="1784165"/>
                  </a:lnTo>
                  <a:lnTo>
                    <a:pt x="81772" y="1751279"/>
                  </a:lnTo>
                  <a:lnTo>
                    <a:pt x="53709" y="1714085"/>
                  </a:lnTo>
                  <a:lnTo>
                    <a:pt x="30984" y="1673099"/>
                  </a:lnTo>
                  <a:lnTo>
                    <a:pt x="14114" y="1628838"/>
                  </a:lnTo>
                  <a:lnTo>
                    <a:pt x="3614" y="1581816"/>
                  </a:lnTo>
                  <a:lnTo>
                    <a:pt x="0" y="153255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9" y="151848"/>
                  </a:lnTo>
                  <a:lnTo>
                    <a:pt x="81772" y="114656"/>
                  </a:lnTo>
                  <a:lnTo>
                    <a:pt x="114658" y="81771"/>
                  </a:lnTo>
                  <a:lnTo>
                    <a:pt x="151852" y="53708"/>
                  </a:lnTo>
                  <a:lnTo>
                    <a:pt x="192837" y="30984"/>
                  </a:lnTo>
                  <a:lnTo>
                    <a:pt x="237098" y="14114"/>
                  </a:lnTo>
                  <a:lnTo>
                    <a:pt x="284120" y="3614"/>
                  </a:lnTo>
                  <a:lnTo>
                    <a:pt x="333386" y="0"/>
                  </a:lnTo>
                  <a:lnTo>
                    <a:pt x="3554179" y="0"/>
                  </a:lnTo>
                  <a:lnTo>
                    <a:pt x="3603437" y="3614"/>
                  </a:lnTo>
                  <a:lnTo>
                    <a:pt x="3650453" y="14114"/>
                  </a:lnTo>
                  <a:lnTo>
                    <a:pt x="3694709" y="30984"/>
                  </a:lnTo>
                  <a:lnTo>
                    <a:pt x="3735691" y="53708"/>
                  </a:lnTo>
                  <a:lnTo>
                    <a:pt x="3772882" y="81771"/>
                  </a:lnTo>
                  <a:lnTo>
                    <a:pt x="3805767" y="114656"/>
                  </a:lnTo>
                  <a:lnTo>
                    <a:pt x="3833829" y="151848"/>
                  </a:lnTo>
                  <a:lnTo>
                    <a:pt x="3856553" y="192832"/>
                  </a:lnTo>
                  <a:lnTo>
                    <a:pt x="3873423" y="237091"/>
                  </a:lnTo>
                  <a:lnTo>
                    <a:pt x="3883923" y="284111"/>
                  </a:lnTo>
                  <a:lnTo>
                    <a:pt x="3884949" y="298091"/>
                  </a:lnTo>
                  <a:lnTo>
                    <a:pt x="3884949" y="1567835"/>
                  </a:lnTo>
                  <a:lnTo>
                    <a:pt x="3873423" y="1628838"/>
                  </a:lnTo>
                  <a:lnTo>
                    <a:pt x="3856553" y="1673099"/>
                  </a:lnTo>
                  <a:lnTo>
                    <a:pt x="3833829" y="1714085"/>
                  </a:lnTo>
                  <a:lnTo>
                    <a:pt x="3805767" y="1751279"/>
                  </a:lnTo>
                  <a:lnTo>
                    <a:pt x="3772882" y="1784165"/>
                  </a:lnTo>
                  <a:lnTo>
                    <a:pt x="3735691" y="1812229"/>
                  </a:lnTo>
                  <a:lnTo>
                    <a:pt x="3694709" y="1834954"/>
                  </a:lnTo>
                  <a:lnTo>
                    <a:pt x="3650453" y="1851824"/>
                  </a:lnTo>
                  <a:lnTo>
                    <a:pt x="3603437" y="1862325"/>
                  </a:lnTo>
                  <a:lnTo>
                    <a:pt x="3554178" y="1865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7527" y="3396599"/>
              <a:ext cx="66675" cy="66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7527" y="4120499"/>
              <a:ext cx="66675" cy="6667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21105" y="349112"/>
            <a:ext cx="121539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SLICERS</a:t>
            </a: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0918" y="5321777"/>
            <a:ext cx="3305190" cy="147635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6861" y="2130954"/>
            <a:ext cx="6261735" cy="249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Slicers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take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many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formats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including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lists,</a:t>
            </a:r>
            <a:r>
              <a:rPr sz="1550" b="1" spc="-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dropdowns,</a:t>
            </a:r>
            <a:r>
              <a:rPr sz="1550" b="1" spc="-4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tiles.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mic Sans MS"/>
              <a:cs typeface="Comic Sans MS"/>
            </a:endParaRPr>
          </a:p>
          <a:p>
            <a:pPr marL="2437130">
              <a:lnSpc>
                <a:spcPct val="100000"/>
              </a:lnSpc>
            </a:pPr>
            <a:r>
              <a:rPr sz="1550" b="1" spc="-10" dirty="0">
                <a:latin typeface="Comic Sans MS"/>
                <a:cs typeface="Comic Sans MS"/>
              </a:rPr>
              <a:t>Purpose:</a:t>
            </a:r>
            <a:endParaRPr sz="1550">
              <a:latin typeface="Comic Sans MS"/>
              <a:cs typeface="Comic Sans MS"/>
            </a:endParaRPr>
          </a:p>
          <a:p>
            <a:pPr marL="2770505" marR="5080">
              <a:lnSpc>
                <a:spcPct val="153200"/>
              </a:lnSpc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quickly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easily</a:t>
            </a:r>
            <a:r>
              <a:rPr sz="1550" spc="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filter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210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spc="-10" dirty="0">
                <a:latin typeface="Comic Sans MS"/>
                <a:cs typeface="Comic Sans MS"/>
              </a:rPr>
              <a:t>report.</a:t>
            </a:r>
            <a:endParaRPr sz="1550">
              <a:latin typeface="Comic Sans MS"/>
              <a:cs typeface="Comic Sans MS"/>
            </a:endParaRPr>
          </a:p>
          <a:p>
            <a:pPr marL="2770505" marR="5080">
              <a:lnSpc>
                <a:spcPct val="153200"/>
              </a:lnSpc>
              <a:tabLst>
                <a:tab pos="3152140" algn="l"/>
                <a:tab pos="3972560" algn="l"/>
                <a:tab pos="4320540" algn="l"/>
                <a:tab pos="5469255" algn="l"/>
                <a:tab pos="5951220" algn="l"/>
              </a:tabLst>
            </a:pP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provide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an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interactive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way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for </a:t>
            </a:r>
            <a:r>
              <a:rPr sz="1550" dirty="0">
                <a:latin typeface="Comic Sans MS"/>
                <a:cs typeface="Comic Sans MS"/>
              </a:rPr>
              <a:t>users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explore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data.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8787" y="927682"/>
            <a:ext cx="1854200" cy="3580765"/>
            <a:chOff x="7118787" y="927682"/>
            <a:chExt cx="1854200" cy="3580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787" y="2088550"/>
              <a:ext cx="18192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72096" y="927682"/>
              <a:ext cx="1301115" cy="1120140"/>
            </a:xfrm>
            <a:custGeom>
              <a:avLst/>
              <a:gdLst/>
              <a:ahLst/>
              <a:cxnLst/>
              <a:rect l="l" t="t" r="r" b="b"/>
              <a:pathLst>
                <a:path w="1301115" h="1120139">
                  <a:moveTo>
                    <a:pt x="157636" y="1119868"/>
                  </a:moveTo>
                  <a:lnTo>
                    <a:pt x="165226" y="913180"/>
                  </a:lnTo>
                  <a:lnTo>
                    <a:pt x="134890" y="895497"/>
                  </a:lnTo>
                  <a:lnTo>
                    <a:pt x="106918" y="873818"/>
                  </a:lnTo>
                  <a:lnTo>
                    <a:pt x="59147" y="815821"/>
                  </a:lnTo>
                  <a:lnTo>
                    <a:pt x="39888" y="778176"/>
                  </a:lnTo>
                  <a:lnTo>
                    <a:pt x="24074" y="733883"/>
                  </a:lnTo>
                  <a:lnTo>
                    <a:pt x="11974" y="682279"/>
                  </a:lnTo>
                  <a:lnTo>
                    <a:pt x="3860" y="622701"/>
                  </a:lnTo>
                  <a:lnTo>
                    <a:pt x="0" y="554485"/>
                  </a:lnTo>
                  <a:lnTo>
                    <a:pt x="669" y="476906"/>
                  </a:lnTo>
                  <a:lnTo>
                    <a:pt x="5422" y="405014"/>
                  </a:lnTo>
                  <a:lnTo>
                    <a:pt x="14012" y="339642"/>
                  </a:lnTo>
                  <a:lnTo>
                    <a:pt x="26208" y="280614"/>
                  </a:lnTo>
                  <a:lnTo>
                    <a:pt x="41781" y="227756"/>
                  </a:lnTo>
                  <a:lnTo>
                    <a:pt x="60501" y="180893"/>
                  </a:lnTo>
                  <a:lnTo>
                    <a:pt x="82140" y="139849"/>
                  </a:lnTo>
                  <a:lnTo>
                    <a:pt x="106468" y="104450"/>
                  </a:lnTo>
                  <a:lnTo>
                    <a:pt x="133255" y="74520"/>
                  </a:lnTo>
                  <a:lnTo>
                    <a:pt x="193291" y="30369"/>
                  </a:lnTo>
                  <a:lnTo>
                    <a:pt x="260414" y="5995"/>
                  </a:lnTo>
                  <a:lnTo>
                    <a:pt x="332762" y="0"/>
                  </a:lnTo>
                  <a:lnTo>
                    <a:pt x="997133" y="24336"/>
                  </a:lnTo>
                  <a:lnTo>
                    <a:pt x="1071323" y="35700"/>
                  </a:lnTo>
                  <a:lnTo>
                    <a:pt x="1138272" y="64986"/>
                  </a:lnTo>
                  <a:lnTo>
                    <a:pt x="1196124" y="113459"/>
                  </a:lnTo>
                  <a:lnTo>
                    <a:pt x="1221070" y="145287"/>
                  </a:lnTo>
                  <a:lnTo>
                    <a:pt x="1243059" y="182386"/>
                  </a:lnTo>
                  <a:lnTo>
                    <a:pt x="1261864" y="224916"/>
                  </a:lnTo>
                  <a:lnTo>
                    <a:pt x="1277258" y="273035"/>
                  </a:lnTo>
                  <a:lnTo>
                    <a:pt x="1289014" y="326902"/>
                  </a:lnTo>
                  <a:lnTo>
                    <a:pt x="1296903" y="386674"/>
                  </a:lnTo>
                  <a:lnTo>
                    <a:pt x="1300700" y="452511"/>
                  </a:lnTo>
                  <a:lnTo>
                    <a:pt x="1300175" y="524570"/>
                  </a:lnTo>
                  <a:lnTo>
                    <a:pt x="1295644" y="590519"/>
                  </a:lnTo>
                  <a:lnTo>
                    <a:pt x="1287225" y="650848"/>
                  </a:lnTo>
                  <a:lnTo>
                    <a:pt x="1275140" y="705605"/>
                  </a:lnTo>
                  <a:lnTo>
                    <a:pt x="1259606" y="754901"/>
                  </a:lnTo>
                  <a:lnTo>
                    <a:pt x="1240840" y="798845"/>
                  </a:lnTo>
                  <a:lnTo>
                    <a:pt x="1219060" y="837547"/>
                  </a:lnTo>
                  <a:lnTo>
                    <a:pt x="1194482" y="871118"/>
                  </a:lnTo>
                  <a:lnTo>
                    <a:pt x="1167325" y="899667"/>
                  </a:lnTo>
                  <a:lnTo>
                    <a:pt x="1106139" y="942140"/>
                  </a:lnTo>
                  <a:lnTo>
                    <a:pt x="377580" y="950244"/>
                  </a:lnTo>
                  <a:lnTo>
                    <a:pt x="157636" y="1119868"/>
                  </a:lnTo>
                  <a:close/>
                </a:path>
                <a:path w="1301115" h="1120139">
                  <a:moveTo>
                    <a:pt x="962369" y="971665"/>
                  </a:moveTo>
                  <a:lnTo>
                    <a:pt x="377580" y="950244"/>
                  </a:lnTo>
                  <a:lnTo>
                    <a:pt x="1086891" y="950244"/>
                  </a:lnTo>
                  <a:lnTo>
                    <a:pt x="1072546" y="956284"/>
                  </a:lnTo>
                  <a:lnTo>
                    <a:pt x="1037242" y="965846"/>
                  </a:lnTo>
                  <a:lnTo>
                    <a:pt x="1000444" y="970936"/>
                  </a:lnTo>
                  <a:lnTo>
                    <a:pt x="962369" y="971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8075112" y="1344888"/>
            <a:ext cx="49483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got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1" name="object 11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5381" y="228516"/>
            <a:ext cx="5066665" cy="896619"/>
          </a:xfrm>
          <a:custGeom>
            <a:avLst/>
            <a:gdLst/>
            <a:ahLst/>
            <a:cxnLst/>
            <a:rect l="l" t="t" r="r" b="b"/>
            <a:pathLst>
              <a:path w="5066665" h="896619">
                <a:moveTo>
                  <a:pt x="4732708" y="896532"/>
                </a:moveTo>
                <a:lnTo>
                  <a:pt x="333362" y="896532"/>
                </a:lnTo>
                <a:lnTo>
                  <a:pt x="284111" y="892918"/>
                </a:lnTo>
                <a:lnTo>
                  <a:pt x="237092" y="882418"/>
                </a:lnTo>
                <a:lnTo>
                  <a:pt x="192832" y="865548"/>
                </a:lnTo>
                <a:lnTo>
                  <a:pt x="151848" y="842824"/>
                </a:lnTo>
                <a:lnTo>
                  <a:pt x="114656" y="814762"/>
                </a:lnTo>
                <a:lnTo>
                  <a:pt x="81771" y="781876"/>
                </a:lnTo>
                <a:lnTo>
                  <a:pt x="53708" y="744684"/>
                </a:lnTo>
                <a:lnTo>
                  <a:pt x="30984" y="703700"/>
                </a:lnTo>
                <a:lnTo>
                  <a:pt x="14114" y="659441"/>
                </a:lnTo>
                <a:lnTo>
                  <a:pt x="3614" y="612422"/>
                </a:lnTo>
                <a:lnTo>
                  <a:pt x="0" y="563158"/>
                </a:lnTo>
                <a:lnTo>
                  <a:pt x="0" y="333375"/>
                </a:lnTo>
                <a:lnTo>
                  <a:pt x="3614" y="284112"/>
                </a:lnTo>
                <a:lnTo>
                  <a:pt x="14114" y="237092"/>
                </a:lnTo>
                <a:lnTo>
                  <a:pt x="30984" y="192833"/>
                </a:lnTo>
                <a:lnTo>
                  <a:pt x="53708" y="151849"/>
                </a:lnTo>
                <a:lnTo>
                  <a:pt x="81771" y="114657"/>
                </a:lnTo>
                <a:lnTo>
                  <a:pt x="114656" y="81771"/>
                </a:lnTo>
                <a:lnTo>
                  <a:pt x="151848" y="53709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732696" y="0"/>
                </a:lnTo>
                <a:lnTo>
                  <a:pt x="4781963" y="3614"/>
                </a:lnTo>
                <a:lnTo>
                  <a:pt x="4828985" y="14114"/>
                </a:lnTo>
                <a:lnTo>
                  <a:pt x="4873246" y="30984"/>
                </a:lnTo>
                <a:lnTo>
                  <a:pt x="4914232" y="53709"/>
                </a:lnTo>
                <a:lnTo>
                  <a:pt x="4951426" y="81771"/>
                </a:lnTo>
                <a:lnTo>
                  <a:pt x="4984312" y="114657"/>
                </a:lnTo>
                <a:lnTo>
                  <a:pt x="5012376" y="151849"/>
                </a:lnTo>
                <a:lnTo>
                  <a:pt x="5035101" y="192833"/>
                </a:lnTo>
                <a:lnTo>
                  <a:pt x="5051971" y="237092"/>
                </a:lnTo>
                <a:lnTo>
                  <a:pt x="5062471" y="284112"/>
                </a:lnTo>
                <a:lnTo>
                  <a:pt x="5066086" y="333375"/>
                </a:lnTo>
                <a:lnTo>
                  <a:pt x="5066086" y="563158"/>
                </a:lnTo>
                <a:lnTo>
                  <a:pt x="5062471" y="612422"/>
                </a:lnTo>
                <a:lnTo>
                  <a:pt x="5051971" y="659441"/>
                </a:lnTo>
                <a:lnTo>
                  <a:pt x="5035101" y="703700"/>
                </a:lnTo>
                <a:lnTo>
                  <a:pt x="5012376" y="744684"/>
                </a:lnTo>
                <a:lnTo>
                  <a:pt x="4984312" y="781876"/>
                </a:lnTo>
                <a:lnTo>
                  <a:pt x="4951426" y="814762"/>
                </a:lnTo>
                <a:lnTo>
                  <a:pt x="4914232" y="842824"/>
                </a:lnTo>
                <a:lnTo>
                  <a:pt x="4873246" y="865548"/>
                </a:lnTo>
                <a:lnTo>
                  <a:pt x="4828985" y="882418"/>
                </a:lnTo>
                <a:lnTo>
                  <a:pt x="4781963" y="892918"/>
                </a:lnTo>
                <a:lnTo>
                  <a:pt x="4732708" y="896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5080" indent="-255270">
              <a:lnSpc>
                <a:spcPct val="116300"/>
              </a:lnSpc>
              <a:spcBef>
                <a:spcPts val="100"/>
              </a:spcBef>
            </a:pPr>
            <a:r>
              <a:rPr dirty="0"/>
              <a:t>DIFFERENCE</a:t>
            </a:r>
            <a:r>
              <a:rPr spc="-120" dirty="0"/>
              <a:t> </a:t>
            </a:r>
            <a:r>
              <a:rPr dirty="0"/>
              <a:t>BETWEEN</a:t>
            </a:r>
            <a:r>
              <a:rPr spc="-120" dirty="0"/>
              <a:t> </a:t>
            </a:r>
            <a:r>
              <a:rPr u="none" spc="-120" dirty="0"/>
              <a:t> </a:t>
            </a:r>
            <a:r>
              <a:rPr dirty="0"/>
              <a:t>SLICER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FILTER</a:t>
            </a: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288" y="3437077"/>
            <a:ext cx="6772290" cy="27717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01288" y="1315007"/>
            <a:ext cx="6917690" cy="1931670"/>
            <a:chOff x="201288" y="1315007"/>
            <a:chExt cx="6917690" cy="1931670"/>
          </a:xfrm>
        </p:grpSpPr>
        <p:sp>
          <p:nvSpPr>
            <p:cNvPr id="19" name="object 19"/>
            <p:cNvSpPr/>
            <p:nvPr/>
          </p:nvSpPr>
          <p:spPr>
            <a:xfrm>
              <a:off x="201288" y="1315007"/>
              <a:ext cx="6917690" cy="1931670"/>
            </a:xfrm>
            <a:custGeom>
              <a:avLst/>
              <a:gdLst/>
              <a:ahLst/>
              <a:cxnLst/>
              <a:rect l="l" t="t" r="r" b="b"/>
              <a:pathLst>
                <a:path w="6917690" h="1931670">
                  <a:moveTo>
                    <a:pt x="6584108" y="1931569"/>
                  </a:moveTo>
                  <a:lnTo>
                    <a:pt x="333376" y="1931569"/>
                  </a:lnTo>
                  <a:lnTo>
                    <a:pt x="284112" y="1927954"/>
                  </a:lnTo>
                  <a:lnTo>
                    <a:pt x="237092" y="1917454"/>
                  </a:lnTo>
                  <a:lnTo>
                    <a:pt x="192832" y="1900584"/>
                  </a:lnTo>
                  <a:lnTo>
                    <a:pt x="151848" y="1877859"/>
                  </a:lnTo>
                  <a:lnTo>
                    <a:pt x="114656" y="1849797"/>
                  </a:lnTo>
                  <a:lnTo>
                    <a:pt x="81771" y="1816912"/>
                  </a:lnTo>
                  <a:lnTo>
                    <a:pt x="53708" y="1779720"/>
                  </a:lnTo>
                  <a:lnTo>
                    <a:pt x="30984" y="1738737"/>
                  </a:lnTo>
                  <a:lnTo>
                    <a:pt x="14114" y="1694479"/>
                  </a:lnTo>
                  <a:lnTo>
                    <a:pt x="3614" y="1647461"/>
                  </a:lnTo>
                  <a:lnTo>
                    <a:pt x="0" y="159820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2" y="3614"/>
                  </a:lnTo>
                  <a:lnTo>
                    <a:pt x="333376" y="0"/>
                  </a:lnTo>
                  <a:lnTo>
                    <a:pt x="6584108" y="0"/>
                  </a:lnTo>
                  <a:lnTo>
                    <a:pt x="6633374" y="3614"/>
                  </a:lnTo>
                  <a:lnTo>
                    <a:pt x="6680396" y="14114"/>
                  </a:lnTo>
                  <a:lnTo>
                    <a:pt x="6724658" y="30984"/>
                  </a:lnTo>
                  <a:lnTo>
                    <a:pt x="6765643" y="53708"/>
                  </a:lnTo>
                  <a:lnTo>
                    <a:pt x="6802837" y="81771"/>
                  </a:lnTo>
                  <a:lnTo>
                    <a:pt x="6835724" y="114656"/>
                  </a:lnTo>
                  <a:lnTo>
                    <a:pt x="6863787" y="151848"/>
                  </a:lnTo>
                  <a:lnTo>
                    <a:pt x="6886512" y="192832"/>
                  </a:lnTo>
                  <a:lnTo>
                    <a:pt x="6903383" y="237092"/>
                  </a:lnTo>
                  <a:lnTo>
                    <a:pt x="6913883" y="284111"/>
                  </a:lnTo>
                  <a:lnTo>
                    <a:pt x="6917498" y="333374"/>
                  </a:lnTo>
                  <a:lnTo>
                    <a:pt x="6917498" y="1598200"/>
                  </a:lnTo>
                  <a:lnTo>
                    <a:pt x="6913883" y="1647461"/>
                  </a:lnTo>
                  <a:lnTo>
                    <a:pt x="6903383" y="1694479"/>
                  </a:lnTo>
                  <a:lnTo>
                    <a:pt x="6886512" y="1738737"/>
                  </a:lnTo>
                  <a:lnTo>
                    <a:pt x="6863787" y="1779720"/>
                  </a:lnTo>
                  <a:lnTo>
                    <a:pt x="6835724" y="1816912"/>
                  </a:lnTo>
                  <a:lnTo>
                    <a:pt x="6802837" y="1849797"/>
                  </a:lnTo>
                  <a:lnTo>
                    <a:pt x="6765643" y="1877859"/>
                  </a:lnTo>
                  <a:lnTo>
                    <a:pt x="6724658" y="1900584"/>
                  </a:lnTo>
                  <a:lnTo>
                    <a:pt x="6680396" y="1917454"/>
                  </a:lnTo>
                  <a:lnTo>
                    <a:pt x="6633374" y="1927954"/>
                  </a:lnTo>
                  <a:lnTo>
                    <a:pt x="6584108" y="1931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688" y="1476932"/>
              <a:ext cx="66675" cy="66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88" y="2391332"/>
              <a:ext cx="66675" cy="666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Slicer</a:t>
            </a:r>
            <a:r>
              <a:rPr dirty="0"/>
              <a:t>:</a:t>
            </a:r>
            <a:r>
              <a:rPr spc="185" dirty="0"/>
              <a:t> </a:t>
            </a:r>
            <a:r>
              <a:rPr dirty="0"/>
              <a:t>A</a:t>
            </a:r>
            <a:r>
              <a:rPr spc="190" dirty="0"/>
              <a:t> </a:t>
            </a:r>
            <a:r>
              <a:rPr dirty="0"/>
              <a:t>visual</a:t>
            </a:r>
            <a:r>
              <a:rPr spc="185" dirty="0"/>
              <a:t> </a:t>
            </a:r>
            <a:r>
              <a:rPr dirty="0"/>
              <a:t>tool</a:t>
            </a:r>
            <a:r>
              <a:rPr spc="190" dirty="0"/>
              <a:t> </a:t>
            </a:r>
            <a:r>
              <a:rPr dirty="0"/>
              <a:t>that</a:t>
            </a:r>
            <a:r>
              <a:rPr spc="185" dirty="0"/>
              <a:t> </a:t>
            </a:r>
            <a:r>
              <a:rPr dirty="0"/>
              <a:t>allows</a:t>
            </a:r>
            <a:r>
              <a:rPr spc="190" dirty="0"/>
              <a:t> </a:t>
            </a:r>
            <a:r>
              <a:rPr dirty="0"/>
              <a:t>users</a:t>
            </a:r>
            <a:r>
              <a:rPr spc="185" dirty="0"/>
              <a:t> </a:t>
            </a:r>
            <a:r>
              <a:rPr dirty="0"/>
              <a:t>to</a:t>
            </a:r>
            <a:r>
              <a:rPr spc="190" dirty="0"/>
              <a:t> </a:t>
            </a:r>
            <a:r>
              <a:rPr dirty="0"/>
              <a:t>filter</a:t>
            </a:r>
            <a:r>
              <a:rPr spc="185" dirty="0"/>
              <a:t> </a:t>
            </a:r>
            <a:r>
              <a:rPr dirty="0"/>
              <a:t>data</a:t>
            </a:r>
            <a:r>
              <a:rPr spc="190" dirty="0"/>
              <a:t> </a:t>
            </a:r>
            <a:r>
              <a:rPr dirty="0"/>
              <a:t>on</a:t>
            </a:r>
            <a:r>
              <a:rPr spc="185" dirty="0"/>
              <a:t> </a:t>
            </a:r>
            <a:r>
              <a:rPr dirty="0"/>
              <a:t>a</a:t>
            </a:r>
            <a:r>
              <a:rPr spc="190" dirty="0"/>
              <a:t> </a:t>
            </a:r>
            <a:r>
              <a:rPr dirty="0"/>
              <a:t>report</a:t>
            </a:r>
            <a:r>
              <a:rPr spc="185" dirty="0"/>
              <a:t> </a:t>
            </a:r>
            <a:r>
              <a:rPr dirty="0"/>
              <a:t>page.</a:t>
            </a:r>
            <a:r>
              <a:rPr spc="190" dirty="0"/>
              <a:t> </a:t>
            </a:r>
            <a:r>
              <a:rPr spc="-25" dirty="0"/>
              <a:t>It </a:t>
            </a:r>
            <a:r>
              <a:rPr dirty="0"/>
              <a:t>provides</a:t>
            </a:r>
            <a:r>
              <a:rPr spc="-3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10" dirty="0"/>
              <a:t>interactive</a:t>
            </a:r>
            <a:r>
              <a:rPr spc="-25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select</a:t>
            </a:r>
            <a:r>
              <a:rPr spc="-25" dirty="0"/>
              <a:t> </a:t>
            </a:r>
            <a:r>
              <a:rPr dirty="0"/>
              <a:t>values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see</a:t>
            </a:r>
            <a:r>
              <a:rPr spc="-30" dirty="0"/>
              <a:t> </a:t>
            </a:r>
            <a:r>
              <a:rPr dirty="0"/>
              <a:t>changes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other</a:t>
            </a:r>
            <a:r>
              <a:rPr spc="-25" dirty="0"/>
              <a:t> </a:t>
            </a:r>
            <a:r>
              <a:rPr spc="-10" dirty="0"/>
              <a:t>visuals 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those</a:t>
            </a:r>
            <a:r>
              <a:rPr spc="-50" dirty="0"/>
              <a:t> </a:t>
            </a:r>
            <a:r>
              <a:rPr spc="-10" dirty="0"/>
              <a:t>selections.</a:t>
            </a:r>
          </a:p>
          <a:p>
            <a:pPr marL="12700" marR="5080" algn="just">
              <a:lnSpc>
                <a:spcPct val="137900"/>
              </a:lnSpc>
            </a:pPr>
            <a:r>
              <a:rPr b="1" dirty="0">
                <a:latin typeface="Comic Sans MS"/>
                <a:cs typeface="Comic Sans MS"/>
              </a:rPr>
              <a:t>Filter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broader</a:t>
            </a:r>
            <a:r>
              <a:rPr spc="35" dirty="0"/>
              <a:t> </a:t>
            </a:r>
            <a:r>
              <a:rPr dirty="0"/>
              <a:t>term</a:t>
            </a:r>
            <a:r>
              <a:rPr spc="30" dirty="0"/>
              <a:t> </a:t>
            </a:r>
            <a:r>
              <a:rPr dirty="0"/>
              <a:t>that</a:t>
            </a:r>
            <a:r>
              <a:rPr spc="35" dirty="0"/>
              <a:t> </a:t>
            </a:r>
            <a:r>
              <a:rPr dirty="0"/>
              <a:t>can</a:t>
            </a:r>
            <a:r>
              <a:rPr spc="30" dirty="0"/>
              <a:t> </a:t>
            </a:r>
            <a:r>
              <a:rPr dirty="0"/>
              <a:t>refer</a:t>
            </a:r>
            <a:r>
              <a:rPr spc="3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any</a:t>
            </a:r>
            <a:r>
              <a:rPr spc="35" dirty="0"/>
              <a:t> </a:t>
            </a:r>
            <a:r>
              <a:rPr dirty="0"/>
              <a:t>method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restricting</a:t>
            </a:r>
            <a:r>
              <a:rPr spc="3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25" dirty="0"/>
              <a:t>in </a:t>
            </a:r>
            <a:r>
              <a:rPr dirty="0"/>
              <a:t>Power</a:t>
            </a:r>
            <a:r>
              <a:rPr spc="-50" dirty="0"/>
              <a:t> </a:t>
            </a:r>
            <a:r>
              <a:rPr dirty="0"/>
              <a:t>BI,</a:t>
            </a:r>
            <a:r>
              <a:rPr spc="-55" dirty="0"/>
              <a:t> </a:t>
            </a:r>
            <a:r>
              <a:rPr spc="-10" dirty="0"/>
              <a:t>including</a:t>
            </a:r>
            <a:r>
              <a:rPr spc="-50" dirty="0"/>
              <a:t> </a:t>
            </a:r>
            <a:r>
              <a:rPr dirty="0"/>
              <a:t>filters</a:t>
            </a:r>
            <a:r>
              <a:rPr spc="-50" dirty="0"/>
              <a:t> </a:t>
            </a:r>
            <a:r>
              <a:rPr dirty="0"/>
              <a:t>applied</a:t>
            </a:r>
            <a:r>
              <a:rPr spc="-50" dirty="0"/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visual,</a:t>
            </a:r>
            <a:r>
              <a:rPr spc="-50" dirty="0"/>
              <a:t> </a:t>
            </a:r>
            <a:r>
              <a:rPr dirty="0"/>
              <a:t>page,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report</a:t>
            </a:r>
            <a:r>
              <a:rPr spc="-50" dirty="0"/>
              <a:t> </a:t>
            </a:r>
            <a:r>
              <a:rPr dirty="0"/>
              <a:t>level.</a:t>
            </a:r>
            <a:r>
              <a:rPr spc="-50" dirty="0"/>
              <a:t> </a:t>
            </a:r>
            <a:r>
              <a:rPr spc="-10" dirty="0"/>
              <a:t>Filters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visualizations</a:t>
            </a:r>
            <a:r>
              <a:rPr spc="-35" dirty="0"/>
              <a:t> </a:t>
            </a:r>
            <a:r>
              <a:rPr dirty="0"/>
              <a:t>pane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don't</a:t>
            </a:r>
            <a:r>
              <a:rPr spc="-35" dirty="0"/>
              <a:t> </a:t>
            </a:r>
            <a:r>
              <a:rPr dirty="0"/>
              <a:t>require</a:t>
            </a:r>
            <a:r>
              <a:rPr spc="-40" dirty="0"/>
              <a:t> </a:t>
            </a:r>
            <a:r>
              <a:rPr dirty="0"/>
              <a:t>user</a:t>
            </a:r>
            <a:r>
              <a:rPr spc="-40" dirty="0"/>
              <a:t> </a:t>
            </a:r>
            <a:r>
              <a:rPr spc="-10" dirty="0"/>
              <a:t>interaction.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72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SLICERS</vt:lpstr>
      <vt:lpstr>DIFFERENCE BETWEEN  SLICER AND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2024-09-29T07:43:49Z</dcterms:created>
  <dcterms:modified xsi:type="dcterms:W3CDTF">2024-10-08T15:38:55Z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