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567B7-14CC-4FD1-8D03-65BF7D59829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DC16-B1CB-47E1-9A40-37B3676E1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1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2166-06C2-43D8-BEE2-5F0FF7FF5EB4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1C79-634B-490B-9540-2E75D923909F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0540-8532-4D18-9A9A-F2FFB2F52A06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94DD-8DD1-4197-8484-B26F1177E50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5B73-A522-43EE-827D-B9ACD6D83951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5889" y="226677"/>
            <a:ext cx="1900040" cy="40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4632960" cy="367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0663-5B62-4811-B139-68D8E762CD95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3982" y="1622088"/>
            <a:ext cx="2532283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sz="3150" u="none" spc="10" dirty="0"/>
              <a:t> </a:t>
            </a:r>
            <a:r>
              <a:rPr lang="en-US" sz="3150" u="none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30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5" y="1261534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757" y="2518042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spc="-75" dirty="0"/>
              <a:t> </a:t>
            </a:r>
            <a:r>
              <a:rPr spc="-25" dirty="0"/>
              <a:t>DAX</a:t>
            </a: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pc="-25" dirty="0"/>
          </a:p>
          <a:p>
            <a:pPr marL="366395">
              <a:lnSpc>
                <a:spcPct val="100000"/>
              </a:lnSpc>
            </a:pPr>
            <a:r>
              <a:rPr sz="1900" b="0" dirty="0">
                <a:latin typeface="Comic Sans MS"/>
                <a:cs typeface="Comic Sans MS"/>
              </a:rPr>
              <a:t>COMMON</a:t>
            </a:r>
            <a:r>
              <a:rPr sz="1900" b="0" spc="-40" dirty="0">
                <a:latin typeface="Comic Sans MS"/>
                <a:cs typeface="Comic Sans MS"/>
              </a:rPr>
              <a:t> </a:t>
            </a:r>
            <a:r>
              <a:rPr sz="1900" b="0" dirty="0">
                <a:latin typeface="Comic Sans MS"/>
                <a:cs typeface="Comic Sans MS"/>
              </a:rPr>
              <a:t>FUNCTION</a:t>
            </a:r>
            <a:r>
              <a:rPr sz="1900" b="0" spc="-30" dirty="0">
                <a:latin typeface="Comic Sans MS"/>
                <a:cs typeface="Comic Sans MS"/>
              </a:rPr>
              <a:t> </a:t>
            </a:r>
            <a:r>
              <a:rPr sz="1900" b="0" spc="-10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  <a:p>
            <a:pPr marL="571500">
              <a:lnSpc>
                <a:spcPct val="100000"/>
              </a:lnSpc>
              <a:spcBef>
                <a:spcPts val="1495"/>
              </a:spcBef>
            </a:pPr>
            <a:r>
              <a:rPr sz="1800" b="0" dirty="0">
                <a:latin typeface="Comic Sans MS"/>
                <a:cs typeface="Comic Sans MS"/>
              </a:rPr>
              <a:t>3.</a:t>
            </a:r>
            <a:r>
              <a:rPr sz="1800" b="0" spc="-10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TEXT</a:t>
            </a:r>
            <a:r>
              <a:rPr sz="1800" b="0" spc="-10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FUNCTIONS</a:t>
            </a:r>
            <a:r>
              <a:rPr sz="1800" b="0" spc="-10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(</a:t>
            </a:r>
            <a:r>
              <a:rPr sz="1800" b="0" spc="-10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FEW</a:t>
            </a:r>
            <a:r>
              <a:rPr sz="1800" b="0" spc="-10" dirty="0">
                <a:latin typeface="Comic Sans MS"/>
                <a:cs typeface="Comic Sans MS"/>
              </a:rPr>
              <a:t> MORE)</a:t>
            </a:r>
            <a:endParaRPr sz="1800">
              <a:latin typeface="Comic Sans MS"/>
              <a:cs typeface="Comic Sans MS"/>
            </a:endParaRPr>
          </a:p>
          <a:p>
            <a:pPr marL="1113790" marR="2528570" indent="-73025">
              <a:lnSpc>
                <a:spcPts val="3750"/>
              </a:lnSpc>
              <a:spcBef>
                <a:spcPts val="114"/>
              </a:spcBef>
            </a:pPr>
            <a:r>
              <a:rPr sz="1900" b="0" spc="-10" dirty="0">
                <a:latin typeface="Comic Sans MS"/>
                <a:cs typeface="Comic Sans MS"/>
              </a:rPr>
              <a:t>UPPER LOWER SEARCH </a:t>
            </a:r>
            <a:r>
              <a:rPr sz="1900" b="0" spc="-20" dirty="0">
                <a:latin typeface="Comic Sans MS"/>
                <a:cs typeface="Comic Sans MS"/>
              </a:rPr>
              <a:t>FIND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2307" y="1048612"/>
            <a:ext cx="1194435" cy="1219200"/>
          </a:xfrm>
          <a:custGeom>
            <a:avLst/>
            <a:gdLst/>
            <a:ahLst/>
            <a:cxnLst/>
            <a:rect l="l" t="t" r="r" b="b"/>
            <a:pathLst>
              <a:path w="1194434" h="1219200">
                <a:moveTo>
                  <a:pt x="248006" y="1219191"/>
                </a:moveTo>
                <a:lnTo>
                  <a:pt x="264496" y="891268"/>
                </a:lnTo>
                <a:lnTo>
                  <a:pt x="220908" y="865588"/>
                </a:lnTo>
                <a:lnTo>
                  <a:pt x="180401" y="835927"/>
                </a:lnTo>
                <a:lnTo>
                  <a:pt x="143251" y="802636"/>
                </a:lnTo>
                <a:lnTo>
                  <a:pt x="109734" y="766071"/>
                </a:lnTo>
                <a:lnTo>
                  <a:pt x="80125" y="726583"/>
                </a:lnTo>
                <a:lnTo>
                  <a:pt x="54700" y="684525"/>
                </a:lnTo>
                <a:lnTo>
                  <a:pt x="33736" y="640252"/>
                </a:lnTo>
                <a:lnTo>
                  <a:pt x="17508" y="594115"/>
                </a:lnTo>
                <a:lnTo>
                  <a:pt x="6291" y="546469"/>
                </a:lnTo>
                <a:lnTo>
                  <a:pt x="363" y="497665"/>
                </a:lnTo>
                <a:lnTo>
                  <a:pt x="0" y="448044"/>
                </a:lnTo>
                <a:lnTo>
                  <a:pt x="4523" y="403600"/>
                </a:lnTo>
                <a:lnTo>
                  <a:pt x="13422" y="360364"/>
                </a:lnTo>
                <a:lnTo>
                  <a:pt x="26476" y="318547"/>
                </a:lnTo>
                <a:lnTo>
                  <a:pt x="43465" y="278360"/>
                </a:lnTo>
                <a:lnTo>
                  <a:pt x="64169" y="240014"/>
                </a:lnTo>
                <a:lnTo>
                  <a:pt x="88368" y="203720"/>
                </a:lnTo>
                <a:lnTo>
                  <a:pt x="115843" y="169688"/>
                </a:lnTo>
                <a:lnTo>
                  <a:pt x="146373" y="138130"/>
                </a:lnTo>
                <a:lnTo>
                  <a:pt x="179739" y="109256"/>
                </a:lnTo>
                <a:lnTo>
                  <a:pt x="215720" y="83276"/>
                </a:lnTo>
                <a:lnTo>
                  <a:pt x="254097" y="60403"/>
                </a:lnTo>
                <a:lnTo>
                  <a:pt x="294649" y="40846"/>
                </a:lnTo>
                <a:lnTo>
                  <a:pt x="337157" y="24816"/>
                </a:lnTo>
                <a:lnTo>
                  <a:pt x="381400" y="12525"/>
                </a:lnTo>
                <a:lnTo>
                  <a:pt x="427160" y="4182"/>
                </a:lnTo>
                <a:lnTo>
                  <a:pt x="474215" y="0"/>
                </a:lnTo>
                <a:lnTo>
                  <a:pt x="522344" y="188"/>
                </a:lnTo>
                <a:lnTo>
                  <a:pt x="723192" y="10287"/>
                </a:lnTo>
                <a:lnTo>
                  <a:pt x="770418" y="14894"/>
                </a:lnTo>
                <a:lnTo>
                  <a:pt x="816217" y="23746"/>
                </a:lnTo>
                <a:lnTo>
                  <a:pt x="860385" y="36610"/>
                </a:lnTo>
                <a:lnTo>
                  <a:pt x="902720" y="53256"/>
                </a:lnTo>
                <a:lnTo>
                  <a:pt x="943018" y="73449"/>
                </a:lnTo>
                <a:lnTo>
                  <a:pt x="981077" y="96960"/>
                </a:lnTo>
                <a:lnTo>
                  <a:pt x="1016693" y="123554"/>
                </a:lnTo>
                <a:lnTo>
                  <a:pt x="1049665" y="153001"/>
                </a:lnTo>
                <a:lnTo>
                  <a:pt x="1079788" y="185069"/>
                </a:lnTo>
                <a:lnTo>
                  <a:pt x="1106861" y="219525"/>
                </a:lnTo>
                <a:lnTo>
                  <a:pt x="1130680" y="256137"/>
                </a:lnTo>
                <a:lnTo>
                  <a:pt x="1151043" y="294673"/>
                </a:lnTo>
                <a:lnTo>
                  <a:pt x="1167746" y="334901"/>
                </a:lnTo>
                <a:lnTo>
                  <a:pt x="1180586" y="376589"/>
                </a:lnTo>
                <a:lnTo>
                  <a:pt x="1189362" y="419505"/>
                </a:lnTo>
                <a:lnTo>
                  <a:pt x="1193869" y="463418"/>
                </a:lnTo>
                <a:lnTo>
                  <a:pt x="1193905" y="508096"/>
                </a:lnTo>
                <a:lnTo>
                  <a:pt x="1189365" y="552908"/>
                </a:lnTo>
                <a:lnTo>
                  <a:pt x="1180455" y="596483"/>
                </a:lnTo>
                <a:lnTo>
                  <a:pt x="1167402" y="638598"/>
                </a:lnTo>
                <a:lnTo>
                  <a:pt x="1150430" y="679043"/>
                </a:lnTo>
                <a:lnTo>
                  <a:pt x="1129764" y="717612"/>
                </a:lnTo>
                <a:lnTo>
                  <a:pt x="1105629" y="754096"/>
                </a:lnTo>
                <a:lnTo>
                  <a:pt x="1078250" y="788289"/>
                </a:lnTo>
                <a:lnTo>
                  <a:pt x="1047852" y="819982"/>
                </a:lnTo>
                <a:lnTo>
                  <a:pt x="1014660" y="848967"/>
                </a:lnTo>
                <a:lnTo>
                  <a:pt x="978898" y="875037"/>
                </a:lnTo>
                <a:lnTo>
                  <a:pt x="940791" y="897984"/>
                </a:lnTo>
                <a:lnTo>
                  <a:pt x="900566" y="917601"/>
                </a:lnTo>
                <a:lnTo>
                  <a:pt x="858445" y="933679"/>
                </a:lnTo>
                <a:lnTo>
                  <a:pt x="814654" y="946010"/>
                </a:lnTo>
                <a:lnTo>
                  <a:pt x="769419" y="954388"/>
                </a:lnTo>
                <a:lnTo>
                  <a:pt x="600780" y="954693"/>
                </a:lnTo>
                <a:lnTo>
                  <a:pt x="248006" y="1219191"/>
                </a:lnTo>
                <a:close/>
              </a:path>
              <a:path w="1194434" h="1219200">
                <a:moveTo>
                  <a:pt x="675512" y="958451"/>
                </a:moveTo>
                <a:lnTo>
                  <a:pt x="600780" y="954693"/>
                </a:lnTo>
                <a:lnTo>
                  <a:pt x="766060" y="954693"/>
                </a:lnTo>
                <a:lnTo>
                  <a:pt x="722963" y="958604"/>
                </a:lnTo>
                <a:lnTo>
                  <a:pt x="675512" y="958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899416" y="1224044"/>
            <a:ext cx="9821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I</a:t>
            </a:r>
            <a:r>
              <a:rPr sz="2025" b="1" spc="-120" baseline="4115" dirty="0">
                <a:latin typeface="Comic Sans MS"/>
                <a:cs typeface="Comic Sans MS"/>
              </a:rPr>
              <a:t> </a:t>
            </a:r>
            <a:r>
              <a:rPr sz="2025" b="1" spc="-15" baseline="4115" dirty="0">
                <a:latin typeface="Comic Sans MS"/>
                <a:cs typeface="Comic Sans MS"/>
              </a:rPr>
              <a:t>k</a:t>
            </a:r>
            <a:r>
              <a:rPr sz="2025" b="1" spc="-15" baseline="2057" dirty="0">
                <a:latin typeface="Comic Sans MS"/>
                <a:cs typeface="Comic Sans MS"/>
              </a:rPr>
              <a:t>now</a:t>
            </a:r>
            <a:r>
              <a:rPr sz="2025" b="1" spc="-112" baseline="2057" dirty="0">
                <a:latin typeface="Comic Sans MS"/>
                <a:cs typeface="Comic Sans MS"/>
              </a:rPr>
              <a:t> </a:t>
            </a:r>
            <a:r>
              <a:rPr sz="2025" b="1" baseline="2057" dirty="0">
                <a:latin typeface="Comic Sans MS"/>
                <a:cs typeface="Comic Sans MS"/>
              </a:rPr>
              <a:t>i</a:t>
            </a:r>
            <a:r>
              <a:rPr sz="1350" b="1" dirty="0">
                <a:latin typeface="Comic Sans MS"/>
                <a:cs typeface="Comic Sans MS"/>
              </a:rPr>
              <a:t>t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45636" y="1462189"/>
            <a:ext cx="106607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easy</a:t>
            </a:r>
            <a:r>
              <a:rPr sz="2025" b="1" spc="-172" baseline="4115" dirty="0">
                <a:latin typeface="Comic Sans MS"/>
                <a:cs typeface="Comic Sans MS"/>
              </a:rPr>
              <a:t> </a:t>
            </a:r>
            <a:r>
              <a:rPr sz="2025" b="1" baseline="2057" dirty="0">
                <a:latin typeface="Comic Sans MS"/>
                <a:cs typeface="Comic Sans MS"/>
              </a:rPr>
              <a:t>for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you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8209242" y="1696993"/>
            <a:ext cx="31492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25" dirty="0">
                <a:latin typeface="Comic Sans MS"/>
                <a:cs typeface="Comic Sans MS"/>
              </a:rPr>
              <a:t>too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1" name="object 11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87375"/>
            <a:ext cx="7550784" cy="1383030"/>
          </a:xfrm>
          <a:custGeom>
            <a:avLst/>
            <a:gdLst/>
            <a:ahLst/>
            <a:cxnLst/>
            <a:rect l="l" t="t" r="r" b="b"/>
            <a:pathLst>
              <a:path w="7550784" h="1383030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76" y="714844"/>
                </a:lnTo>
                <a:lnTo>
                  <a:pt x="674014" y="714844"/>
                </a:lnTo>
                <a:lnTo>
                  <a:pt x="674014" y="0"/>
                </a:lnTo>
                <a:lnTo>
                  <a:pt x="0" y="0"/>
                </a:lnTo>
                <a:lnTo>
                  <a:pt x="0" y="728802"/>
                </a:lnTo>
                <a:lnTo>
                  <a:pt x="538556" y="728802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049096"/>
                </a:lnTo>
                <a:lnTo>
                  <a:pt x="304406" y="1098359"/>
                </a:lnTo>
                <a:lnTo>
                  <a:pt x="314909" y="1145387"/>
                </a:lnTo>
                <a:lnTo>
                  <a:pt x="331774" y="1189647"/>
                </a:lnTo>
                <a:lnTo>
                  <a:pt x="354495" y="1230630"/>
                </a:lnTo>
                <a:lnTo>
                  <a:pt x="382562" y="1267815"/>
                </a:lnTo>
                <a:lnTo>
                  <a:pt x="415442" y="1300708"/>
                </a:lnTo>
                <a:lnTo>
                  <a:pt x="452640" y="1328762"/>
                </a:lnTo>
                <a:lnTo>
                  <a:pt x="493623" y="1351483"/>
                </a:lnTo>
                <a:lnTo>
                  <a:pt x="537883" y="1368361"/>
                </a:lnTo>
                <a:lnTo>
                  <a:pt x="584898" y="1378864"/>
                </a:lnTo>
                <a:lnTo>
                  <a:pt x="634161" y="1382471"/>
                </a:lnTo>
                <a:lnTo>
                  <a:pt x="7216876" y="1382471"/>
                </a:lnTo>
                <a:lnTo>
                  <a:pt x="7266140" y="1378864"/>
                </a:lnTo>
                <a:lnTo>
                  <a:pt x="7313168" y="1368361"/>
                </a:lnTo>
                <a:lnTo>
                  <a:pt x="7357427" y="1351483"/>
                </a:lnTo>
                <a:lnTo>
                  <a:pt x="7398410" y="1328762"/>
                </a:lnTo>
                <a:lnTo>
                  <a:pt x="7435596" y="1300708"/>
                </a:lnTo>
                <a:lnTo>
                  <a:pt x="7468489" y="1267815"/>
                </a:lnTo>
                <a:lnTo>
                  <a:pt x="7496543" y="1230630"/>
                </a:lnTo>
                <a:lnTo>
                  <a:pt x="7519276" y="1189647"/>
                </a:lnTo>
                <a:lnTo>
                  <a:pt x="7536142" y="1145387"/>
                </a:lnTo>
                <a:lnTo>
                  <a:pt x="7546645" y="1098359"/>
                </a:lnTo>
                <a:lnTo>
                  <a:pt x="7550251" y="1049096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2310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UPPER</a:t>
            </a:r>
            <a:endParaRPr sz="2150"/>
          </a:p>
        </p:txBody>
      </p:sp>
      <p:sp>
        <p:nvSpPr>
          <p:cNvPr id="17" name="object 17"/>
          <p:cNvSpPr/>
          <p:nvPr/>
        </p:nvSpPr>
        <p:spPr>
          <a:xfrm>
            <a:off x="1277762" y="2408170"/>
            <a:ext cx="6146800" cy="858519"/>
          </a:xfrm>
          <a:custGeom>
            <a:avLst/>
            <a:gdLst/>
            <a:ahLst/>
            <a:cxnLst/>
            <a:rect l="l" t="t" r="r" b="b"/>
            <a:pathLst>
              <a:path w="6146800" h="858520">
                <a:moveTo>
                  <a:pt x="5814476" y="858454"/>
                </a:moveTo>
                <a:lnTo>
                  <a:pt x="333373" y="858454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814474" y="0"/>
                </a:lnTo>
                <a:lnTo>
                  <a:pt x="5863737" y="3614"/>
                </a:lnTo>
                <a:lnTo>
                  <a:pt x="5910757" y="14114"/>
                </a:lnTo>
                <a:lnTo>
                  <a:pt x="5955016" y="30984"/>
                </a:lnTo>
                <a:lnTo>
                  <a:pt x="5996000" y="53708"/>
                </a:lnTo>
                <a:lnTo>
                  <a:pt x="6033192" y="81771"/>
                </a:lnTo>
                <a:lnTo>
                  <a:pt x="6066077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6665" y="317238"/>
                </a:lnTo>
                <a:lnTo>
                  <a:pt x="6146665" y="541215"/>
                </a:lnTo>
                <a:lnTo>
                  <a:pt x="6133734" y="621362"/>
                </a:lnTo>
                <a:lnTo>
                  <a:pt x="6116864" y="665621"/>
                </a:lnTo>
                <a:lnTo>
                  <a:pt x="6094140" y="706605"/>
                </a:lnTo>
                <a:lnTo>
                  <a:pt x="6066077" y="743797"/>
                </a:lnTo>
                <a:lnTo>
                  <a:pt x="6033192" y="776682"/>
                </a:lnTo>
                <a:lnTo>
                  <a:pt x="5996000" y="804745"/>
                </a:lnTo>
                <a:lnTo>
                  <a:pt x="5955016" y="827469"/>
                </a:lnTo>
                <a:lnTo>
                  <a:pt x="5910757" y="844339"/>
                </a:lnTo>
                <a:lnTo>
                  <a:pt x="5863737" y="854839"/>
                </a:lnTo>
                <a:lnTo>
                  <a:pt x="5814476" y="8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25338" y="2556005"/>
            <a:ext cx="60528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210" marR="5080" indent="-652145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Suppose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"ProductName"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Orders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50" dirty="0">
                <a:latin typeface="Comic Sans MS"/>
                <a:cs typeface="Comic Sans MS"/>
              </a:rPr>
              <a:t>,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convert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product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uppercase.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15992" y="1769867"/>
            <a:ext cx="5492115" cy="457834"/>
          </a:xfrm>
          <a:custGeom>
            <a:avLst/>
            <a:gdLst/>
            <a:ahLst/>
            <a:cxnLst/>
            <a:rect l="l" t="t" r="r" b="b"/>
            <a:pathLst>
              <a:path w="5492115" h="457835">
                <a:moveTo>
                  <a:pt x="5262954" y="457353"/>
                </a:moveTo>
                <a:lnTo>
                  <a:pt x="228675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9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6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5262953" y="0"/>
                </a:lnTo>
                <a:lnTo>
                  <a:pt x="5309039" y="4645"/>
                </a:lnTo>
                <a:lnTo>
                  <a:pt x="5351964" y="17970"/>
                </a:lnTo>
                <a:lnTo>
                  <a:pt x="5390808" y="39054"/>
                </a:lnTo>
                <a:lnTo>
                  <a:pt x="5424652" y="66977"/>
                </a:lnTo>
                <a:lnTo>
                  <a:pt x="5452575" y="100821"/>
                </a:lnTo>
                <a:lnTo>
                  <a:pt x="5473659" y="139665"/>
                </a:lnTo>
                <a:lnTo>
                  <a:pt x="5486983" y="182590"/>
                </a:lnTo>
                <a:lnTo>
                  <a:pt x="5491629" y="228676"/>
                </a:lnTo>
                <a:lnTo>
                  <a:pt x="5486983" y="274762"/>
                </a:lnTo>
                <a:lnTo>
                  <a:pt x="5473659" y="317687"/>
                </a:lnTo>
                <a:lnTo>
                  <a:pt x="5452575" y="356531"/>
                </a:lnTo>
                <a:lnTo>
                  <a:pt x="5424652" y="390375"/>
                </a:lnTo>
                <a:lnTo>
                  <a:pt x="5390808" y="418299"/>
                </a:lnTo>
                <a:lnTo>
                  <a:pt x="5351964" y="439382"/>
                </a:lnTo>
                <a:lnTo>
                  <a:pt x="5309039" y="452707"/>
                </a:lnTo>
                <a:lnTo>
                  <a:pt x="5262954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6674" y="1868896"/>
            <a:ext cx="141033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dirty="0">
                <a:latin typeface="Comic Sans MS"/>
                <a:cs typeface="Comic Sans MS"/>
              </a:rPr>
              <a:t>UPPER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(&lt;text&gt;)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3436" y="3600000"/>
            <a:ext cx="5140751" cy="4286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07802" y="972910"/>
            <a:ext cx="623570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4455" marR="5080" indent="-2612390">
              <a:lnSpc>
                <a:spcPct val="1125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UPPER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function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in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DAX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converts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all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letters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in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text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string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spc="-25" dirty="0">
                <a:latin typeface="Comic Sans MS"/>
                <a:cs typeface="Comic Sans MS"/>
              </a:rPr>
              <a:t>to </a:t>
            </a:r>
            <a:r>
              <a:rPr sz="1500" b="1" spc="-10" dirty="0">
                <a:latin typeface="Comic Sans MS"/>
                <a:cs typeface="Comic Sans MS"/>
              </a:rPr>
              <a:t>uppercase.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65526" y="2519961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1810" y="178022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811" y="4587786"/>
            <a:ext cx="66916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latin typeface="Comic Sans MS"/>
                <a:cs typeface="Comic Sans MS"/>
              </a:rPr>
              <a:t>This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DAX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formula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will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return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new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column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where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all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letters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in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"ProductName" </a:t>
            </a:r>
            <a:r>
              <a:rPr sz="1300" b="1" dirty="0">
                <a:latin typeface="Comic Sans MS"/>
                <a:cs typeface="Comic Sans MS"/>
              </a:rPr>
              <a:t>column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are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converted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to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uppercase.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For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example,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if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product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name</a:t>
            </a:r>
            <a:r>
              <a:rPr sz="1300" b="1" spc="-3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is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"Chair",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result</a:t>
            </a:r>
            <a:r>
              <a:rPr sz="1300" b="1" spc="-1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will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be</a:t>
            </a:r>
            <a:r>
              <a:rPr sz="1300" b="1" spc="-15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"CHAIR".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30679" y="1413199"/>
            <a:ext cx="7007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Easy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550784" cy="1383030"/>
          </a:xfrm>
          <a:custGeom>
            <a:avLst/>
            <a:gdLst/>
            <a:ahLst/>
            <a:cxnLst/>
            <a:rect l="l" t="t" r="r" b="b"/>
            <a:pathLst>
              <a:path w="7550784" h="1383030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76" y="714844"/>
                </a:lnTo>
                <a:lnTo>
                  <a:pt x="674014" y="714844"/>
                </a:lnTo>
                <a:lnTo>
                  <a:pt x="674014" y="0"/>
                </a:lnTo>
                <a:lnTo>
                  <a:pt x="0" y="0"/>
                </a:lnTo>
                <a:lnTo>
                  <a:pt x="0" y="728802"/>
                </a:lnTo>
                <a:lnTo>
                  <a:pt x="538556" y="728802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049096"/>
                </a:lnTo>
                <a:lnTo>
                  <a:pt x="304406" y="1098359"/>
                </a:lnTo>
                <a:lnTo>
                  <a:pt x="314909" y="1145387"/>
                </a:lnTo>
                <a:lnTo>
                  <a:pt x="331774" y="1189647"/>
                </a:lnTo>
                <a:lnTo>
                  <a:pt x="354495" y="1230630"/>
                </a:lnTo>
                <a:lnTo>
                  <a:pt x="382562" y="1267815"/>
                </a:lnTo>
                <a:lnTo>
                  <a:pt x="415442" y="1300708"/>
                </a:lnTo>
                <a:lnTo>
                  <a:pt x="452640" y="1328762"/>
                </a:lnTo>
                <a:lnTo>
                  <a:pt x="493623" y="1351483"/>
                </a:lnTo>
                <a:lnTo>
                  <a:pt x="537883" y="1368361"/>
                </a:lnTo>
                <a:lnTo>
                  <a:pt x="584898" y="1378864"/>
                </a:lnTo>
                <a:lnTo>
                  <a:pt x="634161" y="1382471"/>
                </a:lnTo>
                <a:lnTo>
                  <a:pt x="7216876" y="1382471"/>
                </a:lnTo>
                <a:lnTo>
                  <a:pt x="7266140" y="1378864"/>
                </a:lnTo>
                <a:lnTo>
                  <a:pt x="7313168" y="1368361"/>
                </a:lnTo>
                <a:lnTo>
                  <a:pt x="7357427" y="1351483"/>
                </a:lnTo>
                <a:lnTo>
                  <a:pt x="7398410" y="1328762"/>
                </a:lnTo>
                <a:lnTo>
                  <a:pt x="7435596" y="1300708"/>
                </a:lnTo>
                <a:lnTo>
                  <a:pt x="7468489" y="1267815"/>
                </a:lnTo>
                <a:lnTo>
                  <a:pt x="7496543" y="1230630"/>
                </a:lnTo>
                <a:lnTo>
                  <a:pt x="7519276" y="1189647"/>
                </a:lnTo>
                <a:lnTo>
                  <a:pt x="7536142" y="1145387"/>
                </a:lnTo>
                <a:lnTo>
                  <a:pt x="7546645" y="1098359"/>
                </a:lnTo>
                <a:lnTo>
                  <a:pt x="7550251" y="1049096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17563" y="264200"/>
            <a:ext cx="125666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spc="-20" dirty="0"/>
              <a:t>LOWER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7762" y="2408170"/>
            <a:ext cx="6146800" cy="858519"/>
          </a:xfrm>
          <a:custGeom>
            <a:avLst/>
            <a:gdLst/>
            <a:ahLst/>
            <a:cxnLst/>
            <a:rect l="l" t="t" r="r" b="b"/>
            <a:pathLst>
              <a:path w="6146800" h="858520">
                <a:moveTo>
                  <a:pt x="5814476" y="858454"/>
                </a:moveTo>
                <a:lnTo>
                  <a:pt x="333373" y="858454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814474" y="0"/>
                </a:lnTo>
                <a:lnTo>
                  <a:pt x="5863737" y="3614"/>
                </a:lnTo>
                <a:lnTo>
                  <a:pt x="5910757" y="14114"/>
                </a:lnTo>
                <a:lnTo>
                  <a:pt x="5955016" y="30984"/>
                </a:lnTo>
                <a:lnTo>
                  <a:pt x="5996000" y="53708"/>
                </a:lnTo>
                <a:lnTo>
                  <a:pt x="6033192" y="81771"/>
                </a:lnTo>
                <a:lnTo>
                  <a:pt x="6066077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6665" y="317238"/>
                </a:lnTo>
                <a:lnTo>
                  <a:pt x="6146665" y="541215"/>
                </a:lnTo>
                <a:lnTo>
                  <a:pt x="6133734" y="621362"/>
                </a:lnTo>
                <a:lnTo>
                  <a:pt x="6116864" y="665621"/>
                </a:lnTo>
                <a:lnTo>
                  <a:pt x="6094140" y="706605"/>
                </a:lnTo>
                <a:lnTo>
                  <a:pt x="6066077" y="743797"/>
                </a:lnTo>
                <a:lnTo>
                  <a:pt x="6033192" y="776682"/>
                </a:lnTo>
                <a:lnTo>
                  <a:pt x="5996000" y="804745"/>
                </a:lnTo>
                <a:lnTo>
                  <a:pt x="5955016" y="827469"/>
                </a:lnTo>
                <a:lnTo>
                  <a:pt x="5910757" y="844339"/>
                </a:lnTo>
                <a:lnTo>
                  <a:pt x="5863737" y="854839"/>
                </a:lnTo>
                <a:lnTo>
                  <a:pt x="5814476" y="858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71772" y="2556005"/>
            <a:ext cx="596011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 marR="5080" indent="-615315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Suppose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named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"ProductName"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Orders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table,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convert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product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lowercase.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5992" y="1769867"/>
            <a:ext cx="5492115" cy="457834"/>
          </a:xfrm>
          <a:custGeom>
            <a:avLst/>
            <a:gdLst/>
            <a:ahLst/>
            <a:cxnLst/>
            <a:rect l="l" t="t" r="r" b="b"/>
            <a:pathLst>
              <a:path w="5492115" h="457835">
                <a:moveTo>
                  <a:pt x="5262954" y="457353"/>
                </a:moveTo>
                <a:lnTo>
                  <a:pt x="228675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9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6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5262953" y="0"/>
                </a:lnTo>
                <a:lnTo>
                  <a:pt x="5309039" y="4645"/>
                </a:lnTo>
                <a:lnTo>
                  <a:pt x="5351964" y="17970"/>
                </a:lnTo>
                <a:lnTo>
                  <a:pt x="5390808" y="39054"/>
                </a:lnTo>
                <a:lnTo>
                  <a:pt x="5424652" y="66977"/>
                </a:lnTo>
                <a:lnTo>
                  <a:pt x="5452575" y="100821"/>
                </a:lnTo>
                <a:lnTo>
                  <a:pt x="5473659" y="139665"/>
                </a:lnTo>
                <a:lnTo>
                  <a:pt x="5486983" y="182590"/>
                </a:lnTo>
                <a:lnTo>
                  <a:pt x="5491629" y="228676"/>
                </a:lnTo>
                <a:lnTo>
                  <a:pt x="5486983" y="274762"/>
                </a:lnTo>
                <a:lnTo>
                  <a:pt x="5473659" y="317687"/>
                </a:lnTo>
                <a:lnTo>
                  <a:pt x="5452575" y="356531"/>
                </a:lnTo>
                <a:lnTo>
                  <a:pt x="5424652" y="390375"/>
                </a:lnTo>
                <a:lnTo>
                  <a:pt x="5390808" y="418299"/>
                </a:lnTo>
                <a:lnTo>
                  <a:pt x="5351964" y="439382"/>
                </a:lnTo>
                <a:lnTo>
                  <a:pt x="5309039" y="452707"/>
                </a:lnTo>
                <a:lnTo>
                  <a:pt x="5262954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42684" y="1868896"/>
            <a:ext cx="143827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LOWER(&lt;text&gt;)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5992" y="3551376"/>
            <a:ext cx="5057774" cy="3714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51992" y="972910"/>
            <a:ext cx="634682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1770" marR="5080" indent="-2719705">
              <a:lnSpc>
                <a:spcPct val="1125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LOWER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function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in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DAX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converts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all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letters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in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text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string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spc="-25" dirty="0">
                <a:latin typeface="Comic Sans MS"/>
                <a:cs typeface="Comic Sans MS"/>
              </a:rPr>
              <a:t>to </a:t>
            </a:r>
            <a:r>
              <a:rPr sz="1500" b="1" spc="-10" dirty="0">
                <a:latin typeface="Comic Sans MS"/>
                <a:cs typeface="Comic Sans MS"/>
              </a:rPr>
              <a:t>lowercase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65526" y="2405343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810" y="178022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592" y="4235754"/>
            <a:ext cx="7035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latin typeface="Comic Sans MS"/>
                <a:cs typeface="Comic Sans MS"/>
              </a:rPr>
              <a:t>This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DAX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formula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will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return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new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column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where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all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letters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in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"ProductName" </a:t>
            </a:r>
            <a:r>
              <a:rPr sz="1300" b="1" dirty="0">
                <a:latin typeface="Comic Sans MS"/>
                <a:cs typeface="Comic Sans MS"/>
              </a:rPr>
              <a:t>column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are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converted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to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lowercase.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For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example,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if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product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name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is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"CHAIR",</a:t>
            </a:r>
            <a:r>
              <a:rPr sz="1300" b="1" spc="-40" dirty="0">
                <a:latin typeface="Comic Sans MS"/>
                <a:cs typeface="Comic Sans MS"/>
              </a:rPr>
              <a:t> </a:t>
            </a:r>
            <a:r>
              <a:rPr sz="1300" b="1" spc="-25" dirty="0">
                <a:latin typeface="Comic Sans MS"/>
                <a:cs typeface="Comic Sans MS"/>
              </a:rPr>
              <a:t>the </a:t>
            </a:r>
            <a:r>
              <a:rPr sz="1300" b="1" dirty="0">
                <a:latin typeface="Comic Sans MS"/>
                <a:cs typeface="Comic Sans MS"/>
              </a:rPr>
              <a:t>result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will</a:t>
            </a:r>
            <a:r>
              <a:rPr sz="1300" b="1" spc="-2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be</a:t>
            </a:r>
            <a:r>
              <a:rPr sz="1300" b="1" spc="-15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"chair".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8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9" y="0"/>
                </a:lnTo>
                <a:lnTo>
                  <a:pt x="1003682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0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4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1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545" y="1710117"/>
            <a:ext cx="11791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latin typeface="Comic Sans MS"/>
                <a:cs typeface="Comic Sans MS"/>
              </a:rPr>
              <a:t>check</a:t>
            </a:r>
            <a:r>
              <a:rPr sz="1650" b="1" spc="-5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969772" y="1402791"/>
                </a:lnTo>
                <a:lnTo>
                  <a:pt x="966647" y="1355229"/>
                </a:lnTo>
                <a:lnTo>
                  <a:pt x="961491" y="1308239"/>
                </a:lnTo>
                <a:lnTo>
                  <a:pt x="954341" y="1261884"/>
                </a:lnTo>
                <a:lnTo>
                  <a:pt x="945248" y="1216190"/>
                </a:lnTo>
                <a:lnTo>
                  <a:pt x="934262" y="1171219"/>
                </a:lnTo>
                <a:lnTo>
                  <a:pt x="921410" y="1126998"/>
                </a:lnTo>
                <a:lnTo>
                  <a:pt x="906754" y="1083589"/>
                </a:lnTo>
                <a:lnTo>
                  <a:pt x="890333" y="1041019"/>
                </a:lnTo>
                <a:lnTo>
                  <a:pt x="872185" y="999337"/>
                </a:lnTo>
                <a:lnTo>
                  <a:pt x="852347" y="958596"/>
                </a:lnTo>
                <a:lnTo>
                  <a:pt x="830884" y="918832"/>
                </a:lnTo>
                <a:lnTo>
                  <a:pt x="807821" y="880084"/>
                </a:lnTo>
                <a:lnTo>
                  <a:pt x="783221" y="842416"/>
                </a:lnTo>
                <a:lnTo>
                  <a:pt x="757110" y="805840"/>
                </a:lnTo>
                <a:lnTo>
                  <a:pt x="729538" y="770432"/>
                </a:lnTo>
                <a:lnTo>
                  <a:pt x="700544" y="736206"/>
                </a:lnTo>
                <a:lnTo>
                  <a:pt x="670179" y="703237"/>
                </a:lnTo>
                <a:lnTo>
                  <a:pt x="638492" y="671537"/>
                </a:lnTo>
                <a:lnTo>
                  <a:pt x="605510" y="641184"/>
                </a:lnTo>
                <a:lnTo>
                  <a:pt x="571296" y="612190"/>
                </a:lnTo>
                <a:lnTo>
                  <a:pt x="535876" y="584619"/>
                </a:lnTo>
                <a:lnTo>
                  <a:pt x="499313" y="558507"/>
                </a:lnTo>
                <a:lnTo>
                  <a:pt x="461632" y="533895"/>
                </a:lnTo>
                <a:lnTo>
                  <a:pt x="422884" y="510844"/>
                </a:lnTo>
                <a:lnTo>
                  <a:pt x="383120" y="489369"/>
                </a:lnTo>
                <a:lnTo>
                  <a:pt x="342379" y="469544"/>
                </a:lnTo>
                <a:lnTo>
                  <a:pt x="300710" y="451396"/>
                </a:lnTo>
                <a:lnTo>
                  <a:pt x="258140" y="434975"/>
                </a:lnTo>
                <a:lnTo>
                  <a:pt x="214718" y="420306"/>
                </a:lnTo>
                <a:lnTo>
                  <a:pt x="170510" y="407466"/>
                </a:lnTo>
                <a:lnTo>
                  <a:pt x="125539" y="396481"/>
                </a:lnTo>
                <a:lnTo>
                  <a:pt x="79844" y="387388"/>
                </a:lnTo>
                <a:lnTo>
                  <a:pt x="33489" y="380238"/>
                </a:ln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0" y="786589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10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6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6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89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0" y="78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17" y="861478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17" y="86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660134" y="2183047"/>
            <a:ext cx="6083300" cy="733425"/>
          </a:xfrm>
          <a:custGeom>
            <a:avLst/>
            <a:gdLst/>
            <a:ahLst/>
            <a:cxnLst/>
            <a:rect l="l" t="t" r="r" b="b"/>
            <a:pathLst>
              <a:path w="6083300" h="733425">
                <a:moveTo>
                  <a:pt x="5749863" y="733259"/>
                </a:moveTo>
                <a:lnTo>
                  <a:pt x="333373" y="733259"/>
                </a:lnTo>
                <a:lnTo>
                  <a:pt x="284111" y="729645"/>
                </a:lnTo>
                <a:lnTo>
                  <a:pt x="237091" y="719145"/>
                </a:lnTo>
                <a:lnTo>
                  <a:pt x="192832" y="702275"/>
                </a:lnTo>
                <a:lnTo>
                  <a:pt x="151848" y="679551"/>
                </a:lnTo>
                <a:lnTo>
                  <a:pt x="114656" y="651488"/>
                </a:lnTo>
                <a:lnTo>
                  <a:pt x="81771" y="618603"/>
                </a:lnTo>
                <a:lnTo>
                  <a:pt x="53708" y="581410"/>
                </a:lnTo>
                <a:lnTo>
                  <a:pt x="30984" y="540427"/>
                </a:lnTo>
                <a:lnTo>
                  <a:pt x="14114" y="496167"/>
                </a:lnTo>
                <a:lnTo>
                  <a:pt x="3614" y="449148"/>
                </a:lnTo>
                <a:lnTo>
                  <a:pt x="0" y="399884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749862" y="0"/>
                </a:lnTo>
                <a:lnTo>
                  <a:pt x="5799125" y="3614"/>
                </a:lnTo>
                <a:lnTo>
                  <a:pt x="5846145" y="14114"/>
                </a:lnTo>
                <a:lnTo>
                  <a:pt x="5890404" y="30984"/>
                </a:lnTo>
                <a:lnTo>
                  <a:pt x="5931388" y="53708"/>
                </a:lnTo>
                <a:lnTo>
                  <a:pt x="5968580" y="81771"/>
                </a:lnTo>
                <a:lnTo>
                  <a:pt x="6001465" y="114656"/>
                </a:lnTo>
                <a:lnTo>
                  <a:pt x="6029528" y="151848"/>
                </a:lnTo>
                <a:lnTo>
                  <a:pt x="6052252" y="192832"/>
                </a:lnTo>
                <a:lnTo>
                  <a:pt x="6069122" y="237091"/>
                </a:lnTo>
                <a:lnTo>
                  <a:pt x="6079622" y="284111"/>
                </a:lnTo>
                <a:lnTo>
                  <a:pt x="6083237" y="333375"/>
                </a:lnTo>
                <a:lnTo>
                  <a:pt x="6083237" y="399884"/>
                </a:lnTo>
                <a:lnTo>
                  <a:pt x="6079622" y="449148"/>
                </a:lnTo>
                <a:lnTo>
                  <a:pt x="6069122" y="496167"/>
                </a:lnTo>
                <a:lnTo>
                  <a:pt x="6052252" y="540427"/>
                </a:lnTo>
                <a:lnTo>
                  <a:pt x="6029528" y="581410"/>
                </a:lnTo>
                <a:lnTo>
                  <a:pt x="6001465" y="618603"/>
                </a:lnTo>
                <a:lnTo>
                  <a:pt x="5968580" y="651488"/>
                </a:lnTo>
                <a:lnTo>
                  <a:pt x="5931388" y="679551"/>
                </a:lnTo>
                <a:lnTo>
                  <a:pt x="5890404" y="702275"/>
                </a:lnTo>
                <a:lnTo>
                  <a:pt x="5846145" y="719145"/>
                </a:lnTo>
                <a:lnTo>
                  <a:pt x="5799125" y="729645"/>
                </a:lnTo>
                <a:lnTo>
                  <a:pt x="5749863" y="733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8295" y="2205152"/>
            <a:ext cx="5666740" cy="635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750" b="1" dirty="0">
                <a:latin typeface="Comic Sans MS"/>
                <a:cs typeface="Comic Sans MS"/>
              </a:rPr>
              <a:t>FIND(&lt;find_text&gt;,</a:t>
            </a:r>
            <a:r>
              <a:rPr sz="1750" b="1" spc="-170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&lt;within_text&gt;[,</a:t>
            </a:r>
            <a:r>
              <a:rPr sz="1750" b="1" spc="-16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[&lt;start_num&gt;][,</a:t>
            </a:r>
            <a:endParaRPr sz="17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750" b="1" spc="-10" dirty="0">
                <a:latin typeface="Comic Sans MS"/>
                <a:cs typeface="Comic Sans MS"/>
              </a:rPr>
              <a:t>&lt;NotFoundValue&gt;]])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9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9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6"/>
                </a:lnTo>
                <a:lnTo>
                  <a:pt x="4308806" y="269720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970" rIns="0" bIns="0" rtlCol="0">
            <a:spAutoFit/>
          </a:bodyPr>
          <a:lstStyle/>
          <a:p>
            <a:pPr marL="800735">
              <a:lnSpc>
                <a:spcPct val="100000"/>
              </a:lnSpc>
              <a:spcBef>
                <a:spcPts val="95"/>
              </a:spcBef>
              <a:tabLst>
                <a:tab pos="1154430" algn="l"/>
              </a:tabLst>
            </a:pP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spc="-20" dirty="0"/>
              <a:t>FIND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3344" y="861478"/>
            <a:ext cx="7249795" cy="1141730"/>
          </a:xfrm>
          <a:custGeom>
            <a:avLst/>
            <a:gdLst/>
            <a:ahLst/>
            <a:cxnLst/>
            <a:rect l="l" t="t" r="r" b="b"/>
            <a:pathLst>
              <a:path w="7249795" h="1141730">
                <a:moveTo>
                  <a:pt x="6916093" y="1141662"/>
                </a:moveTo>
                <a:lnTo>
                  <a:pt x="333374" y="1141662"/>
                </a:lnTo>
                <a:lnTo>
                  <a:pt x="284111" y="1138047"/>
                </a:lnTo>
                <a:lnTo>
                  <a:pt x="237091" y="1127547"/>
                </a:lnTo>
                <a:lnTo>
                  <a:pt x="192832" y="1110677"/>
                </a:lnTo>
                <a:lnTo>
                  <a:pt x="151848" y="1087953"/>
                </a:lnTo>
                <a:lnTo>
                  <a:pt x="114656" y="1059890"/>
                </a:lnTo>
                <a:lnTo>
                  <a:pt x="81771" y="1027005"/>
                </a:lnTo>
                <a:lnTo>
                  <a:pt x="53708" y="989813"/>
                </a:lnTo>
                <a:lnTo>
                  <a:pt x="30984" y="948829"/>
                </a:lnTo>
                <a:lnTo>
                  <a:pt x="14114" y="904570"/>
                </a:lnTo>
                <a:lnTo>
                  <a:pt x="3614" y="857550"/>
                </a:lnTo>
                <a:lnTo>
                  <a:pt x="0" y="80828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916093" y="0"/>
                </a:lnTo>
                <a:lnTo>
                  <a:pt x="6965357" y="3614"/>
                </a:lnTo>
                <a:lnTo>
                  <a:pt x="7012376" y="14114"/>
                </a:lnTo>
                <a:lnTo>
                  <a:pt x="7056635" y="30984"/>
                </a:lnTo>
                <a:lnTo>
                  <a:pt x="7097619" y="53708"/>
                </a:lnTo>
                <a:lnTo>
                  <a:pt x="7134811" y="81771"/>
                </a:lnTo>
                <a:lnTo>
                  <a:pt x="7167697" y="114656"/>
                </a:lnTo>
                <a:lnTo>
                  <a:pt x="7195759" y="151848"/>
                </a:lnTo>
                <a:lnTo>
                  <a:pt x="7218483" y="192832"/>
                </a:lnTo>
                <a:lnTo>
                  <a:pt x="7235353" y="237091"/>
                </a:lnTo>
                <a:lnTo>
                  <a:pt x="7245854" y="284111"/>
                </a:lnTo>
                <a:lnTo>
                  <a:pt x="7249468" y="333374"/>
                </a:lnTo>
                <a:lnTo>
                  <a:pt x="7249468" y="808287"/>
                </a:lnTo>
                <a:lnTo>
                  <a:pt x="7245854" y="857550"/>
                </a:lnTo>
                <a:lnTo>
                  <a:pt x="7235353" y="904570"/>
                </a:lnTo>
                <a:lnTo>
                  <a:pt x="7218483" y="948829"/>
                </a:lnTo>
                <a:lnTo>
                  <a:pt x="7195759" y="989813"/>
                </a:lnTo>
                <a:lnTo>
                  <a:pt x="7167697" y="1027005"/>
                </a:lnTo>
                <a:lnTo>
                  <a:pt x="7134811" y="1059890"/>
                </a:lnTo>
                <a:lnTo>
                  <a:pt x="7097619" y="1087953"/>
                </a:lnTo>
                <a:lnTo>
                  <a:pt x="7056635" y="1110677"/>
                </a:lnTo>
                <a:lnTo>
                  <a:pt x="7012376" y="1127547"/>
                </a:lnTo>
                <a:lnTo>
                  <a:pt x="6965357" y="1138047"/>
                </a:lnTo>
                <a:lnTo>
                  <a:pt x="6916093" y="114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5960" y="3163957"/>
            <a:ext cx="5951855" cy="978535"/>
          </a:xfrm>
          <a:custGeom>
            <a:avLst/>
            <a:gdLst/>
            <a:ahLst/>
            <a:cxnLst/>
            <a:rect l="l" t="t" r="r" b="b"/>
            <a:pathLst>
              <a:path w="5951855" h="978535">
                <a:moveTo>
                  <a:pt x="5618207" y="978191"/>
                </a:moveTo>
                <a:lnTo>
                  <a:pt x="333374" y="978191"/>
                </a:lnTo>
                <a:lnTo>
                  <a:pt x="284111" y="974576"/>
                </a:lnTo>
                <a:lnTo>
                  <a:pt x="237091" y="964076"/>
                </a:lnTo>
                <a:lnTo>
                  <a:pt x="192832" y="947206"/>
                </a:lnTo>
                <a:lnTo>
                  <a:pt x="151848" y="924482"/>
                </a:lnTo>
                <a:lnTo>
                  <a:pt x="114656" y="896419"/>
                </a:lnTo>
                <a:lnTo>
                  <a:pt x="81771" y="863534"/>
                </a:lnTo>
                <a:lnTo>
                  <a:pt x="53708" y="826342"/>
                </a:lnTo>
                <a:lnTo>
                  <a:pt x="30984" y="785358"/>
                </a:lnTo>
                <a:lnTo>
                  <a:pt x="14114" y="741099"/>
                </a:lnTo>
                <a:lnTo>
                  <a:pt x="3614" y="694079"/>
                </a:lnTo>
                <a:lnTo>
                  <a:pt x="0" y="6448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618207" y="0"/>
                </a:lnTo>
                <a:lnTo>
                  <a:pt x="5667471" y="3614"/>
                </a:lnTo>
                <a:lnTo>
                  <a:pt x="5714490" y="14114"/>
                </a:lnTo>
                <a:lnTo>
                  <a:pt x="5758749" y="30984"/>
                </a:lnTo>
                <a:lnTo>
                  <a:pt x="5799733" y="53708"/>
                </a:lnTo>
                <a:lnTo>
                  <a:pt x="5836926" y="81771"/>
                </a:lnTo>
                <a:lnTo>
                  <a:pt x="5869811" y="114656"/>
                </a:lnTo>
                <a:lnTo>
                  <a:pt x="5897874" y="151848"/>
                </a:lnTo>
                <a:lnTo>
                  <a:pt x="5920598" y="192832"/>
                </a:lnTo>
                <a:lnTo>
                  <a:pt x="5937468" y="237091"/>
                </a:lnTo>
                <a:lnTo>
                  <a:pt x="5947968" y="284111"/>
                </a:lnTo>
                <a:lnTo>
                  <a:pt x="5951583" y="333374"/>
                </a:lnTo>
                <a:lnTo>
                  <a:pt x="5951583" y="644816"/>
                </a:lnTo>
                <a:lnTo>
                  <a:pt x="5947968" y="694079"/>
                </a:lnTo>
                <a:lnTo>
                  <a:pt x="5937468" y="741099"/>
                </a:lnTo>
                <a:lnTo>
                  <a:pt x="5920598" y="785358"/>
                </a:lnTo>
                <a:lnTo>
                  <a:pt x="5897874" y="826342"/>
                </a:lnTo>
                <a:lnTo>
                  <a:pt x="5869811" y="863534"/>
                </a:lnTo>
                <a:lnTo>
                  <a:pt x="5836926" y="896419"/>
                </a:lnTo>
                <a:lnTo>
                  <a:pt x="5799733" y="924482"/>
                </a:lnTo>
                <a:lnTo>
                  <a:pt x="5758749" y="947206"/>
                </a:lnTo>
                <a:lnTo>
                  <a:pt x="5714490" y="964076"/>
                </a:lnTo>
                <a:lnTo>
                  <a:pt x="5667471" y="974576"/>
                </a:lnTo>
                <a:lnTo>
                  <a:pt x="5618207" y="97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60588" y="3183527"/>
            <a:ext cx="588264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Suppose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have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column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named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"ProductName"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the </a:t>
            </a:r>
            <a:r>
              <a:rPr sz="1650" dirty="0">
                <a:latin typeface="Comic Sans MS"/>
                <a:cs typeface="Comic Sans MS"/>
              </a:rPr>
              <a:t>Sales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table,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want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find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starting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position</a:t>
            </a:r>
            <a:r>
              <a:rPr sz="1650" spc="-4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of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the </a:t>
            </a:r>
            <a:r>
              <a:rPr sz="1650" dirty="0">
                <a:latin typeface="Comic Sans MS"/>
                <a:cs typeface="Comic Sans MS"/>
              </a:rPr>
              <a:t>substring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"Newell"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within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each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product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name.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7076" y="4285024"/>
            <a:ext cx="6334124" cy="11239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59756" y="979230"/>
            <a:ext cx="665289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FIND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function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DAX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returns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starting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position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of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one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20" dirty="0">
                <a:latin typeface="Comic Sans MS"/>
                <a:cs typeface="Comic Sans MS"/>
              </a:rPr>
              <a:t>text </a:t>
            </a:r>
            <a:r>
              <a:rPr sz="1600" dirty="0">
                <a:latin typeface="Comic Sans MS"/>
                <a:cs typeface="Comic Sans MS"/>
              </a:rPr>
              <a:t>string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within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another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text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string.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It's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important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to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note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that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FIND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25" dirty="0">
                <a:latin typeface="Comic Sans MS"/>
                <a:cs typeface="Comic Sans MS"/>
              </a:rPr>
              <a:t>is </a:t>
            </a:r>
            <a:r>
              <a:rPr sz="1600" spc="-10" dirty="0">
                <a:latin typeface="Comic Sans MS"/>
                <a:cs typeface="Comic Sans MS"/>
              </a:rPr>
              <a:t>case-sensitive.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1754417" y="223544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67193" y="3324912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819" y="5718007"/>
            <a:ext cx="831024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DAX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position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first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occurrence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substring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"Newell"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each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product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name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in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"Product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Name"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"Orders"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table.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"Newell"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found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product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name,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10" dirty="0">
                <a:latin typeface="Comic Sans MS"/>
                <a:cs typeface="Comic Sans MS"/>
              </a:rPr>
              <a:t> return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position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its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first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occurrence.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"Newell"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not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found,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0.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7041" y="1565324"/>
            <a:ext cx="7861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dirty="0">
                <a:latin typeface="Comic Sans MS"/>
                <a:cs typeface="Comic Sans MS"/>
              </a:rPr>
              <a:t>learn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63344" y="108597"/>
            <a:ext cx="2721610" cy="565150"/>
          </a:xfrm>
          <a:custGeom>
            <a:avLst/>
            <a:gdLst/>
            <a:ahLst/>
            <a:cxnLst/>
            <a:rect l="l" t="t" r="r" b="b"/>
            <a:pathLst>
              <a:path w="2721610" h="565150">
                <a:moveTo>
                  <a:pt x="2439559" y="564553"/>
                </a:moveTo>
                <a:lnTo>
                  <a:pt x="282276" y="564553"/>
                </a:lnTo>
                <a:lnTo>
                  <a:pt x="226950" y="559079"/>
                </a:lnTo>
                <a:lnTo>
                  <a:pt x="174254" y="543066"/>
                </a:lnTo>
                <a:lnTo>
                  <a:pt x="125669" y="517127"/>
                </a:lnTo>
                <a:lnTo>
                  <a:pt x="82676" y="481876"/>
                </a:lnTo>
                <a:lnTo>
                  <a:pt x="47425" y="438884"/>
                </a:lnTo>
                <a:lnTo>
                  <a:pt x="21487" y="390299"/>
                </a:lnTo>
                <a:lnTo>
                  <a:pt x="5473" y="337603"/>
                </a:lnTo>
                <a:lnTo>
                  <a:pt x="0" y="282276"/>
                </a:lnTo>
                <a:lnTo>
                  <a:pt x="5473" y="226950"/>
                </a:lnTo>
                <a:lnTo>
                  <a:pt x="21487" y="174254"/>
                </a:lnTo>
                <a:lnTo>
                  <a:pt x="47425" y="125669"/>
                </a:lnTo>
                <a:lnTo>
                  <a:pt x="82676" y="82676"/>
                </a:lnTo>
                <a:lnTo>
                  <a:pt x="125669" y="47425"/>
                </a:lnTo>
                <a:lnTo>
                  <a:pt x="174254" y="21487"/>
                </a:lnTo>
                <a:lnTo>
                  <a:pt x="226950" y="5473"/>
                </a:lnTo>
                <a:lnTo>
                  <a:pt x="282276" y="0"/>
                </a:lnTo>
                <a:lnTo>
                  <a:pt x="2439559" y="0"/>
                </a:lnTo>
                <a:lnTo>
                  <a:pt x="2494885" y="5473"/>
                </a:lnTo>
                <a:lnTo>
                  <a:pt x="2547581" y="21487"/>
                </a:lnTo>
                <a:lnTo>
                  <a:pt x="2596166" y="47425"/>
                </a:lnTo>
                <a:lnTo>
                  <a:pt x="2639158" y="82676"/>
                </a:lnTo>
                <a:lnTo>
                  <a:pt x="2674410" y="125669"/>
                </a:lnTo>
                <a:lnTo>
                  <a:pt x="2700348" y="174254"/>
                </a:lnTo>
                <a:lnTo>
                  <a:pt x="2716361" y="226950"/>
                </a:lnTo>
                <a:lnTo>
                  <a:pt x="2721325" y="277116"/>
                </a:lnTo>
                <a:lnTo>
                  <a:pt x="2721325" y="287436"/>
                </a:lnTo>
                <a:lnTo>
                  <a:pt x="2716361" y="337603"/>
                </a:lnTo>
                <a:lnTo>
                  <a:pt x="2700348" y="390299"/>
                </a:lnTo>
                <a:lnTo>
                  <a:pt x="2674410" y="438884"/>
                </a:lnTo>
                <a:lnTo>
                  <a:pt x="2639158" y="481876"/>
                </a:lnTo>
                <a:lnTo>
                  <a:pt x="2596166" y="517127"/>
                </a:lnTo>
                <a:lnTo>
                  <a:pt x="2547581" y="543066"/>
                </a:lnTo>
                <a:lnTo>
                  <a:pt x="2494885" y="559079"/>
                </a:lnTo>
                <a:lnTo>
                  <a:pt x="2439559" y="56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77430" y="2632014"/>
            <a:ext cx="5885815" cy="763270"/>
            <a:chOff x="1277430" y="2632014"/>
            <a:chExt cx="5885815" cy="763270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7430" y="2632014"/>
              <a:ext cx="5885815" cy="681990"/>
            </a:xfrm>
            <a:custGeom>
              <a:avLst/>
              <a:gdLst/>
              <a:ahLst/>
              <a:cxnLst/>
              <a:rect l="l" t="t" r="r" b="b"/>
              <a:pathLst>
                <a:path w="5885815" h="681989">
                  <a:moveTo>
                    <a:pt x="5552285" y="681733"/>
                  </a:moveTo>
                  <a:lnTo>
                    <a:pt x="333372" y="681733"/>
                  </a:lnTo>
                  <a:lnTo>
                    <a:pt x="284111" y="678118"/>
                  </a:lnTo>
                  <a:lnTo>
                    <a:pt x="237091" y="667618"/>
                  </a:lnTo>
                  <a:lnTo>
                    <a:pt x="192832" y="650748"/>
                  </a:lnTo>
                  <a:lnTo>
                    <a:pt x="151848" y="628024"/>
                  </a:lnTo>
                  <a:lnTo>
                    <a:pt x="114656" y="599962"/>
                  </a:lnTo>
                  <a:lnTo>
                    <a:pt x="81771" y="567076"/>
                  </a:lnTo>
                  <a:lnTo>
                    <a:pt x="53708" y="529884"/>
                  </a:lnTo>
                  <a:lnTo>
                    <a:pt x="30984" y="488900"/>
                  </a:lnTo>
                  <a:lnTo>
                    <a:pt x="14114" y="444641"/>
                  </a:lnTo>
                  <a:lnTo>
                    <a:pt x="3614" y="397622"/>
                  </a:lnTo>
                  <a:lnTo>
                    <a:pt x="0" y="348358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552282" y="0"/>
                  </a:lnTo>
                  <a:lnTo>
                    <a:pt x="5601546" y="3614"/>
                  </a:lnTo>
                  <a:lnTo>
                    <a:pt x="5648565" y="14114"/>
                  </a:lnTo>
                  <a:lnTo>
                    <a:pt x="5692824" y="30984"/>
                  </a:lnTo>
                  <a:lnTo>
                    <a:pt x="5733808" y="53708"/>
                  </a:lnTo>
                  <a:lnTo>
                    <a:pt x="5771000" y="81771"/>
                  </a:lnTo>
                  <a:lnTo>
                    <a:pt x="5803885" y="114656"/>
                  </a:lnTo>
                  <a:lnTo>
                    <a:pt x="5831948" y="151848"/>
                  </a:lnTo>
                  <a:lnTo>
                    <a:pt x="5854671" y="192832"/>
                  </a:lnTo>
                  <a:lnTo>
                    <a:pt x="5871541" y="237091"/>
                  </a:lnTo>
                  <a:lnTo>
                    <a:pt x="5882041" y="284111"/>
                  </a:lnTo>
                  <a:lnTo>
                    <a:pt x="5885275" y="328188"/>
                  </a:lnTo>
                  <a:lnTo>
                    <a:pt x="5885275" y="353545"/>
                  </a:lnTo>
                  <a:lnTo>
                    <a:pt x="5882041" y="397622"/>
                  </a:lnTo>
                  <a:lnTo>
                    <a:pt x="5871541" y="444641"/>
                  </a:lnTo>
                  <a:lnTo>
                    <a:pt x="5854671" y="488900"/>
                  </a:lnTo>
                  <a:lnTo>
                    <a:pt x="5831948" y="529884"/>
                  </a:lnTo>
                  <a:lnTo>
                    <a:pt x="5803885" y="567076"/>
                  </a:lnTo>
                  <a:lnTo>
                    <a:pt x="5771000" y="599962"/>
                  </a:lnTo>
                  <a:lnTo>
                    <a:pt x="5733808" y="628024"/>
                  </a:lnTo>
                  <a:lnTo>
                    <a:pt x="5692824" y="650748"/>
                  </a:lnTo>
                  <a:lnTo>
                    <a:pt x="5648565" y="667618"/>
                  </a:lnTo>
                  <a:lnTo>
                    <a:pt x="5601546" y="678118"/>
                  </a:lnTo>
                  <a:lnTo>
                    <a:pt x="5552285" y="6817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365" dirty="0">
                <a:latin typeface="Times New Roman"/>
                <a:cs typeface="Times New Roman"/>
              </a:rPr>
              <a:t> </a:t>
            </a:r>
            <a:r>
              <a:rPr spc="-10" dirty="0"/>
              <a:t>SEARCH</a:t>
            </a:r>
          </a:p>
        </p:txBody>
      </p:sp>
      <p:sp>
        <p:nvSpPr>
          <p:cNvPr id="12" name="object 12"/>
          <p:cNvSpPr/>
          <p:nvPr/>
        </p:nvSpPr>
        <p:spPr>
          <a:xfrm>
            <a:off x="111648" y="812441"/>
            <a:ext cx="7573645" cy="995044"/>
          </a:xfrm>
          <a:custGeom>
            <a:avLst/>
            <a:gdLst/>
            <a:ahLst/>
            <a:cxnLst/>
            <a:rect l="l" t="t" r="r" b="b"/>
            <a:pathLst>
              <a:path w="7573645" h="995044">
                <a:moveTo>
                  <a:pt x="7240257" y="994421"/>
                </a:moveTo>
                <a:lnTo>
                  <a:pt x="333373" y="994421"/>
                </a:lnTo>
                <a:lnTo>
                  <a:pt x="284111" y="990806"/>
                </a:lnTo>
                <a:lnTo>
                  <a:pt x="237091" y="980306"/>
                </a:lnTo>
                <a:lnTo>
                  <a:pt x="192832" y="963436"/>
                </a:lnTo>
                <a:lnTo>
                  <a:pt x="151848" y="940712"/>
                </a:lnTo>
                <a:lnTo>
                  <a:pt x="114656" y="912650"/>
                </a:lnTo>
                <a:lnTo>
                  <a:pt x="81771" y="879764"/>
                </a:lnTo>
                <a:lnTo>
                  <a:pt x="53708" y="842572"/>
                </a:lnTo>
                <a:lnTo>
                  <a:pt x="30984" y="801588"/>
                </a:lnTo>
                <a:lnTo>
                  <a:pt x="14114" y="757329"/>
                </a:lnTo>
                <a:lnTo>
                  <a:pt x="3614" y="710310"/>
                </a:lnTo>
                <a:lnTo>
                  <a:pt x="0" y="66104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240256" y="0"/>
                </a:lnTo>
                <a:lnTo>
                  <a:pt x="7289520" y="3614"/>
                </a:lnTo>
                <a:lnTo>
                  <a:pt x="7336539" y="14114"/>
                </a:lnTo>
                <a:lnTo>
                  <a:pt x="7380799" y="30984"/>
                </a:lnTo>
                <a:lnTo>
                  <a:pt x="7421782" y="53708"/>
                </a:lnTo>
                <a:lnTo>
                  <a:pt x="7458975" y="81771"/>
                </a:lnTo>
                <a:lnTo>
                  <a:pt x="7491860" y="114656"/>
                </a:lnTo>
                <a:lnTo>
                  <a:pt x="7519922" y="151848"/>
                </a:lnTo>
                <a:lnTo>
                  <a:pt x="7542646" y="192832"/>
                </a:lnTo>
                <a:lnTo>
                  <a:pt x="7559516" y="237091"/>
                </a:lnTo>
                <a:lnTo>
                  <a:pt x="7570016" y="284111"/>
                </a:lnTo>
                <a:lnTo>
                  <a:pt x="7573631" y="333374"/>
                </a:lnTo>
                <a:lnTo>
                  <a:pt x="7573631" y="661046"/>
                </a:lnTo>
                <a:lnTo>
                  <a:pt x="7570016" y="710310"/>
                </a:lnTo>
                <a:lnTo>
                  <a:pt x="7559516" y="757329"/>
                </a:lnTo>
                <a:lnTo>
                  <a:pt x="7542646" y="801588"/>
                </a:lnTo>
                <a:lnTo>
                  <a:pt x="7519922" y="842572"/>
                </a:lnTo>
                <a:lnTo>
                  <a:pt x="7491860" y="879764"/>
                </a:lnTo>
                <a:lnTo>
                  <a:pt x="7458975" y="912650"/>
                </a:lnTo>
                <a:lnTo>
                  <a:pt x="7421782" y="940712"/>
                </a:lnTo>
                <a:lnTo>
                  <a:pt x="7380799" y="963436"/>
                </a:lnTo>
                <a:lnTo>
                  <a:pt x="7336539" y="980306"/>
                </a:lnTo>
                <a:lnTo>
                  <a:pt x="7289520" y="990806"/>
                </a:lnTo>
                <a:lnTo>
                  <a:pt x="7240257" y="9944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991" y="867578"/>
            <a:ext cx="719074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9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SEARCH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function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DAX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returns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number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character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which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a </a:t>
            </a:r>
            <a:r>
              <a:rPr sz="1550" dirty="0">
                <a:latin typeface="Comic Sans MS"/>
                <a:cs typeface="Comic Sans MS"/>
              </a:rPr>
              <a:t>specific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character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text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string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first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found,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reading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left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right.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Unlike </a:t>
            </a:r>
            <a:r>
              <a:rPr sz="1550" dirty="0">
                <a:latin typeface="Comic Sans MS"/>
                <a:cs typeface="Comic Sans MS"/>
              </a:rPr>
              <a:t>FIND,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SEARCH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case-</a:t>
            </a:r>
            <a:r>
              <a:rPr sz="1550" dirty="0">
                <a:latin typeface="Comic Sans MS"/>
                <a:cs typeface="Comic Sans MS"/>
              </a:rPr>
              <a:t>insensitive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accent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sensitive.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2507" y="2668101"/>
            <a:ext cx="5295265" cy="558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550" b="1" dirty="0">
                <a:latin typeface="Comic Sans MS"/>
                <a:cs typeface="Comic Sans MS"/>
              </a:rPr>
              <a:t>SEARCH(&lt;find_text&gt;,</a:t>
            </a:r>
            <a:r>
              <a:rPr sz="1550" b="1" spc="-10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&lt;within_text&gt;[,</a:t>
            </a:r>
            <a:r>
              <a:rPr sz="1550" b="1" spc="-10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[&lt;start_num&gt;][,</a:t>
            </a:r>
            <a:endParaRPr sz="15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550" b="1" spc="-10" dirty="0">
                <a:latin typeface="Comic Sans MS"/>
                <a:cs typeface="Comic Sans MS"/>
              </a:rPr>
              <a:t>&lt;NotFoundValue&gt;]])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9565" y="3543300"/>
            <a:ext cx="5461635" cy="922655"/>
          </a:xfrm>
          <a:custGeom>
            <a:avLst/>
            <a:gdLst/>
            <a:ahLst/>
            <a:cxnLst/>
            <a:rect l="l" t="t" r="r" b="b"/>
            <a:pathLst>
              <a:path w="5461634" h="922654">
                <a:moveTo>
                  <a:pt x="5128197" y="922352"/>
                </a:moveTo>
                <a:lnTo>
                  <a:pt x="333371" y="922352"/>
                </a:lnTo>
                <a:lnTo>
                  <a:pt x="284111" y="918737"/>
                </a:lnTo>
                <a:lnTo>
                  <a:pt x="237091" y="908237"/>
                </a:lnTo>
                <a:lnTo>
                  <a:pt x="192832" y="891367"/>
                </a:lnTo>
                <a:lnTo>
                  <a:pt x="151848" y="868643"/>
                </a:lnTo>
                <a:lnTo>
                  <a:pt x="114656" y="840581"/>
                </a:lnTo>
                <a:lnTo>
                  <a:pt x="81771" y="807695"/>
                </a:lnTo>
                <a:lnTo>
                  <a:pt x="53708" y="770503"/>
                </a:lnTo>
                <a:lnTo>
                  <a:pt x="30984" y="729519"/>
                </a:lnTo>
                <a:lnTo>
                  <a:pt x="14114" y="685260"/>
                </a:lnTo>
                <a:lnTo>
                  <a:pt x="3614" y="638241"/>
                </a:lnTo>
                <a:lnTo>
                  <a:pt x="0" y="58897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128193" y="0"/>
                </a:lnTo>
                <a:lnTo>
                  <a:pt x="5177457" y="3614"/>
                </a:lnTo>
                <a:lnTo>
                  <a:pt x="5224477" y="14114"/>
                </a:lnTo>
                <a:lnTo>
                  <a:pt x="5268736" y="30984"/>
                </a:lnTo>
                <a:lnTo>
                  <a:pt x="5309720" y="53708"/>
                </a:lnTo>
                <a:lnTo>
                  <a:pt x="5346912" y="81771"/>
                </a:lnTo>
                <a:lnTo>
                  <a:pt x="5379797" y="114656"/>
                </a:lnTo>
                <a:lnTo>
                  <a:pt x="5407860" y="151848"/>
                </a:lnTo>
                <a:lnTo>
                  <a:pt x="5430584" y="192832"/>
                </a:lnTo>
                <a:lnTo>
                  <a:pt x="5447454" y="237091"/>
                </a:lnTo>
                <a:lnTo>
                  <a:pt x="5457954" y="284111"/>
                </a:lnTo>
                <a:lnTo>
                  <a:pt x="5461568" y="333374"/>
                </a:lnTo>
                <a:lnTo>
                  <a:pt x="5461568" y="588977"/>
                </a:lnTo>
                <a:lnTo>
                  <a:pt x="5457954" y="638241"/>
                </a:lnTo>
                <a:lnTo>
                  <a:pt x="5447454" y="685260"/>
                </a:lnTo>
                <a:lnTo>
                  <a:pt x="5430584" y="729519"/>
                </a:lnTo>
                <a:lnTo>
                  <a:pt x="5407860" y="770503"/>
                </a:lnTo>
                <a:lnTo>
                  <a:pt x="5379797" y="807695"/>
                </a:lnTo>
                <a:lnTo>
                  <a:pt x="5346912" y="840581"/>
                </a:lnTo>
                <a:lnTo>
                  <a:pt x="5309720" y="868643"/>
                </a:lnTo>
                <a:lnTo>
                  <a:pt x="5268736" y="891367"/>
                </a:lnTo>
                <a:lnTo>
                  <a:pt x="5224477" y="908237"/>
                </a:lnTo>
                <a:lnTo>
                  <a:pt x="5177457" y="918737"/>
                </a:lnTo>
                <a:lnTo>
                  <a:pt x="5128197" y="922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6713" y="3560337"/>
            <a:ext cx="506730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9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Suppose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have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named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"ProductName"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Orders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table,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want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search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substring </a:t>
            </a:r>
            <a:r>
              <a:rPr sz="1550" dirty="0">
                <a:latin typeface="Comic Sans MS"/>
                <a:cs typeface="Comic Sans MS"/>
              </a:rPr>
              <a:t>"Newell"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within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product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name.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094" y="4633736"/>
            <a:ext cx="6324599" cy="7619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0970" y="3837852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337958" y="2685832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538" y="1904652"/>
            <a:ext cx="7011034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5945" marR="5080" indent="-310388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you're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looking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"apple"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sentence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"I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like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apples",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SEARCH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tell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you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starts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at </a:t>
            </a:r>
            <a:r>
              <a:rPr sz="1200" b="1" dirty="0">
                <a:latin typeface="Comic Sans MS"/>
                <a:cs typeface="Comic Sans MS"/>
              </a:rPr>
              <a:t>position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9.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398" y="5646639"/>
            <a:ext cx="84150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DAX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searches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substring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"Newell"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within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each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value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"Product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Name"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"Orders" </a:t>
            </a:r>
            <a:r>
              <a:rPr sz="1200" b="1" dirty="0">
                <a:latin typeface="Comic Sans MS"/>
                <a:cs typeface="Comic Sans MS"/>
              </a:rPr>
              <a:t>table.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"Newell"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found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product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name,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position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first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occurrence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"Newell"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that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product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name.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"Newell"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not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found,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0.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result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be</a:t>
            </a:r>
            <a:r>
              <a:rPr sz="1200" b="1" spc="-10" dirty="0">
                <a:latin typeface="Comic Sans MS"/>
                <a:cs typeface="Comic Sans MS"/>
              </a:rPr>
              <a:t> stored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new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named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"Product_Newell_Search"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30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663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Comic Sans MS</vt:lpstr>
      <vt:lpstr>Times New Roman</vt:lpstr>
      <vt:lpstr>Office Theme</vt:lpstr>
      <vt:lpstr>Hii, Iam Siddhika</vt:lpstr>
      <vt:lpstr>Today Content</vt:lpstr>
      <vt:lpstr>UPPER</vt:lpstr>
      <vt:lpstr> LOWER</vt:lpstr>
      <vt:lpstr> FIND</vt:lpstr>
      <vt:lpstr>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2024-09-15T17:20:41Z</dcterms:created>
  <dcterms:modified xsi:type="dcterms:W3CDTF">2024-09-25T14:42:57Z</dcterms:modified>
</cp:coreProperties>
</file>