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004300" cy="7200900"/>
  <p:notesSz cx="9004300" cy="7200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8F58F-C384-44C6-A47D-DCAACAC2C46B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23171-11C4-433D-B06F-1B4B668F5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35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34B5F-047C-48D7-9A43-882914703ABF}" type="datetime1">
              <a:rPr lang="en-US" smtClean="0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A4FAF-630B-4778-81EC-4E88AF997796}" type="datetime1">
              <a:rPr lang="en-US" smtClean="0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45255" y="1189671"/>
            <a:ext cx="3227070" cy="4362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0D257-226D-4210-8C89-A1819F552AB8}" type="datetime1">
              <a:rPr lang="en-US" smtClean="0"/>
              <a:t>9/23/2024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4A80D-88D3-4FF3-B052-4081F3D86577}" type="datetime1">
              <a:rPr lang="en-US" smtClean="0"/>
              <a:t>9/23/2024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8131D-BC26-4ED2-BD1D-C4C87CB51983}" type="datetime1">
              <a:rPr lang="en-US" smtClean="0"/>
              <a:t>9/23/2024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1146" y="1723544"/>
            <a:ext cx="3002007" cy="1156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215" y="1656207"/>
            <a:ext cx="8103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40480" y="6755033"/>
            <a:ext cx="2045334" cy="33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4FEC8-5880-4711-9A00-B1ECABEE6F77}" type="datetime1">
              <a:rPr lang="en-US" smtClean="0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1146" y="1723544"/>
            <a:ext cx="3482204" cy="11139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6755" marR="5080" indent="784225">
              <a:lnSpc>
                <a:spcPct val="117800"/>
              </a:lnSpc>
              <a:spcBef>
                <a:spcPts val="90"/>
              </a:spcBef>
            </a:pPr>
            <a:r>
              <a:rPr spc="10" dirty="0"/>
              <a:t>Hii, </a:t>
            </a:r>
            <a:r>
              <a:rPr spc="15" dirty="0"/>
              <a:t> </a:t>
            </a:r>
            <a:r>
              <a:rPr spc="15" dirty="0" err="1"/>
              <a:t>Iam</a:t>
            </a:r>
            <a:r>
              <a:rPr lang="en-US" spc="15" dirty="0"/>
              <a:t> Siddhika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-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</a:t>
            </a:r>
            <a:r>
              <a:rPr sz="2400" b="1" spc="-4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-20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4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7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05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80116" y="84324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20005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6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6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0061" y="870347"/>
            <a:ext cx="1953895" cy="877569"/>
          </a:xfrm>
          <a:custGeom>
            <a:avLst/>
            <a:gdLst/>
            <a:ahLst/>
            <a:cxnLst/>
            <a:rect l="l" t="t" r="r" b="b"/>
            <a:pathLst>
              <a:path w="1953895" h="877569">
                <a:moveTo>
                  <a:pt x="196485" y="877470"/>
                </a:moveTo>
                <a:lnTo>
                  <a:pt x="196485" y="652231"/>
                </a:lnTo>
                <a:lnTo>
                  <a:pt x="154704" y="629332"/>
                </a:lnTo>
                <a:lnTo>
                  <a:pt x="116798" y="601064"/>
                </a:lnTo>
                <a:lnTo>
                  <a:pt x="83288" y="567855"/>
                </a:lnTo>
                <a:lnTo>
                  <a:pt x="54699" y="530136"/>
                </a:lnTo>
                <a:lnTo>
                  <a:pt x="31552" y="488334"/>
                </a:lnTo>
                <a:lnTo>
                  <a:pt x="14372" y="442879"/>
                </a:lnTo>
                <a:lnTo>
                  <a:pt x="3680" y="394200"/>
                </a:lnTo>
                <a:lnTo>
                  <a:pt x="0" y="342725"/>
                </a:lnTo>
                <a:lnTo>
                  <a:pt x="3128" y="295436"/>
                </a:lnTo>
                <a:lnTo>
                  <a:pt x="12234" y="250331"/>
                </a:lnTo>
                <a:lnTo>
                  <a:pt x="26912" y="207765"/>
                </a:lnTo>
                <a:lnTo>
                  <a:pt x="46753" y="168108"/>
                </a:lnTo>
                <a:lnTo>
                  <a:pt x="71351" y="131730"/>
                </a:lnTo>
                <a:lnTo>
                  <a:pt x="100296" y="99002"/>
                </a:lnTo>
                <a:lnTo>
                  <a:pt x="133183" y="70294"/>
                </a:lnTo>
                <a:lnTo>
                  <a:pt x="169601" y="45975"/>
                </a:lnTo>
                <a:lnTo>
                  <a:pt x="209145" y="26416"/>
                </a:lnTo>
                <a:lnTo>
                  <a:pt x="251406" y="11987"/>
                </a:lnTo>
                <a:lnTo>
                  <a:pt x="295975" y="3058"/>
                </a:lnTo>
                <a:lnTo>
                  <a:pt x="342445" y="0"/>
                </a:lnTo>
                <a:lnTo>
                  <a:pt x="1595531" y="0"/>
                </a:lnTo>
                <a:lnTo>
                  <a:pt x="1645796" y="3058"/>
                </a:lnTo>
                <a:lnTo>
                  <a:pt x="1693532" y="11987"/>
                </a:lnTo>
                <a:lnTo>
                  <a:pt x="1738386" y="26416"/>
                </a:lnTo>
                <a:lnTo>
                  <a:pt x="1780007" y="45975"/>
                </a:lnTo>
                <a:lnTo>
                  <a:pt x="1818045" y="70295"/>
                </a:lnTo>
                <a:lnTo>
                  <a:pt x="1852149" y="99004"/>
                </a:lnTo>
                <a:lnTo>
                  <a:pt x="1881968" y="131733"/>
                </a:lnTo>
                <a:lnTo>
                  <a:pt x="1907151" y="168112"/>
                </a:lnTo>
                <a:lnTo>
                  <a:pt x="1927347" y="207771"/>
                </a:lnTo>
                <a:lnTo>
                  <a:pt x="1942206" y="250339"/>
                </a:lnTo>
                <a:lnTo>
                  <a:pt x="1951376" y="295447"/>
                </a:lnTo>
                <a:lnTo>
                  <a:pt x="1953743" y="331160"/>
                </a:lnTo>
                <a:lnTo>
                  <a:pt x="1953743" y="354175"/>
                </a:lnTo>
                <a:lnTo>
                  <a:pt x="1942199" y="434533"/>
                </a:lnTo>
                <a:lnTo>
                  <a:pt x="1927339" y="476892"/>
                </a:lnTo>
                <a:lnTo>
                  <a:pt x="1907142" y="516383"/>
                </a:lnTo>
                <a:lnTo>
                  <a:pt x="1881960" y="552631"/>
                </a:lnTo>
                <a:lnTo>
                  <a:pt x="1852142" y="585262"/>
                </a:lnTo>
                <a:lnTo>
                  <a:pt x="1818040" y="613901"/>
                </a:lnTo>
                <a:lnTo>
                  <a:pt x="1780003" y="638174"/>
                </a:lnTo>
                <a:lnTo>
                  <a:pt x="1738383" y="657705"/>
                </a:lnTo>
                <a:lnTo>
                  <a:pt x="1693531" y="672119"/>
                </a:lnTo>
                <a:lnTo>
                  <a:pt x="1645796" y="681043"/>
                </a:lnTo>
                <a:lnTo>
                  <a:pt x="1595530" y="684100"/>
                </a:lnTo>
                <a:lnTo>
                  <a:pt x="429069" y="684100"/>
                </a:lnTo>
                <a:lnTo>
                  <a:pt x="196485" y="877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3624" y="921770"/>
            <a:ext cx="176720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400" b="1" spc="60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’</a:t>
            </a:r>
            <a:r>
              <a:rPr sz="1400" b="1" spc="55" dirty="0">
                <a:latin typeface="Arial"/>
                <a:cs typeface="Arial"/>
              </a:rPr>
              <a:t>m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90" dirty="0">
                <a:latin typeface="Arial"/>
                <a:cs typeface="Arial"/>
              </a:rPr>
              <a:t>s</a:t>
            </a:r>
            <a:r>
              <a:rPr sz="1400" b="1" spc="15" dirty="0">
                <a:latin typeface="Arial"/>
                <a:cs typeface="Arial"/>
              </a:rPr>
              <a:t>o</a:t>
            </a:r>
            <a:r>
              <a:rPr sz="1400" b="1" spc="20" dirty="0">
                <a:latin typeface="Arial"/>
                <a:cs typeface="Arial"/>
              </a:rPr>
              <a:t>o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80" dirty="0">
                <a:latin typeface="Arial"/>
                <a:cs typeface="Arial"/>
              </a:rPr>
              <a:t>E</a:t>
            </a:r>
            <a:r>
              <a:rPr sz="1400" b="1" spc="-60" dirty="0">
                <a:latin typeface="Arial"/>
                <a:cs typeface="Arial"/>
              </a:rPr>
              <a:t>x</a:t>
            </a: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spc="110" dirty="0">
                <a:latin typeface="Arial"/>
                <a:cs typeface="Arial"/>
              </a:rPr>
              <a:t>t</a:t>
            </a:r>
            <a:r>
              <a:rPr sz="1400" b="1" spc="35" dirty="0">
                <a:latin typeface="Arial"/>
                <a:cs typeface="Arial"/>
              </a:rPr>
              <a:t>e</a:t>
            </a:r>
            <a:r>
              <a:rPr sz="1400" b="1" spc="4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b="1" spc="10" dirty="0">
                <a:latin typeface="Arial"/>
                <a:cs typeface="Arial"/>
              </a:rPr>
              <a:t>Are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you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ready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5" dirty="0">
                <a:latin typeface="Arial"/>
                <a:cs typeface="Arial"/>
              </a:rPr>
              <a:t>guys?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1675" y="64009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spc="15" dirty="0"/>
              <a:t>Today</a:t>
            </a:r>
            <a:r>
              <a:rPr sz="2650" spc="-55" dirty="0"/>
              <a:t> </a:t>
            </a:r>
            <a:r>
              <a:rPr sz="2650" spc="15" dirty="0"/>
              <a:t>Content</a:t>
            </a:r>
            <a:endParaRPr sz="2650"/>
          </a:p>
        </p:txBody>
      </p:sp>
      <p:sp>
        <p:nvSpPr>
          <p:cNvPr id="5" name="object 5"/>
          <p:cNvSpPr/>
          <p:nvPr/>
        </p:nvSpPr>
        <p:spPr>
          <a:xfrm>
            <a:off x="4098695" y="3357062"/>
            <a:ext cx="1446530" cy="1446530"/>
          </a:xfrm>
          <a:custGeom>
            <a:avLst/>
            <a:gdLst/>
            <a:ahLst/>
            <a:cxnLst/>
            <a:rect l="l" t="t" r="r" b="b"/>
            <a:pathLst>
              <a:path w="1446529" h="1446529">
                <a:moveTo>
                  <a:pt x="723053" y="1446075"/>
                </a:moveTo>
                <a:lnTo>
                  <a:pt x="675498" y="1444538"/>
                </a:lnTo>
                <a:lnTo>
                  <a:pt x="628779" y="1439987"/>
                </a:lnTo>
                <a:lnTo>
                  <a:pt x="582976" y="1432520"/>
                </a:lnTo>
                <a:lnTo>
                  <a:pt x="538186" y="1422231"/>
                </a:lnTo>
                <a:lnTo>
                  <a:pt x="494502" y="1409215"/>
                </a:lnTo>
                <a:lnTo>
                  <a:pt x="452020" y="1393568"/>
                </a:lnTo>
                <a:lnTo>
                  <a:pt x="410836" y="1375384"/>
                </a:lnTo>
                <a:lnTo>
                  <a:pt x="371044" y="1354760"/>
                </a:lnTo>
                <a:lnTo>
                  <a:pt x="332741" y="1331791"/>
                </a:lnTo>
                <a:lnTo>
                  <a:pt x="296021" y="1306571"/>
                </a:lnTo>
                <a:lnTo>
                  <a:pt x="260979" y="1279197"/>
                </a:lnTo>
                <a:lnTo>
                  <a:pt x="227711" y="1249762"/>
                </a:lnTo>
                <a:lnTo>
                  <a:pt x="196313" y="1218364"/>
                </a:lnTo>
                <a:lnTo>
                  <a:pt x="166878" y="1185096"/>
                </a:lnTo>
                <a:lnTo>
                  <a:pt x="139504" y="1150055"/>
                </a:lnTo>
                <a:lnTo>
                  <a:pt x="114284" y="1113334"/>
                </a:lnTo>
                <a:lnTo>
                  <a:pt x="91315" y="1075031"/>
                </a:lnTo>
                <a:lnTo>
                  <a:pt x="70691" y="1035240"/>
                </a:lnTo>
                <a:lnTo>
                  <a:pt x="52508" y="994055"/>
                </a:lnTo>
                <a:lnTo>
                  <a:pt x="36860" y="951574"/>
                </a:lnTo>
                <a:lnTo>
                  <a:pt x="23844" y="907890"/>
                </a:lnTo>
                <a:lnTo>
                  <a:pt x="13555" y="863099"/>
                </a:lnTo>
                <a:lnTo>
                  <a:pt x="6088" y="817297"/>
                </a:lnTo>
                <a:lnTo>
                  <a:pt x="1537" y="770578"/>
                </a:lnTo>
                <a:lnTo>
                  <a:pt x="0" y="723034"/>
                </a:lnTo>
                <a:lnTo>
                  <a:pt x="1537" y="675498"/>
                </a:lnTo>
                <a:lnTo>
                  <a:pt x="6088" y="628779"/>
                </a:lnTo>
                <a:lnTo>
                  <a:pt x="13555" y="582976"/>
                </a:lnTo>
                <a:lnTo>
                  <a:pt x="23844" y="538186"/>
                </a:lnTo>
                <a:lnTo>
                  <a:pt x="36860" y="494502"/>
                </a:lnTo>
                <a:lnTo>
                  <a:pt x="52508" y="452020"/>
                </a:lnTo>
                <a:lnTo>
                  <a:pt x="70691" y="410836"/>
                </a:lnTo>
                <a:lnTo>
                  <a:pt x="91315" y="371044"/>
                </a:lnTo>
                <a:lnTo>
                  <a:pt x="114284" y="332741"/>
                </a:lnTo>
                <a:lnTo>
                  <a:pt x="139504" y="296021"/>
                </a:lnTo>
                <a:lnTo>
                  <a:pt x="166878" y="260979"/>
                </a:lnTo>
                <a:lnTo>
                  <a:pt x="196313" y="227711"/>
                </a:lnTo>
                <a:lnTo>
                  <a:pt x="227711" y="196313"/>
                </a:lnTo>
                <a:lnTo>
                  <a:pt x="260979" y="166879"/>
                </a:lnTo>
                <a:lnTo>
                  <a:pt x="296021" y="139504"/>
                </a:lnTo>
                <a:lnTo>
                  <a:pt x="332741" y="114284"/>
                </a:lnTo>
                <a:lnTo>
                  <a:pt x="371044" y="91315"/>
                </a:lnTo>
                <a:lnTo>
                  <a:pt x="410836" y="70691"/>
                </a:lnTo>
                <a:lnTo>
                  <a:pt x="452020" y="52508"/>
                </a:lnTo>
                <a:lnTo>
                  <a:pt x="494502" y="36860"/>
                </a:lnTo>
                <a:lnTo>
                  <a:pt x="538186" y="23845"/>
                </a:lnTo>
                <a:lnTo>
                  <a:pt x="582976" y="13555"/>
                </a:lnTo>
                <a:lnTo>
                  <a:pt x="628779" y="6088"/>
                </a:lnTo>
                <a:lnTo>
                  <a:pt x="675498" y="1537"/>
                </a:lnTo>
                <a:lnTo>
                  <a:pt x="723038" y="0"/>
                </a:lnTo>
                <a:lnTo>
                  <a:pt x="770578" y="1537"/>
                </a:lnTo>
                <a:lnTo>
                  <a:pt x="817296" y="6088"/>
                </a:lnTo>
                <a:lnTo>
                  <a:pt x="863099" y="13555"/>
                </a:lnTo>
                <a:lnTo>
                  <a:pt x="907890" y="23845"/>
                </a:lnTo>
                <a:lnTo>
                  <a:pt x="951574" y="36860"/>
                </a:lnTo>
                <a:lnTo>
                  <a:pt x="994055" y="52508"/>
                </a:lnTo>
                <a:lnTo>
                  <a:pt x="1035240" y="70691"/>
                </a:lnTo>
                <a:lnTo>
                  <a:pt x="1075031" y="91315"/>
                </a:lnTo>
                <a:lnTo>
                  <a:pt x="1113334" y="114284"/>
                </a:lnTo>
                <a:lnTo>
                  <a:pt x="1150055" y="139504"/>
                </a:lnTo>
                <a:lnTo>
                  <a:pt x="1185096" y="166879"/>
                </a:lnTo>
                <a:lnTo>
                  <a:pt x="1218364" y="196313"/>
                </a:lnTo>
                <a:lnTo>
                  <a:pt x="1249762" y="227711"/>
                </a:lnTo>
                <a:lnTo>
                  <a:pt x="1279197" y="260979"/>
                </a:lnTo>
                <a:lnTo>
                  <a:pt x="1306571" y="296021"/>
                </a:lnTo>
                <a:lnTo>
                  <a:pt x="1331791" y="332741"/>
                </a:lnTo>
                <a:lnTo>
                  <a:pt x="1354760" y="371044"/>
                </a:lnTo>
                <a:lnTo>
                  <a:pt x="1375384" y="410836"/>
                </a:lnTo>
                <a:lnTo>
                  <a:pt x="1393567" y="452020"/>
                </a:lnTo>
                <a:lnTo>
                  <a:pt x="1409215" y="494502"/>
                </a:lnTo>
                <a:lnTo>
                  <a:pt x="1422231" y="538186"/>
                </a:lnTo>
                <a:lnTo>
                  <a:pt x="1432520" y="582976"/>
                </a:lnTo>
                <a:lnTo>
                  <a:pt x="1439987" y="628779"/>
                </a:lnTo>
                <a:lnTo>
                  <a:pt x="1444538" y="675498"/>
                </a:lnTo>
                <a:lnTo>
                  <a:pt x="1446075" y="723040"/>
                </a:lnTo>
                <a:lnTo>
                  <a:pt x="1444538" y="770578"/>
                </a:lnTo>
                <a:lnTo>
                  <a:pt x="1439987" y="817297"/>
                </a:lnTo>
                <a:lnTo>
                  <a:pt x="1432520" y="863099"/>
                </a:lnTo>
                <a:lnTo>
                  <a:pt x="1422231" y="907890"/>
                </a:lnTo>
                <a:lnTo>
                  <a:pt x="1409215" y="951574"/>
                </a:lnTo>
                <a:lnTo>
                  <a:pt x="1393567" y="994055"/>
                </a:lnTo>
                <a:lnTo>
                  <a:pt x="1375384" y="1035240"/>
                </a:lnTo>
                <a:lnTo>
                  <a:pt x="1354760" y="1075031"/>
                </a:lnTo>
                <a:lnTo>
                  <a:pt x="1331791" y="1113334"/>
                </a:lnTo>
                <a:lnTo>
                  <a:pt x="1306571" y="1150055"/>
                </a:lnTo>
                <a:lnTo>
                  <a:pt x="1279197" y="1185096"/>
                </a:lnTo>
                <a:lnTo>
                  <a:pt x="1249762" y="1218364"/>
                </a:lnTo>
                <a:lnTo>
                  <a:pt x="1218364" y="1249762"/>
                </a:lnTo>
                <a:lnTo>
                  <a:pt x="1185096" y="1279197"/>
                </a:lnTo>
                <a:lnTo>
                  <a:pt x="1150055" y="1306571"/>
                </a:lnTo>
                <a:lnTo>
                  <a:pt x="1113334" y="1331791"/>
                </a:lnTo>
                <a:lnTo>
                  <a:pt x="1075031" y="1354760"/>
                </a:lnTo>
                <a:lnTo>
                  <a:pt x="1035240" y="1375384"/>
                </a:lnTo>
                <a:lnTo>
                  <a:pt x="994055" y="1393568"/>
                </a:lnTo>
                <a:lnTo>
                  <a:pt x="951574" y="1409215"/>
                </a:lnTo>
                <a:lnTo>
                  <a:pt x="907890" y="1422231"/>
                </a:lnTo>
                <a:lnTo>
                  <a:pt x="863099" y="1432520"/>
                </a:lnTo>
                <a:lnTo>
                  <a:pt x="817296" y="1439987"/>
                </a:lnTo>
                <a:lnTo>
                  <a:pt x="770578" y="1444538"/>
                </a:lnTo>
                <a:lnTo>
                  <a:pt x="723053" y="1446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90" y="870347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5" y="430896"/>
                </a:lnTo>
                <a:lnTo>
                  <a:pt x="0" y="384060"/>
                </a:lnTo>
                <a:lnTo>
                  <a:pt x="2225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6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7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90" y="870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983572"/>
            <a:ext cx="1231265" cy="1217930"/>
          </a:xfrm>
          <a:custGeom>
            <a:avLst/>
            <a:gdLst/>
            <a:ahLst/>
            <a:cxnLst/>
            <a:rect l="l" t="t" r="r" b="b"/>
            <a:pathLst>
              <a:path w="1231265" h="1217929">
                <a:moveTo>
                  <a:pt x="1222408" y="1217327"/>
                </a:moveTo>
                <a:lnTo>
                  <a:pt x="0" y="1217327"/>
                </a:lnTo>
                <a:lnTo>
                  <a:pt x="0" y="10649"/>
                </a:lnTo>
                <a:lnTo>
                  <a:pt x="8499" y="9338"/>
                </a:lnTo>
                <a:lnTo>
                  <a:pt x="55485" y="4179"/>
                </a:lnTo>
                <a:lnTo>
                  <a:pt x="103054" y="1052"/>
                </a:lnTo>
                <a:lnTo>
                  <a:pt x="151161" y="0"/>
                </a:lnTo>
                <a:lnTo>
                  <a:pt x="199268" y="1052"/>
                </a:lnTo>
                <a:lnTo>
                  <a:pt x="246837" y="4179"/>
                </a:lnTo>
                <a:lnTo>
                  <a:pt x="293823" y="9338"/>
                </a:lnTo>
                <a:lnTo>
                  <a:pt x="340182" y="16485"/>
                </a:lnTo>
                <a:lnTo>
                  <a:pt x="385871" y="25575"/>
                </a:lnTo>
                <a:lnTo>
                  <a:pt x="430845" y="36565"/>
                </a:lnTo>
                <a:lnTo>
                  <a:pt x="475060" y="49411"/>
                </a:lnTo>
                <a:lnTo>
                  <a:pt x="518474" y="64068"/>
                </a:lnTo>
                <a:lnTo>
                  <a:pt x="561041" y="80494"/>
                </a:lnTo>
                <a:lnTo>
                  <a:pt x="602719" y="98643"/>
                </a:lnTo>
                <a:lnTo>
                  <a:pt x="643462" y="118473"/>
                </a:lnTo>
                <a:lnTo>
                  <a:pt x="683227" y="139940"/>
                </a:lnTo>
                <a:lnTo>
                  <a:pt x="721971" y="162998"/>
                </a:lnTo>
                <a:lnTo>
                  <a:pt x="759649" y="187606"/>
                </a:lnTo>
                <a:lnTo>
                  <a:pt x="796218" y="213718"/>
                </a:lnTo>
                <a:lnTo>
                  <a:pt x="831633" y="241290"/>
                </a:lnTo>
                <a:lnTo>
                  <a:pt x="865851" y="270280"/>
                </a:lnTo>
                <a:lnTo>
                  <a:pt x="898827" y="300642"/>
                </a:lnTo>
                <a:lnTo>
                  <a:pt x="930519" y="332333"/>
                </a:lnTo>
                <a:lnTo>
                  <a:pt x="960881" y="365310"/>
                </a:lnTo>
                <a:lnTo>
                  <a:pt x="989870" y="399528"/>
                </a:lnTo>
                <a:lnTo>
                  <a:pt x="1017443" y="434943"/>
                </a:lnTo>
                <a:lnTo>
                  <a:pt x="1043555" y="471511"/>
                </a:lnTo>
                <a:lnTo>
                  <a:pt x="1068162" y="509189"/>
                </a:lnTo>
                <a:lnTo>
                  <a:pt x="1091221" y="547933"/>
                </a:lnTo>
                <a:lnTo>
                  <a:pt x="1112687" y="587699"/>
                </a:lnTo>
                <a:lnTo>
                  <a:pt x="1132517" y="628442"/>
                </a:lnTo>
                <a:lnTo>
                  <a:pt x="1150667" y="670119"/>
                </a:lnTo>
                <a:lnTo>
                  <a:pt x="1167092" y="712687"/>
                </a:lnTo>
                <a:lnTo>
                  <a:pt x="1181750" y="756100"/>
                </a:lnTo>
                <a:lnTo>
                  <a:pt x="1194596" y="800316"/>
                </a:lnTo>
                <a:lnTo>
                  <a:pt x="1205586" y="845290"/>
                </a:lnTo>
                <a:lnTo>
                  <a:pt x="1214676" y="890979"/>
                </a:lnTo>
                <a:lnTo>
                  <a:pt x="1221822" y="937338"/>
                </a:lnTo>
                <a:lnTo>
                  <a:pt x="1226981" y="984323"/>
                </a:lnTo>
                <a:lnTo>
                  <a:pt x="1230109" y="1031892"/>
                </a:lnTo>
                <a:lnTo>
                  <a:pt x="1231161" y="1080006"/>
                </a:lnTo>
                <a:lnTo>
                  <a:pt x="1230109" y="1128107"/>
                </a:lnTo>
                <a:lnTo>
                  <a:pt x="1226981" y="1175675"/>
                </a:lnTo>
                <a:lnTo>
                  <a:pt x="1222408" y="121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000" y="4485852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2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20622" y="12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1180490" y="0"/>
                </a:moveTo>
                <a:lnTo>
                  <a:pt x="294728" y="0"/>
                </a:lnTo>
                <a:lnTo>
                  <a:pt x="34099" y="0"/>
                </a:lnTo>
                <a:lnTo>
                  <a:pt x="23736" y="34759"/>
                </a:lnTo>
                <a:lnTo>
                  <a:pt x="13500" y="79362"/>
                </a:lnTo>
                <a:lnTo>
                  <a:pt x="6057" y="124968"/>
                </a:lnTo>
                <a:lnTo>
                  <a:pt x="1524" y="171488"/>
                </a:lnTo>
                <a:lnTo>
                  <a:pt x="0" y="218833"/>
                </a:lnTo>
                <a:lnTo>
                  <a:pt x="1524" y="266179"/>
                </a:lnTo>
                <a:lnTo>
                  <a:pt x="6057" y="312699"/>
                </a:lnTo>
                <a:lnTo>
                  <a:pt x="13500" y="358305"/>
                </a:lnTo>
                <a:lnTo>
                  <a:pt x="23736" y="402907"/>
                </a:lnTo>
                <a:lnTo>
                  <a:pt x="36703" y="446405"/>
                </a:lnTo>
                <a:lnTo>
                  <a:pt x="52285" y="488708"/>
                </a:lnTo>
                <a:lnTo>
                  <a:pt x="70396" y="529729"/>
                </a:lnTo>
                <a:lnTo>
                  <a:pt x="90932" y="569353"/>
                </a:lnTo>
                <a:lnTo>
                  <a:pt x="113804" y="607491"/>
                </a:lnTo>
                <a:lnTo>
                  <a:pt x="138912" y="644055"/>
                </a:lnTo>
                <a:lnTo>
                  <a:pt x="166179" y="678954"/>
                </a:lnTo>
                <a:lnTo>
                  <a:pt x="195491" y="712076"/>
                </a:lnTo>
                <a:lnTo>
                  <a:pt x="226745" y="743343"/>
                </a:lnTo>
                <a:lnTo>
                  <a:pt x="259880" y="772655"/>
                </a:lnTo>
                <a:lnTo>
                  <a:pt x="294779" y="799909"/>
                </a:lnTo>
                <a:lnTo>
                  <a:pt x="331343" y="825030"/>
                </a:lnTo>
                <a:lnTo>
                  <a:pt x="369481" y="847902"/>
                </a:lnTo>
                <a:lnTo>
                  <a:pt x="409105" y="868438"/>
                </a:lnTo>
                <a:lnTo>
                  <a:pt x="450113" y="886548"/>
                </a:lnTo>
                <a:lnTo>
                  <a:pt x="492417" y="902131"/>
                </a:lnTo>
                <a:lnTo>
                  <a:pt x="535927" y="915085"/>
                </a:lnTo>
                <a:lnTo>
                  <a:pt x="580529" y="925334"/>
                </a:lnTo>
                <a:lnTo>
                  <a:pt x="626135" y="932776"/>
                </a:lnTo>
                <a:lnTo>
                  <a:pt x="672655" y="937298"/>
                </a:lnTo>
                <a:lnTo>
                  <a:pt x="720001" y="938834"/>
                </a:lnTo>
                <a:lnTo>
                  <a:pt x="767334" y="937298"/>
                </a:lnTo>
                <a:lnTo>
                  <a:pt x="813854" y="932776"/>
                </a:lnTo>
                <a:lnTo>
                  <a:pt x="850303" y="926833"/>
                </a:lnTo>
                <a:lnTo>
                  <a:pt x="886764" y="932776"/>
                </a:lnTo>
                <a:lnTo>
                  <a:pt x="933284" y="937298"/>
                </a:lnTo>
                <a:lnTo>
                  <a:pt x="980630" y="938834"/>
                </a:lnTo>
                <a:lnTo>
                  <a:pt x="1027963" y="937298"/>
                </a:lnTo>
                <a:lnTo>
                  <a:pt x="1074483" y="932776"/>
                </a:lnTo>
                <a:lnTo>
                  <a:pt x="1120089" y="925334"/>
                </a:lnTo>
                <a:lnTo>
                  <a:pt x="1164691" y="915085"/>
                </a:lnTo>
                <a:lnTo>
                  <a:pt x="1180490" y="910386"/>
                </a:lnTo>
                <a:lnTo>
                  <a:pt x="1180490" y="772312"/>
                </a:lnTo>
                <a:lnTo>
                  <a:pt x="1180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73276" y="972567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86" y="972457"/>
                </a:moveTo>
                <a:lnTo>
                  <a:pt x="469402" y="972457"/>
                </a:lnTo>
                <a:lnTo>
                  <a:pt x="423287" y="970056"/>
                </a:lnTo>
                <a:lnTo>
                  <a:pt x="376472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7"/>
                </a:lnTo>
                <a:lnTo>
                  <a:pt x="107666" y="795604"/>
                </a:lnTo>
                <a:lnTo>
                  <a:pt x="80523" y="758168"/>
                </a:lnTo>
                <a:lnTo>
                  <a:pt x="56906" y="718074"/>
                </a:lnTo>
                <a:lnTo>
                  <a:pt x="37052" y="675566"/>
                </a:lnTo>
                <a:lnTo>
                  <a:pt x="21197" y="630889"/>
                </a:lnTo>
                <a:lnTo>
                  <a:pt x="9578" y="584286"/>
                </a:lnTo>
                <a:lnTo>
                  <a:pt x="2434" y="536002"/>
                </a:lnTo>
                <a:lnTo>
                  <a:pt x="0" y="486278"/>
                </a:lnTo>
                <a:lnTo>
                  <a:pt x="2434" y="436563"/>
                </a:lnTo>
                <a:lnTo>
                  <a:pt x="9578" y="388280"/>
                </a:lnTo>
                <a:lnTo>
                  <a:pt x="21197" y="341677"/>
                </a:lnTo>
                <a:lnTo>
                  <a:pt x="37052" y="296999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1"/>
                </a:lnTo>
                <a:lnTo>
                  <a:pt x="138097" y="142428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1"/>
                </a:lnTo>
                <a:lnTo>
                  <a:pt x="376472" y="9879"/>
                </a:lnTo>
                <a:lnTo>
                  <a:pt x="423287" y="2510"/>
                </a:lnTo>
                <a:lnTo>
                  <a:pt x="471485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2" y="21861"/>
                </a:lnTo>
                <a:lnTo>
                  <a:pt x="655021" y="38214"/>
                </a:lnTo>
                <a:lnTo>
                  <a:pt x="696237" y="58691"/>
                </a:lnTo>
                <a:lnTo>
                  <a:pt x="735111" y="83049"/>
                </a:lnTo>
                <a:lnTo>
                  <a:pt x="771409" y="111043"/>
                </a:lnTo>
                <a:lnTo>
                  <a:pt x="804891" y="142428"/>
                </a:lnTo>
                <a:lnTo>
                  <a:pt x="835322" y="176961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7" y="296999"/>
                </a:lnTo>
                <a:lnTo>
                  <a:pt x="921791" y="341677"/>
                </a:lnTo>
                <a:lnTo>
                  <a:pt x="933410" y="388280"/>
                </a:lnTo>
                <a:lnTo>
                  <a:pt x="940555" y="436563"/>
                </a:lnTo>
                <a:lnTo>
                  <a:pt x="942988" y="486283"/>
                </a:lnTo>
                <a:lnTo>
                  <a:pt x="940555" y="536002"/>
                </a:lnTo>
                <a:lnTo>
                  <a:pt x="933410" y="584286"/>
                </a:lnTo>
                <a:lnTo>
                  <a:pt x="921791" y="630889"/>
                </a:lnTo>
                <a:lnTo>
                  <a:pt x="905937" y="675566"/>
                </a:lnTo>
                <a:lnTo>
                  <a:pt x="886082" y="718074"/>
                </a:lnTo>
                <a:lnTo>
                  <a:pt x="862465" y="758168"/>
                </a:lnTo>
                <a:lnTo>
                  <a:pt x="835322" y="795604"/>
                </a:lnTo>
                <a:lnTo>
                  <a:pt x="804891" y="830137"/>
                </a:lnTo>
                <a:lnTo>
                  <a:pt x="771409" y="861523"/>
                </a:lnTo>
                <a:lnTo>
                  <a:pt x="735111" y="889517"/>
                </a:lnTo>
                <a:lnTo>
                  <a:pt x="696237" y="913875"/>
                </a:lnTo>
                <a:lnTo>
                  <a:pt x="655021" y="934352"/>
                </a:lnTo>
                <a:lnTo>
                  <a:pt x="611702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86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2" name="object 12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5314" y="2672442"/>
            <a:ext cx="85725" cy="857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5314" y="3624942"/>
            <a:ext cx="85725" cy="8572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821334" y="2551824"/>
            <a:ext cx="3661410" cy="1267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omic Sans MS"/>
                <a:cs typeface="Comic Sans MS"/>
              </a:rPr>
              <a:t>CALCULATED</a:t>
            </a:r>
            <a:r>
              <a:rPr sz="1900" spc="-5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COLUMNS</a:t>
            </a:r>
            <a:endParaRPr sz="1900">
              <a:latin typeface="Comic Sans MS"/>
              <a:cs typeface="Comic Sans MS"/>
            </a:endParaRPr>
          </a:p>
          <a:p>
            <a:pPr marL="12700" marR="5080" indent="1824355">
              <a:lnSpc>
                <a:spcPct val="164500"/>
              </a:lnSpc>
            </a:pPr>
            <a:r>
              <a:rPr sz="1900" spc="-5" dirty="0">
                <a:latin typeface="Comic Sans MS"/>
                <a:cs typeface="Comic Sans MS"/>
              </a:rPr>
              <a:t>VS.</a:t>
            </a:r>
            <a:r>
              <a:rPr sz="1900" spc="-9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MEASURES </a:t>
            </a:r>
            <a:r>
              <a:rPr sz="1900" spc="-55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TIP:</a:t>
            </a:r>
            <a:r>
              <a:rPr sz="1900" spc="-15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MEASURE</a:t>
            </a:r>
            <a:r>
              <a:rPr sz="1900" spc="-1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TABLES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8310" y="1397402"/>
            <a:ext cx="16389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latin typeface="Comic Sans MS"/>
                <a:cs typeface="Comic Sans MS"/>
              </a:rPr>
              <a:t>Meet</a:t>
            </a:r>
            <a:r>
              <a:rPr sz="2500" b="1" spc="-90" dirty="0">
                <a:latin typeface="Comic Sans MS"/>
                <a:cs typeface="Comic Sans MS"/>
              </a:rPr>
              <a:t> </a:t>
            </a:r>
            <a:r>
              <a:rPr sz="2500" b="1" spc="-5" dirty="0">
                <a:latin typeface="Comic Sans MS"/>
                <a:cs typeface="Comic Sans MS"/>
              </a:rPr>
              <a:t>DAX</a:t>
            </a:r>
            <a:endParaRPr sz="2500">
              <a:latin typeface="Comic Sans MS"/>
              <a:cs typeface="Comic Sans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30766" y="2038043"/>
            <a:ext cx="4707255" cy="3722370"/>
            <a:chOff x="4230766" y="2038043"/>
            <a:chExt cx="4707255" cy="372237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230763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92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2920" y="2611095"/>
            <a:ext cx="1758204" cy="28289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409971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1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69" y="0"/>
                </a:lnTo>
                <a:lnTo>
                  <a:pt x="776137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2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0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8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63378" y="1491130"/>
            <a:ext cx="833119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" marR="5080" indent="-103505">
              <a:lnSpc>
                <a:spcPct val="112100"/>
              </a:lnSpc>
              <a:spcBef>
                <a:spcPts val="100"/>
              </a:spcBef>
            </a:pPr>
            <a:r>
              <a:rPr sz="1450" b="1" spc="-10" dirty="0">
                <a:latin typeface="Comic Sans MS"/>
                <a:cs typeface="Comic Sans MS"/>
              </a:rPr>
              <a:t>Have</a:t>
            </a:r>
            <a:r>
              <a:rPr sz="1450" b="1" spc="-7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you </a:t>
            </a:r>
            <a:r>
              <a:rPr sz="1450" b="1" spc="-61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got</a:t>
            </a:r>
            <a:r>
              <a:rPr sz="1450" b="1" spc="-40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it?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20624" y="0"/>
            <a:ext cx="1181100" cy="859155"/>
          </a:xfrm>
          <a:custGeom>
            <a:avLst/>
            <a:gdLst/>
            <a:ahLst/>
            <a:cxnLst/>
            <a:rect l="l" t="t" r="r" b="b"/>
            <a:pathLst>
              <a:path w="1181100" h="859155">
                <a:moveTo>
                  <a:pt x="720014" y="859071"/>
                </a:moveTo>
                <a:lnTo>
                  <a:pt x="672659" y="857540"/>
                </a:lnTo>
                <a:lnTo>
                  <a:pt x="626137" y="853009"/>
                </a:lnTo>
                <a:lnTo>
                  <a:pt x="580527" y="845573"/>
                </a:lnTo>
                <a:lnTo>
                  <a:pt x="535924" y="835326"/>
                </a:lnTo>
                <a:lnTo>
                  <a:pt x="492424" y="822365"/>
                </a:lnTo>
                <a:lnTo>
                  <a:pt x="450120" y="806784"/>
                </a:lnTo>
                <a:lnTo>
                  <a:pt x="409109" y="788677"/>
                </a:lnTo>
                <a:lnTo>
                  <a:pt x="369485" y="768140"/>
                </a:lnTo>
                <a:lnTo>
                  <a:pt x="331343" y="745267"/>
                </a:lnTo>
                <a:lnTo>
                  <a:pt x="294777" y="720153"/>
                </a:lnTo>
                <a:lnTo>
                  <a:pt x="259882" y="692894"/>
                </a:lnTo>
                <a:lnTo>
                  <a:pt x="226754" y="663583"/>
                </a:lnTo>
                <a:lnTo>
                  <a:pt x="195488" y="632316"/>
                </a:lnTo>
                <a:lnTo>
                  <a:pt x="166177" y="599188"/>
                </a:lnTo>
                <a:lnTo>
                  <a:pt x="138918" y="564294"/>
                </a:lnTo>
                <a:lnTo>
                  <a:pt x="113804" y="527728"/>
                </a:lnTo>
                <a:lnTo>
                  <a:pt x="90931" y="489586"/>
                </a:lnTo>
                <a:lnTo>
                  <a:pt x="70394" y="449961"/>
                </a:lnTo>
                <a:lnTo>
                  <a:pt x="52287" y="408950"/>
                </a:lnTo>
                <a:lnTo>
                  <a:pt x="36706" y="366647"/>
                </a:lnTo>
                <a:lnTo>
                  <a:pt x="23744" y="323147"/>
                </a:lnTo>
                <a:lnTo>
                  <a:pt x="13498" y="278544"/>
                </a:lnTo>
                <a:lnTo>
                  <a:pt x="6062" y="232934"/>
                </a:lnTo>
                <a:lnTo>
                  <a:pt x="1531" y="186412"/>
                </a:lnTo>
                <a:lnTo>
                  <a:pt x="0" y="139071"/>
                </a:lnTo>
                <a:lnTo>
                  <a:pt x="1531" y="91731"/>
                </a:lnTo>
                <a:lnTo>
                  <a:pt x="6062" y="45209"/>
                </a:lnTo>
                <a:lnTo>
                  <a:pt x="13433" y="0"/>
                </a:lnTo>
                <a:lnTo>
                  <a:pt x="1180500" y="0"/>
                </a:lnTo>
                <a:lnTo>
                  <a:pt x="1180500" y="692554"/>
                </a:lnTo>
                <a:lnTo>
                  <a:pt x="1180116" y="692894"/>
                </a:lnTo>
                <a:lnTo>
                  <a:pt x="1145222" y="720153"/>
                </a:lnTo>
                <a:lnTo>
                  <a:pt x="1108656" y="745267"/>
                </a:lnTo>
                <a:lnTo>
                  <a:pt x="1070514" y="768140"/>
                </a:lnTo>
                <a:lnTo>
                  <a:pt x="1030889" y="788677"/>
                </a:lnTo>
                <a:lnTo>
                  <a:pt x="989878" y="806784"/>
                </a:lnTo>
                <a:lnTo>
                  <a:pt x="947575" y="822365"/>
                </a:lnTo>
                <a:lnTo>
                  <a:pt x="904075" y="835326"/>
                </a:lnTo>
                <a:lnTo>
                  <a:pt x="859472" y="845573"/>
                </a:lnTo>
                <a:lnTo>
                  <a:pt x="813862" y="853009"/>
                </a:lnTo>
                <a:lnTo>
                  <a:pt x="767339" y="857540"/>
                </a:lnTo>
                <a:lnTo>
                  <a:pt x="720014" y="859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016266" y="6338621"/>
            <a:ext cx="2921000" cy="862330"/>
            <a:chOff x="6016266" y="6338621"/>
            <a:chExt cx="2921000" cy="862330"/>
          </a:xfrm>
        </p:grpSpPr>
        <p:sp>
          <p:nvSpPr>
            <p:cNvPr id="8" name="object 8"/>
            <p:cNvSpPr/>
            <p:nvPr/>
          </p:nvSpPr>
          <p:spPr>
            <a:xfrm>
              <a:off x="6016266" y="6338621"/>
              <a:ext cx="2293620" cy="862330"/>
            </a:xfrm>
            <a:custGeom>
              <a:avLst/>
              <a:gdLst/>
              <a:ahLst/>
              <a:cxnLst/>
              <a:rect l="l" t="t" r="r" b="b"/>
              <a:pathLst>
                <a:path w="2293620" h="862329">
                  <a:moveTo>
                    <a:pt x="2173554" y="862278"/>
                  </a:moveTo>
                  <a:lnTo>
                    <a:pt x="120088" y="862278"/>
                  </a:lnTo>
                  <a:lnTo>
                    <a:pt x="102073" y="842988"/>
                  </a:lnTo>
                  <a:lnTo>
                    <a:pt x="58465" y="785157"/>
                  </a:lnTo>
                  <a:lnTo>
                    <a:pt x="26451" y="724571"/>
                  </a:lnTo>
                  <a:lnTo>
                    <a:pt x="6729" y="661594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86913" y="661594"/>
                  </a:lnTo>
                  <a:lnTo>
                    <a:pt x="2267191" y="724571"/>
                  </a:lnTo>
                  <a:lnTo>
                    <a:pt x="2235176" y="785157"/>
                  </a:lnTo>
                  <a:lnTo>
                    <a:pt x="2191569" y="842988"/>
                  </a:lnTo>
                  <a:lnTo>
                    <a:pt x="2173554" y="862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389092"/>
              <a:ext cx="657224" cy="657224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1439760" y="12"/>
            <a:ext cx="5723890" cy="859155"/>
          </a:xfrm>
          <a:custGeom>
            <a:avLst/>
            <a:gdLst/>
            <a:ahLst/>
            <a:cxnLst/>
            <a:rect l="l" t="t" r="r" b="b"/>
            <a:pathLst>
              <a:path w="5723890" h="859155">
                <a:moveTo>
                  <a:pt x="5723318" y="564083"/>
                </a:moveTo>
                <a:lnTo>
                  <a:pt x="5719648" y="517664"/>
                </a:lnTo>
                <a:lnTo>
                  <a:pt x="5708840" y="472795"/>
                </a:lnTo>
                <a:lnTo>
                  <a:pt x="5691238" y="430288"/>
                </a:lnTo>
                <a:lnTo>
                  <a:pt x="5667146" y="390931"/>
                </a:lnTo>
                <a:lnTo>
                  <a:pt x="5636920" y="355511"/>
                </a:lnTo>
                <a:lnTo>
                  <a:pt x="5601500" y="325272"/>
                </a:lnTo>
                <a:lnTo>
                  <a:pt x="5562130" y="301193"/>
                </a:lnTo>
                <a:lnTo>
                  <a:pt x="5519623" y="283591"/>
                </a:lnTo>
                <a:lnTo>
                  <a:pt x="5474767" y="272783"/>
                </a:lnTo>
                <a:lnTo>
                  <a:pt x="5428348" y="269113"/>
                </a:lnTo>
                <a:lnTo>
                  <a:pt x="4981079" y="269113"/>
                </a:lnTo>
                <a:lnTo>
                  <a:pt x="4988763" y="258025"/>
                </a:lnTo>
                <a:lnTo>
                  <a:pt x="5010531" y="219519"/>
                </a:lnTo>
                <a:lnTo>
                  <a:pt x="5028793" y="178955"/>
                </a:lnTo>
                <a:lnTo>
                  <a:pt x="5043360" y="136512"/>
                </a:lnTo>
                <a:lnTo>
                  <a:pt x="5054016" y="92405"/>
                </a:lnTo>
                <a:lnTo>
                  <a:pt x="5060556" y="46824"/>
                </a:lnTo>
                <a:lnTo>
                  <a:pt x="5062779" y="0"/>
                </a:lnTo>
                <a:lnTo>
                  <a:pt x="4090212" y="0"/>
                </a:lnTo>
                <a:lnTo>
                  <a:pt x="4092435" y="46824"/>
                </a:lnTo>
                <a:lnTo>
                  <a:pt x="4098988" y="92405"/>
                </a:lnTo>
                <a:lnTo>
                  <a:pt x="4109643" y="136512"/>
                </a:lnTo>
                <a:lnTo>
                  <a:pt x="4124198" y="178955"/>
                </a:lnTo>
                <a:lnTo>
                  <a:pt x="4142473" y="219519"/>
                </a:lnTo>
                <a:lnTo>
                  <a:pt x="4164241" y="258025"/>
                </a:lnTo>
                <a:lnTo>
                  <a:pt x="4171912" y="269113"/>
                </a:lnTo>
                <a:lnTo>
                  <a:pt x="294970" y="269113"/>
                </a:lnTo>
                <a:lnTo>
                  <a:pt x="248551" y="272783"/>
                </a:lnTo>
                <a:lnTo>
                  <a:pt x="203695" y="283591"/>
                </a:lnTo>
                <a:lnTo>
                  <a:pt x="161175" y="301193"/>
                </a:lnTo>
                <a:lnTo>
                  <a:pt x="121818" y="325272"/>
                </a:lnTo>
                <a:lnTo>
                  <a:pt x="86398" y="355511"/>
                </a:lnTo>
                <a:lnTo>
                  <a:pt x="56159" y="390931"/>
                </a:lnTo>
                <a:lnTo>
                  <a:pt x="32080" y="430288"/>
                </a:lnTo>
                <a:lnTo>
                  <a:pt x="14478" y="472795"/>
                </a:lnTo>
                <a:lnTo>
                  <a:pt x="3670" y="517664"/>
                </a:lnTo>
                <a:lnTo>
                  <a:pt x="0" y="564083"/>
                </a:lnTo>
                <a:lnTo>
                  <a:pt x="3670" y="610514"/>
                </a:lnTo>
                <a:lnTo>
                  <a:pt x="14478" y="655370"/>
                </a:lnTo>
                <a:lnTo>
                  <a:pt x="32080" y="697877"/>
                </a:lnTo>
                <a:lnTo>
                  <a:pt x="56159" y="737247"/>
                </a:lnTo>
                <a:lnTo>
                  <a:pt x="86398" y="772668"/>
                </a:lnTo>
                <a:lnTo>
                  <a:pt x="121818" y="802894"/>
                </a:lnTo>
                <a:lnTo>
                  <a:pt x="161175" y="826973"/>
                </a:lnTo>
                <a:lnTo>
                  <a:pt x="203695" y="844588"/>
                </a:lnTo>
                <a:lnTo>
                  <a:pt x="248551" y="855395"/>
                </a:lnTo>
                <a:lnTo>
                  <a:pt x="294970" y="859066"/>
                </a:lnTo>
                <a:lnTo>
                  <a:pt x="5428335" y="859066"/>
                </a:lnTo>
                <a:lnTo>
                  <a:pt x="5474767" y="855395"/>
                </a:lnTo>
                <a:lnTo>
                  <a:pt x="5519623" y="844588"/>
                </a:lnTo>
                <a:lnTo>
                  <a:pt x="5562130" y="826973"/>
                </a:lnTo>
                <a:lnTo>
                  <a:pt x="5601500" y="802894"/>
                </a:lnTo>
                <a:lnTo>
                  <a:pt x="5636920" y="772668"/>
                </a:lnTo>
                <a:lnTo>
                  <a:pt x="5667146" y="737247"/>
                </a:lnTo>
                <a:lnTo>
                  <a:pt x="5691238" y="697877"/>
                </a:lnTo>
                <a:lnTo>
                  <a:pt x="5708840" y="655370"/>
                </a:lnTo>
                <a:lnTo>
                  <a:pt x="5719648" y="610514"/>
                </a:lnTo>
                <a:lnTo>
                  <a:pt x="5723318" y="5640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789817" y="3758273"/>
            <a:ext cx="3744595" cy="2200275"/>
            <a:chOff x="3789817" y="3758273"/>
            <a:chExt cx="3744595" cy="2200275"/>
          </a:xfrm>
        </p:grpSpPr>
        <p:sp>
          <p:nvSpPr>
            <p:cNvPr id="12" name="object 12"/>
            <p:cNvSpPr/>
            <p:nvPr/>
          </p:nvSpPr>
          <p:spPr>
            <a:xfrm>
              <a:off x="3789806" y="3758285"/>
              <a:ext cx="3744595" cy="2200275"/>
            </a:xfrm>
            <a:custGeom>
              <a:avLst/>
              <a:gdLst/>
              <a:ahLst/>
              <a:cxnLst/>
              <a:rect l="l" t="t" r="r" b="b"/>
              <a:pathLst>
                <a:path w="3744595" h="2200275">
                  <a:moveTo>
                    <a:pt x="3480066" y="329679"/>
                  </a:moveTo>
                  <a:lnTo>
                    <a:pt x="3476714" y="284111"/>
                  </a:lnTo>
                  <a:lnTo>
                    <a:pt x="3466223" y="237083"/>
                  </a:lnTo>
                  <a:lnTo>
                    <a:pt x="3449345" y="192824"/>
                  </a:lnTo>
                  <a:lnTo>
                    <a:pt x="3426625" y="151841"/>
                  </a:lnTo>
                  <a:lnTo>
                    <a:pt x="3398558" y="114655"/>
                  </a:lnTo>
                  <a:lnTo>
                    <a:pt x="3365677" y="81762"/>
                  </a:lnTo>
                  <a:lnTo>
                    <a:pt x="3328479" y="53708"/>
                  </a:lnTo>
                  <a:lnTo>
                    <a:pt x="3287496" y="30975"/>
                  </a:lnTo>
                  <a:lnTo>
                    <a:pt x="3243237" y="14109"/>
                  </a:lnTo>
                  <a:lnTo>
                    <a:pt x="3196221" y="3606"/>
                  </a:lnTo>
                  <a:lnTo>
                    <a:pt x="3146958" y="0"/>
                  </a:lnTo>
                  <a:lnTo>
                    <a:pt x="333375" y="0"/>
                  </a:lnTo>
                  <a:lnTo>
                    <a:pt x="284111" y="3606"/>
                  </a:lnTo>
                  <a:lnTo>
                    <a:pt x="237096" y="14109"/>
                  </a:lnTo>
                  <a:lnTo>
                    <a:pt x="192836" y="30975"/>
                  </a:lnTo>
                  <a:lnTo>
                    <a:pt x="151853" y="53708"/>
                  </a:lnTo>
                  <a:lnTo>
                    <a:pt x="114655" y="81762"/>
                  </a:lnTo>
                  <a:lnTo>
                    <a:pt x="81775" y="114655"/>
                  </a:lnTo>
                  <a:lnTo>
                    <a:pt x="53708" y="151841"/>
                  </a:lnTo>
                  <a:lnTo>
                    <a:pt x="30988" y="192824"/>
                  </a:lnTo>
                  <a:lnTo>
                    <a:pt x="14122" y="237083"/>
                  </a:lnTo>
                  <a:lnTo>
                    <a:pt x="3619" y="284111"/>
                  </a:lnTo>
                  <a:lnTo>
                    <a:pt x="0" y="333375"/>
                  </a:lnTo>
                  <a:lnTo>
                    <a:pt x="0" y="1495971"/>
                  </a:lnTo>
                  <a:lnTo>
                    <a:pt x="3619" y="1545234"/>
                  </a:lnTo>
                  <a:lnTo>
                    <a:pt x="14122" y="1592249"/>
                  </a:lnTo>
                  <a:lnTo>
                    <a:pt x="30988" y="1636509"/>
                  </a:lnTo>
                  <a:lnTo>
                    <a:pt x="53708" y="1677504"/>
                  </a:lnTo>
                  <a:lnTo>
                    <a:pt x="81775" y="1714690"/>
                  </a:lnTo>
                  <a:lnTo>
                    <a:pt x="114655" y="1747570"/>
                  </a:lnTo>
                  <a:lnTo>
                    <a:pt x="151853" y="1775637"/>
                  </a:lnTo>
                  <a:lnTo>
                    <a:pt x="192836" y="1798358"/>
                  </a:lnTo>
                  <a:lnTo>
                    <a:pt x="237096" y="1815236"/>
                  </a:lnTo>
                  <a:lnTo>
                    <a:pt x="284111" y="1825726"/>
                  </a:lnTo>
                  <a:lnTo>
                    <a:pt x="333375" y="1829346"/>
                  </a:lnTo>
                  <a:lnTo>
                    <a:pt x="3146971" y="1829346"/>
                  </a:lnTo>
                  <a:lnTo>
                    <a:pt x="3196221" y="1825726"/>
                  </a:lnTo>
                  <a:lnTo>
                    <a:pt x="3243237" y="1815236"/>
                  </a:lnTo>
                  <a:lnTo>
                    <a:pt x="3287496" y="1798358"/>
                  </a:lnTo>
                  <a:lnTo>
                    <a:pt x="3328479" y="1775637"/>
                  </a:lnTo>
                  <a:lnTo>
                    <a:pt x="3365677" y="1747570"/>
                  </a:lnTo>
                  <a:lnTo>
                    <a:pt x="3398558" y="1714690"/>
                  </a:lnTo>
                  <a:lnTo>
                    <a:pt x="3426625" y="1677504"/>
                  </a:lnTo>
                  <a:lnTo>
                    <a:pt x="3449345" y="1636509"/>
                  </a:lnTo>
                  <a:lnTo>
                    <a:pt x="3466223" y="1592249"/>
                  </a:lnTo>
                  <a:lnTo>
                    <a:pt x="3476714" y="1545234"/>
                  </a:lnTo>
                  <a:lnTo>
                    <a:pt x="3480066" y="1499654"/>
                  </a:lnTo>
                  <a:lnTo>
                    <a:pt x="3480066" y="329679"/>
                  </a:lnTo>
                  <a:close/>
                </a:path>
                <a:path w="3744595" h="2200275">
                  <a:moveTo>
                    <a:pt x="3744176" y="2014791"/>
                  </a:moveTo>
                  <a:lnTo>
                    <a:pt x="3737546" y="1965502"/>
                  </a:lnTo>
                  <a:lnTo>
                    <a:pt x="3718852" y="1921192"/>
                  </a:lnTo>
                  <a:lnTo>
                    <a:pt x="3689858" y="1883664"/>
                  </a:lnTo>
                  <a:lnTo>
                    <a:pt x="3652329" y="1854669"/>
                  </a:lnTo>
                  <a:lnTo>
                    <a:pt x="3608032" y="1835975"/>
                  </a:lnTo>
                  <a:lnTo>
                    <a:pt x="3558730" y="1829346"/>
                  </a:lnTo>
                  <a:lnTo>
                    <a:pt x="3509429" y="1835975"/>
                  </a:lnTo>
                  <a:lnTo>
                    <a:pt x="3465131" y="1854669"/>
                  </a:lnTo>
                  <a:lnTo>
                    <a:pt x="3427590" y="1883664"/>
                  </a:lnTo>
                  <a:lnTo>
                    <a:pt x="3398596" y="1921192"/>
                  </a:lnTo>
                  <a:lnTo>
                    <a:pt x="3379901" y="1965502"/>
                  </a:lnTo>
                  <a:lnTo>
                    <a:pt x="3373272" y="2014791"/>
                  </a:lnTo>
                  <a:lnTo>
                    <a:pt x="3379901" y="2064092"/>
                  </a:lnTo>
                  <a:lnTo>
                    <a:pt x="3398596" y="2108403"/>
                  </a:lnTo>
                  <a:lnTo>
                    <a:pt x="3427590" y="2145931"/>
                  </a:lnTo>
                  <a:lnTo>
                    <a:pt x="3465131" y="2174925"/>
                  </a:lnTo>
                  <a:lnTo>
                    <a:pt x="3509429" y="2193620"/>
                  </a:lnTo>
                  <a:lnTo>
                    <a:pt x="3558730" y="2200249"/>
                  </a:lnTo>
                  <a:lnTo>
                    <a:pt x="3608032" y="2193620"/>
                  </a:lnTo>
                  <a:lnTo>
                    <a:pt x="3652329" y="2174925"/>
                  </a:lnTo>
                  <a:lnTo>
                    <a:pt x="3689858" y="2145931"/>
                  </a:lnTo>
                  <a:lnTo>
                    <a:pt x="3718852" y="2108403"/>
                  </a:lnTo>
                  <a:lnTo>
                    <a:pt x="3737546" y="2064092"/>
                  </a:lnTo>
                  <a:lnTo>
                    <a:pt x="3744176" y="20147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8892" y="4091647"/>
              <a:ext cx="95250" cy="95249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465163" y="384049"/>
            <a:ext cx="558292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CALCULATED</a:t>
            </a:r>
            <a:r>
              <a:rPr sz="2150" u="heavy" spc="-2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COLUMNS</a:t>
            </a:r>
            <a:r>
              <a:rPr sz="2150" u="heavy" spc="-1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VS.</a:t>
            </a:r>
            <a:r>
              <a:rPr sz="2150" u="heavy" spc="-1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MEASURES</a:t>
            </a:r>
            <a:endParaRPr sz="2150"/>
          </a:p>
        </p:txBody>
      </p:sp>
      <p:sp>
        <p:nvSpPr>
          <p:cNvPr id="15" name="object 15"/>
          <p:cNvSpPr/>
          <p:nvPr/>
        </p:nvSpPr>
        <p:spPr>
          <a:xfrm>
            <a:off x="18094" y="1060348"/>
            <a:ext cx="3479800" cy="575945"/>
          </a:xfrm>
          <a:custGeom>
            <a:avLst/>
            <a:gdLst/>
            <a:ahLst/>
            <a:cxnLst/>
            <a:rect l="l" t="t" r="r" b="b"/>
            <a:pathLst>
              <a:path w="3479800" h="575944">
                <a:moveTo>
                  <a:pt x="3192639" y="575384"/>
                </a:moveTo>
                <a:lnTo>
                  <a:pt x="287689" y="575384"/>
                </a:lnTo>
                <a:lnTo>
                  <a:pt x="241027" y="571619"/>
                </a:lnTo>
                <a:lnTo>
                  <a:pt x="196759" y="560717"/>
                </a:lnTo>
                <a:lnTo>
                  <a:pt x="155481" y="543272"/>
                </a:lnTo>
                <a:lnTo>
                  <a:pt x="117784" y="519876"/>
                </a:lnTo>
                <a:lnTo>
                  <a:pt x="84263" y="491121"/>
                </a:lnTo>
                <a:lnTo>
                  <a:pt x="55507" y="457599"/>
                </a:lnTo>
                <a:lnTo>
                  <a:pt x="32111" y="419903"/>
                </a:lnTo>
                <a:lnTo>
                  <a:pt x="14666" y="378625"/>
                </a:lnTo>
                <a:lnTo>
                  <a:pt x="3765" y="334357"/>
                </a:lnTo>
                <a:lnTo>
                  <a:pt x="0" y="287692"/>
                </a:lnTo>
                <a:lnTo>
                  <a:pt x="3765" y="241027"/>
                </a:lnTo>
                <a:lnTo>
                  <a:pt x="14666" y="196759"/>
                </a:lnTo>
                <a:lnTo>
                  <a:pt x="32111" y="155481"/>
                </a:lnTo>
                <a:lnTo>
                  <a:pt x="55507" y="117784"/>
                </a:lnTo>
                <a:lnTo>
                  <a:pt x="84263" y="84263"/>
                </a:lnTo>
                <a:lnTo>
                  <a:pt x="117784" y="55507"/>
                </a:lnTo>
                <a:lnTo>
                  <a:pt x="155481" y="32111"/>
                </a:lnTo>
                <a:lnTo>
                  <a:pt x="196759" y="14666"/>
                </a:lnTo>
                <a:lnTo>
                  <a:pt x="241027" y="3765"/>
                </a:lnTo>
                <a:lnTo>
                  <a:pt x="287692" y="0"/>
                </a:lnTo>
                <a:lnTo>
                  <a:pt x="3192636" y="0"/>
                </a:lnTo>
                <a:lnTo>
                  <a:pt x="3239301" y="3765"/>
                </a:lnTo>
                <a:lnTo>
                  <a:pt x="3283569" y="14666"/>
                </a:lnTo>
                <a:lnTo>
                  <a:pt x="3324847" y="32111"/>
                </a:lnTo>
                <a:lnTo>
                  <a:pt x="3362544" y="55507"/>
                </a:lnTo>
                <a:lnTo>
                  <a:pt x="3396065" y="84263"/>
                </a:lnTo>
                <a:lnTo>
                  <a:pt x="3424821" y="117784"/>
                </a:lnTo>
                <a:lnTo>
                  <a:pt x="3448217" y="155481"/>
                </a:lnTo>
                <a:lnTo>
                  <a:pt x="3465662" y="196759"/>
                </a:lnTo>
                <a:lnTo>
                  <a:pt x="3476563" y="241027"/>
                </a:lnTo>
                <a:lnTo>
                  <a:pt x="3479277" y="274659"/>
                </a:lnTo>
                <a:lnTo>
                  <a:pt x="3479277" y="300725"/>
                </a:lnTo>
                <a:lnTo>
                  <a:pt x="3465662" y="378625"/>
                </a:lnTo>
                <a:lnTo>
                  <a:pt x="3448217" y="419903"/>
                </a:lnTo>
                <a:lnTo>
                  <a:pt x="3424821" y="457599"/>
                </a:lnTo>
                <a:lnTo>
                  <a:pt x="3396065" y="491121"/>
                </a:lnTo>
                <a:lnTo>
                  <a:pt x="3362544" y="519876"/>
                </a:lnTo>
                <a:lnTo>
                  <a:pt x="3324847" y="543272"/>
                </a:lnTo>
                <a:lnTo>
                  <a:pt x="3283569" y="560717"/>
                </a:lnTo>
                <a:lnTo>
                  <a:pt x="3239301" y="571619"/>
                </a:lnTo>
                <a:lnTo>
                  <a:pt x="3192639" y="575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89818" y="1060348"/>
            <a:ext cx="3479800" cy="575945"/>
          </a:xfrm>
          <a:custGeom>
            <a:avLst/>
            <a:gdLst/>
            <a:ahLst/>
            <a:cxnLst/>
            <a:rect l="l" t="t" r="r" b="b"/>
            <a:pathLst>
              <a:path w="3479800" h="575944">
                <a:moveTo>
                  <a:pt x="3192639" y="575384"/>
                </a:moveTo>
                <a:lnTo>
                  <a:pt x="287689" y="575384"/>
                </a:lnTo>
                <a:lnTo>
                  <a:pt x="241026" y="571619"/>
                </a:lnTo>
                <a:lnTo>
                  <a:pt x="196759" y="560717"/>
                </a:lnTo>
                <a:lnTo>
                  <a:pt x="155481" y="543272"/>
                </a:lnTo>
                <a:lnTo>
                  <a:pt x="117784" y="519876"/>
                </a:lnTo>
                <a:lnTo>
                  <a:pt x="84263" y="491121"/>
                </a:lnTo>
                <a:lnTo>
                  <a:pt x="55507" y="457599"/>
                </a:lnTo>
                <a:lnTo>
                  <a:pt x="32111" y="419903"/>
                </a:lnTo>
                <a:lnTo>
                  <a:pt x="14666" y="378625"/>
                </a:lnTo>
                <a:lnTo>
                  <a:pt x="3765" y="334357"/>
                </a:lnTo>
                <a:lnTo>
                  <a:pt x="0" y="287692"/>
                </a:lnTo>
                <a:lnTo>
                  <a:pt x="3765" y="241027"/>
                </a:lnTo>
                <a:lnTo>
                  <a:pt x="14666" y="196759"/>
                </a:lnTo>
                <a:lnTo>
                  <a:pt x="32111" y="155481"/>
                </a:lnTo>
                <a:lnTo>
                  <a:pt x="55507" y="117784"/>
                </a:lnTo>
                <a:lnTo>
                  <a:pt x="84263" y="84263"/>
                </a:lnTo>
                <a:lnTo>
                  <a:pt x="117784" y="55507"/>
                </a:lnTo>
                <a:lnTo>
                  <a:pt x="155481" y="32111"/>
                </a:lnTo>
                <a:lnTo>
                  <a:pt x="196759" y="14666"/>
                </a:lnTo>
                <a:lnTo>
                  <a:pt x="241026" y="3765"/>
                </a:lnTo>
                <a:lnTo>
                  <a:pt x="287692" y="0"/>
                </a:lnTo>
                <a:lnTo>
                  <a:pt x="3192636" y="0"/>
                </a:lnTo>
                <a:lnTo>
                  <a:pt x="3239301" y="3765"/>
                </a:lnTo>
                <a:lnTo>
                  <a:pt x="3283569" y="14666"/>
                </a:lnTo>
                <a:lnTo>
                  <a:pt x="3324847" y="32111"/>
                </a:lnTo>
                <a:lnTo>
                  <a:pt x="3362544" y="55507"/>
                </a:lnTo>
                <a:lnTo>
                  <a:pt x="3396065" y="84263"/>
                </a:lnTo>
                <a:lnTo>
                  <a:pt x="3424821" y="117784"/>
                </a:lnTo>
                <a:lnTo>
                  <a:pt x="3448217" y="155481"/>
                </a:lnTo>
                <a:lnTo>
                  <a:pt x="3465662" y="196759"/>
                </a:lnTo>
                <a:lnTo>
                  <a:pt x="3476563" y="241027"/>
                </a:lnTo>
                <a:lnTo>
                  <a:pt x="3479277" y="274657"/>
                </a:lnTo>
                <a:lnTo>
                  <a:pt x="3479277" y="300726"/>
                </a:lnTo>
                <a:lnTo>
                  <a:pt x="3465662" y="378625"/>
                </a:lnTo>
                <a:lnTo>
                  <a:pt x="3448217" y="419903"/>
                </a:lnTo>
                <a:lnTo>
                  <a:pt x="3424821" y="457599"/>
                </a:lnTo>
                <a:lnTo>
                  <a:pt x="3396065" y="491121"/>
                </a:lnTo>
                <a:lnTo>
                  <a:pt x="3362544" y="519876"/>
                </a:lnTo>
                <a:lnTo>
                  <a:pt x="3324847" y="543272"/>
                </a:lnTo>
                <a:lnTo>
                  <a:pt x="3283569" y="560717"/>
                </a:lnTo>
                <a:lnTo>
                  <a:pt x="3239301" y="571619"/>
                </a:lnTo>
                <a:lnTo>
                  <a:pt x="3192639" y="575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18094" y="1869463"/>
            <a:ext cx="3480435" cy="1579880"/>
            <a:chOff x="18094" y="1869463"/>
            <a:chExt cx="3480435" cy="1579880"/>
          </a:xfrm>
        </p:grpSpPr>
        <p:sp>
          <p:nvSpPr>
            <p:cNvPr id="18" name="object 18"/>
            <p:cNvSpPr/>
            <p:nvPr/>
          </p:nvSpPr>
          <p:spPr>
            <a:xfrm>
              <a:off x="18094" y="1869463"/>
              <a:ext cx="3480435" cy="1579880"/>
            </a:xfrm>
            <a:custGeom>
              <a:avLst/>
              <a:gdLst/>
              <a:ahLst/>
              <a:cxnLst/>
              <a:rect l="l" t="t" r="r" b="b"/>
              <a:pathLst>
                <a:path w="3480435" h="1579879">
                  <a:moveTo>
                    <a:pt x="3146954" y="1579615"/>
                  </a:moveTo>
                  <a:lnTo>
                    <a:pt x="333375" y="1579615"/>
                  </a:lnTo>
                  <a:lnTo>
                    <a:pt x="284111" y="1576000"/>
                  </a:lnTo>
                  <a:lnTo>
                    <a:pt x="237091" y="1565500"/>
                  </a:lnTo>
                  <a:lnTo>
                    <a:pt x="192832" y="1548630"/>
                  </a:lnTo>
                  <a:lnTo>
                    <a:pt x="151848" y="1525906"/>
                  </a:lnTo>
                  <a:lnTo>
                    <a:pt x="114656" y="1497843"/>
                  </a:lnTo>
                  <a:lnTo>
                    <a:pt x="81771" y="1464958"/>
                  </a:lnTo>
                  <a:lnTo>
                    <a:pt x="53708" y="1427766"/>
                  </a:lnTo>
                  <a:lnTo>
                    <a:pt x="30984" y="1386782"/>
                  </a:lnTo>
                  <a:lnTo>
                    <a:pt x="14114" y="1342523"/>
                  </a:lnTo>
                  <a:lnTo>
                    <a:pt x="3614" y="1295503"/>
                  </a:lnTo>
                  <a:lnTo>
                    <a:pt x="0" y="1246240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1" y="0"/>
                  </a:lnTo>
                  <a:lnTo>
                    <a:pt x="3146957" y="0"/>
                  </a:lnTo>
                  <a:lnTo>
                    <a:pt x="3196218" y="3614"/>
                  </a:lnTo>
                  <a:lnTo>
                    <a:pt x="3243237" y="14114"/>
                  </a:lnTo>
                  <a:lnTo>
                    <a:pt x="3287496" y="30984"/>
                  </a:lnTo>
                  <a:lnTo>
                    <a:pt x="3328480" y="53708"/>
                  </a:lnTo>
                  <a:lnTo>
                    <a:pt x="3365672" y="81771"/>
                  </a:lnTo>
                  <a:lnTo>
                    <a:pt x="3398558" y="114656"/>
                  </a:lnTo>
                  <a:lnTo>
                    <a:pt x="3426620" y="151848"/>
                  </a:lnTo>
                  <a:lnTo>
                    <a:pt x="3449344" y="192832"/>
                  </a:lnTo>
                  <a:lnTo>
                    <a:pt x="3466214" y="237091"/>
                  </a:lnTo>
                  <a:lnTo>
                    <a:pt x="3476714" y="284111"/>
                  </a:lnTo>
                  <a:lnTo>
                    <a:pt x="3480089" y="330109"/>
                  </a:lnTo>
                  <a:lnTo>
                    <a:pt x="3480089" y="1249505"/>
                  </a:lnTo>
                  <a:lnTo>
                    <a:pt x="3476714" y="1295503"/>
                  </a:lnTo>
                  <a:lnTo>
                    <a:pt x="3466214" y="1342523"/>
                  </a:lnTo>
                  <a:lnTo>
                    <a:pt x="3449344" y="1386782"/>
                  </a:lnTo>
                  <a:lnTo>
                    <a:pt x="3426620" y="1427766"/>
                  </a:lnTo>
                  <a:lnTo>
                    <a:pt x="3398558" y="1464958"/>
                  </a:lnTo>
                  <a:lnTo>
                    <a:pt x="3365672" y="1497843"/>
                  </a:lnTo>
                  <a:lnTo>
                    <a:pt x="3328480" y="1525906"/>
                  </a:lnTo>
                  <a:lnTo>
                    <a:pt x="3287496" y="1548630"/>
                  </a:lnTo>
                  <a:lnTo>
                    <a:pt x="3243237" y="1565500"/>
                  </a:lnTo>
                  <a:lnTo>
                    <a:pt x="3196218" y="1576000"/>
                  </a:lnTo>
                  <a:lnTo>
                    <a:pt x="3146954" y="15796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169" y="2079013"/>
              <a:ext cx="95250" cy="95249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3868209" y="1835757"/>
            <a:ext cx="3480435" cy="1579880"/>
            <a:chOff x="3868209" y="1835757"/>
            <a:chExt cx="3480435" cy="1579880"/>
          </a:xfrm>
        </p:grpSpPr>
        <p:sp>
          <p:nvSpPr>
            <p:cNvPr id="21" name="object 21"/>
            <p:cNvSpPr/>
            <p:nvPr/>
          </p:nvSpPr>
          <p:spPr>
            <a:xfrm>
              <a:off x="3868209" y="1835757"/>
              <a:ext cx="3480435" cy="1579880"/>
            </a:xfrm>
            <a:custGeom>
              <a:avLst/>
              <a:gdLst/>
              <a:ahLst/>
              <a:cxnLst/>
              <a:rect l="l" t="t" r="r" b="b"/>
              <a:pathLst>
                <a:path w="3480434" h="1579879">
                  <a:moveTo>
                    <a:pt x="3146956" y="1579615"/>
                  </a:moveTo>
                  <a:lnTo>
                    <a:pt x="333372" y="1579615"/>
                  </a:lnTo>
                  <a:lnTo>
                    <a:pt x="284111" y="1576000"/>
                  </a:lnTo>
                  <a:lnTo>
                    <a:pt x="237091" y="1565500"/>
                  </a:lnTo>
                  <a:lnTo>
                    <a:pt x="192832" y="1548630"/>
                  </a:lnTo>
                  <a:lnTo>
                    <a:pt x="151848" y="1525906"/>
                  </a:lnTo>
                  <a:lnTo>
                    <a:pt x="114656" y="1497844"/>
                  </a:lnTo>
                  <a:lnTo>
                    <a:pt x="81771" y="1464958"/>
                  </a:lnTo>
                  <a:lnTo>
                    <a:pt x="53708" y="1427766"/>
                  </a:lnTo>
                  <a:lnTo>
                    <a:pt x="30984" y="1386782"/>
                  </a:lnTo>
                  <a:lnTo>
                    <a:pt x="14114" y="1342523"/>
                  </a:lnTo>
                  <a:lnTo>
                    <a:pt x="3614" y="1295504"/>
                  </a:lnTo>
                  <a:lnTo>
                    <a:pt x="0" y="1246240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3146954" y="0"/>
                  </a:lnTo>
                  <a:lnTo>
                    <a:pt x="3196218" y="3614"/>
                  </a:lnTo>
                  <a:lnTo>
                    <a:pt x="3243237" y="14114"/>
                  </a:lnTo>
                  <a:lnTo>
                    <a:pt x="3287496" y="30984"/>
                  </a:lnTo>
                  <a:lnTo>
                    <a:pt x="3328480" y="53708"/>
                  </a:lnTo>
                  <a:lnTo>
                    <a:pt x="3365672" y="81771"/>
                  </a:lnTo>
                  <a:lnTo>
                    <a:pt x="3398558" y="114656"/>
                  </a:lnTo>
                  <a:lnTo>
                    <a:pt x="3426620" y="151848"/>
                  </a:lnTo>
                  <a:lnTo>
                    <a:pt x="3449344" y="192832"/>
                  </a:lnTo>
                  <a:lnTo>
                    <a:pt x="3466214" y="237091"/>
                  </a:lnTo>
                  <a:lnTo>
                    <a:pt x="3476714" y="284111"/>
                  </a:lnTo>
                  <a:lnTo>
                    <a:pt x="3480089" y="330109"/>
                  </a:lnTo>
                  <a:lnTo>
                    <a:pt x="3480089" y="1249505"/>
                  </a:lnTo>
                  <a:lnTo>
                    <a:pt x="3476714" y="1295504"/>
                  </a:lnTo>
                  <a:lnTo>
                    <a:pt x="3466214" y="1342523"/>
                  </a:lnTo>
                  <a:lnTo>
                    <a:pt x="3449344" y="1386782"/>
                  </a:lnTo>
                  <a:lnTo>
                    <a:pt x="3426620" y="1427766"/>
                  </a:lnTo>
                  <a:lnTo>
                    <a:pt x="3398558" y="1464958"/>
                  </a:lnTo>
                  <a:lnTo>
                    <a:pt x="3365672" y="1497844"/>
                  </a:lnTo>
                  <a:lnTo>
                    <a:pt x="3328480" y="1525906"/>
                  </a:lnTo>
                  <a:lnTo>
                    <a:pt x="3287496" y="1548630"/>
                  </a:lnTo>
                  <a:lnTo>
                    <a:pt x="3243237" y="1565500"/>
                  </a:lnTo>
                  <a:lnTo>
                    <a:pt x="3196218" y="1576000"/>
                  </a:lnTo>
                  <a:lnTo>
                    <a:pt x="3146956" y="15796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87284" y="2045307"/>
              <a:ext cx="95250" cy="9524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442934" y="1865481"/>
            <a:ext cx="2772410" cy="147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900"/>
              </a:lnSpc>
              <a:spcBef>
                <a:spcPts val="100"/>
              </a:spcBef>
            </a:pPr>
            <a:r>
              <a:rPr sz="2050" spc="-10" dirty="0">
                <a:latin typeface="Comic Sans MS"/>
                <a:cs typeface="Comic Sans MS"/>
              </a:rPr>
              <a:t>Values are calculated </a:t>
            </a:r>
            <a:r>
              <a:rPr sz="2050" spc="-5" dirty="0">
                <a:latin typeface="Comic Sans MS"/>
                <a:cs typeface="Comic Sans MS"/>
              </a:rPr>
              <a:t> </a:t>
            </a:r>
            <a:r>
              <a:rPr sz="2050" spc="-10" dirty="0">
                <a:latin typeface="Comic Sans MS"/>
                <a:cs typeface="Comic Sans MS"/>
              </a:rPr>
              <a:t>based </a:t>
            </a:r>
            <a:r>
              <a:rPr sz="2050" spc="-5" dirty="0">
                <a:latin typeface="Comic Sans MS"/>
                <a:cs typeface="Comic Sans MS"/>
              </a:rPr>
              <a:t>on </a:t>
            </a:r>
            <a:r>
              <a:rPr sz="2050" spc="-10" dirty="0">
                <a:latin typeface="Comic Sans MS"/>
                <a:cs typeface="Comic Sans MS"/>
              </a:rPr>
              <a:t>information </a:t>
            </a:r>
            <a:r>
              <a:rPr sz="2050" spc="-5" dirty="0">
                <a:latin typeface="Comic Sans MS"/>
                <a:cs typeface="Comic Sans MS"/>
              </a:rPr>
              <a:t> </a:t>
            </a:r>
            <a:r>
              <a:rPr sz="2050" spc="-10" dirty="0">
                <a:latin typeface="Comic Sans MS"/>
                <a:cs typeface="Comic Sans MS"/>
              </a:rPr>
              <a:t>from any filters </a:t>
            </a:r>
            <a:r>
              <a:rPr sz="2050" spc="-5" dirty="0">
                <a:latin typeface="Comic Sans MS"/>
                <a:cs typeface="Comic Sans MS"/>
              </a:rPr>
              <a:t>in </a:t>
            </a:r>
            <a:r>
              <a:rPr sz="2050" spc="-10" dirty="0">
                <a:latin typeface="Comic Sans MS"/>
                <a:cs typeface="Comic Sans MS"/>
              </a:rPr>
              <a:t>the </a:t>
            </a:r>
            <a:r>
              <a:rPr sz="2050" spc="-600" dirty="0">
                <a:latin typeface="Comic Sans MS"/>
                <a:cs typeface="Comic Sans MS"/>
              </a:rPr>
              <a:t> </a:t>
            </a:r>
            <a:r>
              <a:rPr sz="2050" spc="-10" dirty="0">
                <a:latin typeface="Comic Sans MS"/>
                <a:cs typeface="Comic Sans MS"/>
              </a:rPr>
              <a:t>report</a:t>
            </a:r>
            <a:r>
              <a:rPr sz="2050" spc="-20" dirty="0">
                <a:latin typeface="Comic Sans MS"/>
                <a:cs typeface="Comic Sans MS"/>
              </a:rPr>
              <a:t> </a:t>
            </a:r>
            <a:r>
              <a:rPr sz="2050" spc="-10" dirty="0">
                <a:latin typeface="Comic Sans MS"/>
                <a:cs typeface="Comic Sans MS"/>
              </a:rPr>
              <a:t>(filter</a:t>
            </a:r>
            <a:r>
              <a:rPr sz="2050" spc="-20" dirty="0">
                <a:latin typeface="Comic Sans MS"/>
                <a:cs typeface="Comic Sans MS"/>
              </a:rPr>
              <a:t> </a:t>
            </a:r>
            <a:r>
              <a:rPr sz="2050" spc="-10" dirty="0">
                <a:latin typeface="Comic Sans MS"/>
                <a:cs typeface="Comic Sans MS"/>
              </a:rPr>
              <a:t>context)</a:t>
            </a:r>
            <a:endParaRPr sz="2050">
              <a:latin typeface="Comic Sans MS"/>
              <a:cs typeface="Comic Sans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8094" y="3687204"/>
            <a:ext cx="3480435" cy="1941830"/>
            <a:chOff x="18094" y="3687204"/>
            <a:chExt cx="3480435" cy="1941830"/>
          </a:xfrm>
        </p:grpSpPr>
        <p:sp>
          <p:nvSpPr>
            <p:cNvPr id="25" name="object 25"/>
            <p:cNvSpPr/>
            <p:nvPr/>
          </p:nvSpPr>
          <p:spPr>
            <a:xfrm>
              <a:off x="18094" y="3687204"/>
              <a:ext cx="3480435" cy="1941830"/>
            </a:xfrm>
            <a:custGeom>
              <a:avLst/>
              <a:gdLst/>
              <a:ahLst/>
              <a:cxnLst/>
              <a:rect l="l" t="t" r="r" b="b"/>
              <a:pathLst>
                <a:path w="3480435" h="1941829">
                  <a:moveTo>
                    <a:pt x="3146954" y="1941565"/>
                  </a:moveTo>
                  <a:lnTo>
                    <a:pt x="333375" y="1941565"/>
                  </a:lnTo>
                  <a:lnTo>
                    <a:pt x="284111" y="1937950"/>
                  </a:lnTo>
                  <a:lnTo>
                    <a:pt x="237091" y="1927450"/>
                  </a:lnTo>
                  <a:lnTo>
                    <a:pt x="192832" y="1910580"/>
                  </a:lnTo>
                  <a:lnTo>
                    <a:pt x="151848" y="1887856"/>
                  </a:lnTo>
                  <a:lnTo>
                    <a:pt x="114656" y="1859793"/>
                  </a:lnTo>
                  <a:lnTo>
                    <a:pt x="81771" y="1826908"/>
                  </a:lnTo>
                  <a:lnTo>
                    <a:pt x="53708" y="1789716"/>
                  </a:lnTo>
                  <a:lnTo>
                    <a:pt x="30984" y="1748732"/>
                  </a:lnTo>
                  <a:lnTo>
                    <a:pt x="14114" y="1704473"/>
                  </a:lnTo>
                  <a:lnTo>
                    <a:pt x="3614" y="1657454"/>
                  </a:lnTo>
                  <a:lnTo>
                    <a:pt x="0" y="1608190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3" y="0"/>
                  </a:lnTo>
                  <a:lnTo>
                    <a:pt x="3146955" y="0"/>
                  </a:lnTo>
                  <a:lnTo>
                    <a:pt x="3196218" y="3614"/>
                  </a:lnTo>
                  <a:lnTo>
                    <a:pt x="3243237" y="14114"/>
                  </a:lnTo>
                  <a:lnTo>
                    <a:pt x="3287496" y="30984"/>
                  </a:lnTo>
                  <a:lnTo>
                    <a:pt x="3328480" y="53708"/>
                  </a:lnTo>
                  <a:lnTo>
                    <a:pt x="3365672" y="81771"/>
                  </a:lnTo>
                  <a:lnTo>
                    <a:pt x="3398558" y="114656"/>
                  </a:lnTo>
                  <a:lnTo>
                    <a:pt x="3426620" y="151848"/>
                  </a:lnTo>
                  <a:lnTo>
                    <a:pt x="3449344" y="192832"/>
                  </a:lnTo>
                  <a:lnTo>
                    <a:pt x="3466214" y="237091"/>
                  </a:lnTo>
                  <a:lnTo>
                    <a:pt x="3476714" y="284111"/>
                  </a:lnTo>
                  <a:lnTo>
                    <a:pt x="3480329" y="333374"/>
                  </a:lnTo>
                  <a:lnTo>
                    <a:pt x="3480329" y="1608190"/>
                  </a:lnTo>
                  <a:lnTo>
                    <a:pt x="3476714" y="1657454"/>
                  </a:lnTo>
                  <a:lnTo>
                    <a:pt x="3466214" y="1704473"/>
                  </a:lnTo>
                  <a:lnTo>
                    <a:pt x="3449344" y="1748732"/>
                  </a:lnTo>
                  <a:lnTo>
                    <a:pt x="3426620" y="1789716"/>
                  </a:lnTo>
                  <a:lnTo>
                    <a:pt x="3398558" y="1826908"/>
                  </a:lnTo>
                  <a:lnTo>
                    <a:pt x="3365672" y="1859793"/>
                  </a:lnTo>
                  <a:lnTo>
                    <a:pt x="3328480" y="1887856"/>
                  </a:lnTo>
                  <a:lnTo>
                    <a:pt x="3287496" y="1910580"/>
                  </a:lnTo>
                  <a:lnTo>
                    <a:pt x="3243237" y="1927450"/>
                  </a:lnTo>
                  <a:lnTo>
                    <a:pt x="3196218" y="1937950"/>
                  </a:lnTo>
                  <a:lnTo>
                    <a:pt x="3146954" y="19415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169" y="3896753"/>
              <a:ext cx="95250" cy="9524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4539564" y="3911822"/>
            <a:ext cx="2499995" cy="147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900"/>
              </a:lnSpc>
              <a:spcBef>
                <a:spcPts val="100"/>
              </a:spcBef>
            </a:pPr>
            <a:r>
              <a:rPr sz="2050" spc="-10" dirty="0">
                <a:latin typeface="Comic Sans MS"/>
                <a:cs typeface="Comic Sans MS"/>
              </a:rPr>
              <a:t>Does not create new </a:t>
            </a:r>
            <a:r>
              <a:rPr sz="2050" spc="-600" dirty="0">
                <a:latin typeface="Comic Sans MS"/>
                <a:cs typeface="Comic Sans MS"/>
              </a:rPr>
              <a:t> </a:t>
            </a:r>
            <a:r>
              <a:rPr sz="2050" spc="-10" dirty="0">
                <a:latin typeface="Comic Sans MS"/>
                <a:cs typeface="Comic Sans MS"/>
              </a:rPr>
              <a:t>data </a:t>
            </a:r>
            <a:r>
              <a:rPr sz="2050" spc="-5" dirty="0">
                <a:latin typeface="Comic Sans MS"/>
                <a:cs typeface="Comic Sans MS"/>
              </a:rPr>
              <a:t>in </a:t>
            </a:r>
            <a:r>
              <a:rPr sz="2050" spc="-10" dirty="0">
                <a:latin typeface="Comic Sans MS"/>
                <a:cs typeface="Comic Sans MS"/>
              </a:rPr>
              <a:t>the tables </a:t>
            </a:r>
            <a:r>
              <a:rPr sz="2050" spc="-5" dirty="0">
                <a:latin typeface="Comic Sans MS"/>
                <a:cs typeface="Comic Sans MS"/>
              </a:rPr>
              <a:t> </a:t>
            </a:r>
            <a:r>
              <a:rPr sz="2050" spc="-10" dirty="0">
                <a:latin typeface="Comic Sans MS"/>
                <a:cs typeface="Comic Sans MS"/>
              </a:rPr>
              <a:t>themselves (doesn’t </a:t>
            </a:r>
            <a:r>
              <a:rPr sz="2050" spc="-5" dirty="0">
                <a:latin typeface="Comic Sans MS"/>
                <a:cs typeface="Comic Sans MS"/>
              </a:rPr>
              <a:t> </a:t>
            </a:r>
            <a:r>
              <a:rPr sz="2050" spc="-10" dirty="0">
                <a:latin typeface="Comic Sans MS"/>
                <a:cs typeface="Comic Sans MS"/>
              </a:rPr>
              <a:t>increase</a:t>
            </a:r>
            <a:r>
              <a:rPr sz="2050" spc="-15" dirty="0">
                <a:latin typeface="Comic Sans MS"/>
                <a:cs typeface="Comic Sans MS"/>
              </a:rPr>
              <a:t> </a:t>
            </a:r>
            <a:r>
              <a:rPr sz="2050" spc="-10" dirty="0">
                <a:latin typeface="Comic Sans MS"/>
                <a:cs typeface="Comic Sans MS"/>
              </a:rPr>
              <a:t>file size)</a:t>
            </a:r>
            <a:endParaRPr sz="205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28" name="object 28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CALCULATED</a:t>
            </a:r>
            <a:r>
              <a:rPr spc="-60" dirty="0"/>
              <a:t> </a:t>
            </a:r>
            <a:r>
              <a:rPr spc="-5" dirty="0"/>
              <a:t>COLUMNS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/>
          </a:p>
          <a:p>
            <a:pPr marL="454025" marR="205740" algn="ctr">
              <a:lnSpc>
                <a:spcPct val="115900"/>
              </a:lnSpc>
            </a:pPr>
            <a:r>
              <a:rPr sz="2050" b="0" spc="-10" dirty="0">
                <a:latin typeface="Comic Sans MS"/>
                <a:cs typeface="Comic Sans MS"/>
              </a:rPr>
              <a:t>Values are calculated </a:t>
            </a:r>
            <a:r>
              <a:rPr sz="2050" b="0" spc="-600" dirty="0">
                <a:latin typeface="Comic Sans MS"/>
                <a:cs typeface="Comic Sans MS"/>
              </a:rPr>
              <a:t> </a:t>
            </a:r>
            <a:r>
              <a:rPr sz="2050" b="0" spc="-10" dirty="0">
                <a:latin typeface="Comic Sans MS"/>
                <a:cs typeface="Comic Sans MS"/>
              </a:rPr>
              <a:t>based </a:t>
            </a:r>
            <a:r>
              <a:rPr sz="2050" b="0" spc="-5" dirty="0">
                <a:latin typeface="Comic Sans MS"/>
                <a:cs typeface="Comic Sans MS"/>
              </a:rPr>
              <a:t>on </a:t>
            </a:r>
            <a:r>
              <a:rPr sz="2050" b="0" spc="-10" dirty="0">
                <a:latin typeface="Comic Sans MS"/>
                <a:cs typeface="Comic Sans MS"/>
              </a:rPr>
              <a:t>information </a:t>
            </a:r>
            <a:r>
              <a:rPr sz="2050" b="0" spc="-600" dirty="0">
                <a:latin typeface="Comic Sans MS"/>
                <a:cs typeface="Comic Sans MS"/>
              </a:rPr>
              <a:t> </a:t>
            </a:r>
            <a:r>
              <a:rPr sz="2050" b="0" spc="-10" dirty="0">
                <a:latin typeface="Comic Sans MS"/>
                <a:cs typeface="Comic Sans MS"/>
              </a:rPr>
              <a:t>from each row </a:t>
            </a:r>
            <a:r>
              <a:rPr sz="2050" b="0" spc="-5" dirty="0">
                <a:latin typeface="Comic Sans MS"/>
                <a:cs typeface="Comic Sans MS"/>
              </a:rPr>
              <a:t>of a </a:t>
            </a:r>
            <a:r>
              <a:rPr sz="2050" b="0" dirty="0">
                <a:latin typeface="Comic Sans MS"/>
                <a:cs typeface="Comic Sans MS"/>
              </a:rPr>
              <a:t> </a:t>
            </a:r>
            <a:r>
              <a:rPr sz="2050" b="0" spc="-10" dirty="0">
                <a:latin typeface="Comic Sans MS"/>
                <a:cs typeface="Comic Sans MS"/>
              </a:rPr>
              <a:t>table</a:t>
            </a:r>
            <a:r>
              <a:rPr sz="2050" b="0" spc="-15" dirty="0">
                <a:latin typeface="Comic Sans MS"/>
                <a:cs typeface="Comic Sans MS"/>
              </a:rPr>
              <a:t> </a:t>
            </a:r>
            <a:r>
              <a:rPr sz="2050" b="0" spc="-10" dirty="0">
                <a:latin typeface="Comic Sans MS"/>
                <a:cs typeface="Comic Sans MS"/>
              </a:rPr>
              <a:t>(row</a:t>
            </a:r>
            <a:r>
              <a:rPr sz="2050" b="0" spc="-15" dirty="0">
                <a:latin typeface="Comic Sans MS"/>
                <a:cs typeface="Comic Sans MS"/>
              </a:rPr>
              <a:t> </a:t>
            </a:r>
            <a:r>
              <a:rPr sz="2050" b="0" spc="-10" dirty="0">
                <a:latin typeface="Comic Sans MS"/>
                <a:cs typeface="Comic Sans MS"/>
              </a:rPr>
              <a:t>context)</a:t>
            </a:r>
            <a:endParaRPr sz="20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Comic Sans MS"/>
              <a:cs typeface="Comic Sans MS"/>
            </a:endParaRPr>
          </a:p>
          <a:p>
            <a:pPr marL="252729" marR="5080" algn="ctr">
              <a:lnSpc>
                <a:spcPct val="115900"/>
              </a:lnSpc>
            </a:pPr>
            <a:r>
              <a:rPr sz="2050" b="0" spc="-10" dirty="0">
                <a:latin typeface="Comic Sans MS"/>
                <a:cs typeface="Comic Sans MS"/>
              </a:rPr>
              <a:t>Appends static values </a:t>
            </a:r>
            <a:r>
              <a:rPr sz="2050" b="0" spc="-5" dirty="0">
                <a:latin typeface="Comic Sans MS"/>
                <a:cs typeface="Comic Sans MS"/>
              </a:rPr>
              <a:t>to </a:t>
            </a:r>
            <a:r>
              <a:rPr sz="2050" b="0" spc="-600" dirty="0">
                <a:latin typeface="Comic Sans MS"/>
                <a:cs typeface="Comic Sans MS"/>
              </a:rPr>
              <a:t> </a:t>
            </a:r>
            <a:r>
              <a:rPr sz="2050" b="0" spc="-10" dirty="0">
                <a:latin typeface="Comic Sans MS"/>
                <a:cs typeface="Comic Sans MS"/>
              </a:rPr>
              <a:t>each row </a:t>
            </a:r>
            <a:r>
              <a:rPr sz="2050" b="0" spc="-5" dirty="0">
                <a:latin typeface="Comic Sans MS"/>
                <a:cs typeface="Comic Sans MS"/>
              </a:rPr>
              <a:t>in a </a:t>
            </a:r>
            <a:r>
              <a:rPr sz="2050" b="0" spc="-10" dirty="0">
                <a:latin typeface="Comic Sans MS"/>
                <a:cs typeface="Comic Sans MS"/>
              </a:rPr>
              <a:t>table and </a:t>
            </a:r>
            <a:r>
              <a:rPr sz="2050" b="0" spc="-5" dirty="0">
                <a:latin typeface="Comic Sans MS"/>
                <a:cs typeface="Comic Sans MS"/>
              </a:rPr>
              <a:t> </a:t>
            </a:r>
            <a:r>
              <a:rPr sz="2050" b="0" spc="-10" dirty="0">
                <a:latin typeface="Comic Sans MS"/>
                <a:cs typeface="Comic Sans MS"/>
              </a:rPr>
              <a:t>stores</a:t>
            </a:r>
            <a:r>
              <a:rPr sz="2050" b="0" spc="55" dirty="0">
                <a:latin typeface="Comic Sans MS"/>
                <a:cs typeface="Comic Sans MS"/>
              </a:rPr>
              <a:t> </a:t>
            </a:r>
            <a:r>
              <a:rPr sz="2050" b="0" spc="-10" dirty="0">
                <a:latin typeface="Comic Sans MS"/>
                <a:cs typeface="Comic Sans MS"/>
              </a:rPr>
              <a:t>them</a:t>
            </a:r>
            <a:r>
              <a:rPr sz="2050" b="0" spc="60" dirty="0">
                <a:latin typeface="Comic Sans MS"/>
                <a:cs typeface="Comic Sans MS"/>
              </a:rPr>
              <a:t> </a:t>
            </a:r>
            <a:r>
              <a:rPr sz="2050" b="0" spc="-5" dirty="0">
                <a:latin typeface="Comic Sans MS"/>
                <a:cs typeface="Comic Sans MS"/>
              </a:rPr>
              <a:t>in</a:t>
            </a:r>
            <a:r>
              <a:rPr sz="2050" b="0" spc="60" dirty="0">
                <a:latin typeface="Comic Sans MS"/>
                <a:cs typeface="Comic Sans MS"/>
              </a:rPr>
              <a:t> </a:t>
            </a:r>
            <a:r>
              <a:rPr sz="2050" b="0" spc="-10" dirty="0">
                <a:latin typeface="Comic Sans MS"/>
                <a:cs typeface="Comic Sans MS"/>
              </a:rPr>
              <a:t>the </a:t>
            </a:r>
            <a:r>
              <a:rPr sz="2050" b="0" spc="-5" dirty="0">
                <a:latin typeface="Comic Sans MS"/>
                <a:cs typeface="Comic Sans MS"/>
              </a:rPr>
              <a:t> </a:t>
            </a:r>
            <a:r>
              <a:rPr sz="2050" b="0" spc="-10" dirty="0">
                <a:latin typeface="Comic Sans MS"/>
                <a:cs typeface="Comic Sans MS"/>
              </a:rPr>
              <a:t>model (which increases </a:t>
            </a:r>
            <a:r>
              <a:rPr sz="2050" b="0" spc="-5" dirty="0">
                <a:latin typeface="Comic Sans MS"/>
                <a:cs typeface="Comic Sans MS"/>
              </a:rPr>
              <a:t> </a:t>
            </a:r>
            <a:r>
              <a:rPr sz="2050" b="0" spc="-10" dirty="0">
                <a:latin typeface="Comic Sans MS"/>
                <a:cs typeface="Comic Sans MS"/>
              </a:rPr>
              <a:t>file size)</a:t>
            </a:r>
            <a:endParaRPr sz="205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71665" y="1129346"/>
            <a:ext cx="166878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5" dirty="0">
                <a:latin typeface="Comic Sans MS"/>
                <a:cs typeface="Comic Sans MS"/>
              </a:rPr>
              <a:t>MEASURE</a:t>
            </a:r>
            <a:r>
              <a:rPr sz="2300" b="1" dirty="0">
                <a:latin typeface="Comic Sans MS"/>
                <a:cs typeface="Comic Sans MS"/>
              </a:rPr>
              <a:t>S</a:t>
            </a:r>
            <a:endParaRPr sz="23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2404" y="2614520"/>
            <a:ext cx="1848720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84667" y="1048736"/>
            <a:ext cx="1193800" cy="1132840"/>
          </a:xfrm>
          <a:custGeom>
            <a:avLst/>
            <a:gdLst/>
            <a:ahLst/>
            <a:cxnLst/>
            <a:rect l="l" t="t" r="r" b="b"/>
            <a:pathLst>
              <a:path w="1193800" h="1132839">
                <a:moveTo>
                  <a:pt x="249983" y="1132834"/>
                </a:moveTo>
                <a:lnTo>
                  <a:pt x="266472" y="804911"/>
                </a:lnTo>
                <a:lnTo>
                  <a:pt x="222883" y="779260"/>
                </a:lnTo>
                <a:lnTo>
                  <a:pt x="182366" y="749805"/>
                </a:lnTo>
                <a:lnTo>
                  <a:pt x="145187" y="717076"/>
                </a:lnTo>
                <a:lnTo>
                  <a:pt x="111615" y="681602"/>
                </a:lnTo>
                <a:lnTo>
                  <a:pt x="81916" y="643915"/>
                </a:lnTo>
                <a:lnTo>
                  <a:pt x="56356" y="604543"/>
                </a:lnTo>
                <a:lnTo>
                  <a:pt x="35203" y="564018"/>
                </a:lnTo>
                <a:lnTo>
                  <a:pt x="18725" y="522870"/>
                </a:lnTo>
                <a:lnTo>
                  <a:pt x="7186" y="481629"/>
                </a:lnTo>
                <a:lnTo>
                  <a:pt x="856" y="440824"/>
                </a:lnTo>
                <a:lnTo>
                  <a:pt x="0" y="400986"/>
                </a:lnTo>
                <a:lnTo>
                  <a:pt x="4537" y="362064"/>
                </a:lnTo>
                <a:lnTo>
                  <a:pt x="14050" y="323489"/>
                </a:lnTo>
                <a:lnTo>
                  <a:pt x="28272" y="285583"/>
                </a:lnTo>
                <a:lnTo>
                  <a:pt x="46934" y="248668"/>
                </a:lnTo>
                <a:lnTo>
                  <a:pt x="69771" y="213067"/>
                </a:lnTo>
                <a:lnTo>
                  <a:pt x="96514" y="179099"/>
                </a:lnTo>
                <a:lnTo>
                  <a:pt x="126895" y="147087"/>
                </a:lnTo>
                <a:lnTo>
                  <a:pt x="160649" y="117353"/>
                </a:lnTo>
                <a:lnTo>
                  <a:pt x="197507" y="90218"/>
                </a:lnTo>
                <a:lnTo>
                  <a:pt x="237203" y="66004"/>
                </a:lnTo>
                <a:lnTo>
                  <a:pt x="279468" y="45032"/>
                </a:lnTo>
                <a:lnTo>
                  <a:pt x="324036" y="27624"/>
                </a:lnTo>
                <a:lnTo>
                  <a:pt x="370639" y="14101"/>
                </a:lnTo>
                <a:lnTo>
                  <a:pt x="419009" y="4786"/>
                </a:lnTo>
                <a:lnTo>
                  <a:pt x="468881" y="0"/>
                </a:lnTo>
                <a:lnTo>
                  <a:pt x="519983" y="63"/>
                </a:lnTo>
                <a:lnTo>
                  <a:pt x="720834" y="10163"/>
                </a:lnTo>
                <a:lnTo>
                  <a:pt x="770966" y="15190"/>
                </a:lnTo>
                <a:lnTo>
                  <a:pt x="819477" y="24924"/>
                </a:lnTo>
                <a:lnTo>
                  <a:pt x="866125" y="39017"/>
                </a:lnTo>
                <a:lnTo>
                  <a:pt x="910671" y="57123"/>
                </a:lnTo>
                <a:lnTo>
                  <a:pt x="952874" y="78894"/>
                </a:lnTo>
                <a:lnTo>
                  <a:pt x="992494" y="103984"/>
                </a:lnTo>
                <a:lnTo>
                  <a:pt x="1029293" y="132045"/>
                </a:lnTo>
                <a:lnTo>
                  <a:pt x="1063030" y="162730"/>
                </a:lnTo>
                <a:lnTo>
                  <a:pt x="1093464" y="195691"/>
                </a:lnTo>
                <a:lnTo>
                  <a:pt x="1120357" y="230583"/>
                </a:lnTo>
                <a:lnTo>
                  <a:pt x="1143469" y="267058"/>
                </a:lnTo>
                <a:lnTo>
                  <a:pt x="1162559" y="304768"/>
                </a:lnTo>
                <a:lnTo>
                  <a:pt x="1177387" y="343367"/>
                </a:lnTo>
                <a:lnTo>
                  <a:pt x="1187715" y="382507"/>
                </a:lnTo>
                <a:lnTo>
                  <a:pt x="1193302" y="421841"/>
                </a:lnTo>
                <a:lnTo>
                  <a:pt x="1193597" y="440905"/>
                </a:lnTo>
                <a:lnTo>
                  <a:pt x="1191536" y="481878"/>
                </a:lnTo>
                <a:lnTo>
                  <a:pt x="1179699" y="541802"/>
                </a:lnTo>
                <a:lnTo>
                  <a:pt x="1165428" y="581037"/>
                </a:lnTo>
                <a:lnTo>
                  <a:pt x="1146744" y="619091"/>
                </a:lnTo>
                <a:lnTo>
                  <a:pt x="1123919" y="655660"/>
                </a:lnTo>
                <a:lnTo>
                  <a:pt x="1097224" y="690436"/>
                </a:lnTo>
                <a:lnTo>
                  <a:pt x="1066934" y="723112"/>
                </a:lnTo>
                <a:lnTo>
                  <a:pt x="1033321" y="753381"/>
                </a:lnTo>
                <a:lnTo>
                  <a:pt x="996657" y="780937"/>
                </a:lnTo>
                <a:lnTo>
                  <a:pt x="957214" y="805473"/>
                </a:lnTo>
                <a:lnTo>
                  <a:pt x="915267" y="826683"/>
                </a:lnTo>
                <a:lnTo>
                  <a:pt x="871086" y="844259"/>
                </a:lnTo>
                <a:lnTo>
                  <a:pt x="824945" y="857895"/>
                </a:lnTo>
                <a:lnTo>
                  <a:pt x="777117" y="867284"/>
                </a:lnTo>
                <a:lnTo>
                  <a:pt x="602757" y="868336"/>
                </a:lnTo>
                <a:lnTo>
                  <a:pt x="249983" y="1132834"/>
                </a:lnTo>
                <a:close/>
              </a:path>
              <a:path w="1193800" h="1132839">
                <a:moveTo>
                  <a:pt x="677489" y="872094"/>
                </a:moveTo>
                <a:lnTo>
                  <a:pt x="602757" y="868336"/>
                </a:lnTo>
                <a:lnTo>
                  <a:pt x="766403" y="868336"/>
                </a:lnTo>
                <a:lnTo>
                  <a:pt x="727874" y="872119"/>
                </a:lnTo>
                <a:lnTo>
                  <a:pt x="677489" y="87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939274" y="1393815"/>
            <a:ext cx="88481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44" baseline="4115" dirty="0">
                <a:latin typeface="Comic Sans MS"/>
                <a:cs typeface="Comic Sans MS"/>
              </a:rPr>
              <a:t>Ch</a:t>
            </a:r>
            <a:r>
              <a:rPr sz="2025" b="1" spc="-44" baseline="2057" dirty="0">
                <a:latin typeface="Comic Sans MS"/>
                <a:cs typeface="Comic Sans MS"/>
              </a:rPr>
              <a:t>eck</a:t>
            </a:r>
            <a:r>
              <a:rPr sz="2025" b="1" spc="-135" baseline="2057" dirty="0">
                <a:latin typeface="Comic Sans MS"/>
                <a:cs typeface="Comic Sans MS"/>
              </a:rPr>
              <a:t> </a:t>
            </a:r>
            <a:r>
              <a:rPr sz="2025" b="1" spc="-37" baseline="2057" dirty="0">
                <a:latin typeface="Comic Sans MS"/>
                <a:cs typeface="Comic Sans MS"/>
              </a:rPr>
              <a:t>t</a:t>
            </a:r>
            <a:r>
              <a:rPr sz="1350" b="1" spc="-25" dirty="0">
                <a:latin typeface="Comic Sans MS"/>
                <a:cs typeface="Comic Sans MS"/>
              </a:rPr>
              <a:t>his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49" y="345582"/>
                </a:lnTo>
                <a:lnTo>
                  <a:pt x="54316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9" name="object 9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1209744" y="882"/>
                  </a:move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close/>
                </a:path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0" y="187365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0" y="728805"/>
                </a:moveTo>
                <a:lnTo>
                  <a:pt x="0" y="0"/>
                </a:lnTo>
                <a:lnTo>
                  <a:pt x="61476" y="1488"/>
                </a:lnTo>
                <a:lnTo>
                  <a:pt x="121405" y="5870"/>
                </a:lnTo>
                <a:lnTo>
                  <a:pt x="179550" y="13016"/>
                </a:lnTo>
                <a:lnTo>
                  <a:pt x="235672" y="22797"/>
                </a:lnTo>
                <a:lnTo>
                  <a:pt x="289532" y="35085"/>
                </a:lnTo>
                <a:lnTo>
                  <a:pt x="340892" y="49751"/>
                </a:lnTo>
                <a:lnTo>
                  <a:pt x="389513" y="66666"/>
                </a:lnTo>
                <a:lnTo>
                  <a:pt x="435158" y="85702"/>
                </a:lnTo>
                <a:lnTo>
                  <a:pt x="477587" y="106730"/>
                </a:lnTo>
                <a:lnTo>
                  <a:pt x="516562" y="129622"/>
                </a:lnTo>
                <a:lnTo>
                  <a:pt x="551844" y="154248"/>
                </a:lnTo>
                <a:lnTo>
                  <a:pt x="583196" y="180481"/>
                </a:lnTo>
                <a:lnTo>
                  <a:pt x="610379" y="208191"/>
                </a:lnTo>
                <a:lnTo>
                  <a:pt x="651283" y="267529"/>
                </a:lnTo>
                <a:lnTo>
                  <a:pt x="672649" y="331234"/>
                </a:lnTo>
                <a:lnTo>
                  <a:pt x="674018" y="347686"/>
                </a:lnTo>
                <a:lnTo>
                  <a:pt x="674018" y="381118"/>
                </a:lnTo>
                <a:lnTo>
                  <a:pt x="664528" y="429904"/>
                </a:lnTo>
                <a:lnTo>
                  <a:pt x="633154" y="491554"/>
                </a:lnTo>
                <a:lnTo>
                  <a:pt x="583196" y="548323"/>
                </a:lnTo>
                <a:lnTo>
                  <a:pt x="551844" y="574556"/>
                </a:lnTo>
                <a:lnTo>
                  <a:pt x="516562" y="599182"/>
                </a:lnTo>
                <a:lnTo>
                  <a:pt x="477587" y="622074"/>
                </a:lnTo>
                <a:lnTo>
                  <a:pt x="435158" y="643102"/>
                </a:lnTo>
                <a:lnTo>
                  <a:pt x="389513" y="662138"/>
                </a:lnTo>
                <a:lnTo>
                  <a:pt x="340892" y="679053"/>
                </a:lnTo>
                <a:lnTo>
                  <a:pt x="289532" y="693719"/>
                </a:lnTo>
                <a:lnTo>
                  <a:pt x="235672" y="706007"/>
                </a:lnTo>
                <a:lnTo>
                  <a:pt x="179550" y="715788"/>
                </a:lnTo>
                <a:lnTo>
                  <a:pt x="121405" y="722934"/>
                </a:lnTo>
                <a:lnTo>
                  <a:pt x="61476" y="727316"/>
                </a:lnTo>
                <a:lnTo>
                  <a:pt x="0" y="7288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3752" y="12"/>
            <a:ext cx="7058025" cy="720090"/>
          </a:xfrm>
          <a:custGeom>
            <a:avLst/>
            <a:gdLst/>
            <a:ahLst/>
            <a:cxnLst/>
            <a:rect l="l" t="t" r="r" b="b"/>
            <a:pathLst>
              <a:path w="7058025" h="720090">
                <a:moveTo>
                  <a:pt x="7057415" y="446087"/>
                </a:moveTo>
                <a:lnTo>
                  <a:pt x="7052996" y="401472"/>
                </a:lnTo>
                <a:lnTo>
                  <a:pt x="7037895" y="351764"/>
                </a:lnTo>
                <a:lnTo>
                  <a:pt x="7013422" y="305917"/>
                </a:lnTo>
                <a:lnTo>
                  <a:pt x="6980161" y="265366"/>
                </a:lnTo>
                <a:lnTo>
                  <a:pt x="6939597" y="232105"/>
                </a:lnTo>
                <a:lnTo>
                  <a:pt x="6893763" y="207632"/>
                </a:lnTo>
                <a:lnTo>
                  <a:pt x="6844043" y="192519"/>
                </a:lnTo>
                <a:lnTo>
                  <a:pt x="6791846" y="187363"/>
                </a:lnTo>
                <a:lnTo>
                  <a:pt x="6687147" y="187363"/>
                </a:lnTo>
                <a:lnTo>
                  <a:pt x="6690944" y="178955"/>
                </a:lnTo>
                <a:lnTo>
                  <a:pt x="6705511" y="136512"/>
                </a:lnTo>
                <a:lnTo>
                  <a:pt x="6716166" y="92405"/>
                </a:lnTo>
                <a:lnTo>
                  <a:pt x="6722707" y="46824"/>
                </a:lnTo>
                <a:lnTo>
                  <a:pt x="6724929" y="0"/>
                </a:lnTo>
                <a:lnTo>
                  <a:pt x="5752363" y="0"/>
                </a:lnTo>
                <a:lnTo>
                  <a:pt x="5754586" y="46824"/>
                </a:lnTo>
                <a:lnTo>
                  <a:pt x="5761126" y="92405"/>
                </a:lnTo>
                <a:lnTo>
                  <a:pt x="5771781" y="136512"/>
                </a:lnTo>
                <a:lnTo>
                  <a:pt x="5786348" y="178955"/>
                </a:lnTo>
                <a:lnTo>
                  <a:pt x="5790133" y="187363"/>
                </a:lnTo>
                <a:lnTo>
                  <a:pt x="266319" y="187363"/>
                </a:lnTo>
                <a:lnTo>
                  <a:pt x="214122" y="192519"/>
                </a:lnTo>
                <a:lnTo>
                  <a:pt x="164401" y="207632"/>
                </a:lnTo>
                <a:lnTo>
                  <a:pt x="118567" y="232105"/>
                </a:lnTo>
                <a:lnTo>
                  <a:pt x="78003" y="265366"/>
                </a:lnTo>
                <a:lnTo>
                  <a:pt x="44742" y="305917"/>
                </a:lnTo>
                <a:lnTo>
                  <a:pt x="20269" y="351764"/>
                </a:lnTo>
                <a:lnTo>
                  <a:pt x="5168" y="401472"/>
                </a:lnTo>
                <a:lnTo>
                  <a:pt x="0" y="453682"/>
                </a:lnTo>
                <a:lnTo>
                  <a:pt x="5168" y="505879"/>
                </a:lnTo>
                <a:lnTo>
                  <a:pt x="20269" y="555586"/>
                </a:lnTo>
                <a:lnTo>
                  <a:pt x="44742" y="601433"/>
                </a:lnTo>
                <a:lnTo>
                  <a:pt x="78003" y="641997"/>
                </a:lnTo>
                <a:lnTo>
                  <a:pt x="118567" y="675246"/>
                </a:lnTo>
                <a:lnTo>
                  <a:pt x="164401" y="699719"/>
                </a:lnTo>
                <a:lnTo>
                  <a:pt x="214122" y="714832"/>
                </a:lnTo>
                <a:lnTo>
                  <a:pt x="266319" y="719988"/>
                </a:lnTo>
                <a:lnTo>
                  <a:pt x="6791846" y="719988"/>
                </a:lnTo>
                <a:lnTo>
                  <a:pt x="6844043" y="714832"/>
                </a:lnTo>
                <a:lnTo>
                  <a:pt x="6893763" y="699719"/>
                </a:lnTo>
                <a:lnTo>
                  <a:pt x="6939597" y="675246"/>
                </a:lnTo>
                <a:lnTo>
                  <a:pt x="6980161" y="641997"/>
                </a:lnTo>
                <a:lnTo>
                  <a:pt x="7013422" y="601433"/>
                </a:lnTo>
                <a:lnTo>
                  <a:pt x="7037895" y="555586"/>
                </a:lnTo>
                <a:lnTo>
                  <a:pt x="7052996" y="505879"/>
                </a:lnTo>
                <a:lnTo>
                  <a:pt x="7057415" y="461264"/>
                </a:lnTo>
                <a:lnTo>
                  <a:pt x="7057415" y="4460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651451" y="273725"/>
            <a:ext cx="558292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CALCULATED</a:t>
            </a:r>
            <a:r>
              <a:rPr sz="2150" u="heavy" spc="-2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COLUMNS</a:t>
            </a:r>
            <a:r>
              <a:rPr sz="2150" u="heavy" spc="-1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VS.</a:t>
            </a:r>
            <a:r>
              <a:rPr sz="2150" u="heavy" spc="-1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MEASURES</a:t>
            </a:r>
            <a:endParaRPr sz="2150"/>
          </a:p>
        </p:txBody>
      </p:sp>
      <p:sp>
        <p:nvSpPr>
          <p:cNvPr id="15" name="object 15"/>
          <p:cNvSpPr/>
          <p:nvPr/>
        </p:nvSpPr>
        <p:spPr>
          <a:xfrm>
            <a:off x="18094" y="1060348"/>
            <a:ext cx="3479800" cy="575945"/>
          </a:xfrm>
          <a:custGeom>
            <a:avLst/>
            <a:gdLst/>
            <a:ahLst/>
            <a:cxnLst/>
            <a:rect l="l" t="t" r="r" b="b"/>
            <a:pathLst>
              <a:path w="3479800" h="575944">
                <a:moveTo>
                  <a:pt x="3192639" y="575384"/>
                </a:moveTo>
                <a:lnTo>
                  <a:pt x="287689" y="575384"/>
                </a:lnTo>
                <a:lnTo>
                  <a:pt x="241027" y="571619"/>
                </a:lnTo>
                <a:lnTo>
                  <a:pt x="196759" y="560717"/>
                </a:lnTo>
                <a:lnTo>
                  <a:pt x="155481" y="543272"/>
                </a:lnTo>
                <a:lnTo>
                  <a:pt x="117784" y="519876"/>
                </a:lnTo>
                <a:lnTo>
                  <a:pt x="84263" y="491121"/>
                </a:lnTo>
                <a:lnTo>
                  <a:pt x="55507" y="457599"/>
                </a:lnTo>
                <a:lnTo>
                  <a:pt x="32111" y="419903"/>
                </a:lnTo>
                <a:lnTo>
                  <a:pt x="14666" y="378625"/>
                </a:lnTo>
                <a:lnTo>
                  <a:pt x="3765" y="334357"/>
                </a:lnTo>
                <a:lnTo>
                  <a:pt x="0" y="287692"/>
                </a:lnTo>
                <a:lnTo>
                  <a:pt x="3765" y="241027"/>
                </a:lnTo>
                <a:lnTo>
                  <a:pt x="14666" y="196759"/>
                </a:lnTo>
                <a:lnTo>
                  <a:pt x="32111" y="155481"/>
                </a:lnTo>
                <a:lnTo>
                  <a:pt x="55507" y="117784"/>
                </a:lnTo>
                <a:lnTo>
                  <a:pt x="84263" y="84263"/>
                </a:lnTo>
                <a:lnTo>
                  <a:pt x="117784" y="55507"/>
                </a:lnTo>
                <a:lnTo>
                  <a:pt x="155481" y="32111"/>
                </a:lnTo>
                <a:lnTo>
                  <a:pt x="196759" y="14666"/>
                </a:lnTo>
                <a:lnTo>
                  <a:pt x="241027" y="3765"/>
                </a:lnTo>
                <a:lnTo>
                  <a:pt x="287692" y="0"/>
                </a:lnTo>
                <a:lnTo>
                  <a:pt x="3192636" y="0"/>
                </a:lnTo>
                <a:lnTo>
                  <a:pt x="3239301" y="3765"/>
                </a:lnTo>
                <a:lnTo>
                  <a:pt x="3283569" y="14666"/>
                </a:lnTo>
                <a:lnTo>
                  <a:pt x="3324847" y="32111"/>
                </a:lnTo>
                <a:lnTo>
                  <a:pt x="3362544" y="55507"/>
                </a:lnTo>
                <a:lnTo>
                  <a:pt x="3396065" y="84263"/>
                </a:lnTo>
                <a:lnTo>
                  <a:pt x="3424821" y="117784"/>
                </a:lnTo>
                <a:lnTo>
                  <a:pt x="3448217" y="155481"/>
                </a:lnTo>
                <a:lnTo>
                  <a:pt x="3465662" y="196759"/>
                </a:lnTo>
                <a:lnTo>
                  <a:pt x="3476563" y="241027"/>
                </a:lnTo>
                <a:lnTo>
                  <a:pt x="3479277" y="274659"/>
                </a:lnTo>
                <a:lnTo>
                  <a:pt x="3479277" y="300725"/>
                </a:lnTo>
                <a:lnTo>
                  <a:pt x="3465662" y="378625"/>
                </a:lnTo>
                <a:lnTo>
                  <a:pt x="3448217" y="419903"/>
                </a:lnTo>
                <a:lnTo>
                  <a:pt x="3424821" y="457599"/>
                </a:lnTo>
                <a:lnTo>
                  <a:pt x="3396065" y="491121"/>
                </a:lnTo>
                <a:lnTo>
                  <a:pt x="3362544" y="519876"/>
                </a:lnTo>
                <a:lnTo>
                  <a:pt x="3324847" y="543272"/>
                </a:lnTo>
                <a:lnTo>
                  <a:pt x="3283569" y="560717"/>
                </a:lnTo>
                <a:lnTo>
                  <a:pt x="3239301" y="571619"/>
                </a:lnTo>
                <a:lnTo>
                  <a:pt x="3192639" y="575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18094" y="1869463"/>
            <a:ext cx="3480435" cy="1579880"/>
            <a:chOff x="18094" y="1869463"/>
            <a:chExt cx="3480435" cy="1579880"/>
          </a:xfrm>
        </p:grpSpPr>
        <p:sp>
          <p:nvSpPr>
            <p:cNvPr id="17" name="object 17"/>
            <p:cNvSpPr/>
            <p:nvPr/>
          </p:nvSpPr>
          <p:spPr>
            <a:xfrm>
              <a:off x="18094" y="1869463"/>
              <a:ext cx="3480435" cy="1579880"/>
            </a:xfrm>
            <a:custGeom>
              <a:avLst/>
              <a:gdLst/>
              <a:ahLst/>
              <a:cxnLst/>
              <a:rect l="l" t="t" r="r" b="b"/>
              <a:pathLst>
                <a:path w="3480435" h="1579879">
                  <a:moveTo>
                    <a:pt x="3146954" y="1579615"/>
                  </a:moveTo>
                  <a:lnTo>
                    <a:pt x="333375" y="1579615"/>
                  </a:lnTo>
                  <a:lnTo>
                    <a:pt x="284111" y="1576000"/>
                  </a:lnTo>
                  <a:lnTo>
                    <a:pt x="237091" y="1565500"/>
                  </a:lnTo>
                  <a:lnTo>
                    <a:pt x="192832" y="1548630"/>
                  </a:lnTo>
                  <a:lnTo>
                    <a:pt x="151848" y="1525906"/>
                  </a:lnTo>
                  <a:lnTo>
                    <a:pt x="114656" y="1497843"/>
                  </a:lnTo>
                  <a:lnTo>
                    <a:pt x="81771" y="1464958"/>
                  </a:lnTo>
                  <a:lnTo>
                    <a:pt x="53708" y="1427766"/>
                  </a:lnTo>
                  <a:lnTo>
                    <a:pt x="30984" y="1386782"/>
                  </a:lnTo>
                  <a:lnTo>
                    <a:pt x="14114" y="1342523"/>
                  </a:lnTo>
                  <a:lnTo>
                    <a:pt x="3614" y="1295503"/>
                  </a:lnTo>
                  <a:lnTo>
                    <a:pt x="0" y="1246240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1" y="0"/>
                  </a:lnTo>
                  <a:lnTo>
                    <a:pt x="3146957" y="0"/>
                  </a:lnTo>
                  <a:lnTo>
                    <a:pt x="3196218" y="3614"/>
                  </a:lnTo>
                  <a:lnTo>
                    <a:pt x="3243237" y="14114"/>
                  </a:lnTo>
                  <a:lnTo>
                    <a:pt x="3287496" y="30984"/>
                  </a:lnTo>
                  <a:lnTo>
                    <a:pt x="3328480" y="53708"/>
                  </a:lnTo>
                  <a:lnTo>
                    <a:pt x="3365672" y="81771"/>
                  </a:lnTo>
                  <a:lnTo>
                    <a:pt x="3398558" y="114656"/>
                  </a:lnTo>
                  <a:lnTo>
                    <a:pt x="3426620" y="151848"/>
                  </a:lnTo>
                  <a:lnTo>
                    <a:pt x="3449344" y="192832"/>
                  </a:lnTo>
                  <a:lnTo>
                    <a:pt x="3466214" y="237091"/>
                  </a:lnTo>
                  <a:lnTo>
                    <a:pt x="3476714" y="284111"/>
                  </a:lnTo>
                  <a:lnTo>
                    <a:pt x="3480089" y="330109"/>
                  </a:lnTo>
                  <a:lnTo>
                    <a:pt x="3480089" y="1249505"/>
                  </a:lnTo>
                  <a:lnTo>
                    <a:pt x="3476714" y="1295503"/>
                  </a:lnTo>
                  <a:lnTo>
                    <a:pt x="3466214" y="1342523"/>
                  </a:lnTo>
                  <a:lnTo>
                    <a:pt x="3449344" y="1386782"/>
                  </a:lnTo>
                  <a:lnTo>
                    <a:pt x="3426620" y="1427766"/>
                  </a:lnTo>
                  <a:lnTo>
                    <a:pt x="3398558" y="1464958"/>
                  </a:lnTo>
                  <a:lnTo>
                    <a:pt x="3365672" y="1497843"/>
                  </a:lnTo>
                  <a:lnTo>
                    <a:pt x="3328480" y="1525906"/>
                  </a:lnTo>
                  <a:lnTo>
                    <a:pt x="3287496" y="1548630"/>
                  </a:lnTo>
                  <a:lnTo>
                    <a:pt x="3243237" y="1565500"/>
                  </a:lnTo>
                  <a:lnTo>
                    <a:pt x="3196218" y="1576000"/>
                  </a:lnTo>
                  <a:lnTo>
                    <a:pt x="3146954" y="15796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169" y="2079013"/>
              <a:ext cx="95250" cy="95249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3868209" y="1835757"/>
            <a:ext cx="3480435" cy="1579880"/>
            <a:chOff x="3868209" y="1835757"/>
            <a:chExt cx="3480435" cy="1579880"/>
          </a:xfrm>
        </p:grpSpPr>
        <p:sp>
          <p:nvSpPr>
            <p:cNvPr id="20" name="object 20"/>
            <p:cNvSpPr/>
            <p:nvPr/>
          </p:nvSpPr>
          <p:spPr>
            <a:xfrm>
              <a:off x="3868209" y="1835757"/>
              <a:ext cx="3480435" cy="1579880"/>
            </a:xfrm>
            <a:custGeom>
              <a:avLst/>
              <a:gdLst/>
              <a:ahLst/>
              <a:cxnLst/>
              <a:rect l="l" t="t" r="r" b="b"/>
              <a:pathLst>
                <a:path w="3480434" h="1579879">
                  <a:moveTo>
                    <a:pt x="3146956" y="1579615"/>
                  </a:moveTo>
                  <a:lnTo>
                    <a:pt x="333372" y="1579615"/>
                  </a:lnTo>
                  <a:lnTo>
                    <a:pt x="284111" y="1576000"/>
                  </a:lnTo>
                  <a:lnTo>
                    <a:pt x="237091" y="1565500"/>
                  </a:lnTo>
                  <a:lnTo>
                    <a:pt x="192832" y="1548630"/>
                  </a:lnTo>
                  <a:lnTo>
                    <a:pt x="151848" y="1525906"/>
                  </a:lnTo>
                  <a:lnTo>
                    <a:pt x="114656" y="1497844"/>
                  </a:lnTo>
                  <a:lnTo>
                    <a:pt x="81771" y="1464958"/>
                  </a:lnTo>
                  <a:lnTo>
                    <a:pt x="53708" y="1427766"/>
                  </a:lnTo>
                  <a:lnTo>
                    <a:pt x="30984" y="1386782"/>
                  </a:lnTo>
                  <a:lnTo>
                    <a:pt x="14114" y="1342523"/>
                  </a:lnTo>
                  <a:lnTo>
                    <a:pt x="3614" y="1295504"/>
                  </a:lnTo>
                  <a:lnTo>
                    <a:pt x="0" y="1246240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3146954" y="0"/>
                  </a:lnTo>
                  <a:lnTo>
                    <a:pt x="3196218" y="3614"/>
                  </a:lnTo>
                  <a:lnTo>
                    <a:pt x="3243237" y="14114"/>
                  </a:lnTo>
                  <a:lnTo>
                    <a:pt x="3287496" y="30984"/>
                  </a:lnTo>
                  <a:lnTo>
                    <a:pt x="3328480" y="53708"/>
                  </a:lnTo>
                  <a:lnTo>
                    <a:pt x="3365672" y="81771"/>
                  </a:lnTo>
                  <a:lnTo>
                    <a:pt x="3398558" y="114656"/>
                  </a:lnTo>
                  <a:lnTo>
                    <a:pt x="3426620" y="151848"/>
                  </a:lnTo>
                  <a:lnTo>
                    <a:pt x="3449344" y="192832"/>
                  </a:lnTo>
                  <a:lnTo>
                    <a:pt x="3466214" y="237091"/>
                  </a:lnTo>
                  <a:lnTo>
                    <a:pt x="3476714" y="284111"/>
                  </a:lnTo>
                  <a:lnTo>
                    <a:pt x="3480089" y="330109"/>
                  </a:lnTo>
                  <a:lnTo>
                    <a:pt x="3480089" y="1249505"/>
                  </a:lnTo>
                  <a:lnTo>
                    <a:pt x="3476714" y="1295504"/>
                  </a:lnTo>
                  <a:lnTo>
                    <a:pt x="3466214" y="1342523"/>
                  </a:lnTo>
                  <a:lnTo>
                    <a:pt x="3449344" y="1386782"/>
                  </a:lnTo>
                  <a:lnTo>
                    <a:pt x="3426620" y="1427766"/>
                  </a:lnTo>
                  <a:lnTo>
                    <a:pt x="3398558" y="1464958"/>
                  </a:lnTo>
                  <a:lnTo>
                    <a:pt x="3365672" y="1497844"/>
                  </a:lnTo>
                  <a:lnTo>
                    <a:pt x="3328480" y="1525906"/>
                  </a:lnTo>
                  <a:lnTo>
                    <a:pt x="3287496" y="1548630"/>
                  </a:lnTo>
                  <a:lnTo>
                    <a:pt x="3243237" y="1565500"/>
                  </a:lnTo>
                  <a:lnTo>
                    <a:pt x="3196218" y="1576000"/>
                  </a:lnTo>
                  <a:lnTo>
                    <a:pt x="3146956" y="15796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87284" y="2226282"/>
              <a:ext cx="95250" cy="95249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18094" y="3687204"/>
            <a:ext cx="3477895" cy="1791335"/>
            <a:chOff x="18094" y="3687204"/>
            <a:chExt cx="3477895" cy="1791335"/>
          </a:xfrm>
        </p:grpSpPr>
        <p:sp>
          <p:nvSpPr>
            <p:cNvPr id="23" name="object 23"/>
            <p:cNvSpPr/>
            <p:nvPr/>
          </p:nvSpPr>
          <p:spPr>
            <a:xfrm>
              <a:off x="18094" y="3687204"/>
              <a:ext cx="3477895" cy="1791335"/>
            </a:xfrm>
            <a:custGeom>
              <a:avLst/>
              <a:gdLst/>
              <a:ahLst/>
              <a:cxnLst/>
              <a:rect l="l" t="t" r="r" b="b"/>
              <a:pathLst>
                <a:path w="3477895" h="1791335">
                  <a:moveTo>
                    <a:pt x="3146954" y="1791217"/>
                  </a:moveTo>
                  <a:lnTo>
                    <a:pt x="333375" y="1791217"/>
                  </a:lnTo>
                  <a:lnTo>
                    <a:pt x="284111" y="1787602"/>
                  </a:lnTo>
                  <a:lnTo>
                    <a:pt x="237091" y="1777102"/>
                  </a:lnTo>
                  <a:lnTo>
                    <a:pt x="192832" y="1760232"/>
                  </a:lnTo>
                  <a:lnTo>
                    <a:pt x="151848" y="1737508"/>
                  </a:lnTo>
                  <a:lnTo>
                    <a:pt x="114656" y="1709445"/>
                  </a:lnTo>
                  <a:lnTo>
                    <a:pt x="81771" y="1676560"/>
                  </a:lnTo>
                  <a:lnTo>
                    <a:pt x="53708" y="1639368"/>
                  </a:lnTo>
                  <a:lnTo>
                    <a:pt x="30984" y="1598384"/>
                  </a:lnTo>
                  <a:lnTo>
                    <a:pt x="14114" y="1554125"/>
                  </a:lnTo>
                  <a:lnTo>
                    <a:pt x="3614" y="1507105"/>
                  </a:lnTo>
                  <a:lnTo>
                    <a:pt x="0" y="1457842"/>
                  </a:lnTo>
                  <a:lnTo>
                    <a:pt x="0" y="333375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3146954" y="0"/>
                  </a:lnTo>
                  <a:lnTo>
                    <a:pt x="3196217" y="3614"/>
                  </a:lnTo>
                  <a:lnTo>
                    <a:pt x="3243237" y="14114"/>
                  </a:lnTo>
                  <a:lnTo>
                    <a:pt x="3287496" y="30984"/>
                  </a:lnTo>
                  <a:lnTo>
                    <a:pt x="3328480" y="53708"/>
                  </a:lnTo>
                  <a:lnTo>
                    <a:pt x="3365672" y="81771"/>
                  </a:lnTo>
                  <a:lnTo>
                    <a:pt x="3398557" y="114656"/>
                  </a:lnTo>
                  <a:lnTo>
                    <a:pt x="3426620" y="151848"/>
                  </a:lnTo>
                  <a:lnTo>
                    <a:pt x="3449344" y="192832"/>
                  </a:lnTo>
                  <a:lnTo>
                    <a:pt x="3466214" y="237091"/>
                  </a:lnTo>
                  <a:lnTo>
                    <a:pt x="3476714" y="284111"/>
                  </a:lnTo>
                  <a:lnTo>
                    <a:pt x="3477480" y="294549"/>
                  </a:lnTo>
                  <a:lnTo>
                    <a:pt x="3477480" y="1496667"/>
                  </a:lnTo>
                  <a:lnTo>
                    <a:pt x="3466214" y="1554125"/>
                  </a:lnTo>
                  <a:lnTo>
                    <a:pt x="3449344" y="1598384"/>
                  </a:lnTo>
                  <a:lnTo>
                    <a:pt x="3426620" y="1639368"/>
                  </a:lnTo>
                  <a:lnTo>
                    <a:pt x="3398557" y="1676560"/>
                  </a:lnTo>
                  <a:lnTo>
                    <a:pt x="3365672" y="1709445"/>
                  </a:lnTo>
                  <a:lnTo>
                    <a:pt x="3328480" y="1737508"/>
                  </a:lnTo>
                  <a:lnTo>
                    <a:pt x="3287496" y="1760232"/>
                  </a:lnTo>
                  <a:lnTo>
                    <a:pt x="3243237" y="1777102"/>
                  </a:lnTo>
                  <a:lnTo>
                    <a:pt x="3196217" y="1787602"/>
                  </a:lnTo>
                  <a:lnTo>
                    <a:pt x="3146954" y="17912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169" y="4363478"/>
              <a:ext cx="95250" cy="9524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511112" y="4183653"/>
            <a:ext cx="2936240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6395">
              <a:lnSpc>
                <a:spcPct val="115900"/>
              </a:lnSpc>
              <a:spcBef>
                <a:spcPts val="100"/>
              </a:spcBef>
            </a:pPr>
            <a:r>
              <a:rPr sz="2050" spc="-10" dirty="0">
                <a:latin typeface="Comic Sans MS"/>
                <a:cs typeface="Comic Sans MS"/>
              </a:rPr>
              <a:t>Primarily used for </a:t>
            </a:r>
            <a:r>
              <a:rPr sz="2050" spc="-5" dirty="0">
                <a:latin typeface="Comic Sans MS"/>
                <a:cs typeface="Comic Sans MS"/>
              </a:rPr>
              <a:t> </a:t>
            </a:r>
            <a:r>
              <a:rPr sz="2050" spc="-10" dirty="0">
                <a:latin typeface="Comic Sans MS"/>
                <a:cs typeface="Comic Sans MS"/>
              </a:rPr>
              <a:t>filtering</a:t>
            </a:r>
            <a:r>
              <a:rPr sz="2050" spc="-15" dirty="0">
                <a:latin typeface="Comic Sans MS"/>
                <a:cs typeface="Comic Sans MS"/>
              </a:rPr>
              <a:t> </a:t>
            </a:r>
            <a:r>
              <a:rPr sz="2050" spc="-10" dirty="0">
                <a:latin typeface="Comic Sans MS"/>
                <a:cs typeface="Comic Sans MS"/>
              </a:rPr>
              <a:t>data</a:t>
            </a:r>
            <a:r>
              <a:rPr sz="2050" spc="-15" dirty="0">
                <a:latin typeface="Comic Sans MS"/>
                <a:cs typeface="Comic Sans MS"/>
              </a:rPr>
              <a:t> </a:t>
            </a:r>
            <a:r>
              <a:rPr sz="2050" spc="-5" dirty="0">
                <a:latin typeface="Comic Sans MS"/>
                <a:cs typeface="Comic Sans MS"/>
              </a:rPr>
              <a:t>in</a:t>
            </a:r>
            <a:r>
              <a:rPr sz="2050" spc="-15" dirty="0">
                <a:latin typeface="Comic Sans MS"/>
                <a:cs typeface="Comic Sans MS"/>
              </a:rPr>
              <a:t> </a:t>
            </a:r>
            <a:r>
              <a:rPr sz="2050" spc="-10" dirty="0">
                <a:latin typeface="Comic Sans MS"/>
                <a:cs typeface="Comic Sans MS"/>
              </a:rPr>
              <a:t>reports</a:t>
            </a:r>
            <a:endParaRPr sz="2050">
              <a:latin typeface="Comic Sans MS"/>
              <a:cs typeface="Comic Sans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789817" y="3758273"/>
            <a:ext cx="3480435" cy="1829435"/>
            <a:chOff x="3789817" y="3758273"/>
            <a:chExt cx="3480435" cy="1829435"/>
          </a:xfrm>
        </p:grpSpPr>
        <p:sp>
          <p:nvSpPr>
            <p:cNvPr id="27" name="object 27"/>
            <p:cNvSpPr/>
            <p:nvPr/>
          </p:nvSpPr>
          <p:spPr>
            <a:xfrm>
              <a:off x="3789817" y="3758273"/>
              <a:ext cx="3480435" cy="1829435"/>
            </a:xfrm>
            <a:custGeom>
              <a:avLst/>
              <a:gdLst/>
              <a:ahLst/>
              <a:cxnLst/>
              <a:rect l="l" t="t" r="r" b="b"/>
              <a:pathLst>
                <a:path w="3480434" h="1829435">
                  <a:moveTo>
                    <a:pt x="3146963" y="1829352"/>
                  </a:moveTo>
                  <a:lnTo>
                    <a:pt x="333365" y="1829352"/>
                  </a:lnTo>
                  <a:lnTo>
                    <a:pt x="284111" y="1825738"/>
                  </a:lnTo>
                  <a:lnTo>
                    <a:pt x="237091" y="1815238"/>
                  </a:lnTo>
                  <a:lnTo>
                    <a:pt x="192832" y="1798368"/>
                  </a:lnTo>
                  <a:lnTo>
                    <a:pt x="151848" y="1775644"/>
                  </a:lnTo>
                  <a:lnTo>
                    <a:pt x="114656" y="1747582"/>
                  </a:lnTo>
                  <a:lnTo>
                    <a:pt x="81771" y="1714696"/>
                  </a:lnTo>
                  <a:lnTo>
                    <a:pt x="53708" y="1677504"/>
                  </a:lnTo>
                  <a:lnTo>
                    <a:pt x="30984" y="1636520"/>
                  </a:lnTo>
                  <a:lnTo>
                    <a:pt x="14114" y="1592261"/>
                  </a:lnTo>
                  <a:lnTo>
                    <a:pt x="3614" y="1545242"/>
                  </a:lnTo>
                  <a:lnTo>
                    <a:pt x="0" y="1495978"/>
                  </a:lnTo>
                  <a:lnTo>
                    <a:pt x="0" y="333375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3146953" y="0"/>
                  </a:lnTo>
                  <a:lnTo>
                    <a:pt x="3196217" y="3614"/>
                  </a:lnTo>
                  <a:lnTo>
                    <a:pt x="3243236" y="14114"/>
                  </a:lnTo>
                  <a:lnTo>
                    <a:pt x="3287496" y="30984"/>
                  </a:lnTo>
                  <a:lnTo>
                    <a:pt x="3328480" y="53708"/>
                  </a:lnTo>
                  <a:lnTo>
                    <a:pt x="3365672" y="81771"/>
                  </a:lnTo>
                  <a:lnTo>
                    <a:pt x="3398557" y="114656"/>
                  </a:lnTo>
                  <a:lnTo>
                    <a:pt x="3426620" y="151848"/>
                  </a:lnTo>
                  <a:lnTo>
                    <a:pt x="3449344" y="192832"/>
                  </a:lnTo>
                  <a:lnTo>
                    <a:pt x="3466214" y="237091"/>
                  </a:lnTo>
                  <a:lnTo>
                    <a:pt x="3476714" y="284111"/>
                  </a:lnTo>
                  <a:lnTo>
                    <a:pt x="3480058" y="329687"/>
                  </a:lnTo>
                  <a:lnTo>
                    <a:pt x="3480058" y="1499665"/>
                  </a:lnTo>
                  <a:lnTo>
                    <a:pt x="3476714" y="1545242"/>
                  </a:lnTo>
                  <a:lnTo>
                    <a:pt x="3466214" y="1592261"/>
                  </a:lnTo>
                  <a:lnTo>
                    <a:pt x="3449344" y="1636520"/>
                  </a:lnTo>
                  <a:lnTo>
                    <a:pt x="3426620" y="1677504"/>
                  </a:lnTo>
                  <a:lnTo>
                    <a:pt x="3398557" y="1714696"/>
                  </a:lnTo>
                  <a:lnTo>
                    <a:pt x="3365672" y="1747582"/>
                  </a:lnTo>
                  <a:lnTo>
                    <a:pt x="3328480" y="1775644"/>
                  </a:lnTo>
                  <a:lnTo>
                    <a:pt x="3287496" y="1798368"/>
                  </a:lnTo>
                  <a:lnTo>
                    <a:pt x="3243236" y="1815238"/>
                  </a:lnTo>
                  <a:lnTo>
                    <a:pt x="3196217" y="1825738"/>
                  </a:lnTo>
                  <a:lnTo>
                    <a:pt x="3146963" y="18293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8892" y="4272622"/>
              <a:ext cx="95250" cy="9524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4481223" y="4092797"/>
            <a:ext cx="2539365" cy="111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900"/>
              </a:lnSpc>
              <a:spcBef>
                <a:spcPts val="100"/>
              </a:spcBef>
            </a:pPr>
            <a:r>
              <a:rPr sz="2050" spc="-10" dirty="0">
                <a:latin typeface="Comic Sans MS"/>
                <a:cs typeface="Comic Sans MS"/>
              </a:rPr>
              <a:t>Primarily used for </a:t>
            </a:r>
            <a:r>
              <a:rPr sz="2050" spc="-5" dirty="0">
                <a:latin typeface="Comic Sans MS"/>
                <a:cs typeface="Comic Sans MS"/>
              </a:rPr>
              <a:t> </a:t>
            </a:r>
            <a:r>
              <a:rPr sz="2050" spc="-10" dirty="0">
                <a:latin typeface="Comic Sans MS"/>
                <a:cs typeface="Comic Sans MS"/>
              </a:rPr>
              <a:t>aggregating values </a:t>
            </a:r>
            <a:r>
              <a:rPr sz="2050" spc="-5" dirty="0">
                <a:latin typeface="Comic Sans MS"/>
                <a:cs typeface="Comic Sans MS"/>
              </a:rPr>
              <a:t>in </a:t>
            </a:r>
            <a:r>
              <a:rPr sz="2050" spc="-600" dirty="0">
                <a:latin typeface="Comic Sans MS"/>
                <a:cs typeface="Comic Sans MS"/>
              </a:rPr>
              <a:t> </a:t>
            </a:r>
            <a:r>
              <a:rPr sz="2050" spc="-10" dirty="0">
                <a:latin typeface="Comic Sans MS"/>
                <a:cs typeface="Comic Sans MS"/>
              </a:rPr>
              <a:t>report visuals</a:t>
            </a:r>
            <a:endParaRPr sz="2050">
              <a:latin typeface="Comic Sans MS"/>
              <a:cs typeface="Comic Sans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83343" y="990186"/>
            <a:ext cx="3479800" cy="575945"/>
          </a:xfrm>
          <a:custGeom>
            <a:avLst/>
            <a:gdLst/>
            <a:ahLst/>
            <a:cxnLst/>
            <a:rect l="l" t="t" r="r" b="b"/>
            <a:pathLst>
              <a:path w="3479800" h="575944">
                <a:moveTo>
                  <a:pt x="3192642" y="575384"/>
                </a:moveTo>
                <a:lnTo>
                  <a:pt x="287686" y="575384"/>
                </a:lnTo>
                <a:lnTo>
                  <a:pt x="241026" y="571619"/>
                </a:lnTo>
                <a:lnTo>
                  <a:pt x="196759" y="560717"/>
                </a:lnTo>
                <a:lnTo>
                  <a:pt x="155480" y="543272"/>
                </a:lnTo>
                <a:lnTo>
                  <a:pt x="117784" y="519876"/>
                </a:lnTo>
                <a:lnTo>
                  <a:pt x="84262" y="491121"/>
                </a:lnTo>
                <a:lnTo>
                  <a:pt x="55507" y="457599"/>
                </a:lnTo>
                <a:lnTo>
                  <a:pt x="32111" y="419903"/>
                </a:lnTo>
                <a:lnTo>
                  <a:pt x="14666" y="378625"/>
                </a:lnTo>
                <a:lnTo>
                  <a:pt x="3765" y="334357"/>
                </a:lnTo>
                <a:lnTo>
                  <a:pt x="0" y="287692"/>
                </a:lnTo>
                <a:lnTo>
                  <a:pt x="3765" y="241027"/>
                </a:lnTo>
                <a:lnTo>
                  <a:pt x="14666" y="196759"/>
                </a:lnTo>
                <a:lnTo>
                  <a:pt x="32111" y="155481"/>
                </a:lnTo>
                <a:lnTo>
                  <a:pt x="55507" y="117784"/>
                </a:lnTo>
                <a:lnTo>
                  <a:pt x="84262" y="84263"/>
                </a:lnTo>
                <a:lnTo>
                  <a:pt x="117784" y="55507"/>
                </a:lnTo>
                <a:lnTo>
                  <a:pt x="155480" y="32111"/>
                </a:lnTo>
                <a:lnTo>
                  <a:pt x="196759" y="14666"/>
                </a:lnTo>
                <a:lnTo>
                  <a:pt x="241026" y="3765"/>
                </a:lnTo>
                <a:lnTo>
                  <a:pt x="287692" y="0"/>
                </a:lnTo>
                <a:lnTo>
                  <a:pt x="3192637" y="0"/>
                </a:lnTo>
                <a:lnTo>
                  <a:pt x="3239302" y="3765"/>
                </a:lnTo>
                <a:lnTo>
                  <a:pt x="3283569" y="14666"/>
                </a:lnTo>
                <a:lnTo>
                  <a:pt x="3324847" y="32111"/>
                </a:lnTo>
                <a:lnTo>
                  <a:pt x="3362544" y="55507"/>
                </a:lnTo>
                <a:lnTo>
                  <a:pt x="3396065" y="84263"/>
                </a:lnTo>
                <a:lnTo>
                  <a:pt x="3424821" y="117784"/>
                </a:lnTo>
                <a:lnTo>
                  <a:pt x="3448217" y="155481"/>
                </a:lnTo>
                <a:lnTo>
                  <a:pt x="3465662" y="196759"/>
                </a:lnTo>
                <a:lnTo>
                  <a:pt x="3476563" y="241027"/>
                </a:lnTo>
                <a:lnTo>
                  <a:pt x="3479277" y="274656"/>
                </a:lnTo>
                <a:lnTo>
                  <a:pt x="3479277" y="300727"/>
                </a:lnTo>
                <a:lnTo>
                  <a:pt x="3465662" y="378625"/>
                </a:lnTo>
                <a:lnTo>
                  <a:pt x="3448217" y="419903"/>
                </a:lnTo>
                <a:lnTo>
                  <a:pt x="3424821" y="457599"/>
                </a:lnTo>
                <a:lnTo>
                  <a:pt x="3396065" y="491121"/>
                </a:lnTo>
                <a:lnTo>
                  <a:pt x="3362544" y="519876"/>
                </a:lnTo>
                <a:lnTo>
                  <a:pt x="3324847" y="543272"/>
                </a:lnTo>
                <a:lnTo>
                  <a:pt x="3283569" y="560717"/>
                </a:lnTo>
                <a:lnTo>
                  <a:pt x="3239302" y="571619"/>
                </a:lnTo>
                <a:lnTo>
                  <a:pt x="3192642" y="575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388016" y="1129346"/>
            <a:ext cx="2882265" cy="202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>
              <a:lnSpc>
                <a:spcPct val="100000"/>
              </a:lnSpc>
              <a:spcBef>
                <a:spcPts val="100"/>
              </a:spcBef>
            </a:pPr>
            <a:r>
              <a:rPr sz="2300" b="1" spc="-5" dirty="0">
                <a:latin typeface="Comic Sans MS"/>
                <a:cs typeface="Comic Sans MS"/>
              </a:rPr>
              <a:t>MEASURES</a:t>
            </a:r>
            <a:endParaRPr sz="23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3200">
              <a:latin typeface="Comic Sans MS"/>
              <a:cs typeface="Comic Sans MS"/>
            </a:endParaRPr>
          </a:p>
          <a:p>
            <a:pPr marL="12700" marR="5080" algn="ctr">
              <a:lnSpc>
                <a:spcPct val="115900"/>
              </a:lnSpc>
            </a:pPr>
            <a:r>
              <a:rPr sz="2050" spc="-10" dirty="0">
                <a:latin typeface="Comic Sans MS"/>
                <a:cs typeface="Comic Sans MS"/>
              </a:rPr>
              <a:t>Recalculate </a:t>
            </a:r>
            <a:r>
              <a:rPr sz="2050" spc="-5" dirty="0">
                <a:latin typeface="Comic Sans MS"/>
                <a:cs typeface="Comic Sans MS"/>
              </a:rPr>
              <a:t>in </a:t>
            </a:r>
            <a:r>
              <a:rPr sz="2050" spc="-10" dirty="0">
                <a:latin typeface="Comic Sans MS"/>
                <a:cs typeface="Comic Sans MS"/>
              </a:rPr>
              <a:t>response </a:t>
            </a:r>
            <a:r>
              <a:rPr sz="2050" spc="-600" dirty="0">
                <a:latin typeface="Comic Sans MS"/>
                <a:cs typeface="Comic Sans MS"/>
              </a:rPr>
              <a:t> </a:t>
            </a:r>
            <a:r>
              <a:rPr sz="2050" spc="-5" dirty="0">
                <a:latin typeface="Comic Sans MS"/>
                <a:cs typeface="Comic Sans MS"/>
              </a:rPr>
              <a:t>to </a:t>
            </a:r>
            <a:r>
              <a:rPr sz="2050" spc="-10" dirty="0">
                <a:latin typeface="Comic Sans MS"/>
                <a:cs typeface="Comic Sans MS"/>
              </a:rPr>
              <a:t>any change </a:t>
            </a:r>
            <a:r>
              <a:rPr sz="2050" spc="-5" dirty="0">
                <a:latin typeface="Comic Sans MS"/>
                <a:cs typeface="Comic Sans MS"/>
              </a:rPr>
              <a:t>to </a:t>
            </a:r>
            <a:r>
              <a:rPr sz="2050" spc="-10" dirty="0">
                <a:latin typeface="Comic Sans MS"/>
                <a:cs typeface="Comic Sans MS"/>
              </a:rPr>
              <a:t>filters </a:t>
            </a:r>
            <a:r>
              <a:rPr sz="2050" spc="-600" dirty="0">
                <a:latin typeface="Comic Sans MS"/>
                <a:cs typeface="Comic Sans MS"/>
              </a:rPr>
              <a:t> </a:t>
            </a:r>
            <a:r>
              <a:rPr sz="2050" spc="-10" dirty="0">
                <a:latin typeface="Comic Sans MS"/>
                <a:cs typeface="Comic Sans MS"/>
              </a:rPr>
              <a:t>within the report</a:t>
            </a:r>
            <a:endParaRPr sz="2050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32" name="object 32"/>
          <p:cNvSpPr txBox="1"/>
          <p:nvPr/>
        </p:nvSpPr>
        <p:spPr>
          <a:xfrm>
            <a:off x="131749" y="1168747"/>
            <a:ext cx="3281045" cy="2204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latin typeface="Comic Sans MS"/>
                <a:cs typeface="Comic Sans MS"/>
              </a:rPr>
              <a:t>CALCULATED</a:t>
            </a:r>
            <a:r>
              <a:rPr sz="2100" b="1" spc="-70" dirty="0">
                <a:latin typeface="Comic Sans MS"/>
                <a:cs typeface="Comic Sans MS"/>
              </a:rPr>
              <a:t> </a:t>
            </a:r>
            <a:r>
              <a:rPr sz="2100" b="1" spc="-5" dirty="0">
                <a:latin typeface="Comic Sans MS"/>
                <a:cs typeface="Comic Sans MS"/>
              </a:rPr>
              <a:t>COLUMNS</a:t>
            </a:r>
            <a:endParaRPr sz="2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Comic Sans MS"/>
              <a:cs typeface="Comic Sans MS"/>
            </a:endParaRPr>
          </a:p>
          <a:p>
            <a:pPr marL="426084" marR="5080" indent="-635" algn="ctr">
              <a:lnSpc>
                <a:spcPct val="115900"/>
              </a:lnSpc>
            </a:pPr>
            <a:r>
              <a:rPr sz="2050" spc="-10" dirty="0">
                <a:latin typeface="Comic Sans MS"/>
                <a:cs typeface="Comic Sans MS"/>
              </a:rPr>
              <a:t>Recalculate </a:t>
            </a:r>
            <a:r>
              <a:rPr sz="2050" spc="-5" dirty="0">
                <a:latin typeface="Comic Sans MS"/>
                <a:cs typeface="Comic Sans MS"/>
              </a:rPr>
              <a:t>on </a:t>
            </a:r>
            <a:r>
              <a:rPr sz="2050" spc="-10" dirty="0">
                <a:latin typeface="Comic Sans MS"/>
                <a:cs typeface="Comic Sans MS"/>
              </a:rPr>
              <a:t>data </a:t>
            </a:r>
            <a:r>
              <a:rPr sz="2050" spc="-5" dirty="0">
                <a:latin typeface="Comic Sans MS"/>
                <a:cs typeface="Comic Sans MS"/>
              </a:rPr>
              <a:t> </a:t>
            </a:r>
            <a:r>
              <a:rPr sz="2050" spc="-10" dirty="0">
                <a:latin typeface="Comic Sans MS"/>
                <a:cs typeface="Comic Sans MS"/>
              </a:rPr>
              <a:t>source refresh </a:t>
            </a:r>
            <a:r>
              <a:rPr sz="2050" spc="-5" dirty="0">
                <a:latin typeface="Comic Sans MS"/>
                <a:cs typeface="Comic Sans MS"/>
              </a:rPr>
              <a:t>or </a:t>
            </a:r>
            <a:r>
              <a:rPr sz="2050" spc="-10" dirty="0">
                <a:latin typeface="Comic Sans MS"/>
                <a:cs typeface="Comic Sans MS"/>
              </a:rPr>
              <a:t>when </a:t>
            </a:r>
            <a:r>
              <a:rPr sz="2050" spc="-600" dirty="0">
                <a:latin typeface="Comic Sans MS"/>
                <a:cs typeface="Comic Sans MS"/>
              </a:rPr>
              <a:t> </a:t>
            </a:r>
            <a:r>
              <a:rPr sz="2050" spc="-10" dirty="0">
                <a:latin typeface="Comic Sans MS"/>
                <a:cs typeface="Comic Sans MS"/>
              </a:rPr>
              <a:t>changes are made </a:t>
            </a:r>
            <a:r>
              <a:rPr sz="2050" spc="-5" dirty="0">
                <a:latin typeface="Comic Sans MS"/>
                <a:cs typeface="Comic Sans MS"/>
              </a:rPr>
              <a:t>to </a:t>
            </a:r>
            <a:r>
              <a:rPr sz="2050" dirty="0">
                <a:latin typeface="Comic Sans MS"/>
                <a:cs typeface="Comic Sans MS"/>
              </a:rPr>
              <a:t> </a:t>
            </a:r>
            <a:r>
              <a:rPr sz="2050" spc="-10" dirty="0">
                <a:latin typeface="Comic Sans MS"/>
                <a:cs typeface="Comic Sans MS"/>
              </a:rPr>
              <a:t>component</a:t>
            </a:r>
            <a:r>
              <a:rPr sz="2050" spc="-15" dirty="0">
                <a:latin typeface="Comic Sans MS"/>
                <a:cs typeface="Comic Sans MS"/>
              </a:rPr>
              <a:t> </a:t>
            </a:r>
            <a:r>
              <a:rPr sz="2050" spc="-10" dirty="0">
                <a:latin typeface="Comic Sans MS"/>
                <a:cs typeface="Comic Sans MS"/>
              </a:rPr>
              <a:t>columns</a:t>
            </a:r>
            <a:endParaRPr sz="20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55" y="1465070"/>
            <a:ext cx="1345565" cy="965200"/>
          </a:xfrm>
          <a:custGeom>
            <a:avLst/>
            <a:gdLst/>
            <a:ahLst/>
            <a:cxnLst/>
            <a:rect l="l" t="t" r="r" b="b"/>
            <a:pathLst>
              <a:path w="1345565" h="965200">
                <a:moveTo>
                  <a:pt x="193096" y="964859"/>
                </a:moveTo>
                <a:lnTo>
                  <a:pt x="193096" y="743505"/>
                </a:lnTo>
                <a:lnTo>
                  <a:pt x="156419" y="723706"/>
                </a:lnTo>
                <a:lnTo>
                  <a:pt x="122706" y="699315"/>
                </a:lnTo>
                <a:lnTo>
                  <a:pt x="92317" y="670247"/>
                </a:lnTo>
                <a:lnTo>
                  <a:pt x="65613" y="636411"/>
                </a:lnTo>
                <a:lnTo>
                  <a:pt x="42954" y="597719"/>
                </a:lnTo>
                <a:lnTo>
                  <a:pt x="24703" y="554084"/>
                </a:lnTo>
                <a:lnTo>
                  <a:pt x="11219" y="505416"/>
                </a:lnTo>
                <a:lnTo>
                  <a:pt x="2865" y="451627"/>
                </a:lnTo>
                <a:lnTo>
                  <a:pt x="0" y="392629"/>
                </a:lnTo>
                <a:lnTo>
                  <a:pt x="2625" y="337731"/>
                </a:lnTo>
                <a:lnTo>
                  <a:pt x="10282" y="286484"/>
                </a:lnTo>
                <a:lnTo>
                  <a:pt x="22656" y="238992"/>
                </a:lnTo>
                <a:lnTo>
                  <a:pt x="39433" y="195389"/>
                </a:lnTo>
                <a:lnTo>
                  <a:pt x="60297" y="155807"/>
                </a:lnTo>
                <a:lnTo>
                  <a:pt x="84934" y="120382"/>
                </a:lnTo>
                <a:lnTo>
                  <a:pt x="113028" y="89246"/>
                </a:lnTo>
                <a:lnTo>
                  <a:pt x="144263" y="62533"/>
                </a:lnTo>
                <a:lnTo>
                  <a:pt x="178326" y="40378"/>
                </a:lnTo>
                <a:lnTo>
                  <a:pt x="214900" y="22913"/>
                </a:lnTo>
                <a:lnTo>
                  <a:pt x="253670" y="10272"/>
                </a:lnTo>
                <a:lnTo>
                  <a:pt x="294322" y="2590"/>
                </a:lnTo>
                <a:lnTo>
                  <a:pt x="336538" y="0"/>
                </a:lnTo>
                <a:lnTo>
                  <a:pt x="1003683" y="0"/>
                </a:lnTo>
                <a:lnTo>
                  <a:pt x="1047278" y="2590"/>
                </a:lnTo>
                <a:lnTo>
                  <a:pt x="1089097" y="10272"/>
                </a:lnTo>
                <a:lnTo>
                  <a:pt x="1128843" y="22913"/>
                </a:lnTo>
                <a:lnTo>
                  <a:pt x="1166216" y="40379"/>
                </a:lnTo>
                <a:lnTo>
                  <a:pt x="1200920" y="62535"/>
                </a:lnTo>
                <a:lnTo>
                  <a:pt x="1232656" y="89249"/>
                </a:lnTo>
                <a:lnTo>
                  <a:pt x="1261127" y="120387"/>
                </a:lnTo>
                <a:lnTo>
                  <a:pt x="1286034" y="155815"/>
                </a:lnTo>
                <a:lnTo>
                  <a:pt x="1307079" y="195399"/>
                </a:lnTo>
                <a:lnTo>
                  <a:pt x="1323965" y="239006"/>
                </a:lnTo>
                <a:lnTo>
                  <a:pt x="1336394" y="286503"/>
                </a:lnTo>
                <a:lnTo>
                  <a:pt x="1344067" y="337755"/>
                </a:lnTo>
                <a:lnTo>
                  <a:pt x="1345526" y="368291"/>
                </a:lnTo>
                <a:lnTo>
                  <a:pt x="1345526" y="415902"/>
                </a:lnTo>
                <a:lnTo>
                  <a:pt x="1336386" y="494624"/>
                </a:lnTo>
                <a:lnTo>
                  <a:pt x="1323956" y="540553"/>
                </a:lnTo>
                <a:lnTo>
                  <a:pt x="1307069" y="582877"/>
                </a:lnTo>
                <a:lnTo>
                  <a:pt x="1286024" y="621433"/>
                </a:lnTo>
                <a:lnTo>
                  <a:pt x="1261118" y="656061"/>
                </a:lnTo>
                <a:lnTo>
                  <a:pt x="1232649" y="686597"/>
                </a:lnTo>
                <a:lnTo>
                  <a:pt x="1200914" y="712880"/>
                </a:lnTo>
                <a:lnTo>
                  <a:pt x="1166212" y="734748"/>
                </a:lnTo>
                <a:lnTo>
                  <a:pt x="1128840" y="752038"/>
                </a:lnTo>
                <a:lnTo>
                  <a:pt x="1089096" y="764589"/>
                </a:lnTo>
                <a:lnTo>
                  <a:pt x="1047277" y="772239"/>
                </a:lnTo>
                <a:lnTo>
                  <a:pt x="1003682" y="774824"/>
                </a:lnTo>
                <a:lnTo>
                  <a:pt x="421668" y="774824"/>
                </a:lnTo>
                <a:lnTo>
                  <a:pt x="193096" y="9648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4651" y="1710117"/>
            <a:ext cx="710565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latin typeface="Comic Sans MS"/>
                <a:cs typeface="Comic Sans MS"/>
              </a:rPr>
              <a:t>got</a:t>
            </a:r>
            <a:r>
              <a:rPr sz="1650" b="1" spc="-70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it?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678525"/>
            <a:ext cx="970915" cy="1522730"/>
          </a:xfrm>
          <a:custGeom>
            <a:avLst/>
            <a:gdLst/>
            <a:ahLst/>
            <a:cxnLst/>
            <a:rect l="l" t="t" r="r" b="b"/>
            <a:pathLst>
              <a:path w="970915" h="1522729">
                <a:moveTo>
                  <a:pt x="712736" y="185445"/>
                </a:moveTo>
                <a:lnTo>
                  <a:pt x="706120" y="136144"/>
                </a:lnTo>
                <a:lnTo>
                  <a:pt x="687425" y="91846"/>
                </a:lnTo>
                <a:lnTo>
                  <a:pt x="658418" y="54317"/>
                </a:lnTo>
                <a:lnTo>
                  <a:pt x="620890" y="25323"/>
                </a:lnTo>
                <a:lnTo>
                  <a:pt x="576592" y="6629"/>
                </a:lnTo>
                <a:lnTo>
                  <a:pt x="527291" y="0"/>
                </a:lnTo>
                <a:lnTo>
                  <a:pt x="477989" y="6629"/>
                </a:lnTo>
                <a:lnTo>
                  <a:pt x="433692" y="25323"/>
                </a:lnTo>
                <a:lnTo>
                  <a:pt x="396151" y="54317"/>
                </a:lnTo>
                <a:lnTo>
                  <a:pt x="367157" y="91846"/>
                </a:lnTo>
                <a:lnTo>
                  <a:pt x="348462" y="136144"/>
                </a:lnTo>
                <a:lnTo>
                  <a:pt x="341833" y="185445"/>
                </a:lnTo>
                <a:lnTo>
                  <a:pt x="348462" y="234746"/>
                </a:lnTo>
                <a:lnTo>
                  <a:pt x="367157" y="279044"/>
                </a:lnTo>
                <a:lnTo>
                  <a:pt x="396151" y="316585"/>
                </a:lnTo>
                <a:lnTo>
                  <a:pt x="433692" y="345579"/>
                </a:lnTo>
                <a:lnTo>
                  <a:pt x="477989" y="364274"/>
                </a:lnTo>
                <a:lnTo>
                  <a:pt x="527291" y="370903"/>
                </a:lnTo>
                <a:lnTo>
                  <a:pt x="576592" y="364274"/>
                </a:lnTo>
                <a:lnTo>
                  <a:pt x="620890" y="345579"/>
                </a:lnTo>
                <a:lnTo>
                  <a:pt x="658418" y="316585"/>
                </a:lnTo>
                <a:lnTo>
                  <a:pt x="687425" y="279044"/>
                </a:lnTo>
                <a:lnTo>
                  <a:pt x="706120" y="234746"/>
                </a:lnTo>
                <a:lnTo>
                  <a:pt x="712736" y="185445"/>
                </a:lnTo>
                <a:close/>
              </a:path>
              <a:path w="970915" h="1522729">
                <a:moveTo>
                  <a:pt x="970826" y="1450898"/>
                </a:moveTo>
                <a:lnTo>
                  <a:pt x="0" y="376567"/>
                </a:lnTo>
                <a:lnTo>
                  <a:pt x="0" y="1522387"/>
                </a:lnTo>
                <a:lnTo>
                  <a:pt x="968235" y="1522387"/>
                </a:lnTo>
                <a:lnTo>
                  <a:pt x="969772" y="1499006"/>
                </a:lnTo>
                <a:lnTo>
                  <a:pt x="970826" y="1450898"/>
                </a:lnTo>
                <a:close/>
              </a:path>
              <a:path w="970915" h="1522729">
                <a:moveTo>
                  <a:pt x="970826" y="370903"/>
                </a:moveTo>
                <a:lnTo>
                  <a:pt x="527291" y="370903"/>
                </a:lnTo>
                <a:lnTo>
                  <a:pt x="0" y="370903"/>
                </a:lnTo>
                <a:lnTo>
                  <a:pt x="0" y="376567"/>
                </a:lnTo>
                <a:lnTo>
                  <a:pt x="79844" y="387388"/>
                </a:lnTo>
                <a:lnTo>
                  <a:pt x="125539" y="396481"/>
                </a:lnTo>
                <a:lnTo>
                  <a:pt x="170510" y="407466"/>
                </a:lnTo>
                <a:lnTo>
                  <a:pt x="214718" y="420306"/>
                </a:lnTo>
                <a:lnTo>
                  <a:pt x="258140" y="434975"/>
                </a:lnTo>
                <a:lnTo>
                  <a:pt x="300710" y="451396"/>
                </a:lnTo>
                <a:lnTo>
                  <a:pt x="342379" y="469544"/>
                </a:lnTo>
                <a:lnTo>
                  <a:pt x="383120" y="489369"/>
                </a:lnTo>
                <a:lnTo>
                  <a:pt x="422884" y="510844"/>
                </a:lnTo>
                <a:lnTo>
                  <a:pt x="461632" y="533895"/>
                </a:lnTo>
                <a:lnTo>
                  <a:pt x="499313" y="558507"/>
                </a:lnTo>
                <a:lnTo>
                  <a:pt x="535876" y="584619"/>
                </a:lnTo>
                <a:lnTo>
                  <a:pt x="571296" y="612190"/>
                </a:lnTo>
                <a:lnTo>
                  <a:pt x="605510" y="641184"/>
                </a:lnTo>
                <a:lnTo>
                  <a:pt x="638492" y="671537"/>
                </a:lnTo>
                <a:lnTo>
                  <a:pt x="670179" y="703237"/>
                </a:lnTo>
                <a:lnTo>
                  <a:pt x="700544" y="736206"/>
                </a:lnTo>
                <a:lnTo>
                  <a:pt x="729538" y="770432"/>
                </a:lnTo>
                <a:lnTo>
                  <a:pt x="757110" y="805840"/>
                </a:lnTo>
                <a:lnTo>
                  <a:pt x="783221" y="842416"/>
                </a:lnTo>
                <a:lnTo>
                  <a:pt x="807821" y="880084"/>
                </a:lnTo>
                <a:lnTo>
                  <a:pt x="830884" y="918832"/>
                </a:lnTo>
                <a:lnTo>
                  <a:pt x="852347" y="958596"/>
                </a:lnTo>
                <a:lnTo>
                  <a:pt x="872185" y="999337"/>
                </a:lnTo>
                <a:lnTo>
                  <a:pt x="890333" y="1041019"/>
                </a:lnTo>
                <a:lnTo>
                  <a:pt x="906754" y="1083589"/>
                </a:lnTo>
                <a:lnTo>
                  <a:pt x="921410" y="1126998"/>
                </a:lnTo>
                <a:lnTo>
                  <a:pt x="934262" y="1171219"/>
                </a:lnTo>
                <a:lnTo>
                  <a:pt x="945248" y="1216190"/>
                </a:lnTo>
                <a:lnTo>
                  <a:pt x="954341" y="1261884"/>
                </a:lnTo>
                <a:lnTo>
                  <a:pt x="961491" y="1308239"/>
                </a:lnTo>
                <a:lnTo>
                  <a:pt x="966647" y="1355229"/>
                </a:lnTo>
                <a:lnTo>
                  <a:pt x="969772" y="1402791"/>
                </a:lnTo>
                <a:lnTo>
                  <a:pt x="970826" y="1450898"/>
                </a:lnTo>
                <a:lnTo>
                  <a:pt x="970826" y="3709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20558" y="0"/>
            <a:ext cx="781050" cy="786765"/>
          </a:xfrm>
          <a:custGeom>
            <a:avLst/>
            <a:gdLst/>
            <a:ahLst/>
            <a:cxnLst/>
            <a:rect l="l" t="t" r="r" b="b"/>
            <a:pathLst>
              <a:path w="781050" h="786765">
                <a:moveTo>
                  <a:pt x="720004" y="786588"/>
                </a:moveTo>
                <a:lnTo>
                  <a:pt x="672659" y="785057"/>
                </a:lnTo>
                <a:lnTo>
                  <a:pt x="626137" y="780526"/>
                </a:lnTo>
                <a:lnTo>
                  <a:pt x="580527" y="773090"/>
                </a:lnTo>
                <a:lnTo>
                  <a:pt x="535924" y="762844"/>
                </a:lnTo>
                <a:lnTo>
                  <a:pt x="492424" y="749882"/>
                </a:lnTo>
                <a:lnTo>
                  <a:pt x="450121" y="734301"/>
                </a:lnTo>
                <a:lnTo>
                  <a:pt x="409109" y="716194"/>
                </a:lnTo>
                <a:lnTo>
                  <a:pt x="369485" y="695657"/>
                </a:lnTo>
                <a:lnTo>
                  <a:pt x="331343" y="672784"/>
                </a:lnTo>
                <a:lnTo>
                  <a:pt x="294777" y="647670"/>
                </a:lnTo>
                <a:lnTo>
                  <a:pt x="259883" y="620411"/>
                </a:lnTo>
                <a:lnTo>
                  <a:pt x="226755" y="591100"/>
                </a:lnTo>
                <a:lnTo>
                  <a:pt x="195488" y="559833"/>
                </a:lnTo>
                <a:lnTo>
                  <a:pt x="166177" y="526705"/>
                </a:lnTo>
                <a:lnTo>
                  <a:pt x="138918" y="491811"/>
                </a:lnTo>
                <a:lnTo>
                  <a:pt x="113804" y="455245"/>
                </a:lnTo>
                <a:lnTo>
                  <a:pt x="90931" y="417103"/>
                </a:lnTo>
                <a:lnTo>
                  <a:pt x="70394" y="377479"/>
                </a:lnTo>
                <a:lnTo>
                  <a:pt x="52287" y="336467"/>
                </a:lnTo>
                <a:lnTo>
                  <a:pt x="36705" y="294164"/>
                </a:lnTo>
                <a:lnTo>
                  <a:pt x="23744" y="250664"/>
                </a:lnTo>
                <a:lnTo>
                  <a:pt x="13498" y="206061"/>
                </a:lnTo>
                <a:lnTo>
                  <a:pt x="6062" y="160451"/>
                </a:lnTo>
                <a:lnTo>
                  <a:pt x="1531" y="113929"/>
                </a:lnTo>
                <a:lnTo>
                  <a:pt x="0" y="66592"/>
                </a:lnTo>
                <a:lnTo>
                  <a:pt x="1531" y="19248"/>
                </a:lnTo>
                <a:lnTo>
                  <a:pt x="3406" y="0"/>
                </a:lnTo>
                <a:lnTo>
                  <a:pt x="780565" y="0"/>
                </a:lnTo>
                <a:lnTo>
                  <a:pt x="780565" y="783769"/>
                </a:lnTo>
                <a:lnTo>
                  <a:pt x="767340" y="785057"/>
                </a:lnTo>
                <a:lnTo>
                  <a:pt x="720004" y="7865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720090" cy="861694"/>
          </a:xfrm>
          <a:custGeom>
            <a:avLst/>
            <a:gdLst/>
            <a:ahLst/>
            <a:cxnLst/>
            <a:rect l="l" t="t" r="r" b="b"/>
            <a:pathLst>
              <a:path w="720090" h="861694">
                <a:moveTo>
                  <a:pt x="233725" y="861477"/>
                </a:moveTo>
                <a:lnTo>
                  <a:pt x="186883" y="859252"/>
                </a:lnTo>
                <a:lnTo>
                  <a:pt x="141311" y="852709"/>
                </a:lnTo>
                <a:lnTo>
                  <a:pt x="97201" y="842055"/>
                </a:lnTo>
                <a:lnTo>
                  <a:pt x="54759" y="827491"/>
                </a:lnTo>
                <a:lnTo>
                  <a:pt x="14187" y="809223"/>
                </a:lnTo>
                <a:lnTo>
                  <a:pt x="0" y="801200"/>
                </a:lnTo>
                <a:lnTo>
                  <a:pt x="0" y="0"/>
                </a:lnTo>
                <a:lnTo>
                  <a:pt x="542333" y="0"/>
                </a:lnTo>
                <a:lnTo>
                  <a:pt x="561697" y="16163"/>
                </a:lnTo>
                <a:lnTo>
                  <a:pt x="592747" y="47213"/>
                </a:lnTo>
                <a:lnTo>
                  <a:pt x="620908" y="80950"/>
                </a:lnTo>
                <a:lnTo>
                  <a:pt x="645975" y="117168"/>
                </a:lnTo>
                <a:lnTo>
                  <a:pt x="667744" y="155665"/>
                </a:lnTo>
                <a:lnTo>
                  <a:pt x="686013" y="196237"/>
                </a:lnTo>
                <a:lnTo>
                  <a:pt x="700576" y="238679"/>
                </a:lnTo>
                <a:lnTo>
                  <a:pt x="711231" y="282789"/>
                </a:lnTo>
                <a:lnTo>
                  <a:pt x="717773" y="328362"/>
                </a:lnTo>
                <a:lnTo>
                  <a:pt x="719999" y="375194"/>
                </a:lnTo>
                <a:lnTo>
                  <a:pt x="717773" y="422027"/>
                </a:lnTo>
                <a:lnTo>
                  <a:pt x="711231" y="467599"/>
                </a:lnTo>
                <a:lnTo>
                  <a:pt x="700576" y="511709"/>
                </a:lnTo>
                <a:lnTo>
                  <a:pt x="686013" y="554151"/>
                </a:lnTo>
                <a:lnTo>
                  <a:pt x="667744" y="594723"/>
                </a:lnTo>
                <a:lnTo>
                  <a:pt x="645975" y="633220"/>
                </a:lnTo>
                <a:lnTo>
                  <a:pt x="620908" y="669439"/>
                </a:lnTo>
                <a:lnTo>
                  <a:pt x="592747" y="703175"/>
                </a:lnTo>
                <a:lnTo>
                  <a:pt x="561697" y="734225"/>
                </a:lnTo>
                <a:lnTo>
                  <a:pt x="527960" y="762386"/>
                </a:lnTo>
                <a:lnTo>
                  <a:pt x="491742" y="787453"/>
                </a:lnTo>
                <a:lnTo>
                  <a:pt x="453245" y="809223"/>
                </a:lnTo>
                <a:lnTo>
                  <a:pt x="412673" y="827491"/>
                </a:lnTo>
                <a:lnTo>
                  <a:pt x="370231" y="842055"/>
                </a:lnTo>
                <a:lnTo>
                  <a:pt x="326121" y="852709"/>
                </a:lnTo>
                <a:lnTo>
                  <a:pt x="280548" y="859252"/>
                </a:lnTo>
                <a:lnTo>
                  <a:pt x="233725" y="8614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497673"/>
            <a:ext cx="1428749" cy="273367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485469" y="277261"/>
            <a:ext cx="6029325" cy="3154045"/>
            <a:chOff x="1485469" y="277261"/>
            <a:chExt cx="6029325" cy="3154045"/>
          </a:xfrm>
        </p:grpSpPr>
        <p:sp>
          <p:nvSpPr>
            <p:cNvPr id="11" name="object 11"/>
            <p:cNvSpPr/>
            <p:nvPr/>
          </p:nvSpPr>
          <p:spPr>
            <a:xfrm>
              <a:off x="1791470" y="2891313"/>
              <a:ext cx="3526154" cy="539750"/>
            </a:xfrm>
            <a:custGeom>
              <a:avLst/>
              <a:gdLst/>
              <a:ahLst/>
              <a:cxnLst/>
              <a:rect l="l" t="t" r="r" b="b"/>
              <a:pathLst>
                <a:path w="3526154" h="539750">
                  <a:moveTo>
                    <a:pt x="3256704" y="539480"/>
                  </a:moveTo>
                  <a:lnTo>
                    <a:pt x="269738" y="539480"/>
                  </a:lnTo>
                  <a:lnTo>
                    <a:pt x="221253" y="535134"/>
                  </a:lnTo>
                  <a:lnTo>
                    <a:pt x="175618" y="522604"/>
                  </a:lnTo>
                  <a:lnTo>
                    <a:pt x="133597" y="502653"/>
                  </a:lnTo>
                  <a:lnTo>
                    <a:pt x="95949" y="476040"/>
                  </a:lnTo>
                  <a:lnTo>
                    <a:pt x="63439" y="443530"/>
                  </a:lnTo>
                  <a:lnTo>
                    <a:pt x="36827" y="405883"/>
                  </a:lnTo>
                  <a:lnTo>
                    <a:pt x="16875" y="363861"/>
                  </a:lnTo>
                  <a:lnTo>
                    <a:pt x="4345" y="318226"/>
                  </a:lnTo>
                  <a:lnTo>
                    <a:pt x="0" y="269741"/>
                  </a:lnTo>
                  <a:lnTo>
                    <a:pt x="4345" y="221254"/>
                  </a:lnTo>
                  <a:lnTo>
                    <a:pt x="16875" y="175619"/>
                  </a:lnTo>
                  <a:lnTo>
                    <a:pt x="36827" y="133597"/>
                  </a:lnTo>
                  <a:lnTo>
                    <a:pt x="63439" y="95950"/>
                  </a:lnTo>
                  <a:lnTo>
                    <a:pt x="95949" y="63439"/>
                  </a:lnTo>
                  <a:lnTo>
                    <a:pt x="133597" y="36827"/>
                  </a:lnTo>
                  <a:lnTo>
                    <a:pt x="175618" y="16875"/>
                  </a:lnTo>
                  <a:lnTo>
                    <a:pt x="221253" y="4345"/>
                  </a:lnTo>
                  <a:lnTo>
                    <a:pt x="269740" y="0"/>
                  </a:lnTo>
                  <a:lnTo>
                    <a:pt x="3256702" y="0"/>
                  </a:lnTo>
                  <a:lnTo>
                    <a:pt x="3305188" y="4345"/>
                  </a:lnTo>
                  <a:lnTo>
                    <a:pt x="3350823" y="16875"/>
                  </a:lnTo>
                  <a:lnTo>
                    <a:pt x="3392845" y="36827"/>
                  </a:lnTo>
                  <a:lnTo>
                    <a:pt x="3430492" y="63439"/>
                  </a:lnTo>
                  <a:lnTo>
                    <a:pt x="3463003" y="95950"/>
                  </a:lnTo>
                  <a:lnTo>
                    <a:pt x="3489615" y="133597"/>
                  </a:lnTo>
                  <a:lnTo>
                    <a:pt x="3509567" y="175619"/>
                  </a:lnTo>
                  <a:lnTo>
                    <a:pt x="3522097" y="221254"/>
                  </a:lnTo>
                  <a:lnTo>
                    <a:pt x="3525589" y="260213"/>
                  </a:lnTo>
                  <a:lnTo>
                    <a:pt x="3525589" y="279267"/>
                  </a:lnTo>
                  <a:lnTo>
                    <a:pt x="3522097" y="318226"/>
                  </a:lnTo>
                  <a:lnTo>
                    <a:pt x="3509567" y="363861"/>
                  </a:lnTo>
                  <a:lnTo>
                    <a:pt x="3489615" y="405883"/>
                  </a:lnTo>
                  <a:lnTo>
                    <a:pt x="3463003" y="443530"/>
                  </a:lnTo>
                  <a:lnTo>
                    <a:pt x="3430492" y="476040"/>
                  </a:lnTo>
                  <a:lnTo>
                    <a:pt x="3392845" y="502653"/>
                  </a:lnTo>
                  <a:lnTo>
                    <a:pt x="3350823" y="522604"/>
                  </a:lnTo>
                  <a:lnTo>
                    <a:pt x="3305188" y="535134"/>
                  </a:lnTo>
                  <a:lnTo>
                    <a:pt x="3256704" y="5394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5469" y="277261"/>
              <a:ext cx="6029324" cy="23717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216842" y="2490393"/>
              <a:ext cx="1618615" cy="805180"/>
            </a:xfrm>
            <a:custGeom>
              <a:avLst/>
              <a:gdLst/>
              <a:ahLst/>
              <a:cxnLst/>
              <a:rect l="l" t="t" r="r" b="b"/>
              <a:pathLst>
                <a:path w="1618615" h="805179">
                  <a:moveTo>
                    <a:pt x="1618437" y="123075"/>
                  </a:moveTo>
                  <a:lnTo>
                    <a:pt x="1617573" y="115773"/>
                  </a:lnTo>
                  <a:lnTo>
                    <a:pt x="1614932" y="108648"/>
                  </a:lnTo>
                  <a:lnTo>
                    <a:pt x="1610677" y="102323"/>
                  </a:lnTo>
                  <a:lnTo>
                    <a:pt x="1609344" y="101295"/>
                  </a:lnTo>
                  <a:lnTo>
                    <a:pt x="1608772" y="100418"/>
                  </a:lnTo>
                  <a:lnTo>
                    <a:pt x="1604010" y="95656"/>
                  </a:lnTo>
                  <a:lnTo>
                    <a:pt x="1597342" y="92798"/>
                  </a:lnTo>
                  <a:lnTo>
                    <a:pt x="1596313" y="92798"/>
                  </a:lnTo>
                  <a:lnTo>
                    <a:pt x="1587334" y="88861"/>
                  </a:lnTo>
                  <a:lnTo>
                    <a:pt x="1571561" y="83426"/>
                  </a:lnTo>
                  <a:lnTo>
                    <a:pt x="1554746" y="77304"/>
                  </a:lnTo>
                  <a:lnTo>
                    <a:pt x="1533880" y="69570"/>
                  </a:lnTo>
                  <a:lnTo>
                    <a:pt x="1510893" y="61595"/>
                  </a:lnTo>
                  <a:lnTo>
                    <a:pt x="1486852" y="53975"/>
                  </a:lnTo>
                  <a:lnTo>
                    <a:pt x="1462087" y="47078"/>
                  </a:lnTo>
                  <a:lnTo>
                    <a:pt x="1430121" y="39776"/>
                  </a:lnTo>
                  <a:lnTo>
                    <a:pt x="1419453" y="37680"/>
                  </a:lnTo>
                  <a:lnTo>
                    <a:pt x="1414335" y="29337"/>
                  </a:lnTo>
                  <a:lnTo>
                    <a:pt x="1402715" y="14528"/>
                  </a:lnTo>
                  <a:lnTo>
                    <a:pt x="1390637" y="5156"/>
                  </a:lnTo>
                  <a:lnTo>
                    <a:pt x="1387436" y="4292"/>
                  </a:lnTo>
                  <a:lnTo>
                    <a:pt x="1382737" y="2184"/>
                  </a:lnTo>
                  <a:lnTo>
                    <a:pt x="1382204" y="1943"/>
                  </a:lnTo>
                  <a:lnTo>
                    <a:pt x="1376349" y="393"/>
                  </a:lnTo>
                  <a:lnTo>
                    <a:pt x="1373517" y="0"/>
                  </a:lnTo>
                  <a:lnTo>
                    <a:pt x="1367777" y="0"/>
                  </a:lnTo>
                  <a:lnTo>
                    <a:pt x="1346187" y="26784"/>
                  </a:lnTo>
                  <a:lnTo>
                    <a:pt x="1337310" y="26123"/>
                  </a:lnTo>
                  <a:lnTo>
                    <a:pt x="1326984" y="25654"/>
                  </a:lnTo>
                  <a:lnTo>
                    <a:pt x="1318374" y="25996"/>
                  </a:lnTo>
                  <a:lnTo>
                    <a:pt x="1310652" y="27597"/>
                  </a:lnTo>
                  <a:lnTo>
                    <a:pt x="1280744" y="59575"/>
                  </a:lnTo>
                  <a:lnTo>
                    <a:pt x="1263764" y="104152"/>
                  </a:lnTo>
                  <a:lnTo>
                    <a:pt x="1239202" y="183286"/>
                  </a:lnTo>
                  <a:lnTo>
                    <a:pt x="1240345" y="187236"/>
                  </a:lnTo>
                  <a:lnTo>
                    <a:pt x="1243368" y="196380"/>
                  </a:lnTo>
                  <a:lnTo>
                    <a:pt x="1247635" y="206590"/>
                  </a:lnTo>
                  <a:lnTo>
                    <a:pt x="1252537" y="213766"/>
                  </a:lnTo>
                  <a:lnTo>
                    <a:pt x="1257300" y="218528"/>
                  </a:lnTo>
                  <a:lnTo>
                    <a:pt x="1265872" y="218528"/>
                  </a:lnTo>
                  <a:lnTo>
                    <a:pt x="1296670" y="188849"/>
                  </a:lnTo>
                  <a:lnTo>
                    <a:pt x="1303756" y="133426"/>
                  </a:lnTo>
                  <a:lnTo>
                    <a:pt x="1308735" y="110896"/>
                  </a:lnTo>
                  <a:lnTo>
                    <a:pt x="1364272" y="77304"/>
                  </a:lnTo>
                  <a:lnTo>
                    <a:pt x="1370711" y="78689"/>
                  </a:lnTo>
                  <a:lnTo>
                    <a:pt x="1393291" y="115239"/>
                  </a:lnTo>
                  <a:lnTo>
                    <a:pt x="1415021" y="195440"/>
                  </a:lnTo>
                  <a:lnTo>
                    <a:pt x="1417789" y="246024"/>
                  </a:lnTo>
                  <a:lnTo>
                    <a:pt x="1415554" y="295008"/>
                  </a:lnTo>
                  <a:lnTo>
                    <a:pt x="1407782" y="335673"/>
                  </a:lnTo>
                  <a:lnTo>
                    <a:pt x="1389926" y="373659"/>
                  </a:lnTo>
                  <a:lnTo>
                    <a:pt x="1362062" y="405206"/>
                  </a:lnTo>
                  <a:lnTo>
                    <a:pt x="1314678" y="445935"/>
                  </a:lnTo>
                  <a:lnTo>
                    <a:pt x="1248714" y="488073"/>
                  </a:lnTo>
                  <a:lnTo>
                    <a:pt x="1215694" y="507453"/>
                  </a:lnTo>
                  <a:lnTo>
                    <a:pt x="1175969" y="529602"/>
                  </a:lnTo>
                  <a:lnTo>
                    <a:pt x="1131138" y="553681"/>
                  </a:lnTo>
                  <a:lnTo>
                    <a:pt x="1082789" y="578853"/>
                  </a:lnTo>
                  <a:lnTo>
                    <a:pt x="1032510" y="604278"/>
                  </a:lnTo>
                  <a:lnTo>
                    <a:pt x="981875" y="629145"/>
                  </a:lnTo>
                  <a:lnTo>
                    <a:pt x="932497" y="652602"/>
                  </a:lnTo>
                  <a:lnTo>
                    <a:pt x="885952" y="673823"/>
                  </a:lnTo>
                  <a:lnTo>
                    <a:pt x="843826" y="691972"/>
                  </a:lnTo>
                  <a:lnTo>
                    <a:pt x="807720" y="706196"/>
                  </a:lnTo>
                  <a:lnTo>
                    <a:pt x="767029" y="720725"/>
                  </a:lnTo>
                  <a:lnTo>
                    <a:pt x="699223" y="738352"/>
                  </a:lnTo>
                  <a:lnTo>
                    <a:pt x="651243" y="746315"/>
                  </a:lnTo>
                  <a:lnTo>
                    <a:pt x="601205" y="750481"/>
                  </a:lnTo>
                  <a:lnTo>
                    <a:pt x="544182" y="752017"/>
                  </a:lnTo>
                  <a:lnTo>
                    <a:pt x="24765" y="753821"/>
                  </a:lnTo>
                  <a:lnTo>
                    <a:pt x="21450" y="756031"/>
                  </a:lnTo>
                  <a:lnTo>
                    <a:pt x="14046" y="761441"/>
                  </a:lnTo>
                  <a:lnTo>
                    <a:pt x="6273" y="768299"/>
                  </a:lnTo>
                  <a:lnTo>
                    <a:pt x="1905" y="774776"/>
                  </a:lnTo>
                  <a:lnTo>
                    <a:pt x="0" y="780491"/>
                  </a:lnTo>
                  <a:lnTo>
                    <a:pt x="4762" y="790016"/>
                  </a:lnTo>
                  <a:lnTo>
                    <a:pt x="13335" y="798588"/>
                  </a:lnTo>
                  <a:lnTo>
                    <a:pt x="16192" y="798588"/>
                  </a:lnTo>
                  <a:lnTo>
                    <a:pt x="24765" y="800493"/>
                  </a:lnTo>
                  <a:lnTo>
                    <a:pt x="49352" y="802855"/>
                  </a:lnTo>
                  <a:lnTo>
                    <a:pt x="89014" y="804278"/>
                  </a:lnTo>
                  <a:lnTo>
                    <a:pt x="140182" y="804913"/>
                  </a:lnTo>
                  <a:lnTo>
                    <a:pt x="327164" y="803389"/>
                  </a:lnTo>
                  <a:lnTo>
                    <a:pt x="489585" y="799541"/>
                  </a:lnTo>
                  <a:lnTo>
                    <a:pt x="583755" y="795972"/>
                  </a:lnTo>
                  <a:lnTo>
                    <a:pt x="624725" y="793115"/>
                  </a:lnTo>
                  <a:lnTo>
                    <a:pt x="665797" y="788111"/>
                  </a:lnTo>
                  <a:lnTo>
                    <a:pt x="703961" y="781443"/>
                  </a:lnTo>
                  <a:lnTo>
                    <a:pt x="777100" y="762393"/>
                  </a:lnTo>
                  <a:lnTo>
                    <a:pt x="820102" y="747153"/>
                  </a:lnTo>
                  <a:lnTo>
                    <a:pt x="857211" y="732663"/>
                  </a:lnTo>
                  <a:lnTo>
                    <a:pt x="900125" y="714311"/>
                  </a:lnTo>
                  <a:lnTo>
                    <a:pt x="947280" y="692912"/>
                  </a:lnTo>
                  <a:lnTo>
                    <a:pt x="997153" y="669302"/>
                  </a:lnTo>
                  <a:lnTo>
                    <a:pt x="1048219" y="644283"/>
                  </a:lnTo>
                  <a:lnTo>
                    <a:pt x="1098943" y="618705"/>
                  </a:lnTo>
                  <a:lnTo>
                    <a:pt x="1147787" y="593382"/>
                  </a:lnTo>
                  <a:lnTo>
                    <a:pt x="1193228" y="569125"/>
                  </a:lnTo>
                  <a:lnTo>
                    <a:pt x="1233741" y="546773"/>
                  </a:lnTo>
                  <a:lnTo>
                    <a:pt x="1267764" y="527126"/>
                  </a:lnTo>
                  <a:lnTo>
                    <a:pt x="1306271" y="503948"/>
                  </a:lnTo>
                  <a:lnTo>
                    <a:pt x="1338618" y="483082"/>
                  </a:lnTo>
                  <a:lnTo>
                    <a:pt x="1391589" y="440448"/>
                  </a:lnTo>
                  <a:lnTo>
                    <a:pt x="1427784" y="398538"/>
                  </a:lnTo>
                  <a:lnTo>
                    <a:pt x="1452549" y="356628"/>
                  </a:lnTo>
                  <a:lnTo>
                    <a:pt x="1463408" y="318592"/>
                  </a:lnTo>
                  <a:lnTo>
                    <a:pt x="1467002" y="266242"/>
                  </a:lnTo>
                  <a:lnTo>
                    <a:pt x="1467205" y="220421"/>
                  </a:lnTo>
                  <a:lnTo>
                    <a:pt x="1465072" y="173901"/>
                  </a:lnTo>
                  <a:lnTo>
                    <a:pt x="1460169" y="134696"/>
                  </a:lnTo>
                  <a:lnTo>
                    <a:pt x="1455483" y="114719"/>
                  </a:lnTo>
                  <a:lnTo>
                    <a:pt x="1450301" y="98513"/>
                  </a:lnTo>
                  <a:lnTo>
                    <a:pt x="1475117" y="105968"/>
                  </a:lnTo>
                  <a:lnTo>
                    <a:pt x="1520190" y="121373"/>
                  </a:lnTo>
                  <a:lnTo>
                    <a:pt x="1539252" y="129882"/>
                  </a:lnTo>
                  <a:lnTo>
                    <a:pt x="1555546" y="139471"/>
                  </a:lnTo>
                  <a:lnTo>
                    <a:pt x="1569872" y="147624"/>
                  </a:lnTo>
                  <a:lnTo>
                    <a:pt x="1583055" y="151853"/>
                  </a:lnTo>
                  <a:lnTo>
                    <a:pt x="1587436" y="151701"/>
                  </a:lnTo>
                  <a:lnTo>
                    <a:pt x="1589722" y="151853"/>
                  </a:lnTo>
                  <a:lnTo>
                    <a:pt x="1590446" y="151587"/>
                  </a:lnTo>
                  <a:lnTo>
                    <a:pt x="1590827" y="151574"/>
                  </a:lnTo>
                  <a:lnTo>
                    <a:pt x="1618297" y="126136"/>
                  </a:lnTo>
                  <a:lnTo>
                    <a:pt x="1618145" y="124942"/>
                  </a:lnTo>
                  <a:lnTo>
                    <a:pt x="1618437" y="123075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519872" y="6380407"/>
            <a:ext cx="4361815" cy="551180"/>
          </a:xfrm>
          <a:custGeom>
            <a:avLst/>
            <a:gdLst/>
            <a:ahLst/>
            <a:cxnLst/>
            <a:rect l="l" t="t" r="r" b="b"/>
            <a:pathLst>
              <a:path w="4361815" h="551179">
                <a:moveTo>
                  <a:pt x="4086235" y="550948"/>
                </a:moveTo>
                <a:lnTo>
                  <a:pt x="275474" y="550948"/>
                </a:lnTo>
                <a:lnTo>
                  <a:pt x="225957" y="546509"/>
                </a:lnTo>
                <a:lnTo>
                  <a:pt x="179352" y="533713"/>
                </a:lnTo>
                <a:lnTo>
                  <a:pt x="136437" y="513337"/>
                </a:lnTo>
                <a:lnTo>
                  <a:pt x="97989" y="486160"/>
                </a:lnTo>
                <a:lnTo>
                  <a:pt x="64788" y="452958"/>
                </a:lnTo>
                <a:lnTo>
                  <a:pt x="37610" y="414511"/>
                </a:lnTo>
                <a:lnTo>
                  <a:pt x="17234" y="371595"/>
                </a:lnTo>
                <a:lnTo>
                  <a:pt x="4438" y="324990"/>
                </a:lnTo>
                <a:lnTo>
                  <a:pt x="0" y="275473"/>
                </a:lnTo>
                <a:lnTo>
                  <a:pt x="4438" y="225957"/>
                </a:lnTo>
                <a:lnTo>
                  <a:pt x="17234" y="179352"/>
                </a:lnTo>
                <a:lnTo>
                  <a:pt x="37610" y="136436"/>
                </a:lnTo>
                <a:lnTo>
                  <a:pt x="64788" y="97989"/>
                </a:lnTo>
                <a:lnTo>
                  <a:pt x="97989" y="64787"/>
                </a:lnTo>
                <a:lnTo>
                  <a:pt x="136437" y="37610"/>
                </a:lnTo>
                <a:lnTo>
                  <a:pt x="179352" y="17234"/>
                </a:lnTo>
                <a:lnTo>
                  <a:pt x="225957" y="4438"/>
                </a:lnTo>
                <a:lnTo>
                  <a:pt x="275474" y="0"/>
                </a:lnTo>
                <a:lnTo>
                  <a:pt x="4086235" y="0"/>
                </a:lnTo>
                <a:lnTo>
                  <a:pt x="4135752" y="4438"/>
                </a:lnTo>
                <a:lnTo>
                  <a:pt x="4182357" y="17234"/>
                </a:lnTo>
                <a:lnTo>
                  <a:pt x="4225272" y="37610"/>
                </a:lnTo>
                <a:lnTo>
                  <a:pt x="4263720" y="64787"/>
                </a:lnTo>
                <a:lnTo>
                  <a:pt x="4296922" y="97989"/>
                </a:lnTo>
                <a:lnTo>
                  <a:pt x="4324099" y="136436"/>
                </a:lnTo>
                <a:lnTo>
                  <a:pt x="4344475" y="179352"/>
                </a:lnTo>
                <a:lnTo>
                  <a:pt x="4357271" y="225957"/>
                </a:lnTo>
                <a:lnTo>
                  <a:pt x="4361710" y="275473"/>
                </a:lnTo>
                <a:lnTo>
                  <a:pt x="4357271" y="324990"/>
                </a:lnTo>
                <a:lnTo>
                  <a:pt x="4344475" y="371595"/>
                </a:lnTo>
                <a:lnTo>
                  <a:pt x="4324099" y="414511"/>
                </a:lnTo>
                <a:lnTo>
                  <a:pt x="4296922" y="452958"/>
                </a:lnTo>
                <a:lnTo>
                  <a:pt x="4263720" y="486160"/>
                </a:lnTo>
                <a:lnTo>
                  <a:pt x="4225272" y="513337"/>
                </a:lnTo>
                <a:lnTo>
                  <a:pt x="4182357" y="533713"/>
                </a:lnTo>
                <a:lnTo>
                  <a:pt x="4135752" y="546509"/>
                </a:lnTo>
                <a:lnTo>
                  <a:pt x="4086235" y="5509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35536" y="6492103"/>
            <a:ext cx="3037840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b="1" spc="-10" dirty="0">
                <a:latin typeface="Comic Sans MS"/>
                <a:cs typeface="Comic Sans MS"/>
              </a:rPr>
              <a:t>Measures</a:t>
            </a:r>
            <a:r>
              <a:rPr sz="1950" b="1" spc="-15" dirty="0">
                <a:latin typeface="Comic Sans MS"/>
                <a:cs typeface="Comic Sans MS"/>
              </a:rPr>
              <a:t> </a:t>
            </a:r>
            <a:r>
              <a:rPr sz="1950" b="1" spc="-10" dirty="0">
                <a:latin typeface="Comic Sans MS"/>
                <a:cs typeface="Comic Sans MS"/>
              </a:rPr>
              <a:t>“live” </a:t>
            </a:r>
            <a:r>
              <a:rPr sz="1950" b="1" spc="-5" dirty="0">
                <a:latin typeface="Comic Sans MS"/>
                <a:cs typeface="Comic Sans MS"/>
              </a:rPr>
              <a:t>in</a:t>
            </a:r>
            <a:r>
              <a:rPr sz="1950" b="1" spc="-15" dirty="0">
                <a:latin typeface="Comic Sans MS"/>
                <a:cs typeface="Comic Sans MS"/>
              </a:rPr>
              <a:t> </a:t>
            </a:r>
            <a:r>
              <a:rPr sz="1950" b="1" spc="-10" dirty="0">
                <a:latin typeface="Comic Sans MS"/>
                <a:cs typeface="Comic Sans MS"/>
              </a:rPr>
              <a:t>visuals</a:t>
            </a:r>
            <a:endParaRPr sz="195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972023" y="3566690"/>
            <a:ext cx="4162425" cy="2905125"/>
            <a:chOff x="2972023" y="3566690"/>
            <a:chExt cx="4162425" cy="290512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6441" y="3566690"/>
              <a:ext cx="2657474" cy="26765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2023" y="3632800"/>
              <a:ext cx="1457324" cy="204787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159430" y="5293296"/>
              <a:ext cx="1690370" cy="1178560"/>
            </a:xfrm>
            <a:custGeom>
              <a:avLst/>
              <a:gdLst/>
              <a:ahLst/>
              <a:cxnLst/>
              <a:rect l="l" t="t" r="r" b="b"/>
              <a:pathLst>
                <a:path w="1690370" h="1178560">
                  <a:moveTo>
                    <a:pt x="1561147" y="419811"/>
                  </a:moveTo>
                  <a:lnTo>
                    <a:pt x="1558874" y="411861"/>
                  </a:lnTo>
                  <a:lnTo>
                    <a:pt x="1558874" y="424992"/>
                  </a:lnTo>
                  <a:lnTo>
                    <a:pt x="1558759" y="425526"/>
                  </a:lnTo>
                  <a:lnTo>
                    <a:pt x="1558696" y="422770"/>
                  </a:lnTo>
                  <a:lnTo>
                    <a:pt x="1558874" y="424992"/>
                  </a:lnTo>
                  <a:lnTo>
                    <a:pt x="1558874" y="411861"/>
                  </a:lnTo>
                  <a:lnTo>
                    <a:pt x="1557337" y="406476"/>
                  </a:lnTo>
                  <a:lnTo>
                    <a:pt x="1549717" y="396951"/>
                  </a:lnTo>
                  <a:lnTo>
                    <a:pt x="1543773" y="395452"/>
                  </a:lnTo>
                  <a:lnTo>
                    <a:pt x="1542643" y="394931"/>
                  </a:lnTo>
                  <a:lnTo>
                    <a:pt x="1542097" y="394677"/>
                  </a:lnTo>
                  <a:lnTo>
                    <a:pt x="1535709" y="393661"/>
                  </a:lnTo>
                  <a:lnTo>
                    <a:pt x="1528762" y="395046"/>
                  </a:lnTo>
                  <a:lnTo>
                    <a:pt x="1525663" y="397510"/>
                  </a:lnTo>
                  <a:lnTo>
                    <a:pt x="1518526" y="400799"/>
                  </a:lnTo>
                  <a:lnTo>
                    <a:pt x="1512570" y="405523"/>
                  </a:lnTo>
                  <a:lnTo>
                    <a:pt x="1509166" y="410629"/>
                  </a:lnTo>
                  <a:lnTo>
                    <a:pt x="1507540" y="411911"/>
                  </a:lnTo>
                  <a:lnTo>
                    <a:pt x="1481963" y="444906"/>
                  </a:lnTo>
                  <a:lnTo>
                    <a:pt x="1452956" y="485317"/>
                  </a:lnTo>
                  <a:lnTo>
                    <a:pt x="1422082" y="523633"/>
                  </a:lnTo>
                  <a:lnTo>
                    <a:pt x="1388541" y="560095"/>
                  </a:lnTo>
                  <a:lnTo>
                    <a:pt x="1352169" y="598208"/>
                  </a:lnTo>
                  <a:lnTo>
                    <a:pt x="1313319" y="637336"/>
                  </a:lnTo>
                  <a:lnTo>
                    <a:pt x="1272374" y="676821"/>
                  </a:lnTo>
                  <a:lnTo>
                    <a:pt x="1229677" y="716038"/>
                  </a:lnTo>
                  <a:lnTo>
                    <a:pt x="1190967" y="749579"/>
                  </a:lnTo>
                  <a:lnTo>
                    <a:pt x="1148080" y="785444"/>
                  </a:lnTo>
                  <a:lnTo>
                    <a:pt x="1103172" y="821982"/>
                  </a:lnTo>
                  <a:lnTo>
                    <a:pt x="1058354" y="857529"/>
                  </a:lnTo>
                  <a:lnTo>
                    <a:pt x="1015771" y="890435"/>
                  </a:lnTo>
                  <a:lnTo>
                    <a:pt x="977557" y="919073"/>
                  </a:lnTo>
                  <a:lnTo>
                    <a:pt x="945832" y="941781"/>
                  </a:lnTo>
                  <a:lnTo>
                    <a:pt x="907859" y="966063"/>
                  </a:lnTo>
                  <a:lnTo>
                    <a:pt x="870585" y="984643"/>
                  </a:lnTo>
                  <a:lnTo>
                    <a:pt x="832472" y="1001445"/>
                  </a:lnTo>
                  <a:lnTo>
                    <a:pt x="788555" y="1018336"/>
                  </a:lnTo>
                  <a:lnTo>
                    <a:pt x="739457" y="1034326"/>
                  </a:lnTo>
                  <a:lnTo>
                    <a:pt x="685800" y="1048461"/>
                  </a:lnTo>
                  <a:lnTo>
                    <a:pt x="626541" y="1059091"/>
                  </a:lnTo>
                  <a:lnTo>
                    <a:pt x="361746" y="1091285"/>
                  </a:lnTo>
                  <a:lnTo>
                    <a:pt x="303263" y="1099223"/>
                  </a:lnTo>
                  <a:lnTo>
                    <a:pt x="240245" y="1108532"/>
                  </a:lnTo>
                  <a:lnTo>
                    <a:pt x="172554" y="1119479"/>
                  </a:lnTo>
                  <a:lnTo>
                    <a:pt x="153873" y="1122781"/>
                  </a:lnTo>
                  <a:lnTo>
                    <a:pt x="149275" y="1102118"/>
                  </a:lnTo>
                  <a:lnTo>
                    <a:pt x="135496" y="1073696"/>
                  </a:lnTo>
                  <a:lnTo>
                    <a:pt x="119214" y="1042416"/>
                  </a:lnTo>
                  <a:lnTo>
                    <a:pt x="106680" y="1011313"/>
                  </a:lnTo>
                  <a:lnTo>
                    <a:pt x="90131" y="946416"/>
                  </a:lnTo>
                  <a:lnTo>
                    <a:pt x="80010" y="877963"/>
                  </a:lnTo>
                  <a:lnTo>
                    <a:pt x="75247" y="801522"/>
                  </a:lnTo>
                  <a:lnTo>
                    <a:pt x="75196" y="762228"/>
                  </a:lnTo>
                  <a:lnTo>
                    <a:pt x="76200" y="723658"/>
                  </a:lnTo>
                  <a:lnTo>
                    <a:pt x="80010" y="657694"/>
                  </a:lnTo>
                  <a:lnTo>
                    <a:pt x="89535" y="581736"/>
                  </a:lnTo>
                  <a:lnTo>
                    <a:pt x="97053" y="543179"/>
                  </a:lnTo>
                  <a:lnTo>
                    <a:pt x="108483" y="495173"/>
                  </a:lnTo>
                  <a:lnTo>
                    <a:pt x="122732" y="440207"/>
                  </a:lnTo>
                  <a:lnTo>
                    <a:pt x="138696" y="380784"/>
                  </a:lnTo>
                  <a:lnTo>
                    <a:pt x="155295" y="319379"/>
                  </a:lnTo>
                  <a:lnTo>
                    <a:pt x="171411" y="258495"/>
                  </a:lnTo>
                  <a:lnTo>
                    <a:pt x="185978" y="200634"/>
                  </a:lnTo>
                  <a:lnTo>
                    <a:pt x="197878" y="148297"/>
                  </a:lnTo>
                  <a:lnTo>
                    <a:pt x="206032" y="103962"/>
                  </a:lnTo>
                  <a:lnTo>
                    <a:pt x="209334" y="70116"/>
                  </a:lnTo>
                  <a:lnTo>
                    <a:pt x="208826" y="66179"/>
                  </a:lnTo>
                  <a:lnTo>
                    <a:pt x="232905" y="53301"/>
                  </a:lnTo>
                  <a:lnTo>
                    <a:pt x="260032" y="51193"/>
                  </a:lnTo>
                  <a:lnTo>
                    <a:pt x="271881" y="76873"/>
                  </a:lnTo>
                  <a:lnTo>
                    <a:pt x="272529" y="122669"/>
                  </a:lnTo>
                  <a:lnTo>
                    <a:pt x="267893" y="176415"/>
                  </a:lnTo>
                  <a:lnTo>
                    <a:pt x="264020" y="224040"/>
                  </a:lnTo>
                  <a:lnTo>
                    <a:pt x="264020" y="224485"/>
                  </a:lnTo>
                  <a:lnTo>
                    <a:pt x="265709" y="243725"/>
                  </a:lnTo>
                  <a:lnTo>
                    <a:pt x="265747" y="243598"/>
                  </a:lnTo>
                  <a:lnTo>
                    <a:pt x="265785" y="244551"/>
                  </a:lnTo>
                  <a:lnTo>
                    <a:pt x="266700" y="255028"/>
                  </a:lnTo>
                  <a:lnTo>
                    <a:pt x="265709" y="243725"/>
                  </a:lnTo>
                  <a:lnTo>
                    <a:pt x="263842" y="249313"/>
                  </a:lnTo>
                  <a:lnTo>
                    <a:pt x="265747" y="255028"/>
                  </a:lnTo>
                  <a:lnTo>
                    <a:pt x="268287" y="258203"/>
                  </a:lnTo>
                  <a:lnTo>
                    <a:pt x="271462" y="264553"/>
                  </a:lnTo>
                  <a:lnTo>
                    <a:pt x="278130" y="269316"/>
                  </a:lnTo>
                  <a:lnTo>
                    <a:pt x="279285" y="269633"/>
                  </a:lnTo>
                  <a:lnTo>
                    <a:pt x="282892" y="272173"/>
                  </a:lnTo>
                  <a:lnTo>
                    <a:pt x="287172" y="272173"/>
                  </a:lnTo>
                  <a:lnTo>
                    <a:pt x="289560" y="273126"/>
                  </a:lnTo>
                  <a:lnTo>
                    <a:pt x="296227" y="273126"/>
                  </a:lnTo>
                  <a:lnTo>
                    <a:pt x="297815" y="272173"/>
                  </a:lnTo>
                  <a:lnTo>
                    <a:pt x="300990" y="270268"/>
                  </a:lnTo>
                  <a:lnTo>
                    <a:pt x="307657" y="267411"/>
                  </a:lnTo>
                  <a:lnTo>
                    <a:pt x="315277" y="258838"/>
                  </a:lnTo>
                  <a:lnTo>
                    <a:pt x="316230" y="257886"/>
                  </a:lnTo>
                  <a:lnTo>
                    <a:pt x="316230" y="255028"/>
                  </a:lnTo>
                  <a:lnTo>
                    <a:pt x="317182" y="251218"/>
                  </a:lnTo>
                  <a:lnTo>
                    <a:pt x="318135" y="244551"/>
                  </a:lnTo>
                  <a:lnTo>
                    <a:pt x="317474" y="241871"/>
                  </a:lnTo>
                  <a:lnTo>
                    <a:pt x="318795" y="220319"/>
                  </a:lnTo>
                  <a:lnTo>
                    <a:pt x="319138" y="214858"/>
                  </a:lnTo>
                  <a:lnTo>
                    <a:pt x="319176" y="167030"/>
                  </a:lnTo>
                  <a:lnTo>
                    <a:pt x="317322" y="117729"/>
                  </a:lnTo>
                  <a:lnTo>
                    <a:pt x="313372" y="75958"/>
                  </a:lnTo>
                  <a:lnTo>
                    <a:pt x="310235" y="53301"/>
                  </a:lnTo>
                  <a:lnTo>
                    <a:pt x="309892" y="51193"/>
                  </a:lnTo>
                  <a:lnTo>
                    <a:pt x="306705" y="31305"/>
                  </a:lnTo>
                  <a:lnTo>
                    <a:pt x="301053" y="13131"/>
                  </a:lnTo>
                  <a:lnTo>
                    <a:pt x="291465" y="1663"/>
                  </a:lnTo>
                  <a:lnTo>
                    <a:pt x="280847" y="0"/>
                  </a:lnTo>
                  <a:lnTo>
                    <a:pt x="262724" y="4902"/>
                  </a:lnTo>
                  <a:lnTo>
                    <a:pt x="231940" y="18326"/>
                  </a:lnTo>
                  <a:lnTo>
                    <a:pt x="194246" y="36880"/>
                  </a:lnTo>
                  <a:lnTo>
                    <a:pt x="192405" y="35953"/>
                  </a:lnTo>
                  <a:lnTo>
                    <a:pt x="190500" y="35001"/>
                  </a:lnTo>
                  <a:lnTo>
                    <a:pt x="183832" y="35001"/>
                  </a:lnTo>
                  <a:lnTo>
                    <a:pt x="180276" y="35953"/>
                  </a:lnTo>
                  <a:lnTo>
                    <a:pt x="174307" y="35953"/>
                  </a:lnTo>
                  <a:lnTo>
                    <a:pt x="165735" y="42621"/>
                  </a:lnTo>
                  <a:lnTo>
                    <a:pt x="162877" y="48336"/>
                  </a:lnTo>
                  <a:lnTo>
                    <a:pt x="160502" y="53886"/>
                  </a:lnTo>
                  <a:lnTo>
                    <a:pt x="12382" y="129298"/>
                  </a:lnTo>
                  <a:lnTo>
                    <a:pt x="10045" y="133146"/>
                  </a:lnTo>
                  <a:lnTo>
                    <a:pt x="5130" y="142265"/>
                  </a:lnTo>
                  <a:lnTo>
                    <a:pt x="736" y="152996"/>
                  </a:lnTo>
                  <a:lnTo>
                    <a:pt x="0" y="161683"/>
                  </a:lnTo>
                  <a:lnTo>
                    <a:pt x="3810" y="167424"/>
                  </a:lnTo>
                  <a:lnTo>
                    <a:pt x="10477" y="172631"/>
                  </a:lnTo>
                  <a:lnTo>
                    <a:pt x="19291" y="176415"/>
                  </a:lnTo>
                  <a:lnTo>
                    <a:pt x="29527" y="177876"/>
                  </a:lnTo>
                  <a:lnTo>
                    <a:pt x="58254" y="167030"/>
                  </a:lnTo>
                  <a:lnTo>
                    <a:pt x="99237" y="140373"/>
                  </a:lnTo>
                  <a:lnTo>
                    <a:pt x="140690" y="110642"/>
                  </a:lnTo>
                  <a:lnTo>
                    <a:pt x="129374" y="152781"/>
                  </a:lnTo>
                  <a:lnTo>
                    <a:pt x="117094" y="204266"/>
                  </a:lnTo>
                  <a:lnTo>
                    <a:pt x="104648" y="260946"/>
                  </a:lnTo>
                  <a:lnTo>
                    <a:pt x="92379" y="320471"/>
                  </a:lnTo>
                  <a:lnTo>
                    <a:pt x="80657" y="380466"/>
                  </a:lnTo>
                  <a:lnTo>
                    <a:pt x="69773" y="438569"/>
                  </a:lnTo>
                  <a:lnTo>
                    <a:pt x="60109" y="492417"/>
                  </a:lnTo>
                  <a:lnTo>
                    <a:pt x="51981" y="539661"/>
                  </a:lnTo>
                  <a:lnTo>
                    <a:pt x="45720" y="577926"/>
                  </a:lnTo>
                  <a:lnTo>
                    <a:pt x="39344" y="620661"/>
                  </a:lnTo>
                  <a:lnTo>
                    <a:pt x="33007" y="689368"/>
                  </a:lnTo>
                  <a:lnTo>
                    <a:pt x="30492" y="762228"/>
                  </a:lnTo>
                  <a:lnTo>
                    <a:pt x="30480" y="806043"/>
                  </a:lnTo>
                  <a:lnTo>
                    <a:pt x="31978" y="847293"/>
                  </a:lnTo>
                  <a:lnTo>
                    <a:pt x="35242" y="887488"/>
                  </a:lnTo>
                  <a:lnTo>
                    <a:pt x="46863" y="952754"/>
                  </a:lnTo>
                  <a:lnTo>
                    <a:pt x="59524" y="997966"/>
                  </a:lnTo>
                  <a:lnTo>
                    <a:pt x="79692" y="1058075"/>
                  </a:lnTo>
                  <a:lnTo>
                    <a:pt x="106934" y="1131062"/>
                  </a:lnTo>
                  <a:lnTo>
                    <a:pt x="100012" y="1132281"/>
                  </a:lnTo>
                  <a:lnTo>
                    <a:pt x="88582" y="1136091"/>
                  </a:lnTo>
                  <a:lnTo>
                    <a:pt x="85725" y="1140853"/>
                  </a:lnTo>
                  <a:lnTo>
                    <a:pt x="81915" y="1145616"/>
                  </a:lnTo>
                  <a:lnTo>
                    <a:pt x="79057" y="1156093"/>
                  </a:lnTo>
                  <a:lnTo>
                    <a:pt x="81915" y="1161808"/>
                  </a:lnTo>
                  <a:lnTo>
                    <a:pt x="85826" y="1167142"/>
                  </a:lnTo>
                  <a:lnTo>
                    <a:pt x="91681" y="1171689"/>
                  </a:lnTo>
                  <a:lnTo>
                    <a:pt x="99339" y="1175334"/>
                  </a:lnTo>
                  <a:lnTo>
                    <a:pt x="108585" y="1178001"/>
                  </a:lnTo>
                  <a:lnTo>
                    <a:pt x="142544" y="1176045"/>
                  </a:lnTo>
                  <a:lnTo>
                    <a:pt x="189433" y="1165250"/>
                  </a:lnTo>
                  <a:lnTo>
                    <a:pt x="244005" y="1151077"/>
                  </a:lnTo>
                  <a:lnTo>
                    <a:pt x="300990" y="1138948"/>
                  </a:lnTo>
                  <a:lnTo>
                    <a:pt x="344347" y="1132992"/>
                  </a:lnTo>
                  <a:lnTo>
                    <a:pt x="392569" y="1127760"/>
                  </a:lnTo>
                  <a:lnTo>
                    <a:pt x="550100" y="1112977"/>
                  </a:lnTo>
                  <a:lnTo>
                    <a:pt x="601433" y="1107198"/>
                  </a:lnTo>
                  <a:lnTo>
                    <a:pt x="649439" y="1100404"/>
                  </a:lnTo>
                  <a:lnTo>
                    <a:pt x="692467" y="1092276"/>
                  </a:lnTo>
                  <a:lnTo>
                    <a:pt x="748563" y="1077277"/>
                  </a:lnTo>
                  <a:lnTo>
                    <a:pt x="800468" y="1060246"/>
                  </a:lnTo>
                  <a:lnTo>
                    <a:pt x="847178" y="1042314"/>
                  </a:lnTo>
                  <a:lnTo>
                    <a:pt x="887730" y="1024648"/>
                  </a:lnTo>
                  <a:lnTo>
                    <a:pt x="928331" y="1003922"/>
                  </a:lnTo>
                  <a:lnTo>
                    <a:pt x="966787" y="978928"/>
                  </a:lnTo>
                  <a:lnTo>
                    <a:pt x="1006957" y="950658"/>
                  </a:lnTo>
                  <a:lnTo>
                    <a:pt x="1052398" y="916419"/>
                  </a:lnTo>
                  <a:lnTo>
                    <a:pt x="1099807" y="879132"/>
                  </a:lnTo>
                  <a:lnTo>
                    <a:pt x="1218399" y="782942"/>
                  </a:lnTo>
                  <a:lnTo>
                    <a:pt x="1254556" y="752614"/>
                  </a:lnTo>
                  <a:lnTo>
                    <a:pt x="1290942" y="720458"/>
                  </a:lnTo>
                  <a:lnTo>
                    <a:pt x="1327785" y="685558"/>
                  </a:lnTo>
                  <a:lnTo>
                    <a:pt x="1362290" y="651433"/>
                  </a:lnTo>
                  <a:lnTo>
                    <a:pt x="1400975" y="612190"/>
                  </a:lnTo>
                  <a:lnTo>
                    <a:pt x="1440903" y="570611"/>
                  </a:lnTo>
                  <a:lnTo>
                    <a:pt x="1479156" y="529501"/>
                  </a:lnTo>
                  <a:lnTo>
                    <a:pt x="1512798" y="491655"/>
                  </a:lnTo>
                  <a:lnTo>
                    <a:pt x="1538884" y="459867"/>
                  </a:lnTo>
                  <a:lnTo>
                    <a:pt x="1556270" y="433387"/>
                  </a:lnTo>
                  <a:lnTo>
                    <a:pt x="1557337" y="432193"/>
                  </a:lnTo>
                  <a:lnTo>
                    <a:pt x="1557693" y="430530"/>
                  </a:lnTo>
                  <a:lnTo>
                    <a:pt x="1560195" y="425526"/>
                  </a:lnTo>
                  <a:lnTo>
                    <a:pt x="1561147" y="419811"/>
                  </a:lnTo>
                  <a:close/>
                </a:path>
                <a:path w="1690370" h="1178560">
                  <a:moveTo>
                    <a:pt x="1689747" y="438861"/>
                  </a:moveTo>
                  <a:lnTo>
                    <a:pt x="1686928" y="400685"/>
                  </a:lnTo>
                  <a:lnTo>
                    <a:pt x="1671840" y="360121"/>
                  </a:lnTo>
                  <a:lnTo>
                    <a:pt x="1618894" y="345871"/>
                  </a:lnTo>
                  <a:lnTo>
                    <a:pt x="1571421" y="344385"/>
                  </a:lnTo>
                  <a:lnTo>
                    <a:pt x="1387805" y="340753"/>
                  </a:lnTo>
                  <a:lnTo>
                    <a:pt x="1383766" y="343115"/>
                  </a:lnTo>
                  <a:lnTo>
                    <a:pt x="1374825" y="348957"/>
                  </a:lnTo>
                  <a:lnTo>
                    <a:pt x="1365694" y="356412"/>
                  </a:lnTo>
                  <a:lnTo>
                    <a:pt x="1361135" y="363613"/>
                  </a:lnTo>
                  <a:lnTo>
                    <a:pt x="1361973" y="370751"/>
                  </a:lnTo>
                  <a:lnTo>
                    <a:pt x="1416824" y="396557"/>
                  </a:lnTo>
                  <a:lnTo>
                    <a:pt x="1472590" y="392201"/>
                  </a:lnTo>
                  <a:lnTo>
                    <a:pt x="1534883" y="385457"/>
                  </a:lnTo>
                  <a:lnTo>
                    <a:pt x="1590192" y="382701"/>
                  </a:lnTo>
                  <a:lnTo>
                    <a:pt x="1634045" y="400354"/>
                  </a:lnTo>
                  <a:lnTo>
                    <a:pt x="1640217" y="443623"/>
                  </a:lnTo>
                  <a:lnTo>
                    <a:pt x="1636344" y="471373"/>
                  </a:lnTo>
                  <a:lnTo>
                    <a:pt x="1627111" y="504215"/>
                  </a:lnTo>
                  <a:lnTo>
                    <a:pt x="1618246" y="535101"/>
                  </a:lnTo>
                  <a:lnTo>
                    <a:pt x="1615452" y="556971"/>
                  </a:lnTo>
                  <a:lnTo>
                    <a:pt x="1616405" y="564591"/>
                  </a:lnTo>
                  <a:lnTo>
                    <a:pt x="1619262" y="568401"/>
                  </a:lnTo>
                  <a:lnTo>
                    <a:pt x="1621167" y="570306"/>
                  </a:lnTo>
                  <a:lnTo>
                    <a:pt x="1623072" y="572211"/>
                  </a:lnTo>
                  <a:lnTo>
                    <a:pt x="1623250" y="572350"/>
                  </a:lnTo>
                  <a:lnTo>
                    <a:pt x="1625269" y="574332"/>
                  </a:lnTo>
                  <a:lnTo>
                    <a:pt x="1626717" y="575132"/>
                  </a:lnTo>
                  <a:lnTo>
                    <a:pt x="1627835" y="576021"/>
                  </a:lnTo>
                  <a:lnTo>
                    <a:pt x="1629130" y="576453"/>
                  </a:lnTo>
                  <a:lnTo>
                    <a:pt x="1631162" y="577557"/>
                  </a:lnTo>
                  <a:lnTo>
                    <a:pt x="1637766" y="579539"/>
                  </a:lnTo>
                  <a:lnTo>
                    <a:pt x="1638515" y="579577"/>
                  </a:lnTo>
                  <a:lnTo>
                    <a:pt x="1639265" y="579831"/>
                  </a:lnTo>
                  <a:lnTo>
                    <a:pt x="1640408" y="579666"/>
                  </a:lnTo>
                  <a:lnTo>
                    <a:pt x="1644027" y="579831"/>
                  </a:lnTo>
                  <a:lnTo>
                    <a:pt x="1646275" y="578815"/>
                  </a:lnTo>
                  <a:lnTo>
                    <a:pt x="1651647" y="577926"/>
                  </a:lnTo>
                  <a:lnTo>
                    <a:pt x="1657362" y="575068"/>
                  </a:lnTo>
                  <a:lnTo>
                    <a:pt x="1660220" y="570306"/>
                  </a:lnTo>
                  <a:lnTo>
                    <a:pt x="1663522" y="565658"/>
                  </a:lnTo>
                  <a:lnTo>
                    <a:pt x="1665935" y="559587"/>
                  </a:lnTo>
                  <a:lnTo>
                    <a:pt x="1665973" y="559282"/>
                  </a:lnTo>
                  <a:lnTo>
                    <a:pt x="1666887" y="557923"/>
                  </a:lnTo>
                  <a:lnTo>
                    <a:pt x="1675409" y="534492"/>
                  </a:lnTo>
                  <a:lnTo>
                    <a:pt x="1676895" y="527443"/>
                  </a:lnTo>
                  <a:lnTo>
                    <a:pt x="1682242" y="501954"/>
                  </a:lnTo>
                  <a:lnTo>
                    <a:pt x="1687106" y="467639"/>
                  </a:lnTo>
                  <a:lnTo>
                    <a:pt x="1689747" y="438861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910597" y="3011090"/>
            <a:ext cx="33762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Calculated</a:t>
            </a:r>
            <a:r>
              <a:rPr sz="1600" b="1" spc="-20" dirty="0">
                <a:latin typeface="Comic Sans MS"/>
                <a:cs typeface="Comic Sans MS"/>
              </a:rPr>
              <a:t> </a:t>
            </a:r>
            <a:r>
              <a:rPr sz="1600" b="1" spc="-5" dirty="0">
                <a:latin typeface="Comic Sans MS"/>
                <a:cs typeface="Comic Sans MS"/>
              </a:rPr>
              <a:t>columns</a:t>
            </a:r>
            <a:r>
              <a:rPr sz="1600" b="1" spc="-15" dirty="0">
                <a:latin typeface="Comic Sans MS"/>
                <a:cs typeface="Comic Sans MS"/>
              </a:rPr>
              <a:t> </a:t>
            </a:r>
            <a:r>
              <a:rPr sz="1600" b="1" spc="-5" dirty="0">
                <a:latin typeface="Comic Sans MS"/>
                <a:cs typeface="Comic Sans MS"/>
              </a:rPr>
              <a:t>“live”</a:t>
            </a:r>
            <a:r>
              <a:rPr sz="1600" b="1" spc="-15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in</a:t>
            </a:r>
            <a:r>
              <a:rPr sz="1600" b="1" spc="-20" dirty="0">
                <a:latin typeface="Comic Sans MS"/>
                <a:cs typeface="Comic Sans MS"/>
              </a:rPr>
              <a:t> </a:t>
            </a:r>
            <a:r>
              <a:rPr sz="1600" b="1" spc="-5" dirty="0">
                <a:latin typeface="Comic Sans MS"/>
                <a:cs typeface="Comic Sans MS"/>
              </a:rPr>
              <a:t>tables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7503" y="2437830"/>
            <a:ext cx="1695449" cy="31146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533428" y="187365"/>
            <a:ext cx="3281045" cy="532765"/>
          </a:xfrm>
          <a:custGeom>
            <a:avLst/>
            <a:gdLst/>
            <a:ahLst/>
            <a:cxnLst/>
            <a:rect l="l" t="t" r="r" b="b"/>
            <a:pathLst>
              <a:path w="3281045" h="532765">
                <a:moveTo>
                  <a:pt x="3014629" y="532634"/>
                </a:moveTo>
                <a:lnTo>
                  <a:pt x="266315" y="532634"/>
                </a:lnTo>
                <a:lnTo>
                  <a:pt x="214118" y="527470"/>
                </a:lnTo>
                <a:lnTo>
                  <a:pt x="164402" y="512362"/>
                </a:lnTo>
                <a:lnTo>
                  <a:pt x="118564" y="487890"/>
                </a:lnTo>
                <a:lnTo>
                  <a:pt x="78002" y="454632"/>
                </a:lnTo>
                <a:lnTo>
                  <a:pt x="44744" y="414070"/>
                </a:lnTo>
                <a:lnTo>
                  <a:pt x="20272" y="368232"/>
                </a:lnTo>
                <a:lnTo>
                  <a:pt x="5164" y="318515"/>
                </a:lnTo>
                <a:lnTo>
                  <a:pt x="0" y="266317"/>
                </a:lnTo>
                <a:lnTo>
                  <a:pt x="5164" y="214118"/>
                </a:lnTo>
                <a:lnTo>
                  <a:pt x="20272" y="164402"/>
                </a:lnTo>
                <a:lnTo>
                  <a:pt x="44744" y="118564"/>
                </a:lnTo>
                <a:lnTo>
                  <a:pt x="78002" y="78002"/>
                </a:lnTo>
                <a:lnTo>
                  <a:pt x="118564" y="44744"/>
                </a:lnTo>
                <a:lnTo>
                  <a:pt x="164402" y="20272"/>
                </a:lnTo>
                <a:lnTo>
                  <a:pt x="214118" y="5164"/>
                </a:lnTo>
                <a:lnTo>
                  <a:pt x="266317" y="0"/>
                </a:lnTo>
                <a:lnTo>
                  <a:pt x="3014627" y="0"/>
                </a:lnTo>
                <a:lnTo>
                  <a:pt x="3066826" y="5164"/>
                </a:lnTo>
                <a:lnTo>
                  <a:pt x="3116542" y="20272"/>
                </a:lnTo>
                <a:lnTo>
                  <a:pt x="3162380" y="44744"/>
                </a:lnTo>
                <a:lnTo>
                  <a:pt x="3202942" y="78002"/>
                </a:lnTo>
                <a:lnTo>
                  <a:pt x="3236200" y="118564"/>
                </a:lnTo>
                <a:lnTo>
                  <a:pt x="3260672" y="164402"/>
                </a:lnTo>
                <a:lnTo>
                  <a:pt x="3275780" y="214118"/>
                </a:lnTo>
                <a:lnTo>
                  <a:pt x="3280944" y="266317"/>
                </a:lnTo>
                <a:lnTo>
                  <a:pt x="3275780" y="318515"/>
                </a:lnTo>
                <a:lnTo>
                  <a:pt x="3260672" y="368232"/>
                </a:lnTo>
                <a:lnTo>
                  <a:pt x="3236200" y="414070"/>
                </a:lnTo>
                <a:lnTo>
                  <a:pt x="3202942" y="454632"/>
                </a:lnTo>
                <a:lnTo>
                  <a:pt x="3162380" y="487890"/>
                </a:lnTo>
                <a:lnTo>
                  <a:pt x="3116542" y="512362"/>
                </a:lnTo>
                <a:lnTo>
                  <a:pt x="3066826" y="527470"/>
                </a:lnTo>
                <a:lnTo>
                  <a:pt x="3014629" y="5326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30117" y="273725"/>
            <a:ext cx="308737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TIP:</a:t>
            </a:r>
            <a:r>
              <a:rPr sz="2150" u="heavy" spc="-3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MEASURE</a:t>
            </a:r>
            <a:r>
              <a:rPr sz="2150" u="heavy" spc="-3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TABLE</a:t>
            </a:r>
            <a:endParaRPr sz="2150"/>
          </a:p>
        </p:txBody>
      </p:sp>
      <p:sp>
        <p:nvSpPr>
          <p:cNvPr id="5" name="object 5"/>
          <p:cNvSpPr/>
          <p:nvPr/>
        </p:nvSpPr>
        <p:spPr>
          <a:xfrm>
            <a:off x="406727" y="885465"/>
            <a:ext cx="6116320" cy="1438275"/>
          </a:xfrm>
          <a:custGeom>
            <a:avLst/>
            <a:gdLst/>
            <a:ahLst/>
            <a:cxnLst/>
            <a:rect l="l" t="t" r="r" b="b"/>
            <a:pathLst>
              <a:path w="6116320" h="1438275">
                <a:moveTo>
                  <a:pt x="5782802" y="1438065"/>
                </a:moveTo>
                <a:lnTo>
                  <a:pt x="333374" y="1438065"/>
                </a:lnTo>
                <a:lnTo>
                  <a:pt x="284111" y="1434450"/>
                </a:lnTo>
                <a:lnTo>
                  <a:pt x="237091" y="1423950"/>
                </a:lnTo>
                <a:lnTo>
                  <a:pt x="192832" y="1407080"/>
                </a:lnTo>
                <a:lnTo>
                  <a:pt x="151848" y="1384356"/>
                </a:lnTo>
                <a:lnTo>
                  <a:pt x="114656" y="1356293"/>
                </a:lnTo>
                <a:lnTo>
                  <a:pt x="81771" y="1323408"/>
                </a:lnTo>
                <a:lnTo>
                  <a:pt x="53708" y="1286216"/>
                </a:lnTo>
                <a:lnTo>
                  <a:pt x="30984" y="1245232"/>
                </a:lnTo>
                <a:lnTo>
                  <a:pt x="14114" y="1200973"/>
                </a:lnTo>
                <a:lnTo>
                  <a:pt x="3614" y="1153953"/>
                </a:lnTo>
                <a:lnTo>
                  <a:pt x="0" y="1104690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3" y="0"/>
                </a:lnTo>
                <a:lnTo>
                  <a:pt x="5782804" y="0"/>
                </a:lnTo>
                <a:lnTo>
                  <a:pt x="5832066" y="3614"/>
                </a:lnTo>
                <a:lnTo>
                  <a:pt x="5879085" y="14114"/>
                </a:lnTo>
                <a:lnTo>
                  <a:pt x="5923345" y="30984"/>
                </a:lnTo>
                <a:lnTo>
                  <a:pt x="5964329" y="53708"/>
                </a:lnTo>
                <a:lnTo>
                  <a:pt x="6001521" y="81771"/>
                </a:lnTo>
                <a:lnTo>
                  <a:pt x="6034406" y="114656"/>
                </a:lnTo>
                <a:lnTo>
                  <a:pt x="6062469" y="151848"/>
                </a:lnTo>
                <a:lnTo>
                  <a:pt x="6085193" y="192832"/>
                </a:lnTo>
                <a:lnTo>
                  <a:pt x="6102063" y="237091"/>
                </a:lnTo>
                <a:lnTo>
                  <a:pt x="6112563" y="284111"/>
                </a:lnTo>
                <a:lnTo>
                  <a:pt x="6116178" y="333374"/>
                </a:lnTo>
                <a:lnTo>
                  <a:pt x="6116178" y="1104690"/>
                </a:lnTo>
                <a:lnTo>
                  <a:pt x="6112563" y="1153953"/>
                </a:lnTo>
                <a:lnTo>
                  <a:pt x="6102063" y="1200973"/>
                </a:lnTo>
                <a:lnTo>
                  <a:pt x="6085193" y="1245232"/>
                </a:lnTo>
                <a:lnTo>
                  <a:pt x="6062469" y="1286216"/>
                </a:lnTo>
                <a:lnTo>
                  <a:pt x="6034406" y="1323408"/>
                </a:lnTo>
                <a:lnTo>
                  <a:pt x="6001521" y="1356293"/>
                </a:lnTo>
                <a:lnTo>
                  <a:pt x="5964329" y="1384356"/>
                </a:lnTo>
                <a:lnTo>
                  <a:pt x="5923345" y="1407080"/>
                </a:lnTo>
                <a:lnTo>
                  <a:pt x="5879085" y="1423950"/>
                </a:lnTo>
                <a:lnTo>
                  <a:pt x="5832066" y="1434450"/>
                </a:lnTo>
                <a:lnTo>
                  <a:pt x="5782802" y="14380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85281" y="1332945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1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8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7"/>
                </a:lnTo>
                <a:lnTo>
                  <a:pt x="48417" y="197134"/>
                </a:lnTo>
                <a:lnTo>
                  <a:pt x="74039" y="161269"/>
                </a:lnTo>
                <a:lnTo>
                  <a:pt x="104294" y="127690"/>
                </a:lnTo>
                <a:lnTo>
                  <a:pt x="138794" y="96911"/>
                </a:lnTo>
                <a:lnTo>
                  <a:pt x="177152" y="69451"/>
                </a:lnTo>
                <a:lnTo>
                  <a:pt x="218982" y="45826"/>
                </a:lnTo>
                <a:lnTo>
                  <a:pt x="263896" y="26551"/>
                </a:lnTo>
                <a:lnTo>
                  <a:pt x="311506" y="12144"/>
                </a:lnTo>
                <a:lnTo>
                  <a:pt x="361427" y="3122"/>
                </a:lnTo>
                <a:lnTo>
                  <a:pt x="413264" y="0"/>
                </a:lnTo>
                <a:lnTo>
                  <a:pt x="776142" y="0"/>
                </a:lnTo>
                <a:lnTo>
                  <a:pt x="827983" y="3122"/>
                </a:lnTo>
                <a:lnTo>
                  <a:pt x="877908" y="12144"/>
                </a:lnTo>
                <a:lnTo>
                  <a:pt x="925523" y="26551"/>
                </a:lnTo>
                <a:lnTo>
                  <a:pt x="970442" y="45826"/>
                </a:lnTo>
                <a:lnTo>
                  <a:pt x="1012276" y="69451"/>
                </a:lnTo>
                <a:lnTo>
                  <a:pt x="1050638" y="96911"/>
                </a:lnTo>
                <a:lnTo>
                  <a:pt x="1085142" y="127690"/>
                </a:lnTo>
                <a:lnTo>
                  <a:pt x="1115400" y="161269"/>
                </a:lnTo>
                <a:lnTo>
                  <a:pt x="1141024" y="197134"/>
                </a:lnTo>
                <a:lnTo>
                  <a:pt x="1161627" y="234767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19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79"/>
                </a:lnTo>
                <a:lnTo>
                  <a:pt x="1085135" y="585493"/>
                </a:lnTo>
                <a:lnTo>
                  <a:pt x="1050633" y="616748"/>
                </a:lnTo>
                <a:lnTo>
                  <a:pt x="1012271" y="644549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5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63378" y="1414105"/>
            <a:ext cx="833119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" marR="5080" indent="-103505">
              <a:lnSpc>
                <a:spcPct val="112100"/>
              </a:lnSpc>
              <a:spcBef>
                <a:spcPts val="100"/>
              </a:spcBef>
            </a:pPr>
            <a:r>
              <a:rPr sz="1450" b="1" spc="-10" dirty="0">
                <a:latin typeface="Comic Sans MS"/>
                <a:cs typeface="Comic Sans MS"/>
              </a:rPr>
              <a:t>Have</a:t>
            </a:r>
            <a:r>
              <a:rPr sz="1450" b="1" spc="-7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you </a:t>
            </a:r>
            <a:r>
              <a:rPr sz="1450" b="1" spc="-61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got</a:t>
            </a:r>
            <a:r>
              <a:rPr sz="1450" b="1" spc="-40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it?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646310"/>
            <a:ext cx="2732405" cy="1654810"/>
          </a:xfrm>
          <a:custGeom>
            <a:avLst/>
            <a:gdLst/>
            <a:ahLst/>
            <a:cxnLst/>
            <a:rect l="l" t="t" r="r" b="b"/>
            <a:pathLst>
              <a:path w="2732405" h="1654810">
                <a:moveTo>
                  <a:pt x="2400431" y="1654489"/>
                </a:moveTo>
                <a:lnTo>
                  <a:pt x="325469" y="1654489"/>
                </a:lnTo>
                <a:lnTo>
                  <a:pt x="276211" y="1650875"/>
                </a:lnTo>
                <a:lnTo>
                  <a:pt x="229192" y="1640375"/>
                </a:lnTo>
                <a:lnTo>
                  <a:pt x="184932" y="1623505"/>
                </a:lnTo>
                <a:lnTo>
                  <a:pt x="143949" y="1600781"/>
                </a:lnTo>
                <a:lnTo>
                  <a:pt x="106756" y="1572718"/>
                </a:lnTo>
                <a:lnTo>
                  <a:pt x="73871" y="1539833"/>
                </a:lnTo>
                <a:lnTo>
                  <a:pt x="45809" y="1502641"/>
                </a:lnTo>
                <a:lnTo>
                  <a:pt x="23085" y="1461657"/>
                </a:lnTo>
                <a:lnTo>
                  <a:pt x="6215" y="1417397"/>
                </a:lnTo>
                <a:lnTo>
                  <a:pt x="0" y="1389566"/>
                </a:lnTo>
                <a:lnTo>
                  <a:pt x="0" y="264923"/>
                </a:lnTo>
                <a:lnTo>
                  <a:pt x="23085" y="192832"/>
                </a:lnTo>
                <a:lnTo>
                  <a:pt x="45809" y="151848"/>
                </a:lnTo>
                <a:lnTo>
                  <a:pt x="73871" y="114656"/>
                </a:lnTo>
                <a:lnTo>
                  <a:pt x="106756" y="81771"/>
                </a:lnTo>
                <a:lnTo>
                  <a:pt x="143949" y="53708"/>
                </a:lnTo>
                <a:lnTo>
                  <a:pt x="184932" y="30984"/>
                </a:lnTo>
                <a:lnTo>
                  <a:pt x="229192" y="14114"/>
                </a:lnTo>
                <a:lnTo>
                  <a:pt x="276211" y="3614"/>
                </a:lnTo>
                <a:lnTo>
                  <a:pt x="325475" y="0"/>
                </a:lnTo>
                <a:lnTo>
                  <a:pt x="2400425" y="0"/>
                </a:lnTo>
                <a:lnTo>
                  <a:pt x="2449688" y="3614"/>
                </a:lnTo>
                <a:lnTo>
                  <a:pt x="2496708" y="14114"/>
                </a:lnTo>
                <a:lnTo>
                  <a:pt x="2540967" y="30984"/>
                </a:lnTo>
                <a:lnTo>
                  <a:pt x="2581951" y="53708"/>
                </a:lnTo>
                <a:lnTo>
                  <a:pt x="2619143" y="81771"/>
                </a:lnTo>
                <a:lnTo>
                  <a:pt x="2652028" y="114656"/>
                </a:lnTo>
                <a:lnTo>
                  <a:pt x="2680091" y="151848"/>
                </a:lnTo>
                <a:lnTo>
                  <a:pt x="2702815" y="192832"/>
                </a:lnTo>
                <a:lnTo>
                  <a:pt x="2719685" y="237091"/>
                </a:lnTo>
                <a:lnTo>
                  <a:pt x="2730185" y="284111"/>
                </a:lnTo>
                <a:lnTo>
                  <a:pt x="2732349" y="313602"/>
                </a:lnTo>
                <a:lnTo>
                  <a:pt x="2732349" y="1340887"/>
                </a:lnTo>
                <a:lnTo>
                  <a:pt x="2719685" y="1417397"/>
                </a:lnTo>
                <a:lnTo>
                  <a:pt x="2702815" y="1461657"/>
                </a:lnTo>
                <a:lnTo>
                  <a:pt x="2680091" y="1502641"/>
                </a:lnTo>
                <a:lnTo>
                  <a:pt x="2652028" y="1539833"/>
                </a:lnTo>
                <a:lnTo>
                  <a:pt x="2619143" y="1572718"/>
                </a:lnTo>
                <a:lnTo>
                  <a:pt x="2581951" y="1600781"/>
                </a:lnTo>
                <a:lnTo>
                  <a:pt x="2540967" y="1623505"/>
                </a:lnTo>
                <a:lnTo>
                  <a:pt x="2496708" y="1640375"/>
                </a:lnTo>
                <a:lnTo>
                  <a:pt x="2449688" y="1650875"/>
                </a:lnTo>
                <a:lnTo>
                  <a:pt x="2400431" y="16544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600378" y="2437830"/>
            <a:ext cx="2895600" cy="1109345"/>
            <a:chOff x="1600378" y="2437830"/>
            <a:chExt cx="2895600" cy="110934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378" y="2437830"/>
              <a:ext cx="2895599" cy="7619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531019" y="3054794"/>
              <a:ext cx="294640" cy="492759"/>
            </a:xfrm>
            <a:custGeom>
              <a:avLst/>
              <a:gdLst/>
              <a:ahLst/>
              <a:cxnLst/>
              <a:rect l="l" t="t" r="r" b="b"/>
              <a:pathLst>
                <a:path w="294639" h="492760">
                  <a:moveTo>
                    <a:pt x="294525" y="294436"/>
                  </a:moveTo>
                  <a:lnTo>
                    <a:pt x="294093" y="287299"/>
                  </a:lnTo>
                  <a:lnTo>
                    <a:pt x="292061" y="280504"/>
                  </a:lnTo>
                  <a:lnTo>
                    <a:pt x="288493" y="275145"/>
                  </a:lnTo>
                  <a:lnTo>
                    <a:pt x="282473" y="271399"/>
                  </a:lnTo>
                  <a:lnTo>
                    <a:pt x="278968" y="268478"/>
                  </a:lnTo>
                  <a:lnTo>
                    <a:pt x="274637" y="267119"/>
                  </a:lnTo>
                  <a:lnTo>
                    <a:pt x="273075" y="266623"/>
                  </a:lnTo>
                  <a:lnTo>
                    <a:pt x="266115" y="266458"/>
                  </a:lnTo>
                  <a:lnTo>
                    <a:pt x="259156" y="267550"/>
                  </a:lnTo>
                  <a:lnTo>
                    <a:pt x="256336" y="268452"/>
                  </a:lnTo>
                  <a:lnTo>
                    <a:pt x="256108" y="268478"/>
                  </a:lnTo>
                  <a:lnTo>
                    <a:pt x="255943" y="268579"/>
                  </a:lnTo>
                  <a:lnTo>
                    <a:pt x="253250" y="269430"/>
                  </a:lnTo>
                  <a:lnTo>
                    <a:pt x="248488" y="272288"/>
                  </a:lnTo>
                  <a:lnTo>
                    <a:pt x="247967" y="272821"/>
                  </a:lnTo>
                  <a:lnTo>
                    <a:pt x="245008" y="274396"/>
                  </a:lnTo>
                  <a:lnTo>
                    <a:pt x="241960" y="277279"/>
                  </a:lnTo>
                  <a:lnTo>
                    <a:pt x="241960" y="302590"/>
                  </a:lnTo>
                  <a:lnTo>
                    <a:pt x="240753" y="295630"/>
                  </a:lnTo>
                  <a:lnTo>
                    <a:pt x="240804" y="288671"/>
                  </a:lnTo>
                  <a:lnTo>
                    <a:pt x="240906" y="296506"/>
                  </a:lnTo>
                  <a:lnTo>
                    <a:pt x="241960" y="302590"/>
                  </a:lnTo>
                  <a:lnTo>
                    <a:pt x="241960" y="277279"/>
                  </a:lnTo>
                  <a:lnTo>
                    <a:pt x="233730" y="285038"/>
                  </a:lnTo>
                  <a:lnTo>
                    <a:pt x="206895" y="330276"/>
                  </a:lnTo>
                  <a:lnTo>
                    <a:pt x="197993" y="371906"/>
                  </a:lnTo>
                  <a:lnTo>
                    <a:pt x="192290" y="390410"/>
                  </a:lnTo>
                  <a:lnTo>
                    <a:pt x="184670" y="402158"/>
                  </a:lnTo>
                  <a:lnTo>
                    <a:pt x="165620" y="401599"/>
                  </a:lnTo>
                  <a:lnTo>
                    <a:pt x="165227" y="401345"/>
                  </a:lnTo>
                  <a:lnTo>
                    <a:pt x="165265" y="398983"/>
                  </a:lnTo>
                  <a:lnTo>
                    <a:pt x="165747" y="368973"/>
                  </a:lnTo>
                  <a:lnTo>
                    <a:pt x="165138" y="324408"/>
                  </a:lnTo>
                  <a:lnTo>
                    <a:pt x="166585" y="281825"/>
                  </a:lnTo>
                  <a:lnTo>
                    <a:pt x="177342" y="205892"/>
                  </a:lnTo>
                  <a:lnTo>
                    <a:pt x="187972" y="158102"/>
                  </a:lnTo>
                  <a:lnTo>
                    <a:pt x="204190" y="101434"/>
                  </a:lnTo>
                  <a:lnTo>
                    <a:pt x="227545" y="34175"/>
                  </a:lnTo>
                  <a:lnTo>
                    <a:pt x="227126" y="30213"/>
                  </a:lnTo>
                  <a:lnTo>
                    <a:pt x="200875" y="0"/>
                  </a:lnTo>
                  <a:lnTo>
                    <a:pt x="190423" y="1409"/>
                  </a:lnTo>
                  <a:lnTo>
                    <a:pt x="156578" y="52031"/>
                  </a:lnTo>
                  <a:lnTo>
                    <a:pt x="138010" y="119900"/>
                  </a:lnTo>
                  <a:lnTo>
                    <a:pt x="128181" y="163499"/>
                  </a:lnTo>
                  <a:lnTo>
                    <a:pt x="120142" y="211569"/>
                  </a:lnTo>
                  <a:lnTo>
                    <a:pt x="113893" y="260007"/>
                  </a:lnTo>
                  <a:lnTo>
                    <a:pt x="109435" y="304685"/>
                  </a:lnTo>
                  <a:lnTo>
                    <a:pt x="105752" y="339001"/>
                  </a:lnTo>
                  <a:lnTo>
                    <a:pt x="104343" y="355561"/>
                  </a:lnTo>
                  <a:lnTo>
                    <a:pt x="49999" y="305104"/>
                  </a:lnTo>
                  <a:lnTo>
                    <a:pt x="46558" y="299923"/>
                  </a:lnTo>
                  <a:lnTo>
                    <a:pt x="41833" y="298665"/>
                  </a:lnTo>
                  <a:lnTo>
                    <a:pt x="36182" y="297472"/>
                  </a:lnTo>
                  <a:lnTo>
                    <a:pt x="35991" y="297383"/>
                  </a:lnTo>
                  <a:lnTo>
                    <a:pt x="26619" y="294335"/>
                  </a:lnTo>
                  <a:lnTo>
                    <a:pt x="18935" y="294195"/>
                  </a:lnTo>
                  <a:lnTo>
                    <a:pt x="15938" y="295643"/>
                  </a:lnTo>
                  <a:lnTo>
                    <a:pt x="9410" y="297065"/>
                  </a:lnTo>
                  <a:lnTo>
                    <a:pt x="4356" y="304203"/>
                  </a:lnTo>
                  <a:lnTo>
                    <a:pt x="3136" y="308152"/>
                  </a:lnTo>
                  <a:lnTo>
                    <a:pt x="1663" y="310540"/>
                  </a:lnTo>
                  <a:lnTo>
                    <a:pt x="0" y="317563"/>
                  </a:lnTo>
                  <a:lnTo>
                    <a:pt x="127" y="318973"/>
                  </a:lnTo>
                  <a:lnTo>
                    <a:pt x="635" y="321106"/>
                  </a:lnTo>
                  <a:lnTo>
                    <a:pt x="304" y="325996"/>
                  </a:lnTo>
                  <a:lnTo>
                    <a:pt x="2743" y="334213"/>
                  </a:lnTo>
                  <a:lnTo>
                    <a:pt x="8267" y="338670"/>
                  </a:lnTo>
                  <a:lnTo>
                    <a:pt x="11684" y="343966"/>
                  </a:lnTo>
                  <a:lnTo>
                    <a:pt x="63042" y="404812"/>
                  </a:lnTo>
                  <a:lnTo>
                    <a:pt x="95732" y="440410"/>
                  </a:lnTo>
                  <a:lnTo>
                    <a:pt x="129324" y="471728"/>
                  </a:lnTo>
                  <a:lnTo>
                    <a:pt x="169773" y="492213"/>
                  </a:lnTo>
                  <a:lnTo>
                    <a:pt x="180746" y="492201"/>
                  </a:lnTo>
                  <a:lnTo>
                    <a:pt x="214680" y="470535"/>
                  </a:lnTo>
                  <a:lnTo>
                    <a:pt x="235737" y="420611"/>
                  </a:lnTo>
                  <a:lnTo>
                    <a:pt x="240233" y="402158"/>
                  </a:lnTo>
                  <a:lnTo>
                    <a:pt x="244094" y="386359"/>
                  </a:lnTo>
                  <a:lnTo>
                    <a:pt x="263728" y="326593"/>
                  </a:lnTo>
                  <a:lnTo>
                    <a:pt x="276110" y="318973"/>
                  </a:lnTo>
                  <a:lnTo>
                    <a:pt x="283730" y="317068"/>
                  </a:lnTo>
                  <a:lnTo>
                    <a:pt x="291350" y="307543"/>
                  </a:lnTo>
                  <a:lnTo>
                    <a:pt x="293255" y="300863"/>
                  </a:lnTo>
                  <a:lnTo>
                    <a:pt x="293636" y="298945"/>
                  </a:lnTo>
                  <a:lnTo>
                    <a:pt x="294208" y="298005"/>
                  </a:lnTo>
                  <a:lnTo>
                    <a:pt x="294119" y="296506"/>
                  </a:lnTo>
                  <a:lnTo>
                    <a:pt x="293941" y="297383"/>
                  </a:lnTo>
                  <a:lnTo>
                    <a:pt x="293966" y="294246"/>
                  </a:lnTo>
                  <a:lnTo>
                    <a:pt x="294119" y="296506"/>
                  </a:lnTo>
                  <a:lnTo>
                    <a:pt x="294525" y="294436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050189" y="3600000"/>
            <a:ext cx="5079365" cy="3600450"/>
            <a:chOff x="3050189" y="3600000"/>
            <a:chExt cx="5079365" cy="360045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50189" y="3600000"/>
              <a:ext cx="3705224" cy="292417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159016" y="6254114"/>
              <a:ext cx="1404620" cy="183515"/>
            </a:xfrm>
            <a:custGeom>
              <a:avLst/>
              <a:gdLst/>
              <a:ahLst/>
              <a:cxnLst/>
              <a:rect l="l" t="t" r="r" b="b"/>
              <a:pathLst>
                <a:path w="1404620" h="183514">
                  <a:moveTo>
                    <a:pt x="2570" y="18176"/>
                  </a:moveTo>
                  <a:lnTo>
                    <a:pt x="27220" y="0"/>
                  </a:lnTo>
                  <a:lnTo>
                    <a:pt x="18916" y="2589"/>
                  </a:lnTo>
                  <a:lnTo>
                    <a:pt x="11504" y="7143"/>
                  </a:lnTo>
                  <a:lnTo>
                    <a:pt x="5521" y="13126"/>
                  </a:lnTo>
                  <a:lnTo>
                    <a:pt x="2570" y="18176"/>
                  </a:lnTo>
                  <a:close/>
                </a:path>
                <a:path w="1404620" h="183514">
                  <a:moveTo>
                    <a:pt x="155808" y="101917"/>
                  </a:moveTo>
                  <a:lnTo>
                    <a:pt x="81170" y="82986"/>
                  </a:lnTo>
                  <a:lnTo>
                    <a:pt x="29778" y="64351"/>
                  </a:lnTo>
                  <a:lnTo>
                    <a:pt x="1815" y="37311"/>
                  </a:lnTo>
                  <a:lnTo>
                    <a:pt x="686" y="28336"/>
                  </a:lnTo>
                  <a:lnTo>
                    <a:pt x="1845" y="20136"/>
                  </a:lnTo>
                  <a:lnTo>
                    <a:pt x="27220" y="0"/>
                  </a:lnTo>
                  <a:lnTo>
                    <a:pt x="46196" y="4494"/>
                  </a:lnTo>
                  <a:lnTo>
                    <a:pt x="70440" y="15954"/>
                  </a:lnTo>
                  <a:lnTo>
                    <a:pt x="95934" y="29200"/>
                  </a:lnTo>
                  <a:lnTo>
                    <a:pt x="118660" y="39052"/>
                  </a:lnTo>
                  <a:lnTo>
                    <a:pt x="135656" y="42326"/>
                  </a:lnTo>
                  <a:lnTo>
                    <a:pt x="152474" y="43814"/>
                  </a:lnTo>
                  <a:lnTo>
                    <a:pt x="156562" y="44428"/>
                  </a:lnTo>
                  <a:lnTo>
                    <a:pt x="180807" y="56582"/>
                  </a:lnTo>
                  <a:lnTo>
                    <a:pt x="182641" y="59635"/>
                  </a:lnTo>
                  <a:lnTo>
                    <a:pt x="185692" y="69889"/>
                  </a:lnTo>
                  <a:lnTo>
                    <a:pt x="186410" y="80009"/>
                  </a:lnTo>
                  <a:lnTo>
                    <a:pt x="184383" y="87629"/>
                  </a:lnTo>
                  <a:lnTo>
                    <a:pt x="178310" y="93478"/>
                  </a:lnTo>
                  <a:lnTo>
                    <a:pt x="168666" y="97988"/>
                  </a:lnTo>
                  <a:lnTo>
                    <a:pt x="159737" y="100890"/>
                  </a:lnTo>
                  <a:lnTo>
                    <a:pt x="155808" y="101917"/>
                  </a:lnTo>
                  <a:close/>
                </a:path>
                <a:path w="1404620" h="183514">
                  <a:moveTo>
                    <a:pt x="156562" y="44428"/>
                  </a:moveTo>
                  <a:lnTo>
                    <a:pt x="152474" y="43814"/>
                  </a:lnTo>
                  <a:lnTo>
                    <a:pt x="135656" y="42326"/>
                  </a:lnTo>
                  <a:lnTo>
                    <a:pt x="118660" y="39052"/>
                  </a:lnTo>
                  <a:lnTo>
                    <a:pt x="95934" y="29200"/>
                  </a:lnTo>
                  <a:lnTo>
                    <a:pt x="70440" y="15954"/>
                  </a:lnTo>
                  <a:lnTo>
                    <a:pt x="46196" y="4494"/>
                  </a:lnTo>
                  <a:lnTo>
                    <a:pt x="27220" y="0"/>
                  </a:lnTo>
                  <a:lnTo>
                    <a:pt x="43338" y="223"/>
                  </a:lnTo>
                  <a:lnTo>
                    <a:pt x="62582" y="5357"/>
                  </a:lnTo>
                  <a:lnTo>
                    <a:pt x="84147" y="13528"/>
                  </a:lnTo>
                  <a:lnTo>
                    <a:pt x="107230" y="22859"/>
                  </a:lnTo>
                  <a:lnTo>
                    <a:pt x="152132" y="42207"/>
                  </a:lnTo>
                  <a:lnTo>
                    <a:pt x="156562" y="44428"/>
                  </a:lnTo>
                  <a:close/>
                </a:path>
                <a:path w="1404620" h="183514">
                  <a:moveTo>
                    <a:pt x="51026" y="74745"/>
                  </a:moveTo>
                  <a:lnTo>
                    <a:pt x="8166" y="56189"/>
                  </a:lnTo>
                  <a:lnTo>
                    <a:pt x="0" y="28336"/>
                  </a:lnTo>
                  <a:lnTo>
                    <a:pt x="1503" y="20002"/>
                  </a:lnTo>
                  <a:lnTo>
                    <a:pt x="2570" y="18176"/>
                  </a:lnTo>
                  <a:lnTo>
                    <a:pt x="1845" y="20136"/>
                  </a:lnTo>
                  <a:lnTo>
                    <a:pt x="686" y="28336"/>
                  </a:lnTo>
                  <a:lnTo>
                    <a:pt x="766" y="29200"/>
                  </a:lnTo>
                  <a:lnTo>
                    <a:pt x="1815" y="37311"/>
                  </a:lnTo>
                  <a:lnTo>
                    <a:pt x="6265" y="45719"/>
                  </a:lnTo>
                  <a:lnTo>
                    <a:pt x="29778" y="64351"/>
                  </a:lnTo>
                  <a:lnTo>
                    <a:pt x="51026" y="74745"/>
                  </a:lnTo>
                  <a:close/>
                </a:path>
                <a:path w="1404620" h="183514">
                  <a:moveTo>
                    <a:pt x="180807" y="56582"/>
                  </a:moveTo>
                  <a:lnTo>
                    <a:pt x="156562" y="44428"/>
                  </a:lnTo>
                  <a:lnTo>
                    <a:pt x="167148" y="46017"/>
                  </a:lnTo>
                  <a:lnTo>
                    <a:pt x="177715" y="51434"/>
                  </a:lnTo>
                  <a:lnTo>
                    <a:pt x="180807" y="56582"/>
                  </a:lnTo>
                  <a:close/>
                </a:path>
                <a:path w="1404620" h="183514">
                  <a:moveTo>
                    <a:pt x="896767" y="139700"/>
                  </a:moveTo>
                  <a:lnTo>
                    <a:pt x="698996" y="139700"/>
                  </a:lnTo>
                  <a:lnTo>
                    <a:pt x="753211" y="137582"/>
                  </a:lnTo>
                  <a:lnTo>
                    <a:pt x="798745" y="132397"/>
                  </a:lnTo>
                  <a:lnTo>
                    <a:pt x="836399" y="121681"/>
                  </a:lnTo>
                  <a:lnTo>
                    <a:pt x="898133" y="92749"/>
                  </a:lnTo>
                  <a:lnTo>
                    <a:pt x="936858" y="80962"/>
                  </a:lnTo>
                  <a:lnTo>
                    <a:pt x="977443" y="74161"/>
                  </a:lnTo>
                  <a:lnTo>
                    <a:pt x="1027788" y="67901"/>
                  </a:lnTo>
                  <a:lnTo>
                    <a:pt x="1084601" y="62441"/>
                  </a:lnTo>
                  <a:lnTo>
                    <a:pt x="1144589" y="58039"/>
                  </a:lnTo>
                  <a:lnTo>
                    <a:pt x="1204459" y="54954"/>
                  </a:lnTo>
                  <a:lnTo>
                    <a:pt x="1260919" y="53445"/>
                  </a:lnTo>
                  <a:lnTo>
                    <a:pt x="1310677" y="53771"/>
                  </a:lnTo>
                  <a:lnTo>
                    <a:pt x="1350482" y="56197"/>
                  </a:lnTo>
                  <a:lnTo>
                    <a:pt x="1375446" y="60695"/>
                  </a:lnTo>
                  <a:lnTo>
                    <a:pt x="1369531" y="61793"/>
                  </a:lnTo>
                  <a:lnTo>
                    <a:pt x="1363072" y="64308"/>
                  </a:lnTo>
                  <a:lnTo>
                    <a:pt x="1350243" y="91439"/>
                  </a:lnTo>
                  <a:lnTo>
                    <a:pt x="1351195" y="97154"/>
                  </a:lnTo>
                  <a:lnTo>
                    <a:pt x="1376362" y="113779"/>
                  </a:lnTo>
                  <a:lnTo>
                    <a:pt x="1378605" y="113779"/>
                  </a:lnTo>
                  <a:lnTo>
                    <a:pt x="1376913" y="114299"/>
                  </a:lnTo>
                  <a:lnTo>
                    <a:pt x="1350419" y="118025"/>
                  </a:lnTo>
                  <a:lnTo>
                    <a:pt x="1309532" y="120041"/>
                  </a:lnTo>
                  <a:lnTo>
                    <a:pt x="1257850" y="120896"/>
                  </a:lnTo>
                  <a:lnTo>
                    <a:pt x="1074018" y="121990"/>
                  </a:lnTo>
                  <a:lnTo>
                    <a:pt x="1015139" y="123693"/>
                  </a:lnTo>
                  <a:lnTo>
                    <a:pt x="963457" y="126979"/>
                  </a:lnTo>
                  <a:lnTo>
                    <a:pt x="922570" y="132397"/>
                  </a:lnTo>
                  <a:lnTo>
                    <a:pt x="896767" y="139700"/>
                  </a:lnTo>
                  <a:close/>
                </a:path>
                <a:path w="1404620" h="183514">
                  <a:moveTo>
                    <a:pt x="278411" y="101917"/>
                  </a:moveTo>
                  <a:lnTo>
                    <a:pt x="155808" y="101917"/>
                  </a:lnTo>
                  <a:lnTo>
                    <a:pt x="159737" y="100890"/>
                  </a:lnTo>
                  <a:lnTo>
                    <a:pt x="168666" y="97988"/>
                  </a:lnTo>
                  <a:lnTo>
                    <a:pt x="178310" y="93478"/>
                  </a:lnTo>
                  <a:lnTo>
                    <a:pt x="184383" y="87629"/>
                  </a:lnTo>
                  <a:lnTo>
                    <a:pt x="186410" y="80009"/>
                  </a:lnTo>
                  <a:lnTo>
                    <a:pt x="185692" y="69889"/>
                  </a:lnTo>
                  <a:lnTo>
                    <a:pt x="182641" y="59635"/>
                  </a:lnTo>
                  <a:lnTo>
                    <a:pt x="180807" y="56582"/>
                  </a:lnTo>
                  <a:lnTo>
                    <a:pt x="204266" y="68341"/>
                  </a:lnTo>
                  <a:lnTo>
                    <a:pt x="257651" y="94118"/>
                  </a:lnTo>
                  <a:lnTo>
                    <a:pt x="278411" y="101917"/>
                  </a:lnTo>
                  <a:close/>
                </a:path>
                <a:path w="1404620" h="183514">
                  <a:moveTo>
                    <a:pt x="1390845" y="67020"/>
                  </a:moveTo>
                  <a:lnTo>
                    <a:pt x="1386824" y="64472"/>
                  </a:lnTo>
                  <a:lnTo>
                    <a:pt x="1376913" y="60959"/>
                  </a:lnTo>
                  <a:lnTo>
                    <a:pt x="1375446" y="60695"/>
                  </a:lnTo>
                  <a:lnTo>
                    <a:pt x="1376347" y="60528"/>
                  </a:lnTo>
                  <a:lnTo>
                    <a:pt x="1382628" y="60959"/>
                  </a:lnTo>
                  <a:lnTo>
                    <a:pt x="1388849" y="64963"/>
                  </a:lnTo>
                  <a:lnTo>
                    <a:pt x="1390845" y="67020"/>
                  </a:lnTo>
                  <a:close/>
                </a:path>
                <a:path w="1404620" h="183514">
                  <a:moveTo>
                    <a:pt x="1376362" y="113779"/>
                  </a:moveTo>
                  <a:lnTo>
                    <a:pt x="1350362" y="85710"/>
                  </a:lnTo>
                  <a:lnTo>
                    <a:pt x="1351909" y="79176"/>
                  </a:lnTo>
                  <a:lnTo>
                    <a:pt x="1375446" y="60695"/>
                  </a:lnTo>
                  <a:lnTo>
                    <a:pt x="1376913" y="60959"/>
                  </a:lnTo>
                  <a:lnTo>
                    <a:pt x="1404535" y="91439"/>
                  </a:lnTo>
                  <a:lnTo>
                    <a:pt x="1404015" y="93258"/>
                  </a:lnTo>
                  <a:lnTo>
                    <a:pt x="1401678" y="97154"/>
                  </a:lnTo>
                  <a:lnTo>
                    <a:pt x="1399773" y="100964"/>
                  </a:lnTo>
                  <a:lnTo>
                    <a:pt x="1398820" y="101917"/>
                  </a:lnTo>
                  <a:lnTo>
                    <a:pt x="1395645" y="105727"/>
                  </a:lnTo>
                  <a:lnTo>
                    <a:pt x="1392470" y="108584"/>
                  </a:lnTo>
                  <a:lnTo>
                    <a:pt x="1389295" y="110489"/>
                  </a:lnTo>
                  <a:lnTo>
                    <a:pt x="1379253" y="113579"/>
                  </a:lnTo>
                  <a:lnTo>
                    <a:pt x="1376362" y="113779"/>
                  </a:lnTo>
                  <a:close/>
                </a:path>
                <a:path w="1404620" h="183514">
                  <a:moveTo>
                    <a:pt x="1404535" y="91439"/>
                  </a:moveTo>
                  <a:lnTo>
                    <a:pt x="1403576" y="85710"/>
                  </a:lnTo>
                  <a:lnTo>
                    <a:pt x="1400576" y="79042"/>
                  </a:lnTo>
                  <a:lnTo>
                    <a:pt x="1395248" y="71556"/>
                  </a:lnTo>
                  <a:lnTo>
                    <a:pt x="1390845" y="67020"/>
                  </a:lnTo>
                  <a:lnTo>
                    <a:pt x="1394058" y="69056"/>
                  </a:lnTo>
                  <a:lnTo>
                    <a:pt x="1399147" y="74354"/>
                  </a:lnTo>
                  <a:lnTo>
                    <a:pt x="1402618" y="80009"/>
                  </a:lnTo>
                  <a:lnTo>
                    <a:pt x="1404530" y="85710"/>
                  </a:lnTo>
                  <a:lnTo>
                    <a:pt x="1404535" y="91439"/>
                  </a:lnTo>
                  <a:close/>
                </a:path>
                <a:path w="1404620" h="183514">
                  <a:moveTo>
                    <a:pt x="663594" y="183112"/>
                  </a:moveTo>
                  <a:lnTo>
                    <a:pt x="610150" y="182522"/>
                  </a:lnTo>
                  <a:lnTo>
                    <a:pt x="556527" y="180906"/>
                  </a:lnTo>
                  <a:lnTo>
                    <a:pt x="505137" y="178608"/>
                  </a:lnTo>
                  <a:lnTo>
                    <a:pt x="418698" y="173354"/>
                  </a:lnTo>
                  <a:lnTo>
                    <a:pt x="350118" y="167520"/>
                  </a:lnTo>
                  <a:lnTo>
                    <a:pt x="284395" y="155257"/>
                  </a:lnTo>
                  <a:lnTo>
                    <a:pt x="238658" y="142579"/>
                  </a:lnTo>
                  <a:lnTo>
                    <a:pt x="183289" y="125588"/>
                  </a:lnTo>
                  <a:lnTo>
                    <a:pt x="125328" y="105846"/>
                  </a:lnTo>
                  <a:lnTo>
                    <a:pt x="71811" y="84913"/>
                  </a:lnTo>
                  <a:lnTo>
                    <a:pt x="51026" y="74745"/>
                  </a:lnTo>
                  <a:lnTo>
                    <a:pt x="81170" y="82986"/>
                  </a:lnTo>
                  <a:lnTo>
                    <a:pt x="155808" y="101917"/>
                  </a:lnTo>
                  <a:lnTo>
                    <a:pt x="278411" y="101917"/>
                  </a:lnTo>
                  <a:lnTo>
                    <a:pt x="306303" y="112394"/>
                  </a:lnTo>
                  <a:lnTo>
                    <a:pt x="335443" y="119598"/>
                  </a:lnTo>
                  <a:lnTo>
                    <a:pt x="361548" y="123586"/>
                  </a:lnTo>
                  <a:lnTo>
                    <a:pt x="389081" y="125789"/>
                  </a:lnTo>
                  <a:lnTo>
                    <a:pt x="422508" y="127634"/>
                  </a:lnTo>
                  <a:lnTo>
                    <a:pt x="519924" y="134327"/>
                  </a:lnTo>
                  <a:lnTo>
                    <a:pt x="578787" y="137407"/>
                  </a:lnTo>
                  <a:lnTo>
                    <a:pt x="639666" y="139420"/>
                  </a:lnTo>
                  <a:lnTo>
                    <a:pt x="896767" y="139700"/>
                  </a:lnTo>
                  <a:lnTo>
                    <a:pt x="887551" y="142309"/>
                  </a:lnTo>
                  <a:lnTo>
                    <a:pt x="833229" y="166419"/>
                  </a:lnTo>
                  <a:lnTo>
                    <a:pt x="760303" y="179827"/>
                  </a:lnTo>
                  <a:lnTo>
                    <a:pt x="714449" y="182329"/>
                  </a:lnTo>
                  <a:lnTo>
                    <a:pt x="663594" y="183112"/>
                  </a:lnTo>
                  <a:close/>
                </a:path>
                <a:path w="1404620" h="183514">
                  <a:moveTo>
                    <a:pt x="1404015" y="93258"/>
                  </a:moveTo>
                  <a:lnTo>
                    <a:pt x="1404535" y="91439"/>
                  </a:lnTo>
                  <a:lnTo>
                    <a:pt x="1404535" y="92392"/>
                  </a:lnTo>
                  <a:lnTo>
                    <a:pt x="1404015" y="93258"/>
                  </a:lnTo>
                  <a:close/>
                </a:path>
                <a:path w="1404620" h="183514">
                  <a:moveTo>
                    <a:pt x="1399773" y="100964"/>
                  </a:moveTo>
                  <a:lnTo>
                    <a:pt x="1401678" y="97154"/>
                  </a:lnTo>
                  <a:lnTo>
                    <a:pt x="1404015" y="93258"/>
                  </a:lnTo>
                  <a:lnTo>
                    <a:pt x="1402630" y="98107"/>
                  </a:lnTo>
                  <a:lnTo>
                    <a:pt x="1399773" y="100964"/>
                  </a:lnTo>
                  <a:close/>
                </a:path>
                <a:path w="1404620" h="183514">
                  <a:moveTo>
                    <a:pt x="1395645" y="105727"/>
                  </a:moveTo>
                  <a:lnTo>
                    <a:pt x="1398820" y="101917"/>
                  </a:lnTo>
                  <a:lnTo>
                    <a:pt x="1399773" y="100964"/>
                  </a:lnTo>
                  <a:lnTo>
                    <a:pt x="1398820" y="102869"/>
                  </a:lnTo>
                  <a:lnTo>
                    <a:pt x="1395645" y="105727"/>
                  </a:lnTo>
                  <a:close/>
                </a:path>
                <a:path w="1404620" h="183514">
                  <a:moveTo>
                    <a:pt x="1392470" y="108584"/>
                  </a:moveTo>
                  <a:lnTo>
                    <a:pt x="1395645" y="105727"/>
                  </a:lnTo>
                  <a:lnTo>
                    <a:pt x="1394058" y="107632"/>
                  </a:lnTo>
                  <a:lnTo>
                    <a:pt x="1392470" y="108584"/>
                  </a:lnTo>
                  <a:close/>
                </a:path>
                <a:path w="1404620" h="183514">
                  <a:moveTo>
                    <a:pt x="1379253" y="113579"/>
                  </a:moveTo>
                  <a:lnTo>
                    <a:pt x="1389295" y="110489"/>
                  </a:lnTo>
                  <a:lnTo>
                    <a:pt x="1392470" y="108584"/>
                  </a:lnTo>
                  <a:lnTo>
                    <a:pt x="1389295" y="111442"/>
                  </a:lnTo>
                  <a:lnTo>
                    <a:pt x="1382628" y="113347"/>
                  </a:lnTo>
                  <a:lnTo>
                    <a:pt x="1379253" y="113579"/>
                  </a:lnTo>
                  <a:close/>
                </a:path>
                <a:path w="1404620" h="183514">
                  <a:moveTo>
                    <a:pt x="1378605" y="113779"/>
                  </a:moveTo>
                  <a:lnTo>
                    <a:pt x="1376362" y="113779"/>
                  </a:lnTo>
                  <a:lnTo>
                    <a:pt x="1379253" y="113579"/>
                  </a:lnTo>
                  <a:lnTo>
                    <a:pt x="1378605" y="113779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42823" y="6251063"/>
              <a:ext cx="196510" cy="23879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388387" y="6527978"/>
              <a:ext cx="2740660" cy="672465"/>
            </a:xfrm>
            <a:custGeom>
              <a:avLst/>
              <a:gdLst/>
              <a:ahLst/>
              <a:cxnLst/>
              <a:rect l="l" t="t" r="r" b="b"/>
              <a:pathLst>
                <a:path w="2740659" h="672465">
                  <a:moveTo>
                    <a:pt x="2408326" y="672021"/>
                  </a:moveTo>
                  <a:lnTo>
                    <a:pt x="333372" y="672021"/>
                  </a:lnTo>
                  <a:lnTo>
                    <a:pt x="284111" y="668406"/>
                  </a:lnTo>
                  <a:lnTo>
                    <a:pt x="237091" y="657906"/>
                  </a:lnTo>
                  <a:lnTo>
                    <a:pt x="192832" y="641036"/>
                  </a:lnTo>
                  <a:lnTo>
                    <a:pt x="151848" y="618312"/>
                  </a:lnTo>
                  <a:lnTo>
                    <a:pt x="114656" y="590250"/>
                  </a:lnTo>
                  <a:lnTo>
                    <a:pt x="81771" y="557364"/>
                  </a:lnTo>
                  <a:lnTo>
                    <a:pt x="53708" y="520172"/>
                  </a:lnTo>
                  <a:lnTo>
                    <a:pt x="30984" y="479188"/>
                  </a:lnTo>
                  <a:lnTo>
                    <a:pt x="14114" y="434929"/>
                  </a:lnTo>
                  <a:lnTo>
                    <a:pt x="3614" y="387910"/>
                  </a:lnTo>
                  <a:lnTo>
                    <a:pt x="0" y="338647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2408324" y="0"/>
                  </a:lnTo>
                  <a:lnTo>
                    <a:pt x="2457587" y="3614"/>
                  </a:lnTo>
                  <a:lnTo>
                    <a:pt x="2504607" y="14114"/>
                  </a:lnTo>
                  <a:lnTo>
                    <a:pt x="2548866" y="30984"/>
                  </a:lnTo>
                  <a:lnTo>
                    <a:pt x="2589850" y="53708"/>
                  </a:lnTo>
                  <a:lnTo>
                    <a:pt x="2627042" y="81771"/>
                  </a:lnTo>
                  <a:lnTo>
                    <a:pt x="2659928" y="114656"/>
                  </a:lnTo>
                  <a:lnTo>
                    <a:pt x="2687990" y="151848"/>
                  </a:lnTo>
                  <a:lnTo>
                    <a:pt x="2710714" y="192832"/>
                  </a:lnTo>
                  <a:lnTo>
                    <a:pt x="2727584" y="237091"/>
                  </a:lnTo>
                  <a:lnTo>
                    <a:pt x="2738084" y="284111"/>
                  </a:lnTo>
                  <a:lnTo>
                    <a:pt x="2740587" y="318218"/>
                  </a:lnTo>
                  <a:lnTo>
                    <a:pt x="2740587" y="353803"/>
                  </a:lnTo>
                  <a:lnTo>
                    <a:pt x="2727584" y="434929"/>
                  </a:lnTo>
                  <a:lnTo>
                    <a:pt x="2710714" y="479188"/>
                  </a:lnTo>
                  <a:lnTo>
                    <a:pt x="2687990" y="520172"/>
                  </a:lnTo>
                  <a:lnTo>
                    <a:pt x="2659928" y="557364"/>
                  </a:lnTo>
                  <a:lnTo>
                    <a:pt x="2627042" y="590250"/>
                  </a:lnTo>
                  <a:lnTo>
                    <a:pt x="2589850" y="618312"/>
                  </a:lnTo>
                  <a:lnTo>
                    <a:pt x="2548866" y="641036"/>
                  </a:lnTo>
                  <a:lnTo>
                    <a:pt x="2504607" y="657906"/>
                  </a:lnTo>
                  <a:lnTo>
                    <a:pt x="2457587" y="668406"/>
                  </a:lnTo>
                  <a:lnTo>
                    <a:pt x="2408326" y="6720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42579" y="930763"/>
            <a:ext cx="5844540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1755" algn="ctr">
              <a:lnSpc>
                <a:spcPct val="115100"/>
              </a:lnSpc>
              <a:spcBef>
                <a:spcPts val="100"/>
              </a:spcBef>
            </a:pPr>
            <a:r>
              <a:rPr sz="1900" spc="-5" dirty="0">
                <a:latin typeface="Comic Sans MS"/>
                <a:cs typeface="Comic Sans MS"/>
              </a:rPr>
              <a:t>It’s </a:t>
            </a:r>
            <a:r>
              <a:rPr sz="1900" dirty="0">
                <a:latin typeface="Comic Sans MS"/>
                <a:cs typeface="Comic Sans MS"/>
              </a:rPr>
              <a:t>a </a:t>
            </a:r>
            <a:r>
              <a:rPr sz="1900" spc="-5" dirty="0">
                <a:latin typeface="Comic Sans MS"/>
                <a:cs typeface="Comic Sans MS"/>
              </a:rPr>
              <a:t>common best practice to create </a:t>
            </a:r>
            <a:r>
              <a:rPr sz="1900" dirty="0">
                <a:latin typeface="Comic Sans MS"/>
                <a:cs typeface="Comic Sans MS"/>
              </a:rPr>
              <a:t>a </a:t>
            </a:r>
            <a:r>
              <a:rPr sz="1900" spc="-5" dirty="0">
                <a:latin typeface="Comic Sans MS"/>
                <a:cs typeface="Comic Sans MS"/>
              </a:rPr>
              <a:t>dedicated </a:t>
            </a:r>
            <a:r>
              <a:rPr sz="190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table to store your measures; this will help you stay </a:t>
            </a:r>
            <a:r>
              <a:rPr sz="1900" spc="-555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organized, find measures quickly, and allow you to </a:t>
            </a:r>
            <a:r>
              <a:rPr sz="190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group</a:t>
            </a:r>
            <a:r>
              <a:rPr sz="1900" spc="-1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related measures</a:t>
            </a:r>
            <a:r>
              <a:rPr sz="1900" spc="-1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into folders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298" y="3921604"/>
            <a:ext cx="245046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100"/>
              </a:lnSpc>
              <a:spcBef>
                <a:spcPts val="100"/>
              </a:spcBef>
            </a:pPr>
            <a:r>
              <a:rPr sz="1400" b="1" spc="-5" dirty="0">
                <a:latin typeface="Comic Sans MS"/>
                <a:cs typeface="Comic Sans MS"/>
              </a:rPr>
              <a:t>Option 1</a:t>
            </a:r>
            <a:r>
              <a:rPr sz="1400" spc="-5" dirty="0">
                <a:latin typeface="Comic Sans MS"/>
                <a:cs typeface="Comic Sans MS"/>
              </a:rPr>
              <a:t>:Enter Data into </a:t>
            </a:r>
            <a:r>
              <a:rPr sz="140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Power Query (loads the table </a:t>
            </a:r>
            <a:r>
              <a:rPr sz="1400" spc="-40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to the data model </a:t>
            </a:r>
            <a:r>
              <a:rPr sz="1400" dirty="0">
                <a:latin typeface="Comic Sans MS"/>
                <a:cs typeface="Comic Sans MS"/>
              </a:rPr>
              <a:t>– </a:t>
            </a:r>
            <a:r>
              <a:rPr sz="1400" spc="-5" dirty="0">
                <a:latin typeface="Comic Sans MS"/>
                <a:cs typeface="Comic Sans MS"/>
              </a:rPr>
              <a:t>table is </a:t>
            </a:r>
            <a:r>
              <a:rPr sz="140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visible</a:t>
            </a:r>
            <a:r>
              <a:rPr sz="1400" spc="-1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in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Power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Query)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-13429" y="2710283"/>
            <a:ext cx="1614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from</a:t>
            </a:r>
            <a:r>
              <a:rPr sz="1200" b="1" spc="-3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3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Report</a:t>
            </a:r>
            <a:r>
              <a:rPr sz="1200" b="1" spc="-3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view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50792" y="6644818"/>
            <a:ext cx="241681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" marR="5080" indent="-47625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Add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table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Name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and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click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OK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to </a:t>
            </a:r>
            <a:r>
              <a:rPr sz="1200" spc="-35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load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table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to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data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model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F0E989A6-737E-9788-2555-6738C302FFF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lang="en-IN"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7503" y="2437830"/>
            <a:ext cx="1695449" cy="31146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533428" y="187365"/>
            <a:ext cx="3281045" cy="532765"/>
          </a:xfrm>
          <a:custGeom>
            <a:avLst/>
            <a:gdLst/>
            <a:ahLst/>
            <a:cxnLst/>
            <a:rect l="l" t="t" r="r" b="b"/>
            <a:pathLst>
              <a:path w="3281045" h="532765">
                <a:moveTo>
                  <a:pt x="3014629" y="532634"/>
                </a:moveTo>
                <a:lnTo>
                  <a:pt x="266315" y="532634"/>
                </a:lnTo>
                <a:lnTo>
                  <a:pt x="214118" y="527470"/>
                </a:lnTo>
                <a:lnTo>
                  <a:pt x="164402" y="512362"/>
                </a:lnTo>
                <a:lnTo>
                  <a:pt x="118564" y="487890"/>
                </a:lnTo>
                <a:lnTo>
                  <a:pt x="78002" y="454632"/>
                </a:lnTo>
                <a:lnTo>
                  <a:pt x="44744" y="414070"/>
                </a:lnTo>
                <a:lnTo>
                  <a:pt x="20272" y="368232"/>
                </a:lnTo>
                <a:lnTo>
                  <a:pt x="5164" y="318515"/>
                </a:lnTo>
                <a:lnTo>
                  <a:pt x="0" y="266317"/>
                </a:lnTo>
                <a:lnTo>
                  <a:pt x="5164" y="214118"/>
                </a:lnTo>
                <a:lnTo>
                  <a:pt x="20272" y="164402"/>
                </a:lnTo>
                <a:lnTo>
                  <a:pt x="44744" y="118564"/>
                </a:lnTo>
                <a:lnTo>
                  <a:pt x="78002" y="78002"/>
                </a:lnTo>
                <a:lnTo>
                  <a:pt x="118564" y="44744"/>
                </a:lnTo>
                <a:lnTo>
                  <a:pt x="164402" y="20272"/>
                </a:lnTo>
                <a:lnTo>
                  <a:pt x="214118" y="5164"/>
                </a:lnTo>
                <a:lnTo>
                  <a:pt x="266317" y="0"/>
                </a:lnTo>
                <a:lnTo>
                  <a:pt x="3014627" y="0"/>
                </a:lnTo>
                <a:lnTo>
                  <a:pt x="3066826" y="5164"/>
                </a:lnTo>
                <a:lnTo>
                  <a:pt x="3116542" y="20272"/>
                </a:lnTo>
                <a:lnTo>
                  <a:pt x="3162380" y="44744"/>
                </a:lnTo>
                <a:lnTo>
                  <a:pt x="3202942" y="78002"/>
                </a:lnTo>
                <a:lnTo>
                  <a:pt x="3236200" y="118564"/>
                </a:lnTo>
                <a:lnTo>
                  <a:pt x="3260672" y="164402"/>
                </a:lnTo>
                <a:lnTo>
                  <a:pt x="3275780" y="214118"/>
                </a:lnTo>
                <a:lnTo>
                  <a:pt x="3280944" y="266317"/>
                </a:lnTo>
                <a:lnTo>
                  <a:pt x="3275780" y="318515"/>
                </a:lnTo>
                <a:lnTo>
                  <a:pt x="3260672" y="368232"/>
                </a:lnTo>
                <a:lnTo>
                  <a:pt x="3236200" y="414070"/>
                </a:lnTo>
                <a:lnTo>
                  <a:pt x="3202942" y="454632"/>
                </a:lnTo>
                <a:lnTo>
                  <a:pt x="3162380" y="487890"/>
                </a:lnTo>
                <a:lnTo>
                  <a:pt x="3116542" y="512362"/>
                </a:lnTo>
                <a:lnTo>
                  <a:pt x="3066826" y="527470"/>
                </a:lnTo>
                <a:lnTo>
                  <a:pt x="3014629" y="5326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30117" y="273725"/>
            <a:ext cx="308737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TIP:</a:t>
            </a:r>
            <a:r>
              <a:rPr sz="2150" u="heavy" spc="-3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MEASURE</a:t>
            </a:r>
            <a:r>
              <a:rPr sz="2150" u="heavy" spc="-3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TABLE</a:t>
            </a:r>
            <a:endParaRPr sz="2150"/>
          </a:p>
        </p:txBody>
      </p:sp>
      <p:sp>
        <p:nvSpPr>
          <p:cNvPr id="5" name="object 5"/>
          <p:cNvSpPr/>
          <p:nvPr/>
        </p:nvSpPr>
        <p:spPr>
          <a:xfrm>
            <a:off x="7685281" y="1332945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1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8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7"/>
                </a:lnTo>
                <a:lnTo>
                  <a:pt x="48417" y="197134"/>
                </a:lnTo>
                <a:lnTo>
                  <a:pt x="74039" y="161269"/>
                </a:lnTo>
                <a:lnTo>
                  <a:pt x="104294" y="127690"/>
                </a:lnTo>
                <a:lnTo>
                  <a:pt x="138794" y="96911"/>
                </a:lnTo>
                <a:lnTo>
                  <a:pt x="177152" y="69451"/>
                </a:lnTo>
                <a:lnTo>
                  <a:pt x="218982" y="45826"/>
                </a:lnTo>
                <a:lnTo>
                  <a:pt x="263896" y="26551"/>
                </a:lnTo>
                <a:lnTo>
                  <a:pt x="311506" y="12144"/>
                </a:lnTo>
                <a:lnTo>
                  <a:pt x="361427" y="3122"/>
                </a:lnTo>
                <a:lnTo>
                  <a:pt x="413264" y="0"/>
                </a:lnTo>
                <a:lnTo>
                  <a:pt x="776142" y="0"/>
                </a:lnTo>
                <a:lnTo>
                  <a:pt x="827983" y="3122"/>
                </a:lnTo>
                <a:lnTo>
                  <a:pt x="877908" y="12144"/>
                </a:lnTo>
                <a:lnTo>
                  <a:pt x="925523" y="26551"/>
                </a:lnTo>
                <a:lnTo>
                  <a:pt x="970442" y="45826"/>
                </a:lnTo>
                <a:lnTo>
                  <a:pt x="1012276" y="69451"/>
                </a:lnTo>
                <a:lnTo>
                  <a:pt x="1050638" y="96911"/>
                </a:lnTo>
                <a:lnTo>
                  <a:pt x="1085142" y="127690"/>
                </a:lnTo>
                <a:lnTo>
                  <a:pt x="1115400" y="161269"/>
                </a:lnTo>
                <a:lnTo>
                  <a:pt x="1141024" y="197134"/>
                </a:lnTo>
                <a:lnTo>
                  <a:pt x="1161627" y="234767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19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79"/>
                </a:lnTo>
                <a:lnTo>
                  <a:pt x="1085135" y="585493"/>
                </a:lnTo>
                <a:lnTo>
                  <a:pt x="1050633" y="616748"/>
                </a:lnTo>
                <a:lnTo>
                  <a:pt x="1012271" y="644549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5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63378" y="1414105"/>
            <a:ext cx="833119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" marR="5080" indent="-103505">
              <a:lnSpc>
                <a:spcPct val="112100"/>
              </a:lnSpc>
              <a:spcBef>
                <a:spcPts val="100"/>
              </a:spcBef>
            </a:pPr>
            <a:r>
              <a:rPr sz="1450" b="1" spc="-10" dirty="0">
                <a:latin typeface="Comic Sans MS"/>
                <a:cs typeface="Comic Sans MS"/>
              </a:rPr>
              <a:t>Have</a:t>
            </a:r>
            <a:r>
              <a:rPr sz="1450" b="1" spc="-7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you </a:t>
            </a:r>
            <a:r>
              <a:rPr sz="1450" b="1" spc="-61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got</a:t>
            </a:r>
            <a:r>
              <a:rPr sz="1450" b="1" spc="-40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it?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869" y="982519"/>
            <a:ext cx="5761355" cy="1298575"/>
          </a:xfrm>
          <a:custGeom>
            <a:avLst/>
            <a:gdLst/>
            <a:ahLst/>
            <a:cxnLst/>
            <a:rect l="l" t="t" r="r" b="b"/>
            <a:pathLst>
              <a:path w="5761355" h="1298575">
                <a:moveTo>
                  <a:pt x="5429133" y="1298260"/>
                </a:moveTo>
                <a:lnTo>
                  <a:pt x="333370" y="1298260"/>
                </a:lnTo>
                <a:lnTo>
                  <a:pt x="284111" y="1294646"/>
                </a:lnTo>
                <a:lnTo>
                  <a:pt x="237091" y="1284146"/>
                </a:lnTo>
                <a:lnTo>
                  <a:pt x="192832" y="1267276"/>
                </a:lnTo>
                <a:lnTo>
                  <a:pt x="151848" y="1244552"/>
                </a:lnTo>
                <a:lnTo>
                  <a:pt x="114656" y="1216489"/>
                </a:lnTo>
                <a:lnTo>
                  <a:pt x="81771" y="1183604"/>
                </a:lnTo>
                <a:lnTo>
                  <a:pt x="53708" y="1146412"/>
                </a:lnTo>
                <a:lnTo>
                  <a:pt x="30984" y="1105428"/>
                </a:lnTo>
                <a:lnTo>
                  <a:pt x="14114" y="1061169"/>
                </a:lnTo>
                <a:lnTo>
                  <a:pt x="3614" y="1014149"/>
                </a:lnTo>
                <a:lnTo>
                  <a:pt x="0" y="964886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5429129" y="0"/>
                </a:lnTo>
                <a:lnTo>
                  <a:pt x="5478393" y="3614"/>
                </a:lnTo>
                <a:lnTo>
                  <a:pt x="5525412" y="14114"/>
                </a:lnTo>
                <a:lnTo>
                  <a:pt x="5569671" y="30984"/>
                </a:lnTo>
                <a:lnTo>
                  <a:pt x="5610655" y="53708"/>
                </a:lnTo>
                <a:lnTo>
                  <a:pt x="5647847" y="81771"/>
                </a:lnTo>
                <a:lnTo>
                  <a:pt x="5680732" y="114656"/>
                </a:lnTo>
                <a:lnTo>
                  <a:pt x="5708795" y="151848"/>
                </a:lnTo>
                <a:lnTo>
                  <a:pt x="5731519" y="192832"/>
                </a:lnTo>
                <a:lnTo>
                  <a:pt x="5748389" y="237091"/>
                </a:lnTo>
                <a:lnTo>
                  <a:pt x="5758889" y="284111"/>
                </a:lnTo>
                <a:lnTo>
                  <a:pt x="5761033" y="313333"/>
                </a:lnTo>
                <a:lnTo>
                  <a:pt x="5761033" y="984927"/>
                </a:lnTo>
                <a:lnTo>
                  <a:pt x="5748389" y="1061169"/>
                </a:lnTo>
                <a:lnTo>
                  <a:pt x="5731519" y="1105428"/>
                </a:lnTo>
                <a:lnTo>
                  <a:pt x="5708795" y="1146412"/>
                </a:lnTo>
                <a:lnTo>
                  <a:pt x="5680732" y="1183604"/>
                </a:lnTo>
                <a:lnTo>
                  <a:pt x="5647847" y="1216489"/>
                </a:lnTo>
                <a:lnTo>
                  <a:pt x="5610655" y="1244552"/>
                </a:lnTo>
                <a:lnTo>
                  <a:pt x="5569671" y="1267276"/>
                </a:lnTo>
                <a:lnTo>
                  <a:pt x="5525412" y="1284146"/>
                </a:lnTo>
                <a:lnTo>
                  <a:pt x="5478393" y="1294646"/>
                </a:lnTo>
                <a:lnTo>
                  <a:pt x="5429133" y="1298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89118" y="4967007"/>
            <a:ext cx="4093210" cy="1040130"/>
          </a:xfrm>
          <a:custGeom>
            <a:avLst/>
            <a:gdLst/>
            <a:ahLst/>
            <a:cxnLst/>
            <a:rect l="l" t="t" r="r" b="b"/>
            <a:pathLst>
              <a:path w="4093210" h="1040129">
                <a:moveTo>
                  <a:pt x="3761456" y="1039538"/>
                </a:moveTo>
                <a:lnTo>
                  <a:pt x="333374" y="1039538"/>
                </a:lnTo>
                <a:lnTo>
                  <a:pt x="284111" y="1035924"/>
                </a:lnTo>
                <a:lnTo>
                  <a:pt x="237091" y="1025423"/>
                </a:lnTo>
                <a:lnTo>
                  <a:pt x="192832" y="1008553"/>
                </a:lnTo>
                <a:lnTo>
                  <a:pt x="151848" y="985829"/>
                </a:lnTo>
                <a:lnTo>
                  <a:pt x="114656" y="957767"/>
                </a:lnTo>
                <a:lnTo>
                  <a:pt x="81771" y="924882"/>
                </a:lnTo>
                <a:lnTo>
                  <a:pt x="53708" y="887689"/>
                </a:lnTo>
                <a:lnTo>
                  <a:pt x="30984" y="846706"/>
                </a:lnTo>
                <a:lnTo>
                  <a:pt x="14114" y="802446"/>
                </a:lnTo>
                <a:lnTo>
                  <a:pt x="3614" y="755427"/>
                </a:lnTo>
                <a:lnTo>
                  <a:pt x="0" y="706163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3761456" y="0"/>
                </a:lnTo>
                <a:lnTo>
                  <a:pt x="3810720" y="3614"/>
                </a:lnTo>
                <a:lnTo>
                  <a:pt x="3857739" y="14114"/>
                </a:lnTo>
                <a:lnTo>
                  <a:pt x="3901999" y="30984"/>
                </a:lnTo>
                <a:lnTo>
                  <a:pt x="3942982" y="53708"/>
                </a:lnTo>
                <a:lnTo>
                  <a:pt x="3980175" y="81771"/>
                </a:lnTo>
                <a:lnTo>
                  <a:pt x="4013060" y="114656"/>
                </a:lnTo>
                <a:lnTo>
                  <a:pt x="4041122" y="151848"/>
                </a:lnTo>
                <a:lnTo>
                  <a:pt x="4063846" y="192832"/>
                </a:lnTo>
                <a:lnTo>
                  <a:pt x="4080716" y="237091"/>
                </a:lnTo>
                <a:lnTo>
                  <a:pt x="4091216" y="284111"/>
                </a:lnTo>
                <a:lnTo>
                  <a:pt x="4093183" y="310917"/>
                </a:lnTo>
                <a:lnTo>
                  <a:pt x="4093183" y="728620"/>
                </a:lnTo>
                <a:lnTo>
                  <a:pt x="4080716" y="802446"/>
                </a:lnTo>
                <a:lnTo>
                  <a:pt x="4063846" y="846706"/>
                </a:lnTo>
                <a:lnTo>
                  <a:pt x="4041122" y="887689"/>
                </a:lnTo>
                <a:lnTo>
                  <a:pt x="4013060" y="924882"/>
                </a:lnTo>
                <a:lnTo>
                  <a:pt x="3980175" y="957767"/>
                </a:lnTo>
                <a:lnTo>
                  <a:pt x="3942982" y="985829"/>
                </a:lnTo>
                <a:lnTo>
                  <a:pt x="3901999" y="1008553"/>
                </a:lnTo>
                <a:lnTo>
                  <a:pt x="3857739" y="1025423"/>
                </a:lnTo>
                <a:lnTo>
                  <a:pt x="3810720" y="1035924"/>
                </a:lnTo>
                <a:lnTo>
                  <a:pt x="3761456" y="10395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70112" y="2585771"/>
            <a:ext cx="5791200" cy="2076450"/>
            <a:chOff x="370112" y="2585771"/>
            <a:chExt cx="5791200" cy="2076450"/>
          </a:xfrm>
        </p:grpSpPr>
        <p:sp>
          <p:nvSpPr>
            <p:cNvPr id="10" name="object 10"/>
            <p:cNvSpPr/>
            <p:nvPr/>
          </p:nvSpPr>
          <p:spPr>
            <a:xfrm>
              <a:off x="3531333" y="3349882"/>
              <a:ext cx="53975" cy="45720"/>
            </a:xfrm>
            <a:custGeom>
              <a:avLst/>
              <a:gdLst/>
              <a:ahLst/>
              <a:cxnLst/>
              <a:rect l="l" t="t" r="r" b="b"/>
              <a:pathLst>
                <a:path w="53975" h="45720">
                  <a:moveTo>
                    <a:pt x="21014" y="45184"/>
                  </a:moveTo>
                  <a:lnTo>
                    <a:pt x="9138" y="44514"/>
                  </a:lnTo>
                  <a:lnTo>
                    <a:pt x="2440" y="39112"/>
                  </a:lnTo>
                  <a:lnTo>
                    <a:pt x="0" y="30896"/>
                  </a:lnTo>
                  <a:lnTo>
                    <a:pt x="773" y="19823"/>
                  </a:lnTo>
                  <a:lnTo>
                    <a:pt x="4048" y="9108"/>
                  </a:lnTo>
                  <a:lnTo>
                    <a:pt x="9108" y="1964"/>
                  </a:lnTo>
                  <a:lnTo>
                    <a:pt x="18127" y="0"/>
                  </a:lnTo>
                  <a:lnTo>
                    <a:pt x="30539" y="1250"/>
                  </a:lnTo>
                  <a:lnTo>
                    <a:pt x="41523" y="3571"/>
                  </a:lnTo>
                  <a:lnTo>
                    <a:pt x="46255" y="4822"/>
                  </a:lnTo>
                  <a:lnTo>
                    <a:pt x="53875" y="16252"/>
                  </a:lnTo>
                  <a:lnTo>
                    <a:pt x="36462" y="37102"/>
                  </a:lnTo>
                  <a:lnTo>
                    <a:pt x="21014" y="45184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112" y="2585771"/>
              <a:ext cx="5791199" cy="207644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68818" y="1275148"/>
            <a:ext cx="6403340" cy="1263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10335" algn="ctr">
              <a:lnSpc>
                <a:spcPct val="113999"/>
              </a:lnSpc>
              <a:spcBef>
                <a:spcPts val="100"/>
              </a:spcBef>
            </a:pPr>
            <a:r>
              <a:rPr sz="1700" b="1" spc="-5" dirty="0">
                <a:latin typeface="Comic Sans MS"/>
                <a:cs typeface="Comic Sans MS"/>
              </a:rPr>
              <a:t>Option 2</a:t>
            </a:r>
            <a:r>
              <a:rPr sz="1700" spc="-5" dirty="0">
                <a:latin typeface="Comic Sans MS"/>
                <a:cs typeface="Comic Sans MS"/>
              </a:rPr>
              <a:t>:Create </a:t>
            </a:r>
            <a:r>
              <a:rPr sz="1700" dirty="0">
                <a:latin typeface="Comic Sans MS"/>
                <a:cs typeface="Comic Sans MS"/>
              </a:rPr>
              <a:t>a </a:t>
            </a:r>
            <a:r>
              <a:rPr sz="1700" spc="-5" dirty="0">
                <a:latin typeface="Comic Sans MS"/>
                <a:cs typeface="Comic Sans MS"/>
              </a:rPr>
              <a:t>calculated table using DAX </a:t>
            </a:r>
            <a:r>
              <a:rPr sz="170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directly in the model (table is not visible in Power </a:t>
            </a:r>
            <a:r>
              <a:rPr sz="1700" spc="-495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Query)</a:t>
            </a:r>
            <a:endParaRPr sz="170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  <a:spcBef>
                <a:spcPts val="1330"/>
              </a:spcBef>
            </a:pPr>
            <a:r>
              <a:rPr sz="1200" b="1" dirty="0">
                <a:latin typeface="Comic Sans MS"/>
                <a:cs typeface="Comic Sans MS"/>
              </a:rPr>
              <a:t>*from</a:t>
            </a:r>
            <a:r>
              <a:rPr sz="1200" b="1" spc="-3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2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Data</a:t>
            </a:r>
            <a:r>
              <a:rPr sz="1200" b="1" spc="-2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view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76366" y="5197831"/>
            <a:ext cx="3320415" cy="53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4795">
              <a:lnSpc>
                <a:spcPct val="112500"/>
              </a:lnSpc>
              <a:spcBef>
                <a:spcPts val="100"/>
              </a:spcBef>
            </a:pPr>
            <a:r>
              <a:rPr sz="1500" spc="-5" dirty="0">
                <a:latin typeface="Comic Sans MS"/>
                <a:cs typeface="Comic Sans MS"/>
              </a:rPr>
              <a:t>Create new table </a:t>
            </a:r>
            <a:r>
              <a:rPr sz="1500" dirty="0">
                <a:latin typeface="Comic Sans MS"/>
                <a:cs typeface="Comic Sans MS"/>
              </a:rPr>
              <a:t>&amp; </a:t>
            </a:r>
            <a:r>
              <a:rPr sz="1500" spc="-5" dirty="0">
                <a:latin typeface="Comic Sans MS"/>
                <a:cs typeface="Comic Sans MS"/>
              </a:rPr>
              <a:t>use </a:t>
            </a:r>
            <a:r>
              <a:rPr sz="1500" dirty="0">
                <a:latin typeface="Comic Sans MS"/>
                <a:cs typeface="Comic Sans MS"/>
              </a:rPr>
              <a:t>a </a:t>
            </a:r>
            <a:r>
              <a:rPr sz="1500" spc="-5" dirty="0">
                <a:latin typeface="Comic Sans MS"/>
                <a:cs typeface="Comic Sans MS"/>
              </a:rPr>
              <a:t>table </a:t>
            </a:r>
            <a:r>
              <a:rPr sz="150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constructor</a:t>
            </a:r>
            <a:r>
              <a:rPr sz="1500" spc="-20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{</a:t>
            </a:r>
            <a:r>
              <a:rPr sz="1500" spc="-1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}</a:t>
            </a:r>
            <a:r>
              <a:rPr sz="1500" spc="-15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to</a:t>
            </a:r>
            <a:r>
              <a:rPr sz="1500" spc="-15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add</a:t>
            </a:r>
            <a:r>
              <a:rPr sz="1500" spc="-1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a</a:t>
            </a:r>
            <a:r>
              <a:rPr sz="1500" spc="-15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single</a:t>
            </a:r>
            <a:r>
              <a:rPr sz="1500" spc="-15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column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95B4EAA-4909-5C40-1454-031F4A7ADF8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lang="en-IN"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3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4"/>
                </a:lnTo>
                <a:lnTo>
                  <a:pt x="37664" y="1210650"/>
                </a:lnTo>
                <a:lnTo>
                  <a:pt x="26504" y="1158084"/>
                </a:lnTo>
                <a:lnTo>
                  <a:pt x="17186" y="1098296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6"/>
                </a:lnTo>
                <a:lnTo>
                  <a:pt x="9535" y="538383"/>
                </a:lnTo>
                <a:lnTo>
                  <a:pt x="16738" y="470793"/>
                </a:lnTo>
                <a:lnTo>
                  <a:pt x="25818" y="408681"/>
                </a:lnTo>
                <a:lnTo>
                  <a:pt x="36697" y="351849"/>
                </a:lnTo>
                <a:lnTo>
                  <a:pt x="49294" y="300103"/>
                </a:lnTo>
                <a:lnTo>
                  <a:pt x="63528" y="253247"/>
                </a:lnTo>
                <a:lnTo>
                  <a:pt x="79319" y="211085"/>
                </a:lnTo>
                <a:lnTo>
                  <a:pt x="96588" y="173422"/>
                </a:lnTo>
                <a:lnTo>
                  <a:pt x="115253" y="140060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7"/>
                </a:lnTo>
                <a:lnTo>
                  <a:pt x="361063" y="0"/>
                </a:lnTo>
                <a:lnTo>
                  <a:pt x="3171844" y="0"/>
                </a:lnTo>
                <a:lnTo>
                  <a:pt x="3238887" y="4557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3"/>
                </a:lnTo>
                <a:lnTo>
                  <a:pt x="3454682" y="140045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799"/>
                </a:lnTo>
                <a:lnTo>
                  <a:pt x="3549753" y="408620"/>
                </a:lnTo>
                <a:lnTo>
                  <a:pt x="3559118" y="470720"/>
                </a:lnTo>
                <a:lnTo>
                  <a:pt x="3566493" y="538297"/>
                </a:lnTo>
                <a:lnTo>
                  <a:pt x="3571825" y="611544"/>
                </a:lnTo>
                <a:lnTo>
                  <a:pt x="3575062" y="690659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8"/>
                </a:lnTo>
                <a:lnTo>
                  <a:pt x="3565511" y="997319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29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3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04628" y="458888"/>
            <a:ext cx="340296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Thank 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 joining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today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-10" dirty="0">
                <a:latin typeface="Comic Sans MS"/>
                <a:cs typeface="Comic Sans MS"/>
              </a:rPr>
              <a:t> learn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about Part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-20 of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BI!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2974" y="1411250"/>
            <a:ext cx="7635875" cy="4381500"/>
            <a:chOff x="842974" y="1411250"/>
            <a:chExt cx="7635875" cy="4381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09650" y="1930510"/>
              <a:ext cx="4768850" cy="1818005"/>
            </a:xfrm>
            <a:custGeom>
              <a:avLst/>
              <a:gdLst/>
              <a:ahLst/>
              <a:cxnLst/>
              <a:rect l="l" t="t" r="r" b="b"/>
              <a:pathLst>
                <a:path w="4768850" h="1818004">
                  <a:moveTo>
                    <a:pt x="280664" y="1817736"/>
                  </a:moveTo>
                  <a:lnTo>
                    <a:pt x="280664" y="1496000"/>
                  </a:lnTo>
                  <a:lnTo>
                    <a:pt x="251937" y="1481548"/>
                  </a:lnTo>
                  <a:lnTo>
                    <a:pt x="224348" y="1465013"/>
                  </a:lnTo>
                  <a:lnTo>
                    <a:pt x="172895" y="1424690"/>
                  </a:lnTo>
                  <a:lnTo>
                    <a:pt x="126928" y="1373028"/>
                  </a:lnTo>
                  <a:lnTo>
                    <a:pt x="87070" y="1308027"/>
                  </a:lnTo>
                  <a:lnTo>
                    <a:pt x="69626" y="1269899"/>
                  </a:lnTo>
                  <a:lnTo>
                    <a:pt x="53943" y="1227686"/>
                  </a:lnTo>
                  <a:lnTo>
                    <a:pt x="40099" y="1181137"/>
                  </a:lnTo>
                  <a:lnTo>
                    <a:pt x="28171" y="1130003"/>
                  </a:lnTo>
                  <a:lnTo>
                    <a:pt x="18237" y="1074033"/>
                  </a:lnTo>
                  <a:lnTo>
                    <a:pt x="10375" y="1012977"/>
                  </a:lnTo>
                  <a:lnTo>
                    <a:pt x="4663" y="946585"/>
                  </a:lnTo>
                  <a:lnTo>
                    <a:pt x="1178" y="874607"/>
                  </a:lnTo>
                  <a:lnTo>
                    <a:pt x="0" y="796792"/>
                  </a:lnTo>
                  <a:lnTo>
                    <a:pt x="1228" y="722847"/>
                  </a:lnTo>
                  <a:lnTo>
                    <a:pt x="4857" y="653009"/>
                  </a:lnTo>
                  <a:lnTo>
                    <a:pt x="10804" y="587203"/>
                  </a:lnTo>
                  <a:lnTo>
                    <a:pt x="18987" y="525352"/>
                  </a:lnTo>
                  <a:lnTo>
                    <a:pt x="29322" y="467380"/>
                  </a:lnTo>
                  <a:lnTo>
                    <a:pt x="41728" y="413210"/>
                  </a:lnTo>
                  <a:lnTo>
                    <a:pt x="56121" y="362766"/>
                  </a:lnTo>
                  <a:lnTo>
                    <a:pt x="72418" y="315971"/>
                  </a:lnTo>
                  <a:lnTo>
                    <a:pt x="90538" y="272749"/>
                  </a:lnTo>
                  <a:lnTo>
                    <a:pt x="110396" y="233023"/>
                  </a:lnTo>
                  <a:lnTo>
                    <a:pt x="131910" y="196718"/>
                  </a:lnTo>
                  <a:lnTo>
                    <a:pt x="154999" y="163756"/>
                  </a:lnTo>
                  <a:lnTo>
                    <a:pt x="179577" y="134062"/>
                  </a:lnTo>
                  <a:lnTo>
                    <a:pt x="232877" y="84169"/>
                  </a:lnTo>
                  <a:lnTo>
                    <a:pt x="291146" y="46427"/>
                  </a:lnTo>
                  <a:lnTo>
                    <a:pt x="353724" y="20226"/>
                  </a:lnTo>
                  <a:lnTo>
                    <a:pt x="419949" y="4954"/>
                  </a:lnTo>
                  <a:lnTo>
                    <a:pt x="489149" y="0"/>
                  </a:lnTo>
                  <a:lnTo>
                    <a:pt x="4222383" y="0"/>
                  </a:lnTo>
                  <a:lnTo>
                    <a:pt x="4262731" y="1125"/>
                  </a:lnTo>
                  <a:lnTo>
                    <a:pt x="4301912" y="4546"/>
                  </a:lnTo>
                  <a:lnTo>
                    <a:pt x="4339867" y="10330"/>
                  </a:lnTo>
                  <a:lnTo>
                    <a:pt x="4411910" y="29256"/>
                  </a:lnTo>
                  <a:lnTo>
                    <a:pt x="4478474" y="58440"/>
                  </a:lnTo>
                  <a:lnTo>
                    <a:pt x="4539177" y="98420"/>
                  </a:lnTo>
                  <a:lnTo>
                    <a:pt x="4593633" y="149735"/>
                  </a:lnTo>
                  <a:lnTo>
                    <a:pt x="4618399" y="179810"/>
                  </a:lnTo>
                  <a:lnTo>
                    <a:pt x="4641459" y="212921"/>
                  </a:lnTo>
                  <a:lnTo>
                    <a:pt x="4662766" y="249134"/>
                  </a:lnTo>
                  <a:lnTo>
                    <a:pt x="4682271" y="288516"/>
                  </a:lnTo>
                  <a:lnTo>
                    <a:pt x="4699927" y="331135"/>
                  </a:lnTo>
                  <a:lnTo>
                    <a:pt x="4715684" y="377059"/>
                  </a:lnTo>
                  <a:lnTo>
                    <a:pt x="4729497" y="426353"/>
                  </a:lnTo>
                  <a:lnTo>
                    <a:pt x="4741315" y="479086"/>
                  </a:lnTo>
                  <a:lnTo>
                    <a:pt x="4751092" y="535325"/>
                  </a:lnTo>
                  <a:lnTo>
                    <a:pt x="4758780" y="595137"/>
                  </a:lnTo>
                  <a:lnTo>
                    <a:pt x="4764329" y="658588"/>
                  </a:lnTo>
                  <a:lnTo>
                    <a:pt x="4767693" y="725747"/>
                  </a:lnTo>
                  <a:lnTo>
                    <a:pt x="4768824" y="796681"/>
                  </a:lnTo>
                  <a:lnTo>
                    <a:pt x="4767591" y="864140"/>
                  </a:lnTo>
                  <a:lnTo>
                    <a:pt x="4763928" y="928055"/>
                  </a:lnTo>
                  <a:lnTo>
                    <a:pt x="4757891" y="988477"/>
                  </a:lnTo>
                  <a:lnTo>
                    <a:pt x="4749534" y="1045456"/>
                  </a:lnTo>
                  <a:lnTo>
                    <a:pt x="4738910" y="1099043"/>
                  </a:lnTo>
                  <a:lnTo>
                    <a:pt x="4726075" y="1149289"/>
                  </a:lnTo>
                  <a:lnTo>
                    <a:pt x="4711083" y="1196244"/>
                  </a:lnTo>
                  <a:lnTo>
                    <a:pt x="4693989" y="1239961"/>
                  </a:lnTo>
                  <a:lnTo>
                    <a:pt x="4674847" y="1280488"/>
                  </a:lnTo>
                  <a:lnTo>
                    <a:pt x="4653712" y="1317878"/>
                  </a:lnTo>
                  <a:lnTo>
                    <a:pt x="4630638" y="1352181"/>
                  </a:lnTo>
                  <a:lnTo>
                    <a:pt x="4605680" y="1383447"/>
                  </a:lnTo>
                  <a:lnTo>
                    <a:pt x="4578892" y="1411729"/>
                  </a:lnTo>
                  <a:lnTo>
                    <a:pt x="4550329" y="1437075"/>
                  </a:lnTo>
                  <a:lnTo>
                    <a:pt x="4488095" y="1479168"/>
                  </a:lnTo>
                  <a:lnTo>
                    <a:pt x="4419415" y="1510132"/>
                  </a:lnTo>
                  <a:lnTo>
                    <a:pt x="4382794" y="1521568"/>
                  </a:lnTo>
                  <a:lnTo>
                    <a:pt x="4344724" y="1530374"/>
                  </a:lnTo>
                  <a:lnTo>
                    <a:pt x="4305261" y="1536601"/>
                  </a:lnTo>
                  <a:lnTo>
                    <a:pt x="4264459" y="1540300"/>
                  </a:lnTo>
                  <a:lnTo>
                    <a:pt x="4222372" y="1541522"/>
                  </a:lnTo>
                  <a:lnTo>
                    <a:pt x="612892" y="1541522"/>
                  </a:lnTo>
                  <a:lnTo>
                    <a:pt x="280664" y="181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44142" y="2183748"/>
            <a:ext cx="449961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Remember, Learning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DAX </a:t>
            </a:r>
            <a:r>
              <a:rPr sz="1850" spc="-5" dirty="0">
                <a:latin typeface="Comic Sans MS"/>
                <a:cs typeface="Comic Sans MS"/>
              </a:rPr>
              <a:t>is </a:t>
            </a:r>
            <a:r>
              <a:rPr sz="1850" spc="-10" dirty="0">
                <a:latin typeface="Comic Sans MS"/>
                <a:cs typeface="Comic Sans MS"/>
              </a:rPr>
              <a:t>key</a:t>
            </a:r>
            <a:r>
              <a:rPr sz="1850" spc="-5" dirty="0">
                <a:latin typeface="Comic Sans MS"/>
                <a:cs typeface="Comic Sans MS"/>
              </a:rPr>
              <a:t> to 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unlocking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full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potential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of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insightful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reporting</a:t>
            </a:r>
            <a:r>
              <a:rPr sz="1850" spc="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4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3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4"/>
                </a:lnTo>
                <a:lnTo>
                  <a:pt x="470447" y="0"/>
                </a:lnTo>
                <a:lnTo>
                  <a:pt x="3811669" y="0"/>
                </a:lnTo>
                <a:lnTo>
                  <a:pt x="3862491" y="1887"/>
                </a:lnTo>
                <a:lnTo>
                  <a:pt x="3911349" y="7479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5" y="483069"/>
                </a:lnTo>
                <a:lnTo>
                  <a:pt x="4331685" y="545767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marR="5080" indent="-315595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Stay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tuned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tips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 Power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</a:t>
            </a:r>
            <a:r>
              <a:rPr sz="1850" spc="-5" dirty="0">
                <a:latin typeface="Comic Sans MS"/>
                <a:cs typeface="Comic Sans MS"/>
              </a:rPr>
              <a:t> in </a:t>
            </a:r>
            <a:r>
              <a:rPr sz="1850" spc="-10" dirty="0">
                <a:latin typeface="Comic Sans MS"/>
                <a:cs typeface="Comic Sans MS"/>
              </a:rPr>
              <a:t>our next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2" name="object 12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51" y="1206271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0731" y="772655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3" y="588775"/>
                  </a:moveTo>
                  <a:lnTo>
                    <a:pt x="294384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3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8" name="object 18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latin typeface="Comic Sans MS"/>
                <a:cs typeface="Comic Sans MS"/>
              </a:rPr>
              <a:t>Fo</a:t>
            </a:r>
            <a:r>
              <a:rPr sz="1900" b="1" dirty="0">
                <a:latin typeface="Comic Sans MS"/>
                <a:cs typeface="Comic Sans MS"/>
              </a:rPr>
              <a:t>ll</a:t>
            </a:r>
            <a:r>
              <a:rPr sz="1900" b="1" spc="-5" dirty="0">
                <a:latin typeface="Comic Sans MS"/>
                <a:cs typeface="Comic Sans MS"/>
              </a:rPr>
              <a:t>o</a:t>
            </a:r>
            <a:r>
              <a:rPr sz="1900" b="1" dirty="0">
                <a:latin typeface="Comic Sans MS"/>
                <a:cs typeface="Comic Sans MS"/>
              </a:rPr>
              <a:t>w</a:t>
            </a:r>
            <a:endParaRPr sz="19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386</Words>
  <Application>Microsoft Office PowerPoint</Application>
  <PresentationFormat>Custom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Comic Sans MS</vt:lpstr>
      <vt:lpstr>Office Theme</vt:lpstr>
      <vt:lpstr>Hii,  Iam Siddhika</vt:lpstr>
      <vt:lpstr>Today Content</vt:lpstr>
      <vt:lpstr>CALCULATED COLUMNS VS. MEASURES</vt:lpstr>
      <vt:lpstr>CALCULATED COLUMNS VS. MEASURES</vt:lpstr>
      <vt:lpstr>PowerPoint Presentation</vt:lpstr>
      <vt:lpstr>TIP: MEASURE TABLE</vt:lpstr>
      <vt:lpstr>TIP: MEASURE TABLE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2</cp:revision>
  <dcterms:created xsi:type="dcterms:W3CDTF">2024-09-14T06:59:22Z</dcterms:created>
  <dcterms:modified xsi:type="dcterms:W3CDTF">2024-09-23T14:50:35Z</dcterms:modified>
</cp:coreProperties>
</file>