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004300" cy="7200900"/>
  <p:notesSz cx="9004300" cy="72009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4374A-78EF-494A-B9CB-F0C546A589FC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3E723-3768-43F6-9D94-8435D890F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68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3D756-C736-410E-845E-91BA2694FECB}" type="datetime1">
              <a:rPr lang="en-US" smtClean="0"/>
              <a:t>10/10/2024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48BFC-CE26-4F9D-BDA4-51F86BE1FFE6}" type="datetime1">
              <a:rPr lang="en-US" smtClean="0"/>
              <a:t>10/10/2024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D9AF2-C48A-4C24-B268-B3B50A88348F}" type="datetime1">
              <a:rPr lang="en-US" smtClean="0"/>
              <a:t>10/10/2024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666E0-0AC1-4F72-B422-3B3DD36ED96A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2820E-87D1-40B9-B899-4D1DCE37C532}" type="datetime1">
              <a:rPr lang="en-US" smtClean="0"/>
              <a:t>10/10/2024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95563" y="1723544"/>
            <a:ext cx="2307590" cy="1156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8703" y="1134780"/>
            <a:ext cx="6927215" cy="3646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10571" y="6675266"/>
            <a:ext cx="2075244" cy="4894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98797-9C76-4657-86A8-10A977C53A39}" type="datetime1">
              <a:rPr lang="en-US" smtClean="0"/>
              <a:t>10/10/2024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563" y="1723544"/>
            <a:ext cx="2307590" cy="1642116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534035">
              <a:lnSpc>
                <a:spcPct val="100000"/>
              </a:lnSpc>
              <a:spcBef>
                <a:spcPts val="765"/>
              </a:spcBef>
            </a:pPr>
            <a:r>
              <a:rPr spc="-20" dirty="0"/>
              <a:t>Hii,</a:t>
            </a: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err="1"/>
              <a:t>Iam</a:t>
            </a:r>
            <a:r>
              <a:rPr lang="en-US" dirty="0"/>
              <a:t> Siddhika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spc="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-10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 -</a:t>
            </a:r>
            <a:r>
              <a:rPr sz="2400" b="1" spc="-25" dirty="0">
                <a:latin typeface="Comic Sans MS"/>
                <a:cs typeface="Comic Sans MS"/>
              </a:rPr>
              <a:t>81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5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6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19999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19999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4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79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6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4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8448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 dirty="0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81017" y="169971"/>
            <a:ext cx="1954530" cy="1868170"/>
          </a:xfrm>
          <a:custGeom>
            <a:avLst/>
            <a:gdLst/>
            <a:ahLst/>
            <a:cxnLst/>
            <a:rect l="l" t="t" r="r" b="b"/>
            <a:pathLst>
              <a:path w="1954529" h="1868170">
                <a:moveTo>
                  <a:pt x="196485" y="1868071"/>
                </a:moveTo>
                <a:lnTo>
                  <a:pt x="196485" y="1642832"/>
                </a:lnTo>
                <a:lnTo>
                  <a:pt x="176374" y="1632660"/>
                </a:lnTo>
                <a:lnTo>
                  <a:pt x="157060" y="1620697"/>
                </a:lnTo>
                <a:lnTo>
                  <a:pt x="121039" y="1589375"/>
                </a:lnTo>
                <a:lnTo>
                  <a:pt x="88859" y="1544814"/>
                </a:lnTo>
                <a:lnTo>
                  <a:pt x="60955" y="1482963"/>
                </a:lnTo>
                <a:lnTo>
                  <a:pt x="48743" y="1444287"/>
                </a:lnTo>
                <a:lnTo>
                  <a:pt x="37764" y="1399770"/>
                </a:lnTo>
                <a:lnTo>
                  <a:pt x="28072" y="1348904"/>
                </a:lnTo>
                <a:lnTo>
                  <a:pt x="19721" y="1291182"/>
                </a:lnTo>
                <a:lnTo>
                  <a:pt x="12767" y="1226100"/>
                </a:lnTo>
                <a:lnTo>
                  <a:pt x="7263" y="1153150"/>
                </a:lnTo>
                <a:lnTo>
                  <a:pt x="3264" y="1071825"/>
                </a:lnTo>
                <a:lnTo>
                  <a:pt x="825" y="981620"/>
                </a:lnTo>
                <a:lnTo>
                  <a:pt x="0" y="882027"/>
                </a:lnTo>
                <a:lnTo>
                  <a:pt x="939" y="785744"/>
                </a:lnTo>
                <a:lnTo>
                  <a:pt x="3712" y="696438"/>
                </a:lnTo>
                <a:lnTo>
                  <a:pt x="8254" y="613864"/>
                </a:lnTo>
                <a:lnTo>
                  <a:pt x="14497" y="537781"/>
                </a:lnTo>
                <a:lnTo>
                  <a:pt x="22376" y="467943"/>
                </a:lnTo>
                <a:lnTo>
                  <a:pt x="31825" y="404106"/>
                </a:lnTo>
                <a:lnTo>
                  <a:pt x="42777" y="346028"/>
                </a:lnTo>
                <a:lnTo>
                  <a:pt x="55166" y="293463"/>
                </a:lnTo>
                <a:lnTo>
                  <a:pt x="68926" y="246169"/>
                </a:lnTo>
                <a:lnTo>
                  <a:pt x="83991" y="203902"/>
                </a:lnTo>
                <a:lnTo>
                  <a:pt x="100294" y="166417"/>
                </a:lnTo>
                <a:lnTo>
                  <a:pt x="136352" y="104819"/>
                </a:lnTo>
                <a:lnTo>
                  <a:pt x="176570" y="59427"/>
                </a:lnTo>
                <a:lnTo>
                  <a:pt x="220418" y="28288"/>
                </a:lnTo>
                <a:lnTo>
                  <a:pt x="267367" y="9452"/>
                </a:lnTo>
                <a:lnTo>
                  <a:pt x="316887" y="968"/>
                </a:lnTo>
                <a:lnTo>
                  <a:pt x="342446" y="0"/>
                </a:lnTo>
                <a:lnTo>
                  <a:pt x="1595530" y="0"/>
                </a:lnTo>
                <a:lnTo>
                  <a:pt x="1647927" y="3681"/>
                </a:lnTo>
                <a:lnTo>
                  <a:pt x="1697552" y="15864"/>
                </a:lnTo>
                <a:lnTo>
                  <a:pt x="1744005" y="38255"/>
                </a:lnTo>
                <a:lnTo>
                  <a:pt x="1786889" y="72560"/>
                </a:lnTo>
                <a:lnTo>
                  <a:pt x="1825805" y="120486"/>
                </a:lnTo>
                <a:lnTo>
                  <a:pt x="1860354" y="183739"/>
                </a:lnTo>
                <a:lnTo>
                  <a:pt x="1875866" y="221646"/>
                </a:lnTo>
                <a:lnTo>
                  <a:pt x="1890137" y="264025"/>
                </a:lnTo>
                <a:lnTo>
                  <a:pt x="1903118" y="311088"/>
                </a:lnTo>
                <a:lnTo>
                  <a:pt x="1914757" y="363051"/>
                </a:lnTo>
                <a:lnTo>
                  <a:pt x="1925006" y="420124"/>
                </a:lnTo>
                <a:lnTo>
                  <a:pt x="1933815" y="482523"/>
                </a:lnTo>
                <a:lnTo>
                  <a:pt x="1941134" y="550459"/>
                </a:lnTo>
                <a:lnTo>
                  <a:pt x="1946912" y="624148"/>
                </a:lnTo>
                <a:lnTo>
                  <a:pt x="1951101" y="703801"/>
                </a:lnTo>
                <a:lnTo>
                  <a:pt x="1953650" y="789632"/>
                </a:lnTo>
                <a:lnTo>
                  <a:pt x="1954509" y="881854"/>
                </a:lnTo>
                <a:lnTo>
                  <a:pt x="1953477" y="970403"/>
                </a:lnTo>
                <a:lnTo>
                  <a:pt x="1950425" y="1052463"/>
                </a:lnTo>
                <a:lnTo>
                  <a:pt x="1945417" y="1128257"/>
                </a:lnTo>
                <a:lnTo>
                  <a:pt x="1938520" y="1198007"/>
                </a:lnTo>
                <a:lnTo>
                  <a:pt x="1929798" y="1261935"/>
                </a:lnTo>
                <a:lnTo>
                  <a:pt x="1919317" y="1320265"/>
                </a:lnTo>
                <a:lnTo>
                  <a:pt x="1907143" y="1373218"/>
                </a:lnTo>
                <a:lnTo>
                  <a:pt x="1893341" y="1421018"/>
                </a:lnTo>
                <a:lnTo>
                  <a:pt x="1877976" y="1463886"/>
                </a:lnTo>
                <a:lnTo>
                  <a:pt x="1861115" y="1502047"/>
                </a:lnTo>
                <a:lnTo>
                  <a:pt x="1842821" y="1535721"/>
                </a:lnTo>
                <a:lnTo>
                  <a:pt x="1802200" y="1590501"/>
                </a:lnTo>
                <a:lnTo>
                  <a:pt x="1756637" y="1630009"/>
                </a:lnTo>
                <a:lnTo>
                  <a:pt x="1706656" y="1656025"/>
                </a:lnTo>
                <a:lnTo>
                  <a:pt x="1652779" y="1670328"/>
                </a:lnTo>
                <a:lnTo>
                  <a:pt x="1595530" y="1674700"/>
                </a:lnTo>
                <a:lnTo>
                  <a:pt x="429070" y="1674700"/>
                </a:lnTo>
                <a:lnTo>
                  <a:pt x="196485" y="18680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14318" y="221394"/>
            <a:ext cx="168783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marR="32384" algn="ctr">
              <a:lnSpc>
                <a:spcPct val="116100"/>
              </a:lnSpc>
              <a:spcBef>
                <a:spcPts val="100"/>
              </a:spcBef>
            </a:pPr>
            <a:r>
              <a:rPr sz="1400" spc="-75" dirty="0">
                <a:latin typeface="Arial Black"/>
                <a:cs typeface="Arial Black"/>
              </a:rPr>
              <a:t>I’m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very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120" dirty="0">
                <a:latin typeface="Arial Black"/>
                <a:cs typeface="Arial Black"/>
              </a:rPr>
              <a:t>excited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35" dirty="0">
                <a:latin typeface="Arial Black"/>
                <a:cs typeface="Arial Black"/>
              </a:rPr>
              <a:t>to </a:t>
            </a:r>
            <a:r>
              <a:rPr sz="1400" spc="-75" dirty="0">
                <a:latin typeface="Arial Black"/>
                <a:cs typeface="Arial Black"/>
              </a:rPr>
              <a:t>dive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into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this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with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all!</a:t>
            </a:r>
            <a:endParaRPr sz="1400">
              <a:latin typeface="Arial Black"/>
              <a:cs typeface="Arial Black"/>
            </a:endParaRPr>
          </a:p>
          <a:p>
            <a:pPr marL="12700" marR="5080" algn="ctr">
              <a:lnSpc>
                <a:spcPct val="116100"/>
              </a:lnSpc>
            </a:pPr>
            <a:r>
              <a:rPr sz="1400" spc="-105" dirty="0">
                <a:latin typeface="Arial Black"/>
                <a:cs typeface="Arial Black"/>
              </a:rPr>
              <a:t>Are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ready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to </a:t>
            </a:r>
            <a:r>
              <a:rPr sz="1400" spc="-114" dirty="0">
                <a:latin typeface="Arial Black"/>
                <a:cs typeface="Arial Black"/>
              </a:rPr>
              <a:t>enhance</a:t>
            </a:r>
            <a:r>
              <a:rPr sz="1400" spc="-105" dirty="0">
                <a:latin typeface="Arial Black"/>
                <a:cs typeface="Arial Black"/>
              </a:rPr>
              <a:t> </a:t>
            </a:r>
            <a:r>
              <a:rPr sz="1400" spc="-65" dirty="0">
                <a:latin typeface="Arial Black"/>
                <a:cs typeface="Arial Black"/>
              </a:rPr>
              <a:t>your</a:t>
            </a:r>
            <a:r>
              <a:rPr sz="1400" spc="-100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data </a:t>
            </a:r>
            <a:r>
              <a:rPr sz="1400" spc="-95" dirty="0">
                <a:latin typeface="Arial Black"/>
                <a:cs typeface="Arial Black"/>
              </a:rPr>
              <a:t>visualization</a:t>
            </a:r>
            <a:r>
              <a:rPr sz="1400" spc="-25" dirty="0">
                <a:latin typeface="Arial Black"/>
                <a:cs typeface="Arial Black"/>
              </a:rPr>
              <a:t> </a:t>
            </a:r>
            <a:r>
              <a:rPr sz="1400" spc="-105" dirty="0">
                <a:latin typeface="Arial Black"/>
                <a:cs typeface="Arial Black"/>
              </a:rPr>
              <a:t>skills?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84" y="870348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6" y="430896"/>
                </a:lnTo>
                <a:lnTo>
                  <a:pt x="0" y="384064"/>
                </a:lnTo>
                <a:lnTo>
                  <a:pt x="2226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7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8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84" y="8703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276227"/>
            <a:ext cx="2671445" cy="1924685"/>
          </a:xfrm>
          <a:custGeom>
            <a:avLst/>
            <a:gdLst/>
            <a:ahLst/>
            <a:cxnLst/>
            <a:rect l="l" t="t" r="r" b="b"/>
            <a:pathLst>
              <a:path w="2671445" h="1924684">
                <a:moveTo>
                  <a:pt x="1231150" y="1787347"/>
                </a:moveTo>
                <a:lnTo>
                  <a:pt x="1230109" y="1739239"/>
                </a:lnTo>
                <a:lnTo>
                  <a:pt x="1226972" y="1691678"/>
                </a:lnTo>
                <a:lnTo>
                  <a:pt x="1221816" y="1644688"/>
                </a:lnTo>
                <a:lnTo>
                  <a:pt x="1214666" y="1598333"/>
                </a:lnTo>
                <a:lnTo>
                  <a:pt x="1205585" y="1552638"/>
                </a:lnTo>
                <a:lnTo>
                  <a:pt x="1194587" y="1507667"/>
                </a:lnTo>
                <a:lnTo>
                  <a:pt x="1181747" y="1463446"/>
                </a:lnTo>
                <a:lnTo>
                  <a:pt x="1167091" y="1420037"/>
                </a:lnTo>
                <a:lnTo>
                  <a:pt x="1150658" y="1377467"/>
                </a:lnTo>
                <a:lnTo>
                  <a:pt x="1132509" y="1335798"/>
                </a:lnTo>
                <a:lnTo>
                  <a:pt x="1112685" y="1295044"/>
                </a:lnTo>
                <a:lnTo>
                  <a:pt x="1091209" y="1255280"/>
                </a:lnTo>
                <a:lnTo>
                  <a:pt x="1068158" y="1216545"/>
                </a:lnTo>
                <a:lnTo>
                  <a:pt x="1043546" y="1178864"/>
                </a:lnTo>
                <a:lnTo>
                  <a:pt x="1017435" y="1142288"/>
                </a:lnTo>
                <a:lnTo>
                  <a:pt x="989863" y="1106881"/>
                </a:lnTo>
                <a:lnTo>
                  <a:pt x="960869" y="1072667"/>
                </a:lnTo>
                <a:lnTo>
                  <a:pt x="930516" y="1039685"/>
                </a:lnTo>
                <a:lnTo>
                  <a:pt x="898817" y="1007999"/>
                </a:lnTo>
                <a:lnTo>
                  <a:pt x="865847" y="977633"/>
                </a:lnTo>
                <a:lnTo>
                  <a:pt x="831621" y="948639"/>
                </a:lnTo>
                <a:lnTo>
                  <a:pt x="796213" y="921067"/>
                </a:lnTo>
                <a:lnTo>
                  <a:pt x="759637" y="894956"/>
                </a:lnTo>
                <a:lnTo>
                  <a:pt x="721969" y="870356"/>
                </a:lnTo>
                <a:lnTo>
                  <a:pt x="683221" y="847293"/>
                </a:lnTo>
                <a:lnTo>
                  <a:pt x="643458" y="825830"/>
                </a:lnTo>
                <a:lnTo>
                  <a:pt x="602716" y="805992"/>
                </a:lnTo>
                <a:lnTo>
                  <a:pt x="561035" y="787844"/>
                </a:lnTo>
                <a:lnTo>
                  <a:pt x="518464" y="771423"/>
                </a:lnTo>
                <a:lnTo>
                  <a:pt x="475056" y="756767"/>
                </a:lnTo>
                <a:lnTo>
                  <a:pt x="430834" y="743915"/>
                </a:lnTo>
                <a:lnTo>
                  <a:pt x="385864" y="732929"/>
                </a:lnTo>
                <a:lnTo>
                  <a:pt x="340182" y="723836"/>
                </a:lnTo>
                <a:lnTo>
                  <a:pt x="293814" y="716686"/>
                </a:lnTo>
                <a:lnTo>
                  <a:pt x="246837" y="711530"/>
                </a:lnTo>
                <a:lnTo>
                  <a:pt x="199263" y="708406"/>
                </a:lnTo>
                <a:lnTo>
                  <a:pt x="151155" y="707351"/>
                </a:lnTo>
                <a:lnTo>
                  <a:pt x="103047" y="708406"/>
                </a:lnTo>
                <a:lnTo>
                  <a:pt x="55473" y="711530"/>
                </a:lnTo>
                <a:lnTo>
                  <a:pt x="8496" y="716686"/>
                </a:lnTo>
                <a:lnTo>
                  <a:pt x="0" y="717994"/>
                </a:lnTo>
                <a:lnTo>
                  <a:pt x="0" y="1924685"/>
                </a:lnTo>
                <a:lnTo>
                  <a:pt x="1222400" y="1924685"/>
                </a:lnTo>
                <a:lnTo>
                  <a:pt x="1226972" y="1883029"/>
                </a:lnTo>
                <a:lnTo>
                  <a:pt x="1230109" y="1835454"/>
                </a:lnTo>
                <a:lnTo>
                  <a:pt x="1231150" y="1787347"/>
                </a:lnTo>
                <a:close/>
              </a:path>
              <a:path w="2671445" h="1924684">
                <a:moveTo>
                  <a:pt x="2671153" y="720001"/>
                </a:moveTo>
                <a:lnTo>
                  <a:pt x="2669629" y="672655"/>
                </a:lnTo>
                <a:lnTo>
                  <a:pt x="2665095" y="626135"/>
                </a:lnTo>
                <a:lnTo>
                  <a:pt x="2657652" y="580529"/>
                </a:lnTo>
                <a:lnTo>
                  <a:pt x="2647404" y="535927"/>
                </a:lnTo>
                <a:lnTo>
                  <a:pt x="2634450" y="492417"/>
                </a:lnTo>
                <a:lnTo>
                  <a:pt x="2618867" y="450113"/>
                </a:lnTo>
                <a:lnTo>
                  <a:pt x="2600756" y="409105"/>
                </a:lnTo>
                <a:lnTo>
                  <a:pt x="2580221" y="369481"/>
                </a:lnTo>
                <a:lnTo>
                  <a:pt x="2557348" y="331343"/>
                </a:lnTo>
                <a:lnTo>
                  <a:pt x="2532240" y="294779"/>
                </a:lnTo>
                <a:lnTo>
                  <a:pt x="2504973" y="259880"/>
                </a:lnTo>
                <a:lnTo>
                  <a:pt x="2475661" y="226758"/>
                </a:lnTo>
                <a:lnTo>
                  <a:pt x="2444394" y="195491"/>
                </a:lnTo>
                <a:lnTo>
                  <a:pt x="2411272" y="166179"/>
                </a:lnTo>
                <a:lnTo>
                  <a:pt x="2376373" y="138912"/>
                </a:lnTo>
                <a:lnTo>
                  <a:pt x="2339810" y="113804"/>
                </a:lnTo>
                <a:lnTo>
                  <a:pt x="2301671" y="90932"/>
                </a:lnTo>
                <a:lnTo>
                  <a:pt x="2262047" y="70396"/>
                </a:lnTo>
                <a:lnTo>
                  <a:pt x="2221039" y="52285"/>
                </a:lnTo>
                <a:lnTo>
                  <a:pt x="2178735" y="36703"/>
                </a:lnTo>
                <a:lnTo>
                  <a:pt x="2135225" y="23736"/>
                </a:lnTo>
                <a:lnTo>
                  <a:pt x="2090623" y="13500"/>
                </a:lnTo>
                <a:lnTo>
                  <a:pt x="2045017" y="6057"/>
                </a:lnTo>
                <a:lnTo>
                  <a:pt x="1998497" y="1524"/>
                </a:lnTo>
                <a:lnTo>
                  <a:pt x="1951151" y="0"/>
                </a:lnTo>
                <a:lnTo>
                  <a:pt x="1903818" y="1524"/>
                </a:lnTo>
                <a:lnTo>
                  <a:pt x="1857286" y="6057"/>
                </a:lnTo>
                <a:lnTo>
                  <a:pt x="1811680" y="13500"/>
                </a:lnTo>
                <a:lnTo>
                  <a:pt x="1767078" y="23736"/>
                </a:lnTo>
                <a:lnTo>
                  <a:pt x="1723580" y="36703"/>
                </a:lnTo>
                <a:lnTo>
                  <a:pt x="1681276" y="52285"/>
                </a:lnTo>
                <a:lnTo>
                  <a:pt x="1640268" y="70396"/>
                </a:lnTo>
                <a:lnTo>
                  <a:pt x="1600644" y="90932"/>
                </a:lnTo>
                <a:lnTo>
                  <a:pt x="1562493" y="113804"/>
                </a:lnTo>
                <a:lnTo>
                  <a:pt x="1525930" y="138912"/>
                </a:lnTo>
                <a:lnTo>
                  <a:pt x="1491043" y="166179"/>
                </a:lnTo>
                <a:lnTo>
                  <a:pt x="1457909" y="195491"/>
                </a:lnTo>
                <a:lnTo>
                  <a:pt x="1426641" y="226758"/>
                </a:lnTo>
                <a:lnTo>
                  <a:pt x="1397330" y="259880"/>
                </a:lnTo>
                <a:lnTo>
                  <a:pt x="1370076" y="294779"/>
                </a:lnTo>
                <a:lnTo>
                  <a:pt x="1344955" y="331343"/>
                </a:lnTo>
                <a:lnTo>
                  <a:pt x="1322082" y="369481"/>
                </a:lnTo>
                <a:lnTo>
                  <a:pt x="1301546" y="409105"/>
                </a:lnTo>
                <a:lnTo>
                  <a:pt x="1283436" y="450113"/>
                </a:lnTo>
                <a:lnTo>
                  <a:pt x="1267866" y="492417"/>
                </a:lnTo>
                <a:lnTo>
                  <a:pt x="1254899" y="535927"/>
                </a:lnTo>
                <a:lnTo>
                  <a:pt x="1244650" y="580529"/>
                </a:lnTo>
                <a:lnTo>
                  <a:pt x="1237221" y="626135"/>
                </a:lnTo>
                <a:lnTo>
                  <a:pt x="1232687" y="672655"/>
                </a:lnTo>
                <a:lnTo>
                  <a:pt x="1231150" y="719988"/>
                </a:lnTo>
                <a:lnTo>
                  <a:pt x="1232687" y="767334"/>
                </a:lnTo>
                <a:lnTo>
                  <a:pt x="1237221" y="813854"/>
                </a:lnTo>
                <a:lnTo>
                  <a:pt x="1244650" y="859472"/>
                </a:lnTo>
                <a:lnTo>
                  <a:pt x="1254899" y="904074"/>
                </a:lnTo>
                <a:lnTo>
                  <a:pt x="1267866" y="947572"/>
                </a:lnTo>
                <a:lnTo>
                  <a:pt x="1283436" y="989876"/>
                </a:lnTo>
                <a:lnTo>
                  <a:pt x="1301546" y="1030884"/>
                </a:lnTo>
                <a:lnTo>
                  <a:pt x="1322082" y="1070508"/>
                </a:lnTo>
                <a:lnTo>
                  <a:pt x="1344955" y="1108659"/>
                </a:lnTo>
                <a:lnTo>
                  <a:pt x="1370076" y="1145222"/>
                </a:lnTo>
                <a:lnTo>
                  <a:pt x="1397330" y="1180109"/>
                </a:lnTo>
                <a:lnTo>
                  <a:pt x="1426641" y="1213243"/>
                </a:lnTo>
                <a:lnTo>
                  <a:pt x="1457909" y="1244511"/>
                </a:lnTo>
                <a:lnTo>
                  <a:pt x="1491043" y="1273822"/>
                </a:lnTo>
                <a:lnTo>
                  <a:pt x="1525930" y="1301076"/>
                </a:lnTo>
                <a:lnTo>
                  <a:pt x="1562493" y="1326197"/>
                </a:lnTo>
                <a:lnTo>
                  <a:pt x="1600644" y="1349070"/>
                </a:lnTo>
                <a:lnTo>
                  <a:pt x="1640268" y="1369606"/>
                </a:lnTo>
                <a:lnTo>
                  <a:pt x="1681276" y="1387716"/>
                </a:lnTo>
                <a:lnTo>
                  <a:pt x="1723580" y="1403286"/>
                </a:lnTo>
                <a:lnTo>
                  <a:pt x="1767078" y="1416253"/>
                </a:lnTo>
                <a:lnTo>
                  <a:pt x="1811680" y="1426502"/>
                </a:lnTo>
                <a:lnTo>
                  <a:pt x="1857286" y="1433931"/>
                </a:lnTo>
                <a:lnTo>
                  <a:pt x="1903818" y="1438465"/>
                </a:lnTo>
                <a:lnTo>
                  <a:pt x="1951177" y="1440002"/>
                </a:lnTo>
                <a:lnTo>
                  <a:pt x="1998497" y="1438465"/>
                </a:lnTo>
                <a:lnTo>
                  <a:pt x="2045017" y="1433931"/>
                </a:lnTo>
                <a:lnTo>
                  <a:pt x="2090623" y="1426502"/>
                </a:lnTo>
                <a:lnTo>
                  <a:pt x="2135225" y="1416253"/>
                </a:lnTo>
                <a:lnTo>
                  <a:pt x="2178735" y="1403286"/>
                </a:lnTo>
                <a:lnTo>
                  <a:pt x="2221039" y="1387716"/>
                </a:lnTo>
                <a:lnTo>
                  <a:pt x="2262047" y="1369606"/>
                </a:lnTo>
                <a:lnTo>
                  <a:pt x="2301671" y="1349070"/>
                </a:lnTo>
                <a:lnTo>
                  <a:pt x="2339810" y="1326197"/>
                </a:lnTo>
                <a:lnTo>
                  <a:pt x="2376373" y="1301076"/>
                </a:lnTo>
                <a:lnTo>
                  <a:pt x="2411272" y="1273822"/>
                </a:lnTo>
                <a:lnTo>
                  <a:pt x="2444394" y="1244511"/>
                </a:lnTo>
                <a:lnTo>
                  <a:pt x="2475661" y="1213243"/>
                </a:lnTo>
                <a:lnTo>
                  <a:pt x="2504973" y="1180109"/>
                </a:lnTo>
                <a:lnTo>
                  <a:pt x="2532240" y="1145222"/>
                </a:lnTo>
                <a:lnTo>
                  <a:pt x="2557348" y="1108659"/>
                </a:lnTo>
                <a:lnTo>
                  <a:pt x="2580221" y="1070508"/>
                </a:lnTo>
                <a:lnTo>
                  <a:pt x="2600756" y="1030884"/>
                </a:lnTo>
                <a:lnTo>
                  <a:pt x="2618867" y="989876"/>
                </a:lnTo>
                <a:lnTo>
                  <a:pt x="2634450" y="947572"/>
                </a:lnTo>
                <a:lnTo>
                  <a:pt x="2647404" y="904074"/>
                </a:lnTo>
                <a:lnTo>
                  <a:pt x="2657652" y="859472"/>
                </a:lnTo>
                <a:lnTo>
                  <a:pt x="2665095" y="813854"/>
                </a:lnTo>
                <a:lnTo>
                  <a:pt x="2669629" y="767334"/>
                </a:lnTo>
                <a:lnTo>
                  <a:pt x="2671153" y="7200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2133" y="592364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5" y="370901"/>
                </a:moveTo>
                <a:lnTo>
                  <a:pt x="136150" y="364278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9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8"/>
                </a:lnTo>
                <a:lnTo>
                  <a:pt x="185455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050" y="0"/>
            <a:ext cx="1438275" cy="692785"/>
          </a:xfrm>
          <a:custGeom>
            <a:avLst/>
            <a:gdLst/>
            <a:ahLst/>
            <a:cxnLst/>
            <a:rect l="l" t="t" r="r" b="b"/>
            <a:pathLst>
              <a:path w="1438275" h="692785">
                <a:moveTo>
                  <a:pt x="719110" y="692520"/>
                </a:moveTo>
                <a:lnTo>
                  <a:pt x="671770" y="690988"/>
                </a:lnTo>
                <a:lnTo>
                  <a:pt x="625248" y="686457"/>
                </a:lnTo>
                <a:lnTo>
                  <a:pt x="579638" y="679021"/>
                </a:lnTo>
                <a:lnTo>
                  <a:pt x="535035" y="668775"/>
                </a:lnTo>
                <a:lnTo>
                  <a:pt x="491535" y="655814"/>
                </a:lnTo>
                <a:lnTo>
                  <a:pt x="449232" y="640232"/>
                </a:lnTo>
                <a:lnTo>
                  <a:pt x="408220" y="622125"/>
                </a:lnTo>
                <a:lnTo>
                  <a:pt x="368596" y="601588"/>
                </a:lnTo>
                <a:lnTo>
                  <a:pt x="330454" y="578715"/>
                </a:lnTo>
                <a:lnTo>
                  <a:pt x="293888" y="553601"/>
                </a:lnTo>
                <a:lnTo>
                  <a:pt x="258994" y="526342"/>
                </a:lnTo>
                <a:lnTo>
                  <a:pt x="225866" y="497031"/>
                </a:lnTo>
                <a:lnTo>
                  <a:pt x="194599" y="465765"/>
                </a:lnTo>
                <a:lnTo>
                  <a:pt x="165288" y="432637"/>
                </a:lnTo>
                <a:lnTo>
                  <a:pt x="138029" y="397742"/>
                </a:lnTo>
                <a:lnTo>
                  <a:pt x="112915" y="361176"/>
                </a:lnTo>
                <a:lnTo>
                  <a:pt x="90042" y="323034"/>
                </a:lnTo>
                <a:lnTo>
                  <a:pt x="69505" y="283410"/>
                </a:lnTo>
                <a:lnTo>
                  <a:pt x="51398" y="242399"/>
                </a:lnTo>
                <a:lnTo>
                  <a:pt x="35817" y="200095"/>
                </a:lnTo>
                <a:lnTo>
                  <a:pt x="22855" y="156595"/>
                </a:lnTo>
                <a:lnTo>
                  <a:pt x="12609" y="111992"/>
                </a:lnTo>
                <a:lnTo>
                  <a:pt x="5173" y="66382"/>
                </a:lnTo>
                <a:lnTo>
                  <a:pt x="642" y="19860"/>
                </a:lnTo>
                <a:lnTo>
                  <a:pt x="0" y="0"/>
                </a:lnTo>
                <a:lnTo>
                  <a:pt x="1438221" y="0"/>
                </a:lnTo>
                <a:lnTo>
                  <a:pt x="1433048" y="66382"/>
                </a:lnTo>
                <a:lnTo>
                  <a:pt x="1425612" y="111992"/>
                </a:lnTo>
                <a:lnTo>
                  <a:pt x="1415366" y="156595"/>
                </a:lnTo>
                <a:lnTo>
                  <a:pt x="1402404" y="200095"/>
                </a:lnTo>
                <a:lnTo>
                  <a:pt x="1386823" y="242399"/>
                </a:lnTo>
                <a:lnTo>
                  <a:pt x="1368716" y="283410"/>
                </a:lnTo>
                <a:lnTo>
                  <a:pt x="1348179" y="323034"/>
                </a:lnTo>
                <a:lnTo>
                  <a:pt x="1325306" y="361176"/>
                </a:lnTo>
                <a:lnTo>
                  <a:pt x="1300192" y="397742"/>
                </a:lnTo>
                <a:lnTo>
                  <a:pt x="1272933" y="432637"/>
                </a:lnTo>
                <a:lnTo>
                  <a:pt x="1243622" y="465765"/>
                </a:lnTo>
                <a:lnTo>
                  <a:pt x="1212355" y="497031"/>
                </a:lnTo>
                <a:lnTo>
                  <a:pt x="1179227" y="526342"/>
                </a:lnTo>
                <a:lnTo>
                  <a:pt x="1144333" y="553601"/>
                </a:lnTo>
                <a:lnTo>
                  <a:pt x="1107767" y="578715"/>
                </a:lnTo>
                <a:lnTo>
                  <a:pt x="1069625" y="601588"/>
                </a:lnTo>
                <a:lnTo>
                  <a:pt x="1030000" y="622125"/>
                </a:lnTo>
                <a:lnTo>
                  <a:pt x="988989" y="640232"/>
                </a:lnTo>
                <a:lnTo>
                  <a:pt x="946686" y="655814"/>
                </a:lnTo>
                <a:lnTo>
                  <a:pt x="903186" y="668775"/>
                </a:lnTo>
                <a:lnTo>
                  <a:pt x="858583" y="679021"/>
                </a:lnTo>
                <a:lnTo>
                  <a:pt x="812973" y="686457"/>
                </a:lnTo>
                <a:lnTo>
                  <a:pt x="766451" y="690988"/>
                </a:lnTo>
                <a:lnTo>
                  <a:pt x="719110" y="692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81378" y="1547928"/>
            <a:ext cx="535940" cy="486409"/>
          </a:xfrm>
          <a:custGeom>
            <a:avLst/>
            <a:gdLst/>
            <a:ahLst/>
            <a:cxnLst/>
            <a:rect l="l" t="t" r="r" b="b"/>
            <a:pathLst>
              <a:path w="535939" h="486410">
                <a:moveTo>
                  <a:pt x="267782" y="486283"/>
                </a:moveTo>
                <a:lnTo>
                  <a:pt x="219627" y="482366"/>
                </a:lnTo>
                <a:lnTo>
                  <a:pt x="174305" y="471072"/>
                </a:lnTo>
                <a:lnTo>
                  <a:pt x="132572" y="453087"/>
                </a:lnTo>
                <a:lnTo>
                  <a:pt x="95183" y="429099"/>
                </a:lnTo>
                <a:lnTo>
                  <a:pt x="62895" y="399795"/>
                </a:lnTo>
                <a:lnTo>
                  <a:pt x="36466" y="365860"/>
                </a:lnTo>
                <a:lnTo>
                  <a:pt x="16651" y="327981"/>
                </a:lnTo>
                <a:lnTo>
                  <a:pt x="4207" y="286846"/>
                </a:lnTo>
                <a:lnTo>
                  <a:pt x="0" y="244242"/>
                </a:lnTo>
                <a:lnTo>
                  <a:pt x="0" y="242040"/>
                </a:lnTo>
                <a:lnTo>
                  <a:pt x="4207" y="199436"/>
                </a:lnTo>
                <a:lnTo>
                  <a:pt x="16651" y="158301"/>
                </a:lnTo>
                <a:lnTo>
                  <a:pt x="36466" y="120423"/>
                </a:lnTo>
                <a:lnTo>
                  <a:pt x="62895" y="86488"/>
                </a:lnTo>
                <a:lnTo>
                  <a:pt x="95183" y="57183"/>
                </a:lnTo>
                <a:lnTo>
                  <a:pt x="132572" y="33196"/>
                </a:lnTo>
                <a:lnTo>
                  <a:pt x="174305" y="15211"/>
                </a:lnTo>
                <a:lnTo>
                  <a:pt x="219627" y="3917"/>
                </a:lnTo>
                <a:lnTo>
                  <a:pt x="267781" y="0"/>
                </a:lnTo>
                <a:lnTo>
                  <a:pt x="315935" y="3917"/>
                </a:lnTo>
                <a:lnTo>
                  <a:pt x="361257" y="15211"/>
                </a:lnTo>
                <a:lnTo>
                  <a:pt x="402990" y="33196"/>
                </a:lnTo>
                <a:lnTo>
                  <a:pt x="440379" y="57183"/>
                </a:lnTo>
                <a:lnTo>
                  <a:pt x="472667" y="86488"/>
                </a:lnTo>
                <a:lnTo>
                  <a:pt x="499096" y="120423"/>
                </a:lnTo>
                <a:lnTo>
                  <a:pt x="518911" y="158301"/>
                </a:lnTo>
                <a:lnTo>
                  <a:pt x="531355" y="199436"/>
                </a:lnTo>
                <a:lnTo>
                  <a:pt x="535563" y="242040"/>
                </a:lnTo>
                <a:lnTo>
                  <a:pt x="535563" y="244242"/>
                </a:lnTo>
                <a:lnTo>
                  <a:pt x="531355" y="286846"/>
                </a:lnTo>
                <a:lnTo>
                  <a:pt x="518911" y="327981"/>
                </a:lnTo>
                <a:lnTo>
                  <a:pt x="499096" y="365860"/>
                </a:lnTo>
                <a:lnTo>
                  <a:pt x="472667" y="399795"/>
                </a:lnTo>
                <a:lnTo>
                  <a:pt x="440379" y="429099"/>
                </a:lnTo>
                <a:lnTo>
                  <a:pt x="402990" y="453087"/>
                </a:lnTo>
                <a:lnTo>
                  <a:pt x="361257" y="471072"/>
                </a:lnTo>
                <a:lnTo>
                  <a:pt x="315935" y="482366"/>
                </a:lnTo>
                <a:lnTo>
                  <a:pt x="267782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0" name="object 10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230766" y="243673"/>
            <a:ext cx="4707255" cy="5516880"/>
            <a:chOff x="4230766" y="243673"/>
            <a:chExt cx="4707255" cy="5516880"/>
          </a:xfrm>
        </p:grpSpPr>
        <p:sp>
          <p:nvSpPr>
            <p:cNvPr id="13" name="object 13"/>
            <p:cNvSpPr/>
            <p:nvPr/>
          </p:nvSpPr>
          <p:spPr>
            <a:xfrm>
              <a:off x="4230766" y="3342334"/>
              <a:ext cx="1446530" cy="1446530"/>
            </a:xfrm>
            <a:custGeom>
              <a:avLst/>
              <a:gdLst/>
              <a:ahLst/>
              <a:cxnLst/>
              <a:rect l="l" t="t" r="r" b="b"/>
              <a:pathLst>
                <a:path w="1446529" h="1446529">
                  <a:moveTo>
                    <a:pt x="723038" y="1446076"/>
                  </a:moveTo>
                  <a:lnTo>
                    <a:pt x="675498" y="1444538"/>
                  </a:lnTo>
                  <a:lnTo>
                    <a:pt x="628779" y="1439987"/>
                  </a:lnTo>
                  <a:lnTo>
                    <a:pt x="582976" y="1432520"/>
                  </a:lnTo>
                  <a:lnTo>
                    <a:pt x="538186" y="1422231"/>
                  </a:lnTo>
                  <a:lnTo>
                    <a:pt x="494502" y="1409215"/>
                  </a:lnTo>
                  <a:lnTo>
                    <a:pt x="452020" y="1393568"/>
                  </a:lnTo>
                  <a:lnTo>
                    <a:pt x="410836" y="1375384"/>
                  </a:lnTo>
                  <a:lnTo>
                    <a:pt x="371044" y="1354760"/>
                  </a:lnTo>
                  <a:lnTo>
                    <a:pt x="332741" y="1331791"/>
                  </a:lnTo>
                  <a:lnTo>
                    <a:pt x="296021" y="1306571"/>
                  </a:lnTo>
                  <a:lnTo>
                    <a:pt x="260979" y="1279197"/>
                  </a:lnTo>
                  <a:lnTo>
                    <a:pt x="227711" y="1249763"/>
                  </a:lnTo>
                  <a:lnTo>
                    <a:pt x="196313" y="1218364"/>
                  </a:lnTo>
                  <a:lnTo>
                    <a:pt x="166879" y="1185096"/>
                  </a:lnTo>
                  <a:lnTo>
                    <a:pt x="139504" y="1150055"/>
                  </a:lnTo>
                  <a:lnTo>
                    <a:pt x="114284" y="1113334"/>
                  </a:lnTo>
                  <a:lnTo>
                    <a:pt x="91315" y="1075031"/>
                  </a:lnTo>
                  <a:lnTo>
                    <a:pt x="70691" y="1035240"/>
                  </a:lnTo>
                  <a:lnTo>
                    <a:pt x="52508" y="994055"/>
                  </a:lnTo>
                  <a:lnTo>
                    <a:pt x="36860" y="951574"/>
                  </a:lnTo>
                  <a:lnTo>
                    <a:pt x="23845" y="907890"/>
                  </a:lnTo>
                  <a:lnTo>
                    <a:pt x="13555" y="863099"/>
                  </a:lnTo>
                  <a:lnTo>
                    <a:pt x="6088" y="817297"/>
                  </a:lnTo>
                  <a:lnTo>
                    <a:pt x="1537" y="770578"/>
                  </a:lnTo>
                  <a:lnTo>
                    <a:pt x="0" y="723038"/>
                  </a:lnTo>
                  <a:lnTo>
                    <a:pt x="1537" y="675498"/>
                  </a:lnTo>
                  <a:lnTo>
                    <a:pt x="6088" y="628779"/>
                  </a:lnTo>
                  <a:lnTo>
                    <a:pt x="13555" y="582976"/>
                  </a:lnTo>
                  <a:lnTo>
                    <a:pt x="23845" y="538186"/>
                  </a:lnTo>
                  <a:lnTo>
                    <a:pt x="36860" y="494502"/>
                  </a:lnTo>
                  <a:lnTo>
                    <a:pt x="52508" y="452020"/>
                  </a:lnTo>
                  <a:lnTo>
                    <a:pt x="70691" y="410836"/>
                  </a:lnTo>
                  <a:lnTo>
                    <a:pt x="91315" y="371044"/>
                  </a:lnTo>
                  <a:lnTo>
                    <a:pt x="114284" y="332741"/>
                  </a:lnTo>
                  <a:lnTo>
                    <a:pt x="139504" y="296021"/>
                  </a:lnTo>
                  <a:lnTo>
                    <a:pt x="166879" y="260979"/>
                  </a:lnTo>
                  <a:lnTo>
                    <a:pt x="196313" y="227711"/>
                  </a:lnTo>
                  <a:lnTo>
                    <a:pt x="227711" y="196313"/>
                  </a:lnTo>
                  <a:lnTo>
                    <a:pt x="260979" y="166879"/>
                  </a:lnTo>
                  <a:lnTo>
                    <a:pt x="296021" y="139504"/>
                  </a:lnTo>
                  <a:lnTo>
                    <a:pt x="332741" y="114284"/>
                  </a:lnTo>
                  <a:lnTo>
                    <a:pt x="371044" y="91315"/>
                  </a:lnTo>
                  <a:lnTo>
                    <a:pt x="410836" y="70691"/>
                  </a:lnTo>
                  <a:lnTo>
                    <a:pt x="452020" y="52508"/>
                  </a:lnTo>
                  <a:lnTo>
                    <a:pt x="494502" y="36860"/>
                  </a:lnTo>
                  <a:lnTo>
                    <a:pt x="538186" y="23845"/>
                  </a:lnTo>
                  <a:lnTo>
                    <a:pt x="582976" y="13555"/>
                  </a:lnTo>
                  <a:lnTo>
                    <a:pt x="628779" y="6088"/>
                  </a:lnTo>
                  <a:lnTo>
                    <a:pt x="675498" y="1537"/>
                  </a:lnTo>
                  <a:lnTo>
                    <a:pt x="723038" y="0"/>
                  </a:lnTo>
                  <a:lnTo>
                    <a:pt x="770578" y="1537"/>
                  </a:lnTo>
                  <a:lnTo>
                    <a:pt x="817297" y="6088"/>
                  </a:lnTo>
                  <a:lnTo>
                    <a:pt x="863099" y="13555"/>
                  </a:lnTo>
                  <a:lnTo>
                    <a:pt x="907890" y="23845"/>
                  </a:lnTo>
                  <a:lnTo>
                    <a:pt x="951574" y="36860"/>
                  </a:lnTo>
                  <a:lnTo>
                    <a:pt x="994055" y="52508"/>
                  </a:lnTo>
                  <a:lnTo>
                    <a:pt x="1035240" y="70691"/>
                  </a:lnTo>
                  <a:lnTo>
                    <a:pt x="1075031" y="91315"/>
                  </a:lnTo>
                  <a:lnTo>
                    <a:pt x="1113334" y="114284"/>
                  </a:lnTo>
                  <a:lnTo>
                    <a:pt x="1150055" y="139504"/>
                  </a:lnTo>
                  <a:lnTo>
                    <a:pt x="1185096" y="166879"/>
                  </a:lnTo>
                  <a:lnTo>
                    <a:pt x="1218364" y="196313"/>
                  </a:lnTo>
                  <a:lnTo>
                    <a:pt x="1249762" y="227711"/>
                  </a:lnTo>
                  <a:lnTo>
                    <a:pt x="1279197" y="260979"/>
                  </a:lnTo>
                  <a:lnTo>
                    <a:pt x="1306571" y="296021"/>
                  </a:lnTo>
                  <a:lnTo>
                    <a:pt x="1331791" y="332741"/>
                  </a:lnTo>
                  <a:lnTo>
                    <a:pt x="1354760" y="371044"/>
                  </a:lnTo>
                  <a:lnTo>
                    <a:pt x="1375384" y="410836"/>
                  </a:lnTo>
                  <a:lnTo>
                    <a:pt x="1393567" y="452020"/>
                  </a:lnTo>
                  <a:lnTo>
                    <a:pt x="1409215" y="494502"/>
                  </a:lnTo>
                  <a:lnTo>
                    <a:pt x="1422230" y="538186"/>
                  </a:lnTo>
                  <a:lnTo>
                    <a:pt x="1432520" y="582976"/>
                  </a:lnTo>
                  <a:lnTo>
                    <a:pt x="1439987" y="628779"/>
                  </a:lnTo>
                  <a:lnTo>
                    <a:pt x="1444538" y="675498"/>
                  </a:lnTo>
                  <a:lnTo>
                    <a:pt x="1446076" y="723038"/>
                  </a:lnTo>
                  <a:lnTo>
                    <a:pt x="1444538" y="770578"/>
                  </a:lnTo>
                  <a:lnTo>
                    <a:pt x="1439987" y="817297"/>
                  </a:lnTo>
                  <a:lnTo>
                    <a:pt x="1432520" y="863099"/>
                  </a:lnTo>
                  <a:lnTo>
                    <a:pt x="1422230" y="907890"/>
                  </a:lnTo>
                  <a:lnTo>
                    <a:pt x="1409215" y="951574"/>
                  </a:lnTo>
                  <a:lnTo>
                    <a:pt x="1393567" y="994055"/>
                  </a:lnTo>
                  <a:lnTo>
                    <a:pt x="1375384" y="1035240"/>
                  </a:lnTo>
                  <a:lnTo>
                    <a:pt x="1354760" y="1075031"/>
                  </a:lnTo>
                  <a:lnTo>
                    <a:pt x="1331791" y="1113334"/>
                  </a:lnTo>
                  <a:lnTo>
                    <a:pt x="1306571" y="1150055"/>
                  </a:lnTo>
                  <a:lnTo>
                    <a:pt x="1279197" y="1185096"/>
                  </a:lnTo>
                  <a:lnTo>
                    <a:pt x="1249762" y="1218364"/>
                  </a:lnTo>
                  <a:lnTo>
                    <a:pt x="1218364" y="1249763"/>
                  </a:lnTo>
                  <a:lnTo>
                    <a:pt x="1185096" y="1279197"/>
                  </a:lnTo>
                  <a:lnTo>
                    <a:pt x="1150055" y="1306571"/>
                  </a:lnTo>
                  <a:lnTo>
                    <a:pt x="1113334" y="1331791"/>
                  </a:lnTo>
                  <a:lnTo>
                    <a:pt x="1075031" y="1354760"/>
                  </a:lnTo>
                  <a:lnTo>
                    <a:pt x="1035240" y="1375384"/>
                  </a:lnTo>
                  <a:lnTo>
                    <a:pt x="994055" y="1393568"/>
                  </a:lnTo>
                  <a:lnTo>
                    <a:pt x="951574" y="1409215"/>
                  </a:lnTo>
                  <a:lnTo>
                    <a:pt x="907890" y="1422231"/>
                  </a:lnTo>
                  <a:lnTo>
                    <a:pt x="863099" y="1432520"/>
                  </a:lnTo>
                  <a:lnTo>
                    <a:pt x="817297" y="1439987"/>
                  </a:lnTo>
                  <a:lnTo>
                    <a:pt x="770578" y="1444538"/>
                  </a:lnTo>
                  <a:lnTo>
                    <a:pt x="723038" y="14460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2"/>
              <a:ext cx="2419349" cy="350519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230763" y="243674"/>
              <a:ext cx="2932430" cy="5516880"/>
            </a:xfrm>
            <a:custGeom>
              <a:avLst/>
              <a:gdLst/>
              <a:ahLst/>
              <a:cxnLst/>
              <a:rect l="l" t="t" r="r" b="b"/>
              <a:pathLst>
                <a:path w="2932429" h="5516880">
                  <a:moveTo>
                    <a:pt x="2542870" y="517804"/>
                  </a:moveTo>
                  <a:lnTo>
                    <a:pt x="2539276" y="461835"/>
                  </a:lnTo>
                  <a:lnTo>
                    <a:pt x="2531719" y="395808"/>
                  </a:lnTo>
                  <a:lnTo>
                    <a:pt x="2521331" y="335673"/>
                  </a:lnTo>
                  <a:lnTo>
                    <a:pt x="2508262" y="281241"/>
                  </a:lnTo>
                  <a:lnTo>
                    <a:pt x="2492629" y="232308"/>
                  </a:lnTo>
                  <a:lnTo>
                    <a:pt x="2474544" y="188671"/>
                  </a:lnTo>
                  <a:lnTo>
                    <a:pt x="2454148" y="150126"/>
                  </a:lnTo>
                  <a:lnTo>
                    <a:pt x="2431554" y="116497"/>
                  </a:lnTo>
                  <a:lnTo>
                    <a:pt x="2380259" y="63144"/>
                  </a:lnTo>
                  <a:lnTo>
                    <a:pt x="2321661" y="27000"/>
                  </a:lnTo>
                  <a:lnTo>
                    <a:pt x="2256739" y="6489"/>
                  </a:lnTo>
                  <a:lnTo>
                    <a:pt x="2186495" y="0"/>
                  </a:lnTo>
                  <a:lnTo>
                    <a:pt x="933411" y="0"/>
                  </a:lnTo>
                  <a:lnTo>
                    <a:pt x="868337" y="6489"/>
                  </a:lnTo>
                  <a:lnTo>
                    <a:pt x="807377" y="27000"/>
                  </a:lnTo>
                  <a:lnTo>
                    <a:pt x="751700" y="63144"/>
                  </a:lnTo>
                  <a:lnTo>
                    <a:pt x="702449" y="116497"/>
                  </a:lnTo>
                  <a:lnTo>
                    <a:pt x="680580" y="150114"/>
                  </a:lnTo>
                  <a:lnTo>
                    <a:pt x="660755" y="188645"/>
                  </a:lnTo>
                  <a:lnTo>
                    <a:pt x="643102" y="232283"/>
                  </a:lnTo>
                  <a:lnTo>
                    <a:pt x="627773" y="281203"/>
                  </a:lnTo>
                  <a:lnTo>
                    <a:pt x="614908" y="335622"/>
                  </a:lnTo>
                  <a:lnTo>
                    <a:pt x="604647" y="395757"/>
                  </a:lnTo>
                  <a:lnTo>
                    <a:pt x="597141" y="461772"/>
                  </a:lnTo>
                  <a:lnTo>
                    <a:pt x="592531" y="533958"/>
                  </a:lnTo>
                  <a:lnTo>
                    <a:pt x="590969" y="612381"/>
                  </a:lnTo>
                  <a:lnTo>
                    <a:pt x="592607" y="698830"/>
                  </a:lnTo>
                  <a:lnTo>
                    <a:pt x="597458" y="775474"/>
                  </a:lnTo>
                  <a:lnTo>
                    <a:pt x="605332" y="842987"/>
                  </a:lnTo>
                  <a:lnTo>
                    <a:pt x="616102" y="902017"/>
                  </a:lnTo>
                  <a:lnTo>
                    <a:pt x="629589" y="953211"/>
                  </a:lnTo>
                  <a:lnTo>
                    <a:pt x="645668" y="997242"/>
                  </a:lnTo>
                  <a:lnTo>
                    <a:pt x="664146" y="1034745"/>
                  </a:lnTo>
                  <a:lnTo>
                    <a:pt x="707758" y="1092847"/>
                  </a:lnTo>
                  <a:lnTo>
                    <a:pt x="759193" y="1132763"/>
                  </a:lnTo>
                  <a:lnTo>
                    <a:pt x="787450" y="1147533"/>
                  </a:lnTo>
                  <a:lnTo>
                    <a:pt x="787450" y="1372781"/>
                  </a:lnTo>
                  <a:lnTo>
                    <a:pt x="1020038" y="1179410"/>
                  </a:lnTo>
                  <a:lnTo>
                    <a:pt x="2186495" y="1179410"/>
                  </a:lnTo>
                  <a:lnTo>
                    <a:pt x="2224417" y="1177620"/>
                  </a:lnTo>
                  <a:lnTo>
                    <a:pt x="2295995" y="1162837"/>
                  </a:lnTo>
                  <a:lnTo>
                    <a:pt x="2360879" y="1131938"/>
                  </a:lnTo>
                  <a:lnTo>
                    <a:pt x="2417915" y="1083538"/>
                  </a:lnTo>
                  <a:lnTo>
                    <a:pt x="2443111" y="1052347"/>
                  </a:lnTo>
                  <a:lnTo>
                    <a:pt x="2465895" y="1016279"/>
                  </a:lnTo>
                  <a:lnTo>
                    <a:pt x="2486114" y="975131"/>
                  </a:lnTo>
                  <a:lnTo>
                    <a:pt x="2503640" y="928751"/>
                  </a:lnTo>
                  <a:lnTo>
                    <a:pt x="2518308" y="876973"/>
                  </a:lnTo>
                  <a:lnTo>
                    <a:pt x="2529967" y="819607"/>
                  </a:lnTo>
                  <a:lnTo>
                    <a:pt x="2538488" y="756475"/>
                  </a:lnTo>
                  <a:lnTo>
                    <a:pt x="2542844" y="698830"/>
                  </a:lnTo>
                  <a:lnTo>
                    <a:pt x="2542870" y="517804"/>
                  </a:lnTo>
                  <a:close/>
                </a:path>
                <a:path w="2932429" h="5516880">
                  <a:moveTo>
                    <a:pt x="2932315" y="5336387"/>
                  </a:moveTo>
                  <a:lnTo>
                    <a:pt x="2925889" y="5288521"/>
                  </a:lnTo>
                  <a:lnTo>
                    <a:pt x="2907728" y="5245506"/>
                  </a:lnTo>
                  <a:lnTo>
                    <a:pt x="2879572" y="5209070"/>
                  </a:lnTo>
                  <a:lnTo>
                    <a:pt x="2843136" y="5180914"/>
                  </a:lnTo>
                  <a:lnTo>
                    <a:pt x="2800121" y="5162766"/>
                  </a:lnTo>
                  <a:lnTo>
                    <a:pt x="2752255" y="5156327"/>
                  </a:lnTo>
                  <a:lnTo>
                    <a:pt x="2150529" y="5156327"/>
                  </a:lnTo>
                  <a:lnTo>
                    <a:pt x="2154097" y="5153406"/>
                  </a:lnTo>
                  <a:lnTo>
                    <a:pt x="2175446" y="5127371"/>
                  </a:lnTo>
                  <a:lnTo>
                    <a:pt x="2191156" y="5097958"/>
                  </a:lnTo>
                  <a:lnTo>
                    <a:pt x="2200846" y="5066055"/>
                  </a:lnTo>
                  <a:lnTo>
                    <a:pt x="2203818" y="5036007"/>
                  </a:lnTo>
                  <a:lnTo>
                    <a:pt x="2203818" y="5029098"/>
                  </a:lnTo>
                  <a:lnTo>
                    <a:pt x="2191156" y="4967135"/>
                  </a:lnTo>
                  <a:lnTo>
                    <a:pt x="2154097" y="4911687"/>
                  </a:lnTo>
                  <a:lnTo>
                    <a:pt x="2098649" y="4874641"/>
                  </a:lnTo>
                  <a:lnTo>
                    <a:pt x="2033244" y="4861623"/>
                  </a:lnTo>
                  <a:lnTo>
                    <a:pt x="1450670" y="4861623"/>
                  </a:lnTo>
                  <a:lnTo>
                    <a:pt x="1497101" y="4856277"/>
                  </a:lnTo>
                  <a:lnTo>
                    <a:pt x="1539722" y="4841049"/>
                  </a:lnTo>
                  <a:lnTo>
                    <a:pt x="1577327" y="4817135"/>
                  </a:lnTo>
                  <a:lnTo>
                    <a:pt x="1608683" y="4785779"/>
                  </a:lnTo>
                  <a:lnTo>
                    <a:pt x="1632597" y="4748174"/>
                  </a:lnTo>
                  <a:lnTo>
                    <a:pt x="1647825" y="4705553"/>
                  </a:lnTo>
                  <a:lnTo>
                    <a:pt x="1653171" y="4659122"/>
                  </a:lnTo>
                  <a:lnTo>
                    <a:pt x="1647825" y="4612691"/>
                  </a:lnTo>
                  <a:lnTo>
                    <a:pt x="1632597" y="4570057"/>
                  </a:lnTo>
                  <a:lnTo>
                    <a:pt x="1608683" y="4532465"/>
                  </a:lnTo>
                  <a:lnTo>
                    <a:pt x="1577327" y="4501096"/>
                  </a:lnTo>
                  <a:lnTo>
                    <a:pt x="1539722" y="4477194"/>
                  </a:lnTo>
                  <a:lnTo>
                    <a:pt x="1497101" y="4461954"/>
                  </a:lnTo>
                  <a:lnTo>
                    <a:pt x="1450670" y="4456608"/>
                  </a:lnTo>
                  <a:lnTo>
                    <a:pt x="202501" y="4456608"/>
                  </a:lnTo>
                  <a:lnTo>
                    <a:pt x="156070" y="4461954"/>
                  </a:lnTo>
                  <a:lnTo>
                    <a:pt x="113449" y="4477194"/>
                  </a:lnTo>
                  <a:lnTo>
                    <a:pt x="75844" y="4501096"/>
                  </a:lnTo>
                  <a:lnTo>
                    <a:pt x="44488" y="4532465"/>
                  </a:lnTo>
                  <a:lnTo>
                    <a:pt x="20574" y="4570057"/>
                  </a:lnTo>
                  <a:lnTo>
                    <a:pt x="5346" y="4612691"/>
                  </a:lnTo>
                  <a:lnTo>
                    <a:pt x="0" y="4659122"/>
                  </a:lnTo>
                  <a:lnTo>
                    <a:pt x="5346" y="4705553"/>
                  </a:lnTo>
                  <a:lnTo>
                    <a:pt x="20574" y="4748174"/>
                  </a:lnTo>
                  <a:lnTo>
                    <a:pt x="44488" y="4785779"/>
                  </a:lnTo>
                  <a:lnTo>
                    <a:pt x="75844" y="4817135"/>
                  </a:lnTo>
                  <a:lnTo>
                    <a:pt x="113449" y="4841049"/>
                  </a:lnTo>
                  <a:lnTo>
                    <a:pt x="156070" y="4856277"/>
                  </a:lnTo>
                  <a:lnTo>
                    <a:pt x="202501" y="4861623"/>
                  </a:lnTo>
                  <a:lnTo>
                    <a:pt x="594766" y="4861623"/>
                  </a:lnTo>
                  <a:lnTo>
                    <a:pt x="561263" y="4864938"/>
                  </a:lnTo>
                  <a:lnTo>
                    <a:pt x="499935" y="4890351"/>
                  </a:lnTo>
                  <a:lnTo>
                    <a:pt x="452551" y="4937722"/>
                  </a:lnTo>
                  <a:lnTo>
                    <a:pt x="427151" y="4999050"/>
                  </a:lnTo>
                  <a:lnTo>
                    <a:pt x="423837" y="5032553"/>
                  </a:lnTo>
                  <a:lnTo>
                    <a:pt x="427151" y="5066055"/>
                  </a:lnTo>
                  <a:lnTo>
                    <a:pt x="452551" y="5127371"/>
                  </a:lnTo>
                  <a:lnTo>
                    <a:pt x="499935" y="5174754"/>
                  </a:lnTo>
                  <a:lnTo>
                    <a:pt x="561263" y="5200154"/>
                  </a:lnTo>
                  <a:lnTo>
                    <a:pt x="594766" y="5203469"/>
                  </a:lnTo>
                  <a:lnTo>
                    <a:pt x="1228674" y="5203469"/>
                  </a:lnTo>
                  <a:lnTo>
                    <a:pt x="1221435" y="5209070"/>
                  </a:lnTo>
                  <a:lnTo>
                    <a:pt x="1193292" y="5245506"/>
                  </a:lnTo>
                  <a:lnTo>
                    <a:pt x="1175131" y="5288521"/>
                  </a:lnTo>
                  <a:lnTo>
                    <a:pt x="1168704" y="5336387"/>
                  </a:lnTo>
                  <a:lnTo>
                    <a:pt x="1175131" y="5384266"/>
                  </a:lnTo>
                  <a:lnTo>
                    <a:pt x="1193292" y="5427269"/>
                  </a:lnTo>
                  <a:lnTo>
                    <a:pt x="1221435" y="5463718"/>
                  </a:lnTo>
                  <a:lnTo>
                    <a:pt x="1257884" y="5491873"/>
                  </a:lnTo>
                  <a:lnTo>
                    <a:pt x="1300899" y="5510022"/>
                  </a:lnTo>
                  <a:lnTo>
                    <a:pt x="1348765" y="5516448"/>
                  </a:lnTo>
                  <a:lnTo>
                    <a:pt x="2752255" y="5516448"/>
                  </a:lnTo>
                  <a:lnTo>
                    <a:pt x="2800121" y="5510022"/>
                  </a:lnTo>
                  <a:lnTo>
                    <a:pt x="2843136" y="5491873"/>
                  </a:lnTo>
                  <a:lnTo>
                    <a:pt x="2879572" y="5463718"/>
                  </a:lnTo>
                  <a:lnTo>
                    <a:pt x="2907728" y="5427269"/>
                  </a:lnTo>
                  <a:lnTo>
                    <a:pt x="2925889" y="5384266"/>
                  </a:lnTo>
                  <a:lnTo>
                    <a:pt x="2932315" y="53363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41017" y="903787"/>
            <a:ext cx="3439795" cy="12319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b="1" dirty="0">
                <a:latin typeface="Comic Sans MS"/>
                <a:cs typeface="Comic Sans MS"/>
              </a:rPr>
              <a:t>Today</a:t>
            </a:r>
            <a:r>
              <a:rPr sz="2650" b="1" spc="70" dirty="0">
                <a:latin typeface="Comic Sans MS"/>
                <a:cs typeface="Comic Sans MS"/>
              </a:rPr>
              <a:t> </a:t>
            </a:r>
            <a:r>
              <a:rPr sz="2650" b="1" spc="-10" dirty="0">
                <a:latin typeface="Comic Sans MS"/>
                <a:cs typeface="Comic Sans MS"/>
              </a:rPr>
              <a:t>Content</a:t>
            </a:r>
            <a:endParaRPr sz="2650">
              <a:latin typeface="Comic Sans MS"/>
              <a:cs typeface="Comic Sans MS"/>
            </a:endParaRPr>
          </a:p>
          <a:p>
            <a:pPr marL="85090">
              <a:lnSpc>
                <a:spcPct val="100000"/>
              </a:lnSpc>
              <a:spcBef>
                <a:spcPts val="3279"/>
              </a:spcBef>
            </a:pPr>
            <a:r>
              <a:rPr sz="2500" b="1" dirty="0">
                <a:latin typeface="Comic Sans MS"/>
                <a:cs typeface="Comic Sans MS"/>
              </a:rPr>
              <a:t>VISUALIZING</a:t>
            </a:r>
            <a:r>
              <a:rPr sz="2500" b="1" spc="-145" dirty="0">
                <a:latin typeface="Comic Sans MS"/>
                <a:cs typeface="Comic Sans MS"/>
              </a:rPr>
              <a:t> </a:t>
            </a:r>
            <a:r>
              <a:rPr sz="2500" b="1" spc="-20" dirty="0">
                <a:latin typeface="Comic Sans MS"/>
                <a:cs typeface="Comic Sans MS"/>
              </a:rPr>
              <a:t>DATA</a:t>
            </a:r>
            <a:endParaRPr sz="25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81226" y="542746"/>
            <a:ext cx="1635760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5134" marR="5080" indent="-433070">
              <a:lnSpc>
                <a:spcPct val="116100"/>
              </a:lnSpc>
              <a:spcBef>
                <a:spcPts val="100"/>
              </a:spcBef>
            </a:pPr>
            <a:r>
              <a:rPr sz="1400" spc="-120" dirty="0">
                <a:latin typeface="Arial Black"/>
                <a:cs typeface="Arial Black"/>
              </a:rPr>
              <a:t>We</a:t>
            </a:r>
            <a:r>
              <a:rPr sz="1400" spc="-140" dirty="0">
                <a:latin typeface="Arial Black"/>
                <a:cs typeface="Arial Black"/>
              </a:rPr>
              <a:t> </a:t>
            </a:r>
            <a:r>
              <a:rPr sz="1400" spc="-105" dirty="0">
                <a:latin typeface="Arial Black"/>
                <a:cs typeface="Arial Black"/>
              </a:rPr>
              <a:t>focus</a:t>
            </a:r>
            <a:r>
              <a:rPr sz="1400" spc="-140" dirty="0">
                <a:latin typeface="Arial Black"/>
                <a:cs typeface="Arial Black"/>
              </a:rPr>
              <a:t> </a:t>
            </a:r>
            <a:r>
              <a:rPr sz="1400" dirty="0">
                <a:latin typeface="Arial Black"/>
                <a:cs typeface="Arial Black"/>
              </a:rPr>
              <a:t>only</a:t>
            </a:r>
            <a:r>
              <a:rPr sz="1400" spc="25" dirty="0">
                <a:latin typeface="Arial Black"/>
                <a:cs typeface="Arial Black"/>
              </a:rPr>
              <a:t> </a:t>
            </a:r>
            <a:r>
              <a:rPr sz="1400" spc="-100" dirty="0">
                <a:latin typeface="Arial Black"/>
                <a:cs typeface="Arial Black"/>
              </a:rPr>
              <a:t>few </a:t>
            </a:r>
            <a:r>
              <a:rPr sz="1400" spc="-10" dirty="0">
                <a:latin typeface="Arial Black"/>
                <a:cs typeface="Arial Black"/>
              </a:rPr>
              <a:t>visuals...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97206" y="2717841"/>
            <a:ext cx="2802890" cy="12198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b="1" spc="-10" dirty="0">
                <a:latin typeface="Comic Sans MS"/>
                <a:cs typeface="Comic Sans MS"/>
              </a:rPr>
              <a:t>PARAMETERS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Comic Sans MS"/>
                <a:cs typeface="Comic Sans MS"/>
              </a:rPr>
              <a:t>INTRODUCTION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latin typeface="Comic Sans MS"/>
                <a:cs typeface="Comic Sans MS"/>
              </a:rPr>
              <a:t>TYPES</a:t>
            </a:r>
            <a:r>
              <a:rPr sz="1800" spc="9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90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PARAMETERS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9844" y="3212241"/>
            <a:ext cx="241317" cy="24131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9844" y="3649215"/>
            <a:ext cx="241317" cy="241317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4979" y="530045"/>
            <a:ext cx="1344295" cy="948055"/>
          </a:xfrm>
          <a:custGeom>
            <a:avLst/>
            <a:gdLst/>
            <a:ahLst/>
            <a:cxnLst/>
            <a:rect l="l" t="t" r="r" b="b"/>
            <a:pathLst>
              <a:path w="1344295" h="948055">
                <a:moveTo>
                  <a:pt x="237121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70" y="0"/>
                </a:lnTo>
                <a:lnTo>
                  <a:pt x="929617" y="0"/>
                </a:lnTo>
                <a:lnTo>
                  <a:pt x="982032" y="3122"/>
                </a:lnTo>
                <a:lnTo>
                  <a:pt x="1032437" y="12145"/>
                </a:lnTo>
                <a:lnTo>
                  <a:pt x="1080453" y="26552"/>
                </a:lnTo>
                <a:lnTo>
                  <a:pt x="1125700" y="45826"/>
                </a:lnTo>
                <a:lnTo>
                  <a:pt x="1167797" y="69452"/>
                </a:lnTo>
                <a:lnTo>
                  <a:pt x="1206364" y="96912"/>
                </a:lnTo>
                <a:lnTo>
                  <a:pt x="1241022" y="127690"/>
                </a:lnTo>
                <a:lnTo>
                  <a:pt x="1271389" y="161270"/>
                </a:lnTo>
                <a:lnTo>
                  <a:pt x="1297087" y="197134"/>
                </a:lnTo>
                <a:lnTo>
                  <a:pt x="1317735" y="234768"/>
                </a:lnTo>
                <a:lnTo>
                  <a:pt x="1332953" y="273653"/>
                </a:lnTo>
                <a:lnTo>
                  <a:pt x="1342361" y="313274"/>
                </a:lnTo>
                <a:lnTo>
                  <a:pt x="1343998" y="333544"/>
                </a:lnTo>
                <a:lnTo>
                  <a:pt x="1343998" y="373527"/>
                </a:lnTo>
                <a:lnTo>
                  <a:pt x="1332948" y="435824"/>
                </a:lnTo>
                <a:lnTo>
                  <a:pt x="1317728" y="475951"/>
                </a:lnTo>
                <a:lnTo>
                  <a:pt x="1297080" y="514601"/>
                </a:lnTo>
                <a:lnTo>
                  <a:pt x="1271382" y="551280"/>
                </a:lnTo>
                <a:lnTo>
                  <a:pt x="1241015" y="585494"/>
                </a:lnTo>
                <a:lnTo>
                  <a:pt x="1206358" y="616748"/>
                </a:lnTo>
                <a:lnTo>
                  <a:pt x="1167792" y="644550"/>
                </a:lnTo>
                <a:lnTo>
                  <a:pt x="1125697" y="668404"/>
                </a:lnTo>
                <a:lnTo>
                  <a:pt x="1080451" y="687817"/>
                </a:lnTo>
                <a:lnTo>
                  <a:pt x="1032436" y="702296"/>
                </a:lnTo>
                <a:lnTo>
                  <a:pt x="982032" y="711345"/>
                </a:lnTo>
                <a:lnTo>
                  <a:pt x="929617" y="714471"/>
                </a:lnTo>
                <a:lnTo>
                  <a:pt x="517809" y="714471"/>
                </a:lnTo>
                <a:lnTo>
                  <a:pt x="237121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03736" y="618195"/>
            <a:ext cx="928369" cy="50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 marR="5080" indent="-190500">
              <a:lnSpc>
                <a:spcPct val="115700"/>
              </a:lnSpc>
              <a:spcBef>
                <a:spcPts val="100"/>
              </a:spcBef>
            </a:pPr>
            <a:r>
              <a:rPr sz="1350" b="1" dirty="0">
                <a:latin typeface="Comic Sans MS"/>
                <a:cs typeface="Comic Sans MS"/>
              </a:rPr>
              <a:t>check</a:t>
            </a:r>
            <a:r>
              <a:rPr sz="1350" b="1" spc="-35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next </a:t>
            </a:r>
            <a:r>
              <a:rPr sz="1350" b="1" spc="-10" dirty="0">
                <a:latin typeface="Comic Sans MS"/>
                <a:cs typeface="Comic Sans MS"/>
              </a:rPr>
              <a:t>slide..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63087" y="1691735"/>
            <a:ext cx="1704974" cy="335279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832499" y="1777480"/>
            <a:ext cx="6109335" cy="1306830"/>
            <a:chOff x="832499" y="1777480"/>
            <a:chExt cx="6109335" cy="1306830"/>
          </a:xfrm>
        </p:grpSpPr>
        <p:sp>
          <p:nvSpPr>
            <p:cNvPr id="8" name="object 8"/>
            <p:cNvSpPr/>
            <p:nvPr/>
          </p:nvSpPr>
          <p:spPr>
            <a:xfrm>
              <a:off x="832499" y="1777480"/>
              <a:ext cx="6109335" cy="1306830"/>
            </a:xfrm>
            <a:custGeom>
              <a:avLst/>
              <a:gdLst/>
              <a:ahLst/>
              <a:cxnLst/>
              <a:rect l="l" t="t" r="r" b="b"/>
              <a:pathLst>
                <a:path w="6109334" h="1306830">
                  <a:moveTo>
                    <a:pt x="5775818" y="1306768"/>
                  </a:moveTo>
                  <a:lnTo>
                    <a:pt x="333374" y="1306768"/>
                  </a:lnTo>
                  <a:lnTo>
                    <a:pt x="284111" y="1303154"/>
                  </a:lnTo>
                  <a:lnTo>
                    <a:pt x="237091" y="1292654"/>
                  </a:lnTo>
                  <a:lnTo>
                    <a:pt x="192832" y="1275784"/>
                  </a:lnTo>
                  <a:lnTo>
                    <a:pt x="151848" y="1253060"/>
                  </a:lnTo>
                  <a:lnTo>
                    <a:pt x="114656" y="1224997"/>
                  </a:lnTo>
                  <a:lnTo>
                    <a:pt x="81771" y="1192112"/>
                  </a:lnTo>
                  <a:lnTo>
                    <a:pt x="53708" y="1154920"/>
                  </a:lnTo>
                  <a:lnTo>
                    <a:pt x="30984" y="1113936"/>
                  </a:lnTo>
                  <a:lnTo>
                    <a:pt x="14114" y="1069677"/>
                  </a:lnTo>
                  <a:lnTo>
                    <a:pt x="3614" y="1022657"/>
                  </a:lnTo>
                  <a:lnTo>
                    <a:pt x="0" y="973393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5775818" y="0"/>
                  </a:lnTo>
                  <a:lnTo>
                    <a:pt x="5825082" y="3614"/>
                  </a:lnTo>
                  <a:lnTo>
                    <a:pt x="5872101" y="14114"/>
                  </a:lnTo>
                  <a:lnTo>
                    <a:pt x="5916361" y="30984"/>
                  </a:lnTo>
                  <a:lnTo>
                    <a:pt x="5957344" y="53708"/>
                  </a:lnTo>
                  <a:lnTo>
                    <a:pt x="5994537" y="81771"/>
                  </a:lnTo>
                  <a:lnTo>
                    <a:pt x="6027422" y="114656"/>
                  </a:lnTo>
                  <a:lnTo>
                    <a:pt x="6055485" y="151848"/>
                  </a:lnTo>
                  <a:lnTo>
                    <a:pt x="6078209" y="192832"/>
                  </a:lnTo>
                  <a:lnTo>
                    <a:pt x="6095079" y="237091"/>
                  </a:lnTo>
                  <a:lnTo>
                    <a:pt x="6105579" y="284111"/>
                  </a:lnTo>
                  <a:lnTo>
                    <a:pt x="6109193" y="333374"/>
                  </a:lnTo>
                  <a:lnTo>
                    <a:pt x="6109193" y="973393"/>
                  </a:lnTo>
                  <a:lnTo>
                    <a:pt x="6105579" y="1022657"/>
                  </a:lnTo>
                  <a:lnTo>
                    <a:pt x="6095079" y="1069677"/>
                  </a:lnTo>
                  <a:lnTo>
                    <a:pt x="6078209" y="1113936"/>
                  </a:lnTo>
                  <a:lnTo>
                    <a:pt x="6055485" y="1154920"/>
                  </a:lnTo>
                  <a:lnTo>
                    <a:pt x="6027422" y="1192112"/>
                  </a:lnTo>
                  <a:lnTo>
                    <a:pt x="5994537" y="1224997"/>
                  </a:lnTo>
                  <a:lnTo>
                    <a:pt x="5957344" y="1253060"/>
                  </a:lnTo>
                  <a:lnTo>
                    <a:pt x="5916361" y="1275784"/>
                  </a:lnTo>
                  <a:lnTo>
                    <a:pt x="5872101" y="1292654"/>
                  </a:lnTo>
                  <a:lnTo>
                    <a:pt x="5825082" y="1303154"/>
                  </a:lnTo>
                  <a:lnTo>
                    <a:pt x="5775818" y="13067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2049" y="2177529"/>
              <a:ext cx="85725" cy="8572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256312" y="1906892"/>
            <a:ext cx="5660390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2000"/>
              </a:lnSpc>
              <a:spcBef>
                <a:spcPts val="100"/>
              </a:spcBef>
              <a:tabLst>
                <a:tab pos="1440815" algn="l"/>
                <a:tab pos="1979930" algn="l"/>
                <a:tab pos="3136265" algn="l"/>
                <a:tab pos="3790950" algn="l"/>
                <a:tab pos="4331970" algn="l"/>
                <a:tab pos="4777740" algn="l"/>
                <a:tab pos="5458460" algn="l"/>
              </a:tabLst>
            </a:pPr>
            <a:r>
              <a:rPr sz="1850" spc="-10" dirty="0">
                <a:latin typeface="Comic Sans MS"/>
                <a:cs typeface="Comic Sans MS"/>
              </a:rPr>
              <a:t>Parameters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25" dirty="0">
                <a:latin typeface="Comic Sans MS"/>
                <a:cs typeface="Comic Sans MS"/>
              </a:rPr>
              <a:t>are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10" dirty="0">
                <a:latin typeface="Comic Sans MS"/>
                <a:cs typeface="Comic Sans MS"/>
              </a:rPr>
              <a:t>variables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20" dirty="0">
                <a:latin typeface="Comic Sans MS"/>
                <a:cs typeface="Comic Sans MS"/>
              </a:rPr>
              <a:t>that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25" dirty="0">
                <a:latin typeface="Comic Sans MS"/>
                <a:cs typeface="Comic Sans MS"/>
              </a:rPr>
              <a:t>can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25" dirty="0">
                <a:latin typeface="Comic Sans MS"/>
                <a:cs typeface="Comic Sans MS"/>
              </a:rPr>
              <a:t>be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20" dirty="0">
                <a:latin typeface="Comic Sans MS"/>
                <a:cs typeface="Comic Sans MS"/>
              </a:rPr>
              <a:t>used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25" dirty="0">
                <a:latin typeface="Comic Sans MS"/>
                <a:cs typeface="Comic Sans MS"/>
              </a:rPr>
              <a:t>in </a:t>
            </a:r>
            <a:r>
              <a:rPr sz="1850" dirty="0">
                <a:latin typeface="Comic Sans MS"/>
                <a:cs typeface="Comic Sans MS"/>
              </a:rPr>
              <a:t>measures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controlled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by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users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through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slicers.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5672" y="747596"/>
            <a:ext cx="5837555" cy="515620"/>
          </a:xfrm>
          <a:custGeom>
            <a:avLst/>
            <a:gdLst/>
            <a:ahLst/>
            <a:cxnLst/>
            <a:rect l="l" t="t" r="r" b="b"/>
            <a:pathLst>
              <a:path w="5837555" h="515619">
                <a:moveTo>
                  <a:pt x="5579742" y="515533"/>
                </a:moveTo>
                <a:lnTo>
                  <a:pt x="257766" y="515533"/>
                </a:lnTo>
                <a:lnTo>
                  <a:pt x="211433" y="511380"/>
                </a:lnTo>
                <a:lnTo>
                  <a:pt x="167823" y="499407"/>
                </a:lnTo>
                <a:lnTo>
                  <a:pt x="127667" y="480341"/>
                </a:lnTo>
                <a:lnTo>
                  <a:pt x="91690" y="454910"/>
                </a:lnTo>
                <a:lnTo>
                  <a:pt x="60623" y="423842"/>
                </a:lnTo>
                <a:lnTo>
                  <a:pt x="35192" y="387866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6"/>
                </a:lnTo>
                <a:lnTo>
                  <a:pt x="4152" y="211433"/>
                </a:lnTo>
                <a:lnTo>
                  <a:pt x="16126" y="167823"/>
                </a:lnTo>
                <a:lnTo>
                  <a:pt x="35192" y="127667"/>
                </a:lnTo>
                <a:lnTo>
                  <a:pt x="60623" y="91690"/>
                </a:lnTo>
                <a:lnTo>
                  <a:pt x="91690" y="60623"/>
                </a:lnTo>
                <a:lnTo>
                  <a:pt x="127667" y="35192"/>
                </a:lnTo>
                <a:lnTo>
                  <a:pt x="167823" y="16126"/>
                </a:lnTo>
                <a:lnTo>
                  <a:pt x="211433" y="4152"/>
                </a:lnTo>
                <a:lnTo>
                  <a:pt x="257766" y="0"/>
                </a:lnTo>
                <a:lnTo>
                  <a:pt x="5579741" y="0"/>
                </a:lnTo>
                <a:lnTo>
                  <a:pt x="5626075" y="4152"/>
                </a:lnTo>
                <a:lnTo>
                  <a:pt x="5669684" y="16126"/>
                </a:lnTo>
                <a:lnTo>
                  <a:pt x="5709841" y="35192"/>
                </a:lnTo>
                <a:lnTo>
                  <a:pt x="5745817" y="60623"/>
                </a:lnTo>
                <a:lnTo>
                  <a:pt x="5776885" y="91690"/>
                </a:lnTo>
                <a:lnTo>
                  <a:pt x="5802316" y="127667"/>
                </a:lnTo>
                <a:lnTo>
                  <a:pt x="5821382" y="167823"/>
                </a:lnTo>
                <a:lnTo>
                  <a:pt x="5833356" y="211433"/>
                </a:lnTo>
                <a:lnTo>
                  <a:pt x="5837509" y="257766"/>
                </a:lnTo>
                <a:lnTo>
                  <a:pt x="5833356" y="304100"/>
                </a:lnTo>
                <a:lnTo>
                  <a:pt x="5821382" y="347710"/>
                </a:lnTo>
                <a:lnTo>
                  <a:pt x="5802316" y="387866"/>
                </a:lnTo>
                <a:lnTo>
                  <a:pt x="5776885" y="423842"/>
                </a:lnTo>
                <a:lnTo>
                  <a:pt x="5745817" y="454910"/>
                </a:lnTo>
                <a:lnTo>
                  <a:pt x="5709841" y="480341"/>
                </a:lnTo>
                <a:lnTo>
                  <a:pt x="5669684" y="499407"/>
                </a:lnTo>
                <a:lnTo>
                  <a:pt x="5626075" y="511380"/>
                </a:lnTo>
                <a:lnTo>
                  <a:pt x="5579742" y="515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70986" y="824431"/>
            <a:ext cx="572706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u="sng" dirty="0">
                <a:uFill>
                  <a:solidFill>
                    <a:srgbClr val="000000"/>
                  </a:solidFill>
                </a:uFill>
              </a:rPr>
              <a:t>WHAT</a:t>
            </a:r>
            <a:r>
              <a:rPr sz="2150" u="sng" spc="-9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150" u="sng" dirty="0">
                <a:uFill>
                  <a:solidFill>
                    <a:srgbClr val="000000"/>
                  </a:solidFill>
                </a:uFill>
              </a:rPr>
              <a:t>ARE</a:t>
            </a:r>
            <a:r>
              <a:rPr sz="2150" u="sng" spc="-8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150" u="sng" dirty="0">
                <a:uFill>
                  <a:solidFill>
                    <a:srgbClr val="000000"/>
                  </a:solidFill>
                </a:uFill>
              </a:rPr>
              <a:t>PARAMETERS</a:t>
            </a:r>
            <a:r>
              <a:rPr sz="2150" u="sng" spc="-8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150" u="sng" dirty="0">
                <a:uFill>
                  <a:solidFill>
                    <a:srgbClr val="000000"/>
                  </a:solidFill>
                </a:uFill>
              </a:rPr>
              <a:t>IN</a:t>
            </a:r>
            <a:r>
              <a:rPr sz="2150" u="sng" spc="-9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150" u="sng" dirty="0">
                <a:uFill>
                  <a:solidFill>
                    <a:srgbClr val="000000"/>
                  </a:solidFill>
                </a:uFill>
              </a:rPr>
              <a:t>POWER</a:t>
            </a:r>
            <a:r>
              <a:rPr sz="2150" u="sng" spc="-8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150" u="sng" spc="-25" dirty="0">
                <a:uFill>
                  <a:solidFill>
                    <a:srgbClr val="000000"/>
                  </a:solidFill>
                </a:uFill>
              </a:rPr>
              <a:t>BI?</a:t>
            </a:r>
            <a:endParaRPr sz="2150"/>
          </a:p>
        </p:txBody>
      </p:sp>
      <p:grpSp>
        <p:nvGrpSpPr>
          <p:cNvPr id="13" name="object 13"/>
          <p:cNvGrpSpPr/>
          <p:nvPr/>
        </p:nvGrpSpPr>
        <p:grpSpPr>
          <a:xfrm>
            <a:off x="315672" y="3600000"/>
            <a:ext cx="6109335" cy="1306830"/>
            <a:chOff x="315672" y="3600000"/>
            <a:chExt cx="6109335" cy="1306830"/>
          </a:xfrm>
        </p:grpSpPr>
        <p:sp>
          <p:nvSpPr>
            <p:cNvPr id="14" name="object 14"/>
            <p:cNvSpPr/>
            <p:nvPr/>
          </p:nvSpPr>
          <p:spPr>
            <a:xfrm>
              <a:off x="315672" y="3600000"/>
              <a:ext cx="6109335" cy="1306830"/>
            </a:xfrm>
            <a:custGeom>
              <a:avLst/>
              <a:gdLst/>
              <a:ahLst/>
              <a:cxnLst/>
              <a:rect l="l" t="t" r="r" b="b"/>
              <a:pathLst>
                <a:path w="6109335" h="1306829">
                  <a:moveTo>
                    <a:pt x="5775819" y="1306768"/>
                  </a:moveTo>
                  <a:lnTo>
                    <a:pt x="333374" y="1306768"/>
                  </a:lnTo>
                  <a:lnTo>
                    <a:pt x="284111" y="1303154"/>
                  </a:lnTo>
                  <a:lnTo>
                    <a:pt x="237091" y="1292654"/>
                  </a:lnTo>
                  <a:lnTo>
                    <a:pt x="192832" y="1275784"/>
                  </a:lnTo>
                  <a:lnTo>
                    <a:pt x="151848" y="1253060"/>
                  </a:lnTo>
                  <a:lnTo>
                    <a:pt x="114656" y="1224997"/>
                  </a:lnTo>
                  <a:lnTo>
                    <a:pt x="81771" y="1192112"/>
                  </a:lnTo>
                  <a:lnTo>
                    <a:pt x="53708" y="1154920"/>
                  </a:lnTo>
                  <a:lnTo>
                    <a:pt x="30984" y="1113936"/>
                  </a:lnTo>
                  <a:lnTo>
                    <a:pt x="14114" y="1069677"/>
                  </a:lnTo>
                  <a:lnTo>
                    <a:pt x="3614" y="1022657"/>
                  </a:lnTo>
                  <a:lnTo>
                    <a:pt x="0" y="973393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5" y="0"/>
                  </a:lnTo>
                  <a:lnTo>
                    <a:pt x="5775818" y="0"/>
                  </a:lnTo>
                  <a:lnTo>
                    <a:pt x="5825082" y="3614"/>
                  </a:lnTo>
                  <a:lnTo>
                    <a:pt x="5872101" y="14114"/>
                  </a:lnTo>
                  <a:lnTo>
                    <a:pt x="5916361" y="30984"/>
                  </a:lnTo>
                  <a:lnTo>
                    <a:pt x="5957345" y="53708"/>
                  </a:lnTo>
                  <a:lnTo>
                    <a:pt x="5994537" y="81771"/>
                  </a:lnTo>
                  <a:lnTo>
                    <a:pt x="6027422" y="114656"/>
                  </a:lnTo>
                  <a:lnTo>
                    <a:pt x="6055485" y="151848"/>
                  </a:lnTo>
                  <a:lnTo>
                    <a:pt x="6078209" y="192832"/>
                  </a:lnTo>
                  <a:lnTo>
                    <a:pt x="6095079" y="237091"/>
                  </a:lnTo>
                  <a:lnTo>
                    <a:pt x="6105579" y="284111"/>
                  </a:lnTo>
                  <a:lnTo>
                    <a:pt x="6109194" y="333374"/>
                  </a:lnTo>
                  <a:lnTo>
                    <a:pt x="6109194" y="973393"/>
                  </a:lnTo>
                  <a:lnTo>
                    <a:pt x="6105579" y="1022657"/>
                  </a:lnTo>
                  <a:lnTo>
                    <a:pt x="6095079" y="1069677"/>
                  </a:lnTo>
                  <a:lnTo>
                    <a:pt x="6078209" y="1113936"/>
                  </a:lnTo>
                  <a:lnTo>
                    <a:pt x="6055485" y="1154920"/>
                  </a:lnTo>
                  <a:lnTo>
                    <a:pt x="6027422" y="1192112"/>
                  </a:lnTo>
                  <a:lnTo>
                    <a:pt x="5994537" y="1224997"/>
                  </a:lnTo>
                  <a:lnTo>
                    <a:pt x="5957345" y="1253060"/>
                  </a:lnTo>
                  <a:lnTo>
                    <a:pt x="5916361" y="1275784"/>
                  </a:lnTo>
                  <a:lnTo>
                    <a:pt x="5872101" y="1292654"/>
                  </a:lnTo>
                  <a:lnTo>
                    <a:pt x="5825082" y="1303154"/>
                  </a:lnTo>
                  <a:lnTo>
                    <a:pt x="5775819" y="13067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5222" y="3780974"/>
              <a:ext cx="85725" cy="8572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39485" y="3510338"/>
            <a:ext cx="5660390" cy="1311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20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They</a:t>
            </a:r>
            <a:r>
              <a:rPr sz="1850" spc="22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make</a:t>
            </a:r>
            <a:r>
              <a:rPr sz="1850" spc="22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reports</a:t>
            </a:r>
            <a:r>
              <a:rPr sz="1850" spc="22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more</a:t>
            </a:r>
            <a:r>
              <a:rPr sz="1850" spc="22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interactive</a:t>
            </a:r>
            <a:r>
              <a:rPr sz="1850" spc="22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22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dynamic, </a:t>
            </a:r>
            <a:r>
              <a:rPr sz="1850" dirty="0">
                <a:latin typeface="Comic Sans MS"/>
                <a:cs typeface="Comic Sans MS"/>
              </a:rPr>
              <a:t>allowing</a:t>
            </a:r>
            <a:r>
              <a:rPr sz="1850" spc="1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users</a:t>
            </a:r>
            <a:r>
              <a:rPr sz="1850" spc="1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1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adjust</a:t>
            </a:r>
            <a:r>
              <a:rPr sz="1850" spc="14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inputs</a:t>
            </a:r>
            <a:r>
              <a:rPr sz="1850" spc="1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1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see</a:t>
            </a:r>
            <a:r>
              <a:rPr sz="1850" spc="14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1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impact </a:t>
            </a:r>
            <a:r>
              <a:rPr sz="1850" dirty="0">
                <a:latin typeface="Comic Sans MS"/>
                <a:cs typeface="Comic Sans MS"/>
              </a:rPr>
              <a:t>on</a:t>
            </a:r>
            <a:r>
              <a:rPr sz="1850" spc="-2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data.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9037" y="2172011"/>
            <a:ext cx="1662087" cy="30575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9043" y="347064"/>
            <a:ext cx="1184910" cy="1529080"/>
          </a:xfrm>
          <a:custGeom>
            <a:avLst/>
            <a:gdLst/>
            <a:ahLst/>
            <a:cxnLst/>
            <a:rect l="l" t="t" r="r" b="b"/>
            <a:pathLst>
              <a:path w="1184909" h="1529080">
                <a:moveTo>
                  <a:pt x="136717" y="1528987"/>
                </a:moveTo>
                <a:lnTo>
                  <a:pt x="143590" y="1341366"/>
                </a:lnTo>
                <a:lnTo>
                  <a:pt x="123716" y="1330159"/>
                </a:lnTo>
                <a:lnTo>
                  <a:pt x="104920" y="1316679"/>
                </a:lnTo>
                <a:lnTo>
                  <a:pt x="70992" y="1279979"/>
                </a:lnTo>
                <a:lnTo>
                  <a:pt x="42671" y="1225428"/>
                </a:lnTo>
                <a:lnTo>
                  <a:pt x="20822" y="1147188"/>
                </a:lnTo>
                <a:lnTo>
                  <a:pt x="12595" y="1097359"/>
                </a:lnTo>
                <a:lnTo>
                  <a:pt x="6310" y="1039419"/>
                </a:lnTo>
                <a:lnTo>
                  <a:pt x="2075" y="972637"/>
                </a:lnTo>
                <a:lnTo>
                  <a:pt x="0" y="896284"/>
                </a:lnTo>
                <a:lnTo>
                  <a:pt x="190" y="809629"/>
                </a:lnTo>
                <a:lnTo>
                  <a:pt x="2766" y="711751"/>
                </a:lnTo>
                <a:lnTo>
                  <a:pt x="7412" y="616699"/>
                </a:lnTo>
                <a:lnTo>
                  <a:pt x="14025" y="529936"/>
                </a:lnTo>
                <a:lnTo>
                  <a:pt x="22506" y="451294"/>
                </a:lnTo>
                <a:lnTo>
                  <a:pt x="32769" y="380409"/>
                </a:lnTo>
                <a:lnTo>
                  <a:pt x="44726" y="316921"/>
                </a:lnTo>
                <a:lnTo>
                  <a:pt x="58289" y="260467"/>
                </a:lnTo>
                <a:lnTo>
                  <a:pt x="73371" y="210686"/>
                </a:lnTo>
                <a:lnTo>
                  <a:pt x="89884" y="167215"/>
                </a:lnTo>
                <a:lnTo>
                  <a:pt x="107741" y="129694"/>
                </a:lnTo>
                <a:lnTo>
                  <a:pt x="147135" y="71050"/>
                </a:lnTo>
                <a:lnTo>
                  <a:pt x="190854" y="31860"/>
                </a:lnTo>
                <a:lnTo>
                  <a:pt x="238196" y="9230"/>
                </a:lnTo>
                <a:lnTo>
                  <a:pt x="288461" y="263"/>
                </a:lnTo>
                <a:lnTo>
                  <a:pt x="314472" y="0"/>
                </a:lnTo>
                <a:lnTo>
                  <a:pt x="917477" y="22088"/>
                </a:lnTo>
                <a:lnTo>
                  <a:pt x="967695" y="28486"/>
                </a:lnTo>
                <a:lnTo>
                  <a:pt x="1014487" y="45503"/>
                </a:lnTo>
                <a:lnTo>
                  <a:pt x="1057122" y="75550"/>
                </a:lnTo>
                <a:lnTo>
                  <a:pt x="1094869" y="121038"/>
                </a:lnTo>
                <a:lnTo>
                  <a:pt x="1126996" y="184380"/>
                </a:lnTo>
                <a:lnTo>
                  <a:pt x="1140724" y="223499"/>
                </a:lnTo>
                <a:lnTo>
                  <a:pt x="1152772" y="267986"/>
                </a:lnTo>
                <a:lnTo>
                  <a:pt x="1163049" y="318142"/>
                </a:lnTo>
                <a:lnTo>
                  <a:pt x="1171464" y="374269"/>
                </a:lnTo>
                <a:lnTo>
                  <a:pt x="1177926" y="436668"/>
                </a:lnTo>
                <a:lnTo>
                  <a:pt x="1182342" y="505641"/>
                </a:lnTo>
                <a:lnTo>
                  <a:pt x="1184622" y="581488"/>
                </a:lnTo>
                <a:lnTo>
                  <a:pt x="1184674" y="664512"/>
                </a:lnTo>
                <a:lnTo>
                  <a:pt x="1182398" y="755185"/>
                </a:lnTo>
                <a:lnTo>
                  <a:pt x="1177854" y="843574"/>
                </a:lnTo>
                <a:lnTo>
                  <a:pt x="1171054" y="924061"/>
                </a:lnTo>
                <a:lnTo>
                  <a:pt x="1162107" y="996815"/>
                </a:lnTo>
                <a:lnTo>
                  <a:pt x="1151112" y="1062179"/>
                </a:lnTo>
                <a:lnTo>
                  <a:pt x="1138169" y="1120492"/>
                </a:lnTo>
                <a:lnTo>
                  <a:pt x="1123378" y="1172096"/>
                </a:lnTo>
                <a:lnTo>
                  <a:pt x="1106838" y="1217332"/>
                </a:lnTo>
                <a:lnTo>
                  <a:pt x="1088649" y="1256541"/>
                </a:lnTo>
                <a:lnTo>
                  <a:pt x="1068912" y="1290063"/>
                </a:lnTo>
                <a:lnTo>
                  <a:pt x="1025233" y="1341366"/>
                </a:lnTo>
                <a:lnTo>
                  <a:pt x="976464" y="1374110"/>
                </a:lnTo>
                <a:lnTo>
                  <a:pt x="336358" y="1375009"/>
                </a:lnTo>
                <a:lnTo>
                  <a:pt x="136717" y="1528987"/>
                </a:lnTo>
                <a:close/>
              </a:path>
              <a:path w="1184909" h="1529080">
                <a:moveTo>
                  <a:pt x="336358" y="1375009"/>
                </a:moveTo>
                <a:lnTo>
                  <a:pt x="974173" y="1375009"/>
                </a:lnTo>
                <a:lnTo>
                  <a:pt x="950476" y="1384315"/>
                </a:lnTo>
                <a:lnTo>
                  <a:pt x="923537" y="1390881"/>
                </a:lnTo>
                <a:lnTo>
                  <a:pt x="895748" y="1394147"/>
                </a:lnTo>
                <a:lnTo>
                  <a:pt x="867207" y="1394454"/>
                </a:lnTo>
                <a:lnTo>
                  <a:pt x="336358" y="1375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7794000" y="496840"/>
            <a:ext cx="101221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Don't</a:t>
            </a:r>
            <a:r>
              <a:rPr sz="1350" b="1" spc="-7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worry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 rot="120000">
            <a:off x="7836096" y="734758"/>
            <a:ext cx="91037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we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will</a:t>
            </a:r>
            <a:r>
              <a:rPr sz="1350" b="1" spc="-35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see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 rot="120000">
            <a:off x="7875507" y="972683"/>
            <a:ext cx="813917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each</a:t>
            </a:r>
            <a:r>
              <a:rPr sz="1350" b="1" spc="-35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with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 rot="120000">
            <a:off x="7830495" y="1210680"/>
            <a:ext cx="886683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example</a:t>
            </a:r>
            <a:r>
              <a:rPr sz="1350" b="1" spc="-85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in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 rot="120000">
            <a:off x="7860836" y="1448611"/>
            <a:ext cx="808331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next</a:t>
            </a:r>
            <a:r>
              <a:rPr sz="1350" b="1" spc="-55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part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63749" y="1016702"/>
            <a:ext cx="3935095" cy="536575"/>
          </a:xfrm>
          <a:custGeom>
            <a:avLst/>
            <a:gdLst/>
            <a:ahLst/>
            <a:cxnLst/>
            <a:rect l="l" t="t" r="r" b="b"/>
            <a:pathLst>
              <a:path w="3935095" h="536575">
                <a:moveTo>
                  <a:pt x="3667054" y="536108"/>
                </a:moveTo>
                <a:lnTo>
                  <a:pt x="268054" y="536108"/>
                </a:lnTo>
                <a:lnTo>
                  <a:pt x="215515" y="530910"/>
                </a:lnTo>
                <a:lnTo>
                  <a:pt x="165474" y="515704"/>
                </a:lnTo>
                <a:lnTo>
                  <a:pt x="119337" y="491072"/>
                </a:lnTo>
                <a:lnTo>
                  <a:pt x="78511" y="457597"/>
                </a:lnTo>
                <a:lnTo>
                  <a:pt x="45036" y="416770"/>
                </a:lnTo>
                <a:lnTo>
                  <a:pt x="20404" y="370634"/>
                </a:lnTo>
                <a:lnTo>
                  <a:pt x="5198" y="320593"/>
                </a:lnTo>
                <a:lnTo>
                  <a:pt x="0" y="268054"/>
                </a:lnTo>
                <a:lnTo>
                  <a:pt x="5198" y="215515"/>
                </a:lnTo>
                <a:lnTo>
                  <a:pt x="20404" y="165474"/>
                </a:lnTo>
                <a:lnTo>
                  <a:pt x="45036" y="119337"/>
                </a:lnTo>
                <a:lnTo>
                  <a:pt x="78511" y="78511"/>
                </a:lnTo>
                <a:lnTo>
                  <a:pt x="119337" y="45036"/>
                </a:lnTo>
                <a:lnTo>
                  <a:pt x="165474" y="20404"/>
                </a:lnTo>
                <a:lnTo>
                  <a:pt x="215515" y="5198"/>
                </a:lnTo>
                <a:lnTo>
                  <a:pt x="268054" y="0"/>
                </a:lnTo>
                <a:lnTo>
                  <a:pt x="3667054" y="0"/>
                </a:lnTo>
                <a:lnTo>
                  <a:pt x="3719593" y="5198"/>
                </a:lnTo>
                <a:lnTo>
                  <a:pt x="3769634" y="20404"/>
                </a:lnTo>
                <a:lnTo>
                  <a:pt x="3815770" y="45036"/>
                </a:lnTo>
                <a:lnTo>
                  <a:pt x="3856597" y="78511"/>
                </a:lnTo>
                <a:lnTo>
                  <a:pt x="3890072" y="119337"/>
                </a:lnTo>
                <a:lnTo>
                  <a:pt x="3914703" y="165474"/>
                </a:lnTo>
                <a:lnTo>
                  <a:pt x="3929910" y="215515"/>
                </a:lnTo>
                <a:lnTo>
                  <a:pt x="3934952" y="266482"/>
                </a:lnTo>
                <a:lnTo>
                  <a:pt x="3934952" y="269626"/>
                </a:lnTo>
                <a:lnTo>
                  <a:pt x="3929910" y="320593"/>
                </a:lnTo>
                <a:lnTo>
                  <a:pt x="3914703" y="370634"/>
                </a:lnTo>
                <a:lnTo>
                  <a:pt x="3890072" y="416770"/>
                </a:lnTo>
                <a:lnTo>
                  <a:pt x="3856597" y="457597"/>
                </a:lnTo>
                <a:lnTo>
                  <a:pt x="3815770" y="491072"/>
                </a:lnTo>
                <a:lnTo>
                  <a:pt x="3769634" y="515704"/>
                </a:lnTo>
                <a:lnTo>
                  <a:pt x="3719593" y="530910"/>
                </a:lnTo>
                <a:lnTo>
                  <a:pt x="3667054" y="5361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6121" y="336614"/>
            <a:ext cx="5130800" cy="515620"/>
          </a:xfrm>
          <a:custGeom>
            <a:avLst/>
            <a:gdLst/>
            <a:ahLst/>
            <a:cxnLst/>
            <a:rect l="l" t="t" r="r" b="b"/>
            <a:pathLst>
              <a:path w="5130800" h="515619">
                <a:moveTo>
                  <a:pt x="4872599" y="515533"/>
                </a:moveTo>
                <a:lnTo>
                  <a:pt x="257765" y="515533"/>
                </a:lnTo>
                <a:lnTo>
                  <a:pt x="211433" y="511380"/>
                </a:lnTo>
                <a:lnTo>
                  <a:pt x="167823" y="499407"/>
                </a:lnTo>
                <a:lnTo>
                  <a:pt x="127667" y="480341"/>
                </a:lnTo>
                <a:lnTo>
                  <a:pt x="91690" y="454910"/>
                </a:lnTo>
                <a:lnTo>
                  <a:pt x="60623" y="423842"/>
                </a:lnTo>
                <a:lnTo>
                  <a:pt x="35192" y="387866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6"/>
                </a:lnTo>
                <a:lnTo>
                  <a:pt x="4152" y="211432"/>
                </a:lnTo>
                <a:lnTo>
                  <a:pt x="16126" y="167823"/>
                </a:lnTo>
                <a:lnTo>
                  <a:pt x="35192" y="127667"/>
                </a:lnTo>
                <a:lnTo>
                  <a:pt x="60623" y="91690"/>
                </a:lnTo>
                <a:lnTo>
                  <a:pt x="91690" y="60623"/>
                </a:lnTo>
                <a:lnTo>
                  <a:pt x="127667" y="35192"/>
                </a:lnTo>
                <a:lnTo>
                  <a:pt x="167823" y="16126"/>
                </a:lnTo>
                <a:lnTo>
                  <a:pt x="211433" y="4152"/>
                </a:lnTo>
                <a:lnTo>
                  <a:pt x="257766" y="0"/>
                </a:lnTo>
                <a:lnTo>
                  <a:pt x="4872598" y="0"/>
                </a:lnTo>
                <a:lnTo>
                  <a:pt x="4918932" y="4152"/>
                </a:lnTo>
                <a:lnTo>
                  <a:pt x="4962541" y="16126"/>
                </a:lnTo>
                <a:lnTo>
                  <a:pt x="5002698" y="35192"/>
                </a:lnTo>
                <a:lnTo>
                  <a:pt x="5038674" y="60623"/>
                </a:lnTo>
                <a:lnTo>
                  <a:pt x="5069742" y="91690"/>
                </a:lnTo>
                <a:lnTo>
                  <a:pt x="5095172" y="127667"/>
                </a:lnTo>
                <a:lnTo>
                  <a:pt x="5114239" y="167823"/>
                </a:lnTo>
                <a:lnTo>
                  <a:pt x="5126212" y="211432"/>
                </a:lnTo>
                <a:lnTo>
                  <a:pt x="5130365" y="257766"/>
                </a:lnTo>
                <a:lnTo>
                  <a:pt x="5126212" y="304100"/>
                </a:lnTo>
                <a:lnTo>
                  <a:pt x="5114239" y="347710"/>
                </a:lnTo>
                <a:lnTo>
                  <a:pt x="5095172" y="387866"/>
                </a:lnTo>
                <a:lnTo>
                  <a:pt x="5069742" y="423842"/>
                </a:lnTo>
                <a:lnTo>
                  <a:pt x="5038674" y="454910"/>
                </a:lnTo>
                <a:lnTo>
                  <a:pt x="5002698" y="480341"/>
                </a:lnTo>
                <a:lnTo>
                  <a:pt x="4962541" y="499407"/>
                </a:lnTo>
                <a:lnTo>
                  <a:pt x="4918932" y="511380"/>
                </a:lnTo>
                <a:lnTo>
                  <a:pt x="4872599" y="515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850110" y="413450"/>
            <a:ext cx="336232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u="sng" dirty="0">
                <a:uFill>
                  <a:solidFill>
                    <a:srgbClr val="000000"/>
                  </a:solidFill>
                </a:uFill>
              </a:rPr>
              <a:t>TYPES</a:t>
            </a:r>
            <a:r>
              <a:rPr sz="2150" u="sng" spc="-4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150" u="sng" dirty="0">
                <a:uFill>
                  <a:solidFill>
                    <a:srgbClr val="000000"/>
                  </a:solidFill>
                </a:uFill>
              </a:rPr>
              <a:t>OF</a:t>
            </a:r>
            <a:r>
              <a:rPr sz="2150" u="sng" spc="-4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150" u="sng" spc="-10" dirty="0">
                <a:uFill>
                  <a:solidFill>
                    <a:srgbClr val="000000"/>
                  </a:solidFill>
                </a:uFill>
              </a:rPr>
              <a:t>PARAMETERS</a:t>
            </a:r>
            <a:endParaRPr sz="2150"/>
          </a:p>
        </p:txBody>
      </p:sp>
      <p:sp>
        <p:nvSpPr>
          <p:cNvPr id="12" name="object 12"/>
          <p:cNvSpPr/>
          <p:nvPr/>
        </p:nvSpPr>
        <p:spPr>
          <a:xfrm>
            <a:off x="166892" y="1677291"/>
            <a:ext cx="3051175" cy="472440"/>
          </a:xfrm>
          <a:custGeom>
            <a:avLst/>
            <a:gdLst/>
            <a:ahLst/>
            <a:cxnLst/>
            <a:rect l="l" t="t" r="r" b="b"/>
            <a:pathLst>
              <a:path w="3051175" h="472439">
                <a:moveTo>
                  <a:pt x="2815122" y="471952"/>
                </a:moveTo>
                <a:lnTo>
                  <a:pt x="235893" y="471952"/>
                </a:lnTo>
                <a:lnTo>
                  <a:pt x="188337" y="467158"/>
                </a:lnTo>
                <a:lnTo>
                  <a:pt x="144042" y="453408"/>
                </a:lnTo>
                <a:lnTo>
                  <a:pt x="103958" y="431651"/>
                </a:lnTo>
                <a:lnTo>
                  <a:pt x="69034" y="402836"/>
                </a:lnTo>
                <a:lnTo>
                  <a:pt x="40219" y="367912"/>
                </a:lnTo>
                <a:lnTo>
                  <a:pt x="18462" y="327828"/>
                </a:lnTo>
                <a:lnTo>
                  <a:pt x="4712" y="283533"/>
                </a:lnTo>
                <a:lnTo>
                  <a:pt x="0" y="236784"/>
                </a:lnTo>
                <a:lnTo>
                  <a:pt x="0" y="235168"/>
                </a:lnTo>
                <a:lnTo>
                  <a:pt x="4712" y="188418"/>
                </a:lnTo>
                <a:lnTo>
                  <a:pt x="18462" y="144123"/>
                </a:lnTo>
                <a:lnTo>
                  <a:pt x="40219" y="104039"/>
                </a:lnTo>
                <a:lnTo>
                  <a:pt x="69034" y="69115"/>
                </a:lnTo>
                <a:lnTo>
                  <a:pt x="103958" y="40301"/>
                </a:lnTo>
                <a:lnTo>
                  <a:pt x="144042" y="18544"/>
                </a:lnTo>
                <a:lnTo>
                  <a:pt x="188337" y="4794"/>
                </a:lnTo>
                <a:lnTo>
                  <a:pt x="235894" y="0"/>
                </a:lnTo>
                <a:lnTo>
                  <a:pt x="2815122" y="0"/>
                </a:lnTo>
                <a:lnTo>
                  <a:pt x="2862679" y="4794"/>
                </a:lnTo>
                <a:lnTo>
                  <a:pt x="2906974" y="18544"/>
                </a:lnTo>
                <a:lnTo>
                  <a:pt x="2947058" y="40301"/>
                </a:lnTo>
                <a:lnTo>
                  <a:pt x="2981982" y="69115"/>
                </a:lnTo>
                <a:lnTo>
                  <a:pt x="3010797" y="104039"/>
                </a:lnTo>
                <a:lnTo>
                  <a:pt x="3032554" y="144123"/>
                </a:lnTo>
                <a:lnTo>
                  <a:pt x="3046304" y="188418"/>
                </a:lnTo>
                <a:lnTo>
                  <a:pt x="3051016" y="235168"/>
                </a:lnTo>
                <a:lnTo>
                  <a:pt x="3051016" y="236784"/>
                </a:lnTo>
                <a:lnTo>
                  <a:pt x="3046304" y="283533"/>
                </a:lnTo>
                <a:lnTo>
                  <a:pt x="3032554" y="327828"/>
                </a:lnTo>
                <a:lnTo>
                  <a:pt x="3010797" y="367912"/>
                </a:lnTo>
                <a:lnTo>
                  <a:pt x="2981982" y="402836"/>
                </a:lnTo>
                <a:lnTo>
                  <a:pt x="2947058" y="431651"/>
                </a:lnTo>
                <a:lnTo>
                  <a:pt x="2906974" y="453408"/>
                </a:lnTo>
                <a:lnTo>
                  <a:pt x="2862679" y="467158"/>
                </a:lnTo>
                <a:lnTo>
                  <a:pt x="2815122" y="471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3303" y="2430992"/>
            <a:ext cx="6978015" cy="1149985"/>
          </a:xfrm>
          <a:custGeom>
            <a:avLst/>
            <a:gdLst/>
            <a:ahLst/>
            <a:cxnLst/>
            <a:rect l="l" t="t" r="r" b="b"/>
            <a:pathLst>
              <a:path w="6978015" h="1149985">
                <a:moveTo>
                  <a:pt x="6644283" y="1149648"/>
                </a:moveTo>
                <a:lnTo>
                  <a:pt x="333374" y="1149648"/>
                </a:lnTo>
                <a:lnTo>
                  <a:pt x="284111" y="1146033"/>
                </a:lnTo>
                <a:lnTo>
                  <a:pt x="237091" y="1135533"/>
                </a:lnTo>
                <a:lnTo>
                  <a:pt x="192832" y="1118663"/>
                </a:lnTo>
                <a:lnTo>
                  <a:pt x="151848" y="1095939"/>
                </a:lnTo>
                <a:lnTo>
                  <a:pt x="114656" y="1067876"/>
                </a:lnTo>
                <a:lnTo>
                  <a:pt x="81771" y="1034991"/>
                </a:lnTo>
                <a:lnTo>
                  <a:pt x="53708" y="997799"/>
                </a:lnTo>
                <a:lnTo>
                  <a:pt x="30984" y="956815"/>
                </a:lnTo>
                <a:lnTo>
                  <a:pt x="14114" y="912556"/>
                </a:lnTo>
                <a:lnTo>
                  <a:pt x="3614" y="865536"/>
                </a:lnTo>
                <a:lnTo>
                  <a:pt x="0" y="816273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6644283" y="0"/>
                </a:lnTo>
                <a:lnTo>
                  <a:pt x="6693546" y="3614"/>
                </a:lnTo>
                <a:lnTo>
                  <a:pt x="6740566" y="14114"/>
                </a:lnTo>
                <a:lnTo>
                  <a:pt x="6784825" y="30984"/>
                </a:lnTo>
                <a:lnTo>
                  <a:pt x="6825809" y="53708"/>
                </a:lnTo>
                <a:lnTo>
                  <a:pt x="6863001" y="81771"/>
                </a:lnTo>
                <a:lnTo>
                  <a:pt x="6895886" y="114656"/>
                </a:lnTo>
                <a:lnTo>
                  <a:pt x="6923949" y="151848"/>
                </a:lnTo>
                <a:lnTo>
                  <a:pt x="6946673" y="192832"/>
                </a:lnTo>
                <a:lnTo>
                  <a:pt x="6963543" y="237091"/>
                </a:lnTo>
                <a:lnTo>
                  <a:pt x="6974043" y="284111"/>
                </a:lnTo>
                <a:lnTo>
                  <a:pt x="6977658" y="333374"/>
                </a:lnTo>
                <a:lnTo>
                  <a:pt x="6977658" y="816273"/>
                </a:lnTo>
                <a:lnTo>
                  <a:pt x="6974043" y="865536"/>
                </a:lnTo>
                <a:lnTo>
                  <a:pt x="6963543" y="912556"/>
                </a:lnTo>
                <a:lnTo>
                  <a:pt x="6946673" y="956815"/>
                </a:lnTo>
                <a:lnTo>
                  <a:pt x="6923949" y="997799"/>
                </a:lnTo>
                <a:lnTo>
                  <a:pt x="6895886" y="1034991"/>
                </a:lnTo>
                <a:lnTo>
                  <a:pt x="6863001" y="1067876"/>
                </a:lnTo>
                <a:lnTo>
                  <a:pt x="6825809" y="1095939"/>
                </a:lnTo>
                <a:lnTo>
                  <a:pt x="6784825" y="1118663"/>
                </a:lnTo>
                <a:lnTo>
                  <a:pt x="6740566" y="1135533"/>
                </a:lnTo>
                <a:lnTo>
                  <a:pt x="6693546" y="1146033"/>
                </a:lnTo>
                <a:lnTo>
                  <a:pt x="6644283" y="11496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5892" y="3704465"/>
            <a:ext cx="6712584" cy="1149985"/>
          </a:xfrm>
          <a:custGeom>
            <a:avLst/>
            <a:gdLst/>
            <a:ahLst/>
            <a:cxnLst/>
            <a:rect l="l" t="t" r="r" b="b"/>
            <a:pathLst>
              <a:path w="6712584" h="1149985">
                <a:moveTo>
                  <a:pt x="6379105" y="1149648"/>
                </a:moveTo>
                <a:lnTo>
                  <a:pt x="333373" y="1149648"/>
                </a:lnTo>
                <a:lnTo>
                  <a:pt x="284111" y="1146033"/>
                </a:lnTo>
                <a:lnTo>
                  <a:pt x="237091" y="1135533"/>
                </a:lnTo>
                <a:lnTo>
                  <a:pt x="192832" y="1118663"/>
                </a:lnTo>
                <a:lnTo>
                  <a:pt x="151848" y="1095939"/>
                </a:lnTo>
                <a:lnTo>
                  <a:pt x="114656" y="1067876"/>
                </a:lnTo>
                <a:lnTo>
                  <a:pt x="81771" y="1034991"/>
                </a:lnTo>
                <a:lnTo>
                  <a:pt x="53708" y="997799"/>
                </a:lnTo>
                <a:lnTo>
                  <a:pt x="30984" y="956815"/>
                </a:lnTo>
                <a:lnTo>
                  <a:pt x="14114" y="912556"/>
                </a:lnTo>
                <a:lnTo>
                  <a:pt x="3614" y="865536"/>
                </a:lnTo>
                <a:lnTo>
                  <a:pt x="0" y="816273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6379103" y="0"/>
                </a:lnTo>
                <a:lnTo>
                  <a:pt x="6428367" y="3614"/>
                </a:lnTo>
                <a:lnTo>
                  <a:pt x="6475387" y="14114"/>
                </a:lnTo>
                <a:lnTo>
                  <a:pt x="6519646" y="30984"/>
                </a:lnTo>
                <a:lnTo>
                  <a:pt x="6560630" y="53708"/>
                </a:lnTo>
                <a:lnTo>
                  <a:pt x="6597822" y="81771"/>
                </a:lnTo>
                <a:lnTo>
                  <a:pt x="6630708" y="114656"/>
                </a:lnTo>
                <a:lnTo>
                  <a:pt x="6658770" y="151848"/>
                </a:lnTo>
                <a:lnTo>
                  <a:pt x="6681494" y="192832"/>
                </a:lnTo>
                <a:lnTo>
                  <a:pt x="6698364" y="237091"/>
                </a:lnTo>
                <a:lnTo>
                  <a:pt x="6708864" y="284111"/>
                </a:lnTo>
                <a:lnTo>
                  <a:pt x="6712479" y="333374"/>
                </a:lnTo>
                <a:lnTo>
                  <a:pt x="6712479" y="816273"/>
                </a:lnTo>
                <a:lnTo>
                  <a:pt x="6708864" y="865536"/>
                </a:lnTo>
                <a:lnTo>
                  <a:pt x="6698364" y="912556"/>
                </a:lnTo>
                <a:lnTo>
                  <a:pt x="6681494" y="956815"/>
                </a:lnTo>
                <a:lnTo>
                  <a:pt x="6658770" y="997799"/>
                </a:lnTo>
                <a:lnTo>
                  <a:pt x="6630708" y="1034991"/>
                </a:lnTo>
                <a:lnTo>
                  <a:pt x="6597822" y="1067876"/>
                </a:lnTo>
                <a:lnTo>
                  <a:pt x="6560630" y="1095939"/>
                </a:lnTo>
                <a:lnTo>
                  <a:pt x="6519646" y="1118663"/>
                </a:lnTo>
                <a:lnTo>
                  <a:pt x="6475387" y="1135533"/>
                </a:lnTo>
                <a:lnTo>
                  <a:pt x="6428367" y="1146033"/>
                </a:lnTo>
                <a:lnTo>
                  <a:pt x="6379105" y="11496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82700">
              <a:lnSpc>
                <a:spcPct val="100000"/>
              </a:lnSpc>
              <a:spcBef>
                <a:spcPts val="95"/>
              </a:spcBef>
            </a:pPr>
            <a:r>
              <a:rPr dirty="0"/>
              <a:t>There</a:t>
            </a:r>
            <a:r>
              <a:rPr spc="-45" dirty="0"/>
              <a:t> </a:t>
            </a:r>
            <a:r>
              <a:rPr dirty="0"/>
              <a:t>are</a:t>
            </a:r>
            <a:r>
              <a:rPr spc="-40" dirty="0"/>
              <a:t> </a:t>
            </a:r>
            <a:r>
              <a:rPr dirty="0"/>
              <a:t>2</a:t>
            </a:r>
            <a:r>
              <a:rPr spc="-40" dirty="0"/>
              <a:t> </a:t>
            </a:r>
            <a:r>
              <a:rPr dirty="0"/>
              <a:t>types</a:t>
            </a:r>
            <a:r>
              <a:rPr spc="-4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10" dirty="0"/>
              <a:t>parameters</a:t>
            </a: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pc="-10" dirty="0"/>
          </a:p>
          <a:p>
            <a:pPr marL="107950">
              <a:lnSpc>
                <a:spcPct val="100000"/>
              </a:lnSpc>
            </a:pPr>
            <a:r>
              <a:rPr sz="1950" spc="-10" dirty="0"/>
              <a:t>1.</a:t>
            </a:r>
            <a:r>
              <a:rPr sz="1950" spc="-390" dirty="0"/>
              <a:t> </a:t>
            </a:r>
            <a:r>
              <a:rPr sz="1950" b="1" dirty="0">
                <a:latin typeface="Comic Sans MS"/>
                <a:cs typeface="Comic Sans MS"/>
              </a:rPr>
              <a:t>Fields</a:t>
            </a:r>
            <a:r>
              <a:rPr sz="1950" b="1" spc="-60" dirty="0">
                <a:latin typeface="Comic Sans MS"/>
                <a:cs typeface="Comic Sans MS"/>
              </a:rPr>
              <a:t> </a:t>
            </a:r>
            <a:r>
              <a:rPr sz="1950" b="1" spc="-10" dirty="0">
                <a:latin typeface="Comic Sans MS"/>
                <a:cs typeface="Comic Sans MS"/>
              </a:rPr>
              <a:t>Parameters:</a:t>
            </a:r>
            <a:endParaRPr sz="19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Comic Sans MS"/>
              <a:cs typeface="Comic Sans MS"/>
            </a:endParaRPr>
          </a:p>
          <a:p>
            <a:pPr marL="12700" marR="5080" algn="just">
              <a:lnSpc>
                <a:spcPct val="135700"/>
              </a:lnSpc>
            </a:pPr>
            <a:r>
              <a:rPr dirty="0"/>
              <a:t>Typically</a:t>
            </a:r>
            <a:r>
              <a:rPr spc="105" dirty="0"/>
              <a:t>  </a:t>
            </a:r>
            <a:r>
              <a:rPr dirty="0"/>
              <a:t>used</a:t>
            </a:r>
            <a:r>
              <a:rPr spc="105" dirty="0"/>
              <a:t>  </a:t>
            </a:r>
            <a:r>
              <a:rPr dirty="0"/>
              <a:t>for</a:t>
            </a:r>
            <a:r>
              <a:rPr spc="105" dirty="0"/>
              <a:t>  </a:t>
            </a:r>
            <a:r>
              <a:rPr dirty="0"/>
              <a:t>scenario</a:t>
            </a:r>
            <a:r>
              <a:rPr spc="105" dirty="0"/>
              <a:t>  </a:t>
            </a:r>
            <a:r>
              <a:rPr dirty="0"/>
              <a:t>testing,</a:t>
            </a:r>
            <a:r>
              <a:rPr spc="105" dirty="0"/>
              <a:t>  </a:t>
            </a:r>
            <a:r>
              <a:rPr dirty="0"/>
              <a:t>where</a:t>
            </a:r>
            <a:r>
              <a:rPr spc="105" dirty="0"/>
              <a:t>  </a:t>
            </a:r>
            <a:r>
              <a:rPr dirty="0"/>
              <a:t>users</a:t>
            </a:r>
            <a:r>
              <a:rPr spc="110" dirty="0"/>
              <a:t>  </a:t>
            </a:r>
            <a:r>
              <a:rPr dirty="0"/>
              <a:t>can</a:t>
            </a:r>
            <a:r>
              <a:rPr spc="105" dirty="0"/>
              <a:t>  </a:t>
            </a:r>
            <a:r>
              <a:rPr spc="-10" dirty="0"/>
              <a:t>adjust </a:t>
            </a:r>
            <a:r>
              <a:rPr dirty="0"/>
              <a:t>numerical</a:t>
            </a:r>
            <a:r>
              <a:rPr spc="105" dirty="0"/>
              <a:t>  </a:t>
            </a:r>
            <a:r>
              <a:rPr dirty="0"/>
              <a:t>values</a:t>
            </a:r>
            <a:r>
              <a:rPr spc="105" dirty="0"/>
              <a:t>  </a:t>
            </a:r>
            <a:r>
              <a:rPr dirty="0"/>
              <a:t>to</a:t>
            </a:r>
            <a:r>
              <a:rPr spc="105" dirty="0"/>
              <a:t>  </a:t>
            </a:r>
            <a:r>
              <a:rPr dirty="0"/>
              <a:t>see</a:t>
            </a:r>
            <a:r>
              <a:rPr spc="105" dirty="0"/>
              <a:t>  </a:t>
            </a:r>
            <a:r>
              <a:rPr dirty="0"/>
              <a:t>how</a:t>
            </a:r>
            <a:r>
              <a:rPr spc="105" dirty="0"/>
              <a:t>  </a:t>
            </a:r>
            <a:r>
              <a:rPr dirty="0"/>
              <a:t>different</a:t>
            </a:r>
            <a:r>
              <a:rPr spc="105" dirty="0"/>
              <a:t>  </a:t>
            </a:r>
            <a:r>
              <a:rPr dirty="0"/>
              <a:t>scenarios</a:t>
            </a:r>
            <a:r>
              <a:rPr spc="105" dirty="0"/>
              <a:t>  </a:t>
            </a:r>
            <a:r>
              <a:rPr dirty="0"/>
              <a:t>affect</a:t>
            </a:r>
            <a:r>
              <a:rPr spc="105" dirty="0"/>
              <a:t>  </a:t>
            </a:r>
            <a:r>
              <a:rPr spc="-25" dirty="0"/>
              <a:t>the </a:t>
            </a:r>
            <a:r>
              <a:rPr spc="-10" dirty="0"/>
              <a:t>outcome.</a:t>
            </a:r>
          </a:p>
          <a:p>
            <a:pPr marL="144780" marR="137160" algn="just">
              <a:lnSpc>
                <a:spcPct val="135700"/>
              </a:lnSpc>
              <a:spcBef>
                <a:spcPts val="1475"/>
              </a:spcBef>
            </a:pPr>
            <a:r>
              <a:rPr b="1" dirty="0">
                <a:latin typeface="Comic Sans MS"/>
                <a:cs typeface="Comic Sans MS"/>
              </a:rPr>
              <a:t>Example</a:t>
            </a:r>
            <a:r>
              <a:rPr dirty="0"/>
              <a:t>:</a:t>
            </a:r>
            <a:r>
              <a:rPr spc="105" dirty="0"/>
              <a:t> </a:t>
            </a:r>
            <a:r>
              <a:rPr dirty="0"/>
              <a:t>If</a:t>
            </a:r>
            <a:r>
              <a:rPr spc="110" dirty="0"/>
              <a:t> </a:t>
            </a:r>
            <a:r>
              <a:rPr dirty="0"/>
              <a:t>you</a:t>
            </a:r>
            <a:r>
              <a:rPr spc="110" dirty="0"/>
              <a:t> </a:t>
            </a:r>
            <a:r>
              <a:rPr dirty="0"/>
              <a:t>have</a:t>
            </a:r>
            <a:r>
              <a:rPr spc="105" dirty="0"/>
              <a:t> </a:t>
            </a:r>
            <a:r>
              <a:rPr dirty="0"/>
              <a:t>multiple</a:t>
            </a:r>
            <a:r>
              <a:rPr spc="110" dirty="0"/>
              <a:t> </a:t>
            </a:r>
            <a:r>
              <a:rPr dirty="0"/>
              <a:t>metrics</a:t>
            </a:r>
            <a:r>
              <a:rPr spc="110" dirty="0"/>
              <a:t> </a:t>
            </a:r>
            <a:r>
              <a:rPr dirty="0"/>
              <a:t>(like</a:t>
            </a:r>
            <a:r>
              <a:rPr spc="110" dirty="0"/>
              <a:t> </a:t>
            </a:r>
            <a:r>
              <a:rPr dirty="0"/>
              <a:t>Revenue,</a:t>
            </a:r>
            <a:r>
              <a:rPr spc="105" dirty="0"/>
              <a:t> </a:t>
            </a:r>
            <a:r>
              <a:rPr dirty="0"/>
              <a:t>Profit,</a:t>
            </a:r>
            <a:r>
              <a:rPr spc="110" dirty="0"/>
              <a:t> </a:t>
            </a:r>
            <a:r>
              <a:rPr spc="-25" dirty="0"/>
              <a:t>or </a:t>
            </a:r>
            <a:r>
              <a:rPr dirty="0"/>
              <a:t>Sales),</a:t>
            </a:r>
            <a:r>
              <a:rPr spc="145" dirty="0"/>
              <a:t> </a:t>
            </a:r>
            <a:r>
              <a:rPr dirty="0"/>
              <a:t>a</a:t>
            </a:r>
            <a:r>
              <a:rPr spc="145" dirty="0"/>
              <a:t> </a:t>
            </a:r>
            <a:r>
              <a:rPr dirty="0"/>
              <a:t>fields</a:t>
            </a:r>
            <a:r>
              <a:rPr spc="145" dirty="0"/>
              <a:t> </a:t>
            </a:r>
            <a:r>
              <a:rPr dirty="0"/>
              <a:t>parameter</a:t>
            </a:r>
            <a:r>
              <a:rPr spc="145" dirty="0"/>
              <a:t> </a:t>
            </a:r>
            <a:r>
              <a:rPr dirty="0"/>
              <a:t>lets</a:t>
            </a:r>
            <a:r>
              <a:rPr spc="145" dirty="0"/>
              <a:t> </a:t>
            </a:r>
            <a:r>
              <a:rPr dirty="0"/>
              <a:t>users</a:t>
            </a:r>
            <a:r>
              <a:rPr spc="145" dirty="0"/>
              <a:t> </a:t>
            </a:r>
            <a:r>
              <a:rPr dirty="0"/>
              <a:t>select</a:t>
            </a:r>
            <a:r>
              <a:rPr spc="145" dirty="0"/>
              <a:t> </a:t>
            </a:r>
            <a:r>
              <a:rPr dirty="0"/>
              <a:t>which</a:t>
            </a:r>
            <a:r>
              <a:rPr spc="145" dirty="0"/>
              <a:t> </a:t>
            </a:r>
            <a:r>
              <a:rPr dirty="0"/>
              <a:t>metric</a:t>
            </a:r>
            <a:r>
              <a:rPr spc="145" dirty="0"/>
              <a:t> </a:t>
            </a:r>
            <a:r>
              <a:rPr spc="-20" dirty="0"/>
              <a:t>they </a:t>
            </a:r>
            <a:r>
              <a:rPr dirty="0"/>
              <a:t>want</a:t>
            </a:r>
            <a:r>
              <a:rPr spc="-55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dirty="0"/>
              <a:t>display</a:t>
            </a:r>
            <a:r>
              <a:rPr spc="-50" dirty="0"/>
              <a:t> </a:t>
            </a:r>
            <a:r>
              <a:rPr dirty="0"/>
              <a:t>on</a:t>
            </a:r>
            <a:r>
              <a:rPr spc="-5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chart,</a:t>
            </a:r>
            <a:r>
              <a:rPr spc="-55" dirty="0"/>
              <a:t> </a:t>
            </a:r>
            <a:r>
              <a:rPr dirty="0"/>
              <a:t>updating</a:t>
            </a:r>
            <a:r>
              <a:rPr spc="-5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visual</a:t>
            </a:r>
            <a:r>
              <a:rPr spc="-55" dirty="0"/>
              <a:t> </a:t>
            </a:r>
            <a:r>
              <a:rPr spc="-10" dirty="0"/>
              <a:t>dynamically.</a:t>
            </a: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23909" y="5016038"/>
            <a:ext cx="4248149" cy="1952624"/>
          </a:xfrm>
          <a:prstGeom prst="rect">
            <a:avLst/>
          </a:prstGeom>
        </p:spPr>
      </p:pic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849AF402-F358-447A-2BC0-7EA465BFCBC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lang="en-IN"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8505" y="3025175"/>
            <a:ext cx="1819274" cy="24193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016266" y="6558441"/>
            <a:ext cx="2293620" cy="642620"/>
          </a:xfrm>
          <a:custGeom>
            <a:avLst/>
            <a:gdLst/>
            <a:ahLst/>
            <a:cxnLst/>
            <a:rect l="l" t="t" r="r" b="b"/>
            <a:pathLst>
              <a:path w="2293620" h="642620">
                <a:moveTo>
                  <a:pt x="2289897" y="642458"/>
                </a:moveTo>
                <a:lnTo>
                  <a:pt x="3745" y="642458"/>
                </a:lnTo>
                <a:lnTo>
                  <a:pt x="1696" y="629322"/>
                </a:lnTo>
                <a:lnTo>
                  <a:pt x="0" y="596589"/>
                </a:lnTo>
                <a:lnTo>
                  <a:pt x="1696" y="563856"/>
                </a:lnTo>
                <a:lnTo>
                  <a:pt x="15009" y="499819"/>
                </a:lnTo>
                <a:lnTo>
                  <a:pt x="40965" y="437992"/>
                </a:lnTo>
                <a:lnTo>
                  <a:pt x="78864" y="378738"/>
                </a:lnTo>
                <a:lnTo>
                  <a:pt x="128006" y="322422"/>
                </a:lnTo>
                <a:lnTo>
                  <a:pt x="156574" y="295479"/>
                </a:lnTo>
                <a:lnTo>
                  <a:pt x="187691" y="269407"/>
                </a:lnTo>
                <a:lnTo>
                  <a:pt x="221269" y="244251"/>
                </a:lnTo>
                <a:lnTo>
                  <a:pt x="257221" y="220057"/>
                </a:lnTo>
                <a:lnTo>
                  <a:pt x="295459" y="196870"/>
                </a:lnTo>
                <a:lnTo>
                  <a:pt x="335896" y="174736"/>
                </a:lnTo>
                <a:lnTo>
                  <a:pt x="378444" y="153701"/>
                </a:lnTo>
                <a:lnTo>
                  <a:pt x="423015" y="133809"/>
                </a:lnTo>
                <a:lnTo>
                  <a:pt x="469523" y="115107"/>
                </a:lnTo>
                <a:lnTo>
                  <a:pt x="517880" y="97639"/>
                </a:lnTo>
                <a:lnTo>
                  <a:pt x="567998" y="81451"/>
                </a:lnTo>
                <a:lnTo>
                  <a:pt x="619790" y="66590"/>
                </a:lnTo>
                <a:lnTo>
                  <a:pt x="673169" y="53099"/>
                </a:lnTo>
                <a:lnTo>
                  <a:pt x="728047" y="41026"/>
                </a:lnTo>
                <a:lnTo>
                  <a:pt x="784337" y="30414"/>
                </a:lnTo>
                <a:lnTo>
                  <a:pt x="841950" y="21310"/>
                </a:lnTo>
                <a:lnTo>
                  <a:pt x="900801" y="13760"/>
                </a:lnTo>
                <a:lnTo>
                  <a:pt x="960801" y="7808"/>
                </a:lnTo>
                <a:lnTo>
                  <a:pt x="1021862" y="3500"/>
                </a:lnTo>
                <a:lnTo>
                  <a:pt x="1083898" y="882"/>
                </a:lnTo>
                <a:lnTo>
                  <a:pt x="1146821" y="0"/>
                </a:lnTo>
                <a:lnTo>
                  <a:pt x="1209744" y="882"/>
                </a:lnTo>
                <a:lnTo>
                  <a:pt x="1271780" y="3500"/>
                </a:lnTo>
                <a:lnTo>
                  <a:pt x="1332841" y="7808"/>
                </a:lnTo>
                <a:lnTo>
                  <a:pt x="1392841" y="13760"/>
                </a:lnTo>
                <a:lnTo>
                  <a:pt x="1451691" y="21310"/>
                </a:lnTo>
                <a:lnTo>
                  <a:pt x="1509305" y="30414"/>
                </a:lnTo>
                <a:lnTo>
                  <a:pt x="1565595" y="41026"/>
                </a:lnTo>
                <a:lnTo>
                  <a:pt x="1620473" y="53099"/>
                </a:lnTo>
                <a:lnTo>
                  <a:pt x="1673851" y="66590"/>
                </a:lnTo>
                <a:lnTo>
                  <a:pt x="1725644" y="81451"/>
                </a:lnTo>
                <a:lnTo>
                  <a:pt x="1775762" y="97639"/>
                </a:lnTo>
                <a:lnTo>
                  <a:pt x="1824119" y="115107"/>
                </a:lnTo>
                <a:lnTo>
                  <a:pt x="1870627" y="133809"/>
                </a:lnTo>
                <a:lnTo>
                  <a:pt x="1915198" y="153701"/>
                </a:lnTo>
                <a:lnTo>
                  <a:pt x="1957746" y="174736"/>
                </a:lnTo>
                <a:lnTo>
                  <a:pt x="1998182" y="196870"/>
                </a:lnTo>
                <a:lnTo>
                  <a:pt x="2036420" y="220057"/>
                </a:lnTo>
                <a:lnTo>
                  <a:pt x="2072372" y="244251"/>
                </a:lnTo>
                <a:lnTo>
                  <a:pt x="2105950" y="269407"/>
                </a:lnTo>
                <a:lnTo>
                  <a:pt x="2137067" y="295479"/>
                </a:lnTo>
                <a:lnTo>
                  <a:pt x="2165636" y="322422"/>
                </a:lnTo>
                <a:lnTo>
                  <a:pt x="2214778" y="378738"/>
                </a:lnTo>
                <a:lnTo>
                  <a:pt x="2252676" y="437992"/>
                </a:lnTo>
                <a:lnTo>
                  <a:pt x="2278632" y="499819"/>
                </a:lnTo>
                <a:lnTo>
                  <a:pt x="2291945" y="563856"/>
                </a:lnTo>
                <a:lnTo>
                  <a:pt x="2293139" y="586893"/>
                </a:lnTo>
                <a:lnTo>
                  <a:pt x="2293139" y="606285"/>
                </a:lnTo>
                <a:lnTo>
                  <a:pt x="2291945" y="629322"/>
                </a:lnTo>
                <a:lnTo>
                  <a:pt x="2289897" y="6424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13475" y="6683743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1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76025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4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9" y="466860"/>
                </a:lnTo>
                <a:lnTo>
                  <a:pt x="307326" y="452296"/>
                </a:lnTo>
                <a:lnTo>
                  <a:pt x="266754" y="434028"/>
                </a:lnTo>
                <a:lnTo>
                  <a:pt x="228257" y="412258"/>
                </a:lnTo>
                <a:lnTo>
                  <a:pt x="192039" y="387191"/>
                </a:lnTo>
                <a:lnTo>
                  <a:pt x="158302" y="359031"/>
                </a:lnTo>
                <a:lnTo>
                  <a:pt x="127252" y="327980"/>
                </a:lnTo>
                <a:lnTo>
                  <a:pt x="99092" y="294244"/>
                </a:lnTo>
                <a:lnTo>
                  <a:pt x="74025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6" y="46832"/>
                </a:lnTo>
                <a:lnTo>
                  <a:pt x="0" y="0"/>
                </a:lnTo>
                <a:lnTo>
                  <a:pt x="972567" y="0"/>
                </a:lnTo>
                <a:lnTo>
                  <a:pt x="970341" y="46832"/>
                </a:lnTo>
                <a:lnTo>
                  <a:pt x="963798" y="92405"/>
                </a:lnTo>
                <a:lnTo>
                  <a:pt x="953143" y="136514"/>
                </a:lnTo>
                <a:lnTo>
                  <a:pt x="938580" y="178957"/>
                </a:lnTo>
                <a:lnTo>
                  <a:pt x="920311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4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1" y="452296"/>
                </a:lnTo>
                <a:lnTo>
                  <a:pt x="622798" y="466860"/>
                </a:lnTo>
                <a:lnTo>
                  <a:pt x="578689" y="477515"/>
                </a:lnTo>
                <a:lnTo>
                  <a:pt x="533116" y="484057"/>
                </a:lnTo>
                <a:lnTo>
                  <a:pt x="486284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564308"/>
            <a:ext cx="657224" cy="63659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0" y="187365"/>
            <a:ext cx="674370" cy="728980"/>
          </a:xfrm>
          <a:custGeom>
            <a:avLst/>
            <a:gdLst/>
            <a:ahLst/>
            <a:cxnLst/>
            <a:rect l="l" t="t" r="r" b="b"/>
            <a:pathLst>
              <a:path w="674370" h="728980">
                <a:moveTo>
                  <a:pt x="674019" y="0"/>
                </a:moveTo>
                <a:lnTo>
                  <a:pt x="674019" y="728805"/>
                </a:lnTo>
                <a:lnTo>
                  <a:pt x="0" y="728805"/>
                </a:lnTo>
                <a:lnTo>
                  <a:pt x="0" y="0"/>
                </a:lnTo>
                <a:lnTo>
                  <a:pt x="6740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3760" y="228516"/>
            <a:ext cx="4192270" cy="515620"/>
          </a:xfrm>
          <a:custGeom>
            <a:avLst/>
            <a:gdLst/>
            <a:ahLst/>
            <a:cxnLst/>
            <a:rect l="l" t="t" r="r" b="b"/>
            <a:pathLst>
              <a:path w="4192270" h="515620">
                <a:moveTo>
                  <a:pt x="3934014" y="515533"/>
                </a:moveTo>
                <a:lnTo>
                  <a:pt x="257766" y="515533"/>
                </a:lnTo>
                <a:lnTo>
                  <a:pt x="211432" y="511380"/>
                </a:lnTo>
                <a:lnTo>
                  <a:pt x="167823" y="499407"/>
                </a:lnTo>
                <a:lnTo>
                  <a:pt x="127666" y="480341"/>
                </a:lnTo>
                <a:lnTo>
                  <a:pt x="91690" y="454910"/>
                </a:lnTo>
                <a:lnTo>
                  <a:pt x="60623" y="423842"/>
                </a:lnTo>
                <a:lnTo>
                  <a:pt x="35192" y="387866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6"/>
                </a:lnTo>
                <a:lnTo>
                  <a:pt x="4152" y="211432"/>
                </a:lnTo>
                <a:lnTo>
                  <a:pt x="16126" y="167823"/>
                </a:lnTo>
                <a:lnTo>
                  <a:pt x="35192" y="127667"/>
                </a:lnTo>
                <a:lnTo>
                  <a:pt x="60623" y="91690"/>
                </a:lnTo>
                <a:lnTo>
                  <a:pt x="91690" y="60623"/>
                </a:lnTo>
                <a:lnTo>
                  <a:pt x="127666" y="35192"/>
                </a:lnTo>
                <a:lnTo>
                  <a:pt x="167823" y="16126"/>
                </a:lnTo>
                <a:lnTo>
                  <a:pt x="211432" y="4152"/>
                </a:lnTo>
                <a:lnTo>
                  <a:pt x="257766" y="0"/>
                </a:lnTo>
                <a:lnTo>
                  <a:pt x="3934014" y="0"/>
                </a:lnTo>
                <a:lnTo>
                  <a:pt x="3980348" y="4152"/>
                </a:lnTo>
                <a:lnTo>
                  <a:pt x="4023958" y="16126"/>
                </a:lnTo>
                <a:lnTo>
                  <a:pt x="4064114" y="35192"/>
                </a:lnTo>
                <a:lnTo>
                  <a:pt x="4100090" y="60623"/>
                </a:lnTo>
                <a:lnTo>
                  <a:pt x="4131158" y="91690"/>
                </a:lnTo>
                <a:lnTo>
                  <a:pt x="4156589" y="127667"/>
                </a:lnTo>
                <a:lnTo>
                  <a:pt x="4175655" y="167823"/>
                </a:lnTo>
                <a:lnTo>
                  <a:pt x="4187628" y="211432"/>
                </a:lnTo>
                <a:lnTo>
                  <a:pt x="4191781" y="257766"/>
                </a:lnTo>
                <a:lnTo>
                  <a:pt x="4187628" y="304100"/>
                </a:lnTo>
                <a:lnTo>
                  <a:pt x="4175655" y="347710"/>
                </a:lnTo>
                <a:lnTo>
                  <a:pt x="4156589" y="387866"/>
                </a:lnTo>
                <a:lnTo>
                  <a:pt x="4131158" y="423842"/>
                </a:lnTo>
                <a:lnTo>
                  <a:pt x="4100090" y="454910"/>
                </a:lnTo>
                <a:lnTo>
                  <a:pt x="4064114" y="480341"/>
                </a:lnTo>
                <a:lnTo>
                  <a:pt x="4023958" y="499407"/>
                </a:lnTo>
                <a:lnTo>
                  <a:pt x="3980348" y="511380"/>
                </a:lnTo>
                <a:lnTo>
                  <a:pt x="3934014" y="515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4650" y="1108436"/>
            <a:ext cx="6978015" cy="1149985"/>
          </a:xfrm>
          <a:custGeom>
            <a:avLst/>
            <a:gdLst/>
            <a:ahLst/>
            <a:cxnLst/>
            <a:rect l="l" t="t" r="r" b="b"/>
            <a:pathLst>
              <a:path w="6978015" h="1149985">
                <a:moveTo>
                  <a:pt x="6644283" y="1149648"/>
                </a:moveTo>
                <a:lnTo>
                  <a:pt x="333374" y="1149648"/>
                </a:lnTo>
                <a:lnTo>
                  <a:pt x="284111" y="1146033"/>
                </a:lnTo>
                <a:lnTo>
                  <a:pt x="237091" y="1135533"/>
                </a:lnTo>
                <a:lnTo>
                  <a:pt x="192832" y="1118663"/>
                </a:lnTo>
                <a:lnTo>
                  <a:pt x="151848" y="1095939"/>
                </a:lnTo>
                <a:lnTo>
                  <a:pt x="114656" y="1067876"/>
                </a:lnTo>
                <a:lnTo>
                  <a:pt x="81771" y="1034991"/>
                </a:lnTo>
                <a:lnTo>
                  <a:pt x="53708" y="997799"/>
                </a:lnTo>
                <a:lnTo>
                  <a:pt x="30984" y="956815"/>
                </a:lnTo>
                <a:lnTo>
                  <a:pt x="14114" y="912556"/>
                </a:lnTo>
                <a:lnTo>
                  <a:pt x="3614" y="865536"/>
                </a:lnTo>
                <a:lnTo>
                  <a:pt x="0" y="816273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6644283" y="0"/>
                </a:lnTo>
                <a:lnTo>
                  <a:pt x="6693546" y="3614"/>
                </a:lnTo>
                <a:lnTo>
                  <a:pt x="6740566" y="14114"/>
                </a:lnTo>
                <a:lnTo>
                  <a:pt x="6784825" y="30984"/>
                </a:lnTo>
                <a:lnTo>
                  <a:pt x="6825809" y="53708"/>
                </a:lnTo>
                <a:lnTo>
                  <a:pt x="6863001" y="81771"/>
                </a:lnTo>
                <a:lnTo>
                  <a:pt x="6895886" y="114656"/>
                </a:lnTo>
                <a:lnTo>
                  <a:pt x="6923949" y="151848"/>
                </a:lnTo>
                <a:lnTo>
                  <a:pt x="6946673" y="192832"/>
                </a:lnTo>
                <a:lnTo>
                  <a:pt x="6963543" y="237091"/>
                </a:lnTo>
                <a:lnTo>
                  <a:pt x="6974043" y="284111"/>
                </a:lnTo>
                <a:lnTo>
                  <a:pt x="6977658" y="333374"/>
                </a:lnTo>
                <a:lnTo>
                  <a:pt x="6977658" y="816273"/>
                </a:lnTo>
                <a:lnTo>
                  <a:pt x="6974043" y="865536"/>
                </a:lnTo>
                <a:lnTo>
                  <a:pt x="6963543" y="912556"/>
                </a:lnTo>
                <a:lnTo>
                  <a:pt x="6946673" y="956815"/>
                </a:lnTo>
                <a:lnTo>
                  <a:pt x="6923949" y="997799"/>
                </a:lnTo>
                <a:lnTo>
                  <a:pt x="6895886" y="1034991"/>
                </a:lnTo>
                <a:lnTo>
                  <a:pt x="6863001" y="1067876"/>
                </a:lnTo>
                <a:lnTo>
                  <a:pt x="6825809" y="1095939"/>
                </a:lnTo>
                <a:lnTo>
                  <a:pt x="6784825" y="1118663"/>
                </a:lnTo>
                <a:lnTo>
                  <a:pt x="6740566" y="1135533"/>
                </a:lnTo>
                <a:lnTo>
                  <a:pt x="6693546" y="1146033"/>
                </a:lnTo>
                <a:lnTo>
                  <a:pt x="6644283" y="11496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3716" y="2450351"/>
            <a:ext cx="6712584" cy="1149985"/>
          </a:xfrm>
          <a:custGeom>
            <a:avLst/>
            <a:gdLst/>
            <a:ahLst/>
            <a:cxnLst/>
            <a:rect l="l" t="t" r="r" b="b"/>
            <a:pathLst>
              <a:path w="6712584" h="1149985">
                <a:moveTo>
                  <a:pt x="6379104" y="1149647"/>
                </a:moveTo>
                <a:lnTo>
                  <a:pt x="333374" y="1149647"/>
                </a:lnTo>
                <a:lnTo>
                  <a:pt x="284111" y="1146033"/>
                </a:lnTo>
                <a:lnTo>
                  <a:pt x="237091" y="1135533"/>
                </a:lnTo>
                <a:lnTo>
                  <a:pt x="192832" y="1118663"/>
                </a:lnTo>
                <a:lnTo>
                  <a:pt x="151848" y="1095939"/>
                </a:lnTo>
                <a:lnTo>
                  <a:pt x="114656" y="1067876"/>
                </a:lnTo>
                <a:lnTo>
                  <a:pt x="81771" y="1034991"/>
                </a:lnTo>
                <a:lnTo>
                  <a:pt x="53708" y="997799"/>
                </a:lnTo>
                <a:lnTo>
                  <a:pt x="30984" y="956815"/>
                </a:lnTo>
                <a:lnTo>
                  <a:pt x="14114" y="912556"/>
                </a:lnTo>
                <a:lnTo>
                  <a:pt x="3614" y="865536"/>
                </a:lnTo>
                <a:lnTo>
                  <a:pt x="0" y="816272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6379104" y="0"/>
                </a:lnTo>
                <a:lnTo>
                  <a:pt x="6428367" y="3614"/>
                </a:lnTo>
                <a:lnTo>
                  <a:pt x="6475387" y="14114"/>
                </a:lnTo>
                <a:lnTo>
                  <a:pt x="6519646" y="30984"/>
                </a:lnTo>
                <a:lnTo>
                  <a:pt x="6560630" y="53708"/>
                </a:lnTo>
                <a:lnTo>
                  <a:pt x="6597822" y="81771"/>
                </a:lnTo>
                <a:lnTo>
                  <a:pt x="6630708" y="114656"/>
                </a:lnTo>
                <a:lnTo>
                  <a:pt x="6658770" y="151848"/>
                </a:lnTo>
                <a:lnTo>
                  <a:pt x="6681494" y="192832"/>
                </a:lnTo>
                <a:lnTo>
                  <a:pt x="6698364" y="237091"/>
                </a:lnTo>
                <a:lnTo>
                  <a:pt x="6708865" y="284111"/>
                </a:lnTo>
                <a:lnTo>
                  <a:pt x="6712479" y="333374"/>
                </a:lnTo>
                <a:lnTo>
                  <a:pt x="6712479" y="816272"/>
                </a:lnTo>
                <a:lnTo>
                  <a:pt x="6708865" y="865536"/>
                </a:lnTo>
                <a:lnTo>
                  <a:pt x="6698364" y="912556"/>
                </a:lnTo>
                <a:lnTo>
                  <a:pt x="6681494" y="956815"/>
                </a:lnTo>
                <a:lnTo>
                  <a:pt x="6658770" y="997799"/>
                </a:lnTo>
                <a:lnTo>
                  <a:pt x="6630708" y="1034991"/>
                </a:lnTo>
                <a:lnTo>
                  <a:pt x="6597822" y="1067876"/>
                </a:lnTo>
                <a:lnTo>
                  <a:pt x="6560630" y="1095939"/>
                </a:lnTo>
                <a:lnTo>
                  <a:pt x="6519646" y="1118663"/>
                </a:lnTo>
                <a:lnTo>
                  <a:pt x="6475387" y="1135533"/>
                </a:lnTo>
                <a:lnTo>
                  <a:pt x="6428367" y="1146033"/>
                </a:lnTo>
                <a:lnTo>
                  <a:pt x="6379104" y="1149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99116" y="324402"/>
            <a:ext cx="6938009" cy="320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4390">
              <a:lnSpc>
                <a:spcPct val="100000"/>
              </a:lnSpc>
              <a:spcBef>
                <a:spcPts val="95"/>
              </a:spcBef>
            </a:pPr>
            <a:r>
              <a:rPr sz="1850" b="1" u="sng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NUMERIC</a:t>
            </a:r>
            <a:r>
              <a:rPr sz="1850" b="1" u="sng" spc="-10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1850" b="1" u="sng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RANGE</a:t>
            </a:r>
            <a:r>
              <a:rPr sz="1850" b="1" u="sng" spc="-9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1850" b="1" u="sng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PARAMETERS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105"/>
              </a:spcBef>
            </a:pPr>
            <a:endParaRPr sz="1850">
              <a:latin typeface="Comic Sans MS"/>
              <a:cs typeface="Comic Sans MS"/>
            </a:endParaRPr>
          </a:p>
          <a:p>
            <a:pPr marL="23495" marR="5080" algn="just">
              <a:lnSpc>
                <a:spcPct val="135700"/>
              </a:lnSpc>
            </a:pPr>
            <a:r>
              <a:rPr sz="1750" dirty="0">
                <a:latin typeface="Comic Sans MS"/>
                <a:cs typeface="Comic Sans MS"/>
              </a:rPr>
              <a:t>Typically</a:t>
            </a:r>
            <a:r>
              <a:rPr sz="1750" spc="105" dirty="0">
                <a:latin typeface="Comic Sans MS"/>
                <a:cs typeface="Comic Sans MS"/>
              </a:rPr>
              <a:t>  </a:t>
            </a:r>
            <a:r>
              <a:rPr sz="1750" dirty="0">
                <a:latin typeface="Comic Sans MS"/>
                <a:cs typeface="Comic Sans MS"/>
              </a:rPr>
              <a:t>used</a:t>
            </a:r>
            <a:r>
              <a:rPr sz="1750" spc="105" dirty="0">
                <a:latin typeface="Comic Sans MS"/>
                <a:cs typeface="Comic Sans MS"/>
              </a:rPr>
              <a:t>  </a:t>
            </a:r>
            <a:r>
              <a:rPr sz="1750" dirty="0">
                <a:latin typeface="Comic Sans MS"/>
                <a:cs typeface="Comic Sans MS"/>
              </a:rPr>
              <a:t>for</a:t>
            </a:r>
            <a:r>
              <a:rPr sz="1750" spc="105" dirty="0">
                <a:latin typeface="Comic Sans MS"/>
                <a:cs typeface="Comic Sans MS"/>
              </a:rPr>
              <a:t>  </a:t>
            </a:r>
            <a:r>
              <a:rPr sz="1750" dirty="0">
                <a:latin typeface="Comic Sans MS"/>
                <a:cs typeface="Comic Sans MS"/>
              </a:rPr>
              <a:t>scenario</a:t>
            </a:r>
            <a:r>
              <a:rPr sz="1750" spc="105" dirty="0">
                <a:latin typeface="Comic Sans MS"/>
                <a:cs typeface="Comic Sans MS"/>
              </a:rPr>
              <a:t>  </a:t>
            </a:r>
            <a:r>
              <a:rPr sz="1750" dirty="0">
                <a:latin typeface="Comic Sans MS"/>
                <a:cs typeface="Comic Sans MS"/>
              </a:rPr>
              <a:t>testing,</a:t>
            </a:r>
            <a:r>
              <a:rPr sz="1750" spc="105" dirty="0">
                <a:latin typeface="Comic Sans MS"/>
                <a:cs typeface="Comic Sans MS"/>
              </a:rPr>
              <a:t>  </a:t>
            </a:r>
            <a:r>
              <a:rPr sz="1750" dirty="0">
                <a:latin typeface="Comic Sans MS"/>
                <a:cs typeface="Comic Sans MS"/>
              </a:rPr>
              <a:t>where</a:t>
            </a:r>
            <a:r>
              <a:rPr sz="1750" spc="105" dirty="0">
                <a:latin typeface="Comic Sans MS"/>
                <a:cs typeface="Comic Sans MS"/>
              </a:rPr>
              <a:t>  </a:t>
            </a:r>
            <a:r>
              <a:rPr sz="1750" dirty="0">
                <a:latin typeface="Comic Sans MS"/>
                <a:cs typeface="Comic Sans MS"/>
              </a:rPr>
              <a:t>users</a:t>
            </a:r>
            <a:r>
              <a:rPr sz="1750" spc="110" dirty="0">
                <a:latin typeface="Comic Sans MS"/>
                <a:cs typeface="Comic Sans MS"/>
              </a:rPr>
              <a:t>  </a:t>
            </a:r>
            <a:r>
              <a:rPr sz="1750" dirty="0">
                <a:latin typeface="Comic Sans MS"/>
                <a:cs typeface="Comic Sans MS"/>
              </a:rPr>
              <a:t>can</a:t>
            </a:r>
            <a:r>
              <a:rPr sz="1750" spc="105" dirty="0">
                <a:latin typeface="Comic Sans MS"/>
                <a:cs typeface="Comic Sans MS"/>
              </a:rPr>
              <a:t>  </a:t>
            </a:r>
            <a:r>
              <a:rPr sz="1750" spc="-10" dirty="0">
                <a:latin typeface="Comic Sans MS"/>
                <a:cs typeface="Comic Sans MS"/>
              </a:rPr>
              <a:t>adjust </a:t>
            </a:r>
            <a:r>
              <a:rPr sz="1750" dirty="0">
                <a:latin typeface="Comic Sans MS"/>
                <a:cs typeface="Comic Sans MS"/>
              </a:rPr>
              <a:t>numerical</a:t>
            </a:r>
            <a:r>
              <a:rPr sz="1750" spc="105" dirty="0">
                <a:latin typeface="Comic Sans MS"/>
                <a:cs typeface="Comic Sans MS"/>
              </a:rPr>
              <a:t>  </a:t>
            </a:r>
            <a:r>
              <a:rPr sz="1750" dirty="0">
                <a:latin typeface="Comic Sans MS"/>
                <a:cs typeface="Comic Sans MS"/>
              </a:rPr>
              <a:t>values</a:t>
            </a:r>
            <a:r>
              <a:rPr sz="1750" spc="105" dirty="0">
                <a:latin typeface="Comic Sans MS"/>
                <a:cs typeface="Comic Sans MS"/>
              </a:rPr>
              <a:t>  </a:t>
            </a:r>
            <a:r>
              <a:rPr sz="1750" dirty="0">
                <a:latin typeface="Comic Sans MS"/>
                <a:cs typeface="Comic Sans MS"/>
              </a:rPr>
              <a:t>to</a:t>
            </a:r>
            <a:r>
              <a:rPr sz="1750" spc="105" dirty="0">
                <a:latin typeface="Comic Sans MS"/>
                <a:cs typeface="Comic Sans MS"/>
              </a:rPr>
              <a:t>  </a:t>
            </a:r>
            <a:r>
              <a:rPr sz="1750" dirty="0">
                <a:latin typeface="Comic Sans MS"/>
                <a:cs typeface="Comic Sans MS"/>
              </a:rPr>
              <a:t>see</a:t>
            </a:r>
            <a:r>
              <a:rPr sz="1750" spc="105" dirty="0">
                <a:latin typeface="Comic Sans MS"/>
                <a:cs typeface="Comic Sans MS"/>
              </a:rPr>
              <a:t>  </a:t>
            </a:r>
            <a:r>
              <a:rPr sz="1750" dirty="0">
                <a:latin typeface="Comic Sans MS"/>
                <a:cs typeface="Comic Sans MS"/>
              </a:rPr>
              <a:t>how</a:t>
            </a:r>
            <a:r>
              <a:rPr sz="1750" spc="105" dirty="0">
                <a:latin typeface="Comic Sans MS"/>
                <a:cs typeface="Comic Sans MS"/>
              </a:rPr>
              <a:t>  </a:t>
            </a:r>
            <a:r>
              <a:rPr sz="1750" dirty="0">
                <a:latin typeface="Comic Sans MS"/>
                <a:cs typeface="Comic Sans MS"/>
              </a:rPr>
              <a:t>different</a:t>
            </a:r>
            <a:r>
              <a:rPr sz="1750" spc="105" dirty="0">
                <a:latin typeface="Comic Sans MS"/>
                <a:cs typeface="Comic Sans MS"/>
              </a:rPr>
              <a:t>  </a:t>
            </a:r>
            <a:r>
              <a:rPr sz="1750" dirty="0">
                <a:latin typeface="Comic Sans MS"/>
                <a:cs typeface="Comic Sans MS"/>
              </a:rPr>
              <a:t>scenarios</a:t>
            </a:r>
            <a:r>
              <a:rPr sz="1750" spc="105" dirty="0">
                <a:latin typeface="Comic Sans MS"/>
                <a:cs typeface="Comic Sans MS"/>
              </a:rPr>
              <a:t>  </a:t>
            </a:r>
            <a:r>
              <a:rPr sz="1750" dirty="0">
                <a:latin typeface="Comic Sans MS"/>
                <a:cs typeface="Comic Sans MS"/>
              </a:rPr>
              <a:t>affect</a:t>
            </a:r>
            <a:r>
              <a:rPr sz="1750" spc="105" dirty="0">
                <a:latin typeface="Comic Sans MS"/>
                <a:cs typeface="Comic Sans MS"/>
              </a:rPr>
              <a:t>  </a:t>
            </a:r>
            <a:r>
              <a:rPr sz="1750" spc="-25" dirty="0">
                <a:latin typeface="Comic Sans MS"/>
                <a:cs typeface="Comic Sans MS"/>
              </a:rPr>
              <a:t>the </a:t>
            </a:r>
            <a:r>
              <a:rPr sz="1750" spc="-10" dirty="0">
                <a:latin typeface="Comic Sans MS"/>
                <a:cs typeface="Comic Sans MS"/>
              </a:rPr>
              <a:t>outcome.</a:t>
            </a:r>
            <a:endParaRPr sz="1750">
              <a:latin typeface="Comic Sans MS"/>
              <a:cs typeface="Comic Sans MS"/>
            </a:endParaRPr>
          </a:p>
          <a:p>
            <a:pPr marL="12700" marR="280670" algn="just">
              <a:lnSpc>
                <a:spcPct val="135700"/>
              </a:lnSpc>
              <a:spcBef>
                <a:spcPts val="2014"/>
              </a:spcBef>
            </a:pPr>
            <a:r>
              <a:rPr sz="1750" b="1" dirty="0">
                <a:latin typeface="Comic Sans MS"/>
                <a:cs typeface="Comic Sans MS"/>
              </a:rPr>
              <a:t>Example</a:t>
            </a:r>
            <a:r>
              <a:rPr sz="1750" dirty="0">
                <a:latin typeface="Comic Sans MS"/>
                <a:cs typeface="Comic Sans MS"/>
              </a:rPr>
              <a:t>:</a:t>
            </a:r>
            <a:r>
              <a:rPr sz="1750" spc="-2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If</a:t>
            </a:r>
            <a:r>
              <a:rPr sz="1750" spc="-2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you're</a:t>
            </a:r>
            <a:r>
              <a:rPr sz="1750" spc="-2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analyzing</a:t>
            </a:r>
            <a:r>
              <a:rPr sz="1750" spc="-2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profit,</a:t>
            </a:r>
            <a:r>
              <a:rPr sz="1750" spc="-2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you</a:t>
            </a:r>
            <a:r>
              <a:rPr sz="1750" spc="-2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can</a:t>
            </a:r>
            <a:r>
              <a:rPr sz="1750" spc="-2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create</a:t>
            </a:r>
            <a:r>
              <a:rPr sz="1750" spc="-2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a</a:t>
            </a:r>
            <a:r>
              <a:rPr sz="1750" spc="-2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parameter </a:t>
            </a:r>
            <a:r>
              <a:rPr sz="1750" dirty="0">
                <a:latin typeface="Comic Sans MS"/>
                <a:cs typeface="Comic Sans MS"/>
              </a:rPr>
              <a:t>to</a:t>
            </a:r>
            <a:r>
              <a:rPr sz="1750" spc="36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adjust</a:t>
            </a:r>
            <a:r>
              <a:rPr sz="1750" spc="36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the</a:t>
            </a:r>
            <a:r>
              <a:rPr sz="1750" spc="36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"Price</a:t>
            </a:r>
            <a:r>
              <a:rPr sz="1750" spc="36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Adjustment</a:t>
            </a:r>
            <a:r>
              <a:rPr sz="1750" spc="36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%"</a:t>
            </a:r>
            <a:r>
              <a:rPr sz="1750" spc="36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and</a:t>
            </a:r>
            <a:r>
              <a:rPr sz="1750" spc="36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see</a:t>
            </a:r>
            <a:r>
              <a:rPr sz="1750" spc="36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how</a:t>
            </a:r>
            <a:r>
              <a:rPr sz="1750" spc="36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changes</a:t>
            </a:r>
            <a:r>
              <a:rPr sz="1750" spc="365" dirty="0">
                <a:latin typeface="Comic Sans MS"/>
                <a:cs typeface="Comic Sans MS"/>
              </a:rPr>
              <a:t> </a:t>
            </a:r>
            <a:r>
              <a:rPr sz="1750" spc="-25" dirty="0">
                <a:latin typeface="Comic Sans MS"/>
                <a:cs typeface="Comic Sans MS"/>
              </a:rPr>
              <a:t>in </a:t>
            </a:r>
            <a:r>
              <a:rPr sz="1750" dirty="0">
                <a:latin typeface="Comic Sans MS"/>
                <a:cs typeface="Comic Sans MS"/>
              </a:rPr>
              <a:t>pricing</a:t>
            </a:r>
            <a:r>
              <a:rPr sz="1750" spc="-6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impact</a:t>
            </a:r>
            <a:r>
              <a:rPr sz="1750" spc="-6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the</a:t>
            </a:r>
            <a:r>
              <a:rPr sz="1750" spc="-6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overall</a:t>
            </a:r>
            <a:r>
              <a:rPr sz="1750" spc="-6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profit.</a:t>
            </a:r>
            <a:endParaRPr sz="1750">
              <a:latin typeface="Comic Sans MS"/>
              <a:cs typeface="Comic Sans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42593" y="3784632"/>
            <a:ext cx="3543299" cy="2771774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7577046" y="1118974"/>
            <a:ext cx="1194435" cy="1541780"/>
          </a:xfrm>
          <a:custGeom>
            <a:avLst/>
            <a:gdLst/>
            <a:ahLst/>
            <a:cxnLst/>
            <a:rect l="l" t="t" r="r" b="b"/>
            <a:pathLst>
              <a:path w="1194434" h="1541780">
                <a:moveTo>
                  <a:pt x="137827" y="1541406"/>
                </a:moveTo>
                <a:lnTo>
                  <a:pt x="144756" y="1352261"/>
                </a:lnTo>
                <a:lnTo>
                  <a:pt x="124721" y="1340963"/>
                </a:lnTo>
                <a:lnTo>
                  <a:pt x="105772" y="1327374"/>
                </a:lnTo>
                <a:lnTo>
                  <a:pt x="71568" y="1290376"/>
                </a:lnTo>
                <a:lnTo>
                  <a:pt x="43017" y="1235382"/>
                </a:lnTo>
                <a:lnTo>
                  <a:pt x="20991" y="1156506"/>
                </a:lnTo>
                <a:lnTo>
                  <a:pt x="12697" y="1106273"/>
                </a:lnTo>
                <a:lnTo>
                  <a:pt x="6361" y="1047862"/>
                </a:lnTo>
                <a:lnTo>
                  <a:pt x="2092" y="980538"/>
                </a:lnTo>
                <a:lnTo>
                  <a:pt x="0" y="903564"/>
                </a:lnTo>
                <a:lnTo>
                  <a:pt x="192" y="816206"/>
                </a:lnTo>
                <a:lnTo>
                  <a:pt x="2786" y="717574"/>
                </a:lnTo>
                <a:lnTo>
                  <a:pt x="7184" y="626425"/>
                </a:lnTo>
                <a:lnTo>
                  <a:pt x="13357" y="542955"/>
                </a:lnTo>
                <a:lnTo>
                  <a:pt x="21229" y="466864"/>
                </a:lnTo>
                <a:lnTo>
                  <a:pt x="30725" y="397842"/>
                </a:lnTo>
                <a:lnTo>
                  <a:pt x="41769" y="335579"/>
                </a:lnTo>
                <a:lnTo>
                  <a:pt x="54288" y="279766"/>
                </a:lnTo>
                <a:lnTo>
                  <a:pt x="68205" y="230092"/>
                </a:lnTo>
                <a:lnTo>
                  <a:pt x="83446" y="186246"/>
                </a:lnTo>
                <a:lnTo>
                  <a:pt x="99936" y="147920"/>
                </a:lnTo>
                <a:lnTo>
                  <a:pt x="136363" y="86585"/>
                </a:lnTo>
                <a:lnTo>
                  <a:pt x="176885" y="43605"/>
                </a:lnTo>
                <a:lnTo>
                  <a:pt x="220903" y="16502"/>
                </a:lnTo>
                <a:lnTo>
                  <a:pt x="267817" y="2793"/>
                </a:lnTo>
                <a:lnTo>
                  <a:pt x="317026" y="0"/>
                </a:lnTo>
                <a:lnTo>
                  <a:pt x="924930" y="22267"/>
                </a:lnTo>
                <a:lnTo>
                  <a:pt x="975556" y="28718"/>
                </a:lnTo>
                <a:lnTo>
                  <a:pt x="1022730" y="45874"/>
                </a:lnTo>
                <a:lnTo>
                  <a:pt x="1065713" y="76168"/>
                </a:lnTo>
                <a:lnTo>
                  <a:pt x="1103769" y="122032"/>
                </a:lnTo>
                <a:lnTo>
                  <a:pt x="1136158" y="185898"/>
                </a:lnTo>
                <a:lnTo>
                  <a:pt x="1149997" y="225342"/>
                </a:lnTo>
                <a:lnTo>
                  <a:pt x="1162142" y="270199"/>
                </a:lnTo>
                <a:lnTo>
                  <a:pt x="1172503" y="320772"/>
                </a:lnTo>
                <a:lnTo>
                  <a:pt x="1180985" y="377366"/>
                </a:lnTo>
                <a:lnTo>
                  <a:pt x="1187498" y="440285"/>
                </a:lnTo>
                <a:lnTo>
                  <a:pt x="1191948" y="509833"/>
                </a:lnTo>
                <a:lnTo>
                  <a:pt x="1194244" y="586313"/>
                </a:lnTo>
                <a:lnTo>
                  <a:pt x="1194293" y="670030"/>
                </a:lnTo>
                <a:lnTo>
                  <a:pt x="1192002" y="761306"/>
                </a:lnTo>
                <a:lnTo>
                  <a:pt x="1187421" y="850426"/>
                </a:lnTo>
                <a:lnTo>
                  <a:pt x="1180566" y="931566"/>
                </a:lnTo>
                <a:lnTo>
                  <a:pt x="1171546" y="1004912"/>
                </a:lnTo>
                <a:lnTo>
                  <a:pt x="1160461" y="1070806"/>
                </a:lnTo>
                <a:lnTo>
                  <a:pt x="1147413" y="1129593"/>
                </a:lnTo>
                <a:lnTo>
                  <a:pt x="1132502" y="1181616"/>
                </a:lnTo>
                <a:lnTo>
                  <a:pt x="1115828" y="1227220"/>
                </a:lnTo>
                <a:lnTo>
                  <a:pt x="1097492" y="1266747"/>
                </a:lnTo>
                <a:lnTo>
                  <a:pt x="1077594" y="1300541"/>
                </a:lnTo>
                <a:lnTo>
                  <a:pt x="1033561" y="1352261"/>
                </a:lnTo>
                <a:lnTo>
                  <a:pt x="984395" y="1385271"/>
                </a:lnTo>
                <a:lnTo>
                  <a:pt x="339090" y="1386178"/>
                </a:lnTo>
                <a:lnTo>
                  <a:pt x="137827" y="1541406"/>
                </a:lnTo>
                <a:close/>
              </a:path>
              <a:path w="1194434" h="1541780">
                <a:moveTo>
                  <a:pt x="874250" y="1405781"/>
                </a:moveTo>
                <a:lnTo>
                  <a:pt x="339090" y="1386178"/>
                </a:lnTo>
                <a:lnTo>
                  <a:pt x="982086" y="1386178"/>
                </a:lnTo>
                <a:lnTo>
                  <a:pt x="958196" y="1395560"/>
                </a:lnTo>
                <a:lnTo>
                  <a:pt x="931039" y="1402178"/>
                </a:lnTo>
                <a:lnTo>
                  <a:pt x="903023" y="1405471"/>
                </a:lnTo>
                <a:lnTo>
                  <a:pt x="874250" y="14057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 rot="120000">
            <a:off x="7686651" y="1278356"/>
            <a:ext cx="101221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Don't</a:t>
            </a:r>
            <a:r>
              <a:rPr sz="1350" b="1" spc="-7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worry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18" name="object 18"/>
          <p:cNvSpPr txBox="1"/>
          <p:nvPr/>
        </p:nvSpPr>
        <p:spPr>
          <a:xfrm rot="120000">
            <a:off x="7728747" y="1516275"/>
            <a:ext cx="91037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we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will</a:t>
            </a:r>
            <a:r>
              <a:rPr sz="1350" b="1" spc="-35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see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 rot="120000">
            <a:off x="7768159" y="1754199"/>
            <a:ext cx="813917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each</a:t>
            </a:r>
            <a:r>
              <a:rPr sz="1350" b="1" spc="-35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with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 rot="120000">
            <a:off x="7723148" y="1992197"/>
            <a:ext cx="886683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example</a:t>
            </a:r>
            <a:r>
              <a:rPr sz="1350" b="1" spc="-85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in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 rot="120000">
            <a:off x="7753489" y="2230127"/>
            <a:ext cx="808331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next</a:t>
            </a:r>
            <a:r>
              <a:rPr sz="1350" b="1" spc="-55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part</a:t>
            </a:r>
            <a:endParaRPr sz="13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5268" y="210140"/>
            <a:ext cx="3576320" cy="1390650"/>
          </a:xfrm>
          <a:custGeom>
            <a:avLst/>
            <a:gdLst/>
            <a:ahLst/>
            <a:cxnLst/>
            <a:rect l="l" t="t" r="r" b="b"/>
            <a:pathLst>
              <a:path w="3576320" h="1390650">
                <a:moveTo>
                  <a:pt x="207174" y="1390208"/>
                </a:moveTo>
                <a:lnTo>
                  <a:pt x="207174" y="1152716"/>
                </a:lnTo>
                <a:lnTo>
                  <a:pt x="179611" y="1138455"/>
                </a:lnTo>
                <a:lnTo>
                  <a:pt x="153514" y="1121407"/>
                </a:lnTo>
                <a:lnTo>
                  <a:pt x="106235" y="1077052"/>
                </a:lnTo>
                <a:lnTo>
                  <a:pt x="66364" y="1015867"/>
                </a:lnTo>
                <a:lnTo>
                  <a:pt x="49528" y="977780"/>
                </a:lnTo>
                <a:lnTo>
                  <a:pt x="34930" y="934066"/>
                </a:lnTo>
                <a:lnTo>
                  <a:pt x="22698" y="884251"/>
                </a:lnTo>
                <a:lnTo>
                  <a:pt x="12960" y="827863"/>
                </a:lnTo>
                <a:lnTo>
                  <a:pt x="5845" y="764428"/>
                </a:lnTo>
                <a:lnTo>
                  <a:pt x="1482" y="693473"/>
                </a:lnTo>
                <a:lnTo>
                  <a:pt x="0" y="614526"/>
                </a:lnTo>
                <a:lnTo>
                  <a:pt x="1652" y="537020"/>
                </a:lnTo>
                <a:lnTo>
                  <a:pt x="6510" y="465543"/>
                </a:lnTo>
                <a:lnTo>
                  <a:pt x="14421" y="399924"/>
                </a:lnTo>
                <a:lnTo>
                  <a:pt x="25234" y="339990"/>
                </a:lnTo>
                <a:lnTo>
                  <a:pt x="38798" y="285569"/>
                </a:lnTo>
                <a:lnTo>
                  <a:pt x="54961" y="236491"/>
                </a:lnTo>
                <a:lnTo>
                  <a:pt x="73573" y="192581"/>
                </a:lnTo>
                <a:lnTo>
                  <a:pt x="94482" y="153670"/>
                </a:lnTo>
                <a:lnTo>
                  <a:pt x="117537" y="119584"/>
                </a:lnTo>
                <a:lnTo>
                  <a:pt x="142587" y="90153"/>
                </a:lnTo>
                <a:lnTo>
                  <a:pt x="198064" y="44563"/>
                </a:lnTo>
                <a:lnTo>
                  <a:pt x="259706" y="15527"/>
                </a:lnTo>
                <a:lnTo>
                  <a:pt x="326300" y="1667"/>
                </a:lnTo>
                <a:lnTo>
                  <a:pt x="361076" y="0"/>
                </a:lnTo>
                <a:lnTo>
                  <a:pt x="3171828" y="0"/>
                </a:lnTo>
                <a:lnTo>
                  <a:pt x="3211508" y="1486"/>
                </a:lnTo>
                <a:lnTo>
                  <a:pt x="3249606" y="6041"/>
                </a:lnTo>
                <a:lnTo>
                  <a:pt x="3320720" y="24939"/>
                </a:lnTo>
                <a:lnTo>
                  <a:pt x="3384506" y="57849"/>
                </a:lnTo>
                <a:lnTo>
                  <a:pt x="3440301" y="105931"/>
                </a:lnTo>
                <a:lnTo>
                  <a:pt x="3464994" y="136023"/>
                </a:lnTo>
                <a:lnTo>
                  <a:pt x="3487440" y="170343"/>
                </a:lnTo>
                <a:lnTo>
                  <a:pt x="3507556" y="209033"/>
                </a:lnTo>
                <a:lnTo>
                  <a:pt x="3525258" y="252241"/>
                </a:lnTo>
                <a:lnTo>
                  <a:pt x="3540465" y="300109"/>
                </a:lnTo>
                <a:lnTo>
                  <a:pt x="3553092" y="352784"/>
                </a:lnTo>
                <a:lnTo>
                  <a:pt x="3563058" y="410409"/>
                </a:lnTo>
                <a:lnTo>
                  <a:pt x="3570278" y="473129"/>
                </a:lnTo>
                <a:lnTo>
                  <a:pt x="3574670" y="541090"/>
                </a:lnTo>
                <a:lnTo>
                  <a:pt x="3576151" y="614436"/>
                </a:lnTo>
                <a:lnTo>
                  <a:pt x="3574489" y="684850"/>
                </a:lnTo>
                <a:lnTo>
                  <a:pt x="3569570" y="750069"/>
                </a:lnTo>
                <a:lnTo>
                  <a:pt x="3561491" y="810211"/>
                </a:lnTo>
                <a:lnTo>
                  <a:pt x="3550351" y="865397"/>
                </a:lnTo>
                <a:lnTo>
                  <a:pt x="3536250" y="915747"/>
                </a:lnTo>
                <a:lnTo>
                  <a:pt x="3519284" y="961380"/>
                </a:lnTo>
                <a:lnTo>
                  <a:pt x="3499554" y="1002416"/>
                </a:lnTo>
                <a:lnTo>
                  <a:pt x="3477156" y="1038975"/>
                </a:lnTo>
                <a:lnTo>
                  <a:pt x="3452191" y="1071177"/>
                </a:lnTo>
                <a:lnTo>
                  <a:pt x="3424755" y="1099142"/>
                </a:lnTo>
                <a:lnTo>
                  <a:pt x="3394949" y="1122989"/>
                </a:lnTo>
                <a:lnTo>
                  <a:pt x="3328616" y="1158811"/>
                </a:lnTo>
                <a:lnTo>
                  <a:pt x="3292286" y="1171025"/>
                </a:lnTo>
                <a:lnTo>
                  <a:pt x="3253979" y="1179601"/>
                </a:lnTo>
                <a:lnTo>
                  <a:pt x="3213794" y="1184659"/>
                </a:lnTo>
                <a:lnTo>
                  <a:pt x="3171828" y="1186318"/>
                </a:lnTo>
                <a:lnTo>
                  <a:pt x="452413" y="1186318"/>
                </a:lnTo>
                <a:lnTo>
                  <a:pt x="207174" y="13902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411250"/>
            <a:ext cx="3161030" cy="5789930"/>
            <a:chOff x="0" y="1411250"/>
            <a:chExt cx="3161030" cy="57899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4" y="1411250"/>
              <a:ext cx="1943099" cy="4381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532322"/>
              <a:ext cx="3161030" cy="1668780"/>
            </a:xfrm>
            <a:custGeom>
              <a:avLst/>
              <a:gdLst/>
              <a:ahLst/>
              <a:cxnLst/>
              <a:rect l="l" t="t" r="r" b="b"/>
              <a:pathLst>
                <a:path w="3161030" h="1668779">
                  <a:moveTo>
                    <a:pt x="1665490" y="1080008"/>
                  </a:moveTo>
                  <a:lnTo>
                    <a:pt x="1664436" y="1031900"/>
                  </a:lnTo>
                  <a:lnTo>
                    <a:pt x="1661312" y="984326"/>
                  </a:lnTo>
                  <a:lnTo>
                    <a:pt x="1656156" y="937348"/>
                  </a:lnTo>
                  <a:lnTo>
                    <a:pt x="1649006" y="890981"/>
                  </a:lnTo>
                  <a:lnTo>
                    <a:pt x="1639912" y="845299"/>
                  </a:lnTo>
                  <a:lnTo>
                    <a:pt x="1628927" y="800328"/>
                  </a:lnTo>
                  <a:lnTo>
                    <a:pt x="1616087" y="756107"/>
                  </a:lnTo>
                  <a:lnTo>
                    <a:pt x="1601419" y="712698"/>
                  </a:lnTo>
                  <a:lnTo>
                    <a:pt x="1584998" y="670128"/>
                  </a:lnTo>
                  <a:lnTo>
                    <a:pt x="1566849" y="628446"/>
                  </a:lnTo>
                  <a:lnTo>
                    <a:pt x="1547025" y="587705"/>
                  </a:lnTo>
                  <a:lnTo>
                    <a:pt x="1525549" y="547941"/>
                  </a:lnTo>
                  <a:lnTo>
                    <a:pt x="1502498" y="509193"/>
                  </a:lnTo>
                  <a:lnTo>
                    <a:pt x="1477886" y="471512"/>
                  </a:lnTo>
                  <a:lnTo>
                    <a:pt x="1451775" y="434949"/>
                  </a:lnTo>
                  <a:lnTo>
                    <a:pt x="1424203" y="399529"/>
                  </a:lnTo>
                  <a:lnTo>
                    <a:pt x="1395209" y="365315"/>
                  </a:lnTo>
                  <a:lnTo>
                    <a:pt x="1364856" y="332333"/>
                  </a:lnTo>
                  <a:lnTo>
                    <a:pt x="1333157" y="300647"/>
                  </a:lnTo>
                  <a:lnTo>
                    <a:pt x="1300187" y="270281"/>
                  </a:lnTo>
                  <a:lnTo>
                    <a:pt x="1265961" y="241300"/>
                  </a:lnTo>
                  <a:lnTo>
                    <a:pt x="1230553" y="213728"/>
                  </a:lnTo>
                  <a:lnTo>
                    <a:pt x="1193977" y="187617"/>
                  </a:lnTo>
                  <a:lnTo>
                    <a:pt x="1156309" y="163004"/>
                  </a:lnTo>
                  <a:lnTo>
                    <a:pt x="1117561" y="139941"/>
                  </a:lnTo>
                  <a:lnTo>
                    <a:pt x="1077798" y="118478"/>
                  </a:lnTo>
                  <a:lnTo>
                    <a:pt x="1037056" y="98653"/>
                  </a:lnTo>
                  <a:lnTo>
                    <a:pt x="995375" y="80505"/>
                  </a:lnTo>
                  <a:lnTo>
                    <a:pt x="952804" y="64071"/>
                  </a:lnTo>
                  <a:lnTo>
                    <a:pt x="909396" y="49415"/>
                  </a:lnTo>
                  <a:lnTo>
                    <a:pt x="865174" y="36576"/>
                  </a:lnTo>
                  <a:lnTo>
                    <a:pt x="820204" y="25577"/>
                  </a:lnTo>
                  <a:lnTo>
                    <a:pt x="774509" y="16497"/>
                  </a:lnTo>
                  <a:lnTo>
                    <a:pt x="728154" y="9347"/>
                  </a:lnTo>
                  <a:lnTo>
                    <a:pt x="681164" y="4191"/>
                  </a:lnTo>
                  <a:lnTo>
                    <a:pt x="633603" y="1054"/>
                  </a:lnTo>
                  <a:lnTo>
                    <a:pt x="585495" y="0"/>
                  </a:lnTo>
                  <a:lnTo>
                    <a:pt x="537387" y="1054"/>
                  </a:lnTo>
                  <a:lnTo>
                    <a:pt x="489813" y="4191"/>
                  </a:lnTo>
                  <a:lnTo>
                    <a:pt x="442836" y="9347"/>
                  </a:lnTo>
                  <a:lnTo>
                    <a:pt x="396468" y="16497"/>
                  </a:lnTo>
                  <a:lnTo>
                    <a:pt x="350786" y="25577"/>
                  </a:lnTo>
                  <a:lnTo>
                    <a:pt x="305816" y="36576"/>
                  </a:lnTo>
                  <a:lnTo>
                    <a:pt x="261594" y="49415"/>
                  </a:lnTo>
                  <a:lnTo>
                    <a:pt x="218186" y="64071"/>
                  </a:lnTo>
                  <a:lnTo>
                    <a:pt x="175615" y="80505"/>
                  </a:lnTo>
                  <a:lnTo>
                    <a:pt x="133934" y="98653"/>
                  </a:lnTo>
                  <a:lnTo>
                    <a:pt x="93192" y="118478"/>
                  </a:lnTo>
                  <a:lnTo>
                    <a:pt x="53428" y="139941"/>
                  </a:lnTo>
                  <a:lnTo>
                    <a:pt x="14681" y="163004"/>
                  </a:lnTo>
                  <a:lnTo>
                    <a:pt x="0" y="172593"/>
                  </a:lnTo>
                  <a:lnTo>
                    <a:pt x="0" y="1668589"/>
                  </a:lnTo>
                  <a:lnTo>
                    <a:pt x="1490891" y="1668589"/>
                  </a:lnTo>
                  <a:lnTo>
                    <a:pt x="1502498" y="1650822"/>
                  </a:lnTo>
                  <a:lnTo>
                    <a:pt x="1525549" y="1612074"/>
                  </a:lnTo>
                  <a:lnTo>
                    <a:pt x="1547025" y="1572310"/>
                  </a:lnTo>
                  <a:lnTo>
                    <a:pt x="1566849" y="1531569"/>
                  </a:lnTo>
                  <a:lnTo>
                    <a:pt x="1584998" y="1489887"/>
                  </a:lnTo>
                  <a:lnTo>
                    <a:pt x="1601419" y="1447317"/>
                  </a:lnTo>
                  <a:lnTo>
                    <a:pt x="1616087" y="1403908"/>
                  </a:lnTo>
                  <a:lnTo>
                    <a:pt x="1628927" y="1359687"/>
                  </a:lnTo>
                  <a:lnTo>
                    <a:pt x="1639912" y="1314716"/>
                  </a:lnTo>
                  <a:lnTo>
                    <a:pt x="1649006" y="1269022"/>
                  </a:lnTo>
                  <a:lnTo>
                    <a:pt x="1656156" y="1222667"/>
                  </a:lnTo>
                  <a:lnTo>
                    <a:pt x="1661312" y="1175677"/>
                  </a:lnTo>
                  <a:lnTo>
                    <a:pt x="1664436" y="1128115"/>
                  </a:lnTo>
                  <a:lnTo>
                    <a:pt x="1665490" y="1080008"/>
                  </a:lnTo>
                  <a:close/>
                </a:path>
                <a:path w="3161030" h="1668779">
                  <a:moveTo>
                    <a:pt x="3160712" y="751090"/>
                  </a:moveTo>
                  <a:lnTo>
                    <a:pt x="3154083" y="701789"/>
                  </a:lnTo>
                  <a:lnTo>
                    <a:pt x="3135388" y="657491"/>
                  </a:lnTo>
                  <a:lnTo>
                    <a:pt x="3106394" y="619963"/>
                  </a:lnTo>
                  <a:lnTo>
                    <a:pt x="3068866" y="590956"/>
                  </a:lnTo>
                  <a:lnTo>
                    <a:pt x="3024568" y="572262"/>
                  </a:lnTo>
                  <a:lnTo>
                    <a:pt x="2975267" y="565645"/>
                  </a:lnTo>
                  <a:lnTo>
                    <a:pt x="2925965" y="572262"/>
                  </a:lnTo>
                  <a:lnTo>
                    <a:pt x="2881655" y="590956"/>
                  </a:lnTo>
                  <a:lnTo>
                    <a:pt x="2844127" y="619963"/>
                  </a:lnTo>
                  <a:lnTo>
                    <a:pt x="2815132" y="657491"/>
                  </a:lnTo>
                  <a:lnTo>
                    <a:pt x="2796438" y="701789"/>
                  </a:lnTo>
                  <a:lnTo>
                    <a:pt x="2789809" y="751090"/>
                  </a:lnTo>
                  <a:lnTo>
                    <a:pt x="2796438" y="800392"/>
                  </a:lnTo>
                  <a:lnTo>
                    <a:pt x="2815132" y="844689"/>
                  </a:lnTo>
                  <a:lnTo>
                    <a:pt x="2844127" y="882230"/>
                  </a:lnTo>
                  <a:lnTo>
                    <a:pt x="2881655" y="911225"/>
                  </a:lnTo>
                  <a:lnTo>
                    <a:pt x="2925965" y="929919"/>
                  </a:lnTo>
                  <a:lnTo>
                    <a:pt x="2975267" y="936548"/>
                  </a:lnTo>
                  <a:lnTo>
                    <a:pt x="3024568" y="929919"/>
                  </a:lnTo>
                  <a:lnTo>
                    <a:pt x="3068866" y="911225"/>
                  </a:lnTo>
                  <a:lnTo>
                    <a:pt x="3106394" y="882230"/>
                  </a:lnTo>
                  <a:lnTo>
                    <a:pt x="3135388" y="844689"/>
                  </a:lnTo>
                  <a:lnTo>
                    <a:pt x="3154083" y="800392"/>
                  </a:lnTo>
                  <a:lnTo>
                    <a:pt x="3160712" y="7510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601944" y="1762274"/>
            <a:ext cx="4766945" cy="1838325"/>
          </a:xfrm>
          <a:custGeom>
            <a:avLst/>
            <a:gdLst/>
            <a:ahLst/>
            <a:cxnLst/>
            <a:rect l="l" t="t" r="r" b="b"/>
            <a:pathLst>
              <a:path w="4766945" h="1838325">
                <a:moveTo>
                  <a:pt x="280664" y="1837725"/>
                </a:moveTo>
                <a:lnTo>
                  <a:pt x="280664" y="1515989"/>
                </a:lnTo>
                <a:lnTo>
                  <a:pt x="251937" y="1501536"/>
                </a:lnTo>
                <a:lnTo>
                  <a:pt x="197975" y="1466083"/>
                </a:lnTo>
                <a:lnTo>
                  <a:pt x="149187" y="1420159"/>
                </a:lnTo>
                <a:lnTo>
                  <a:pt x="106197" y="1361674"/>
                </a:lnTo>
                <a:lnTo>
                  <a:pt x="87070" y="1327067"/>
                </a:lnTo>
                <a:lnTo>
                  <a:pt x="69627" y="1288537"/>
                </a:lnTo>
                <a:lnTo>
                  <a:pt x="53943" y="1245821"/>
                </a:lnTo>
                <a:lnTo>
                  <a:pt x="40099" y="1198659"/>
                </a:lnTo>
                <a:lnTo>
                  <a:pt x="28171" y="1146789"/>
                </a:lnTo>
                <a:lnTo>
                  <a:pt x="18237" y="1089949"/>
                </a:lnTo>
                <a:lnTo>
                  <a:pt x="10375" y="1027880"/>
                </a:lnTo>
                <a:lnTo>
                  <a:pt x="4663" y="960318"/>
                </a:lnTo>
                <a:lnTo>
                  <a:pt x="1178" y="887004"/>
                </a:lnTo>
                <a:lnTo>
                  <a:pt x="0" y="807675"/>
                </a:lnTo>
                <a:lnTo>
                  <a:pt x="1228" y="732371"/>
                </a:lnTo>
                <a:lnTo>
                  <a:pt x="4857" y="661293"/>
                </a:lnTo>
                <a:lnTo>
                  <a:pt x="10804" y="594359"/>
                </a:lnTo>
                <a:lnTo>
                  <a:pt x="18987" y="531487"/>
                </a:lnTo>
                <a:lnTo>
                  <a:pt x="29322" y="472597"/>
                </a:lnTo>
                <a:lnTo>
                  <a:pt x="41728" y="417605"/>
                </a:lnTo>
                <a:lnTo>
                  <a:pt x="56121" y="366430"/>
                </a:lnTo>
                <a:lnTo>
                  <a:pt x="72418" y="318990"/>
                </a:lnTo>
                <a:lnTo>
                  <a:pt x="90538" y="275203"/>
                </a:lnTo>
                <a:lnTo>
                  <a:pt x="110396" y="234989"/>
                </a:lnTo>
                <a:lnTo>
                  <a:pt x="131910" y="198264"/>
                </a:lnTo>
                <a:lnTo>
                  <a:pt x="154999" y="164947"/>
                </a:lnTo>
                <a:lnTo>
                  <a:pt x="179577" y="134957"/>
                </a:lnTo>
                <a:lnTo>
                  <a:pt x="232877" y="84627"/>
                </a:lnTo>
                <a:lnTo>
                  <a:pt x="291146" y="46621"/>
                </a:lnTo>
                <a:lnTo>
                  <a:pt x="353724" y="20284"/>
                </a:lnTo>
                <a:lnTo>
                  <a:pt x="419949" y="4962"/>
                </a:lnTo>
                <a:lnTo>
                  <a:pt x="489158" y="0"/>
                </a:lnTo>
                <a:lnTo>
                  <a:pt x="4222372" y="0"/>
                </a:lnTo>
                <a:lnTo>
                  <a:pt x="4262731" y="1126"/>
                </a:lnTo>
                <a:lnTo>
                  <a:pt x="4301912" y="4552"/>
                </a:lnTo>
                <a:lnTo>
                  <a:pt x="4339867" y="10351"/>
                </a:lnTo>
                <a:lnTo>
                  <a:pt x="4411910" y="29354"/>
                </a:lnTo>
                <a:lnTo>
                  <a:pt x="4478475" y="58710"/>
                </a:lnTo>
                <a:lnTo>
                  <a:pt x="4539177" y="98994"/>
                </a:lnTo>
                <a:lnTo>
                  <a:pt x="4593633" y="150782"/>
                </a:lnTo>
                <a:lnTo>
                  <a:pt x="4618399" y="181170"/>
                </a:lnTo>
                <a:lnTo>
                  <a:pt x="4641459" y="214650"/>
                </a:lnTo>
                <a:lnTo>
                  <a:pt x="4662766" y="251293"/>
                </a:lnTo>
                <a:lnTo>
                  <a:pt x="4682271" y="291172"/>
                </a:lnTo>
                <a:lnTo>
                  <a:pt x="4699927" y="334359"/>
                </a:lnTo>
                <a:lnTo>
                  <a:pt x="4715685" y="380925"/>
                </a:lnTo>
                <a:lnTo>
                  <a:pt x="4729497" y="430943"/>
                </a:lnTo>
                <a:lnTo>
                  <a:pt x="4741315" y="484484"/>
                </a:lnTo>
                <a:lnTo>
                  <a:pt x="4751092" y="541621"/>
                </a:lnTo>
                <a:lnTo>
                  <a:pt x="4758780" y="602425"/>
                </a:lnTo>
                <a:lnTo>
                  <a:pt x="4764329" y="666968"/>
                </a:lnTo>
                <a:lnTo>
                  <a:pt x="4766599" y="713090"/>
                </a:lnTo>
                <a:lnTo>
                  <a:pt x="4766599" y="893744"/>
                </a:lnTo>
                <a:lnTo>
                  <a:pt x="4763929" y="941111"/>
                </a:lnTo>
                <a:lnTo>
                  <a:pt x="4757891" y="1002476"/>
                </a:lnTo>
                <a:lnTo>
                  <a:pt x="4749534" y="1060309"/>
                </a:lnTo>
                <a:lnTo>
                  <a:pt x="4738910" y="1114665"/>
                </a:lnTo>
                <a:lnTo>
                  <a:pt x="4726075" y="1165599"/>
                </a:lnTo>
                <a:lnTo>
                  <a:pt x="4711084" y="1213167"/>
                </a:lnTo>
                <a:lnTo>
                  <a:pt x="4693990" y="1257423"/>
                </a:lnTo>
                <a:lnTo>
                  <a:pt x="4674848" y="1298423"/>
                </a:lnTo>
                <a:lnTo>
                  <a:pt x="4653713" y="1336222"/>
                </a:lnTo>
                <a:lnTo>
                  <a:pt x="4630639" y="1370876"/>
                </a:lnTo>
                <a:lnTo>
                  <a:pt x="4605680" y="1402440"/>
                </a:lnTo>
                <a:lnTo>
                  <a:pt x="4578893" y="1430969"/>
                </a:lnTo>
                <a:lnTo>
                  <a:pt x="4550329" y="1456519"/>
                </a:lnTo>
                <a:lnTo>
                  <a:pt x="4488096" y="1498900"/>
                </a:lnTo>
                <a:lnTo>
                  <a:pt x="4419415" y="1530028"/>
                </a:lnTo>
                <a:lnTo>
                  <a:pt x="4382794" y="1541509"/>
                </a:lnTo>
                <a:lnTo>
                  <a:pt x="4344724" y="1550343"/>
                </a:lnTo>
                <a:lnTo>
                  <a:pt x="4305261" y="1556584"/>
                </a:lnTo>
                <a:lnTo>
                  <a:pt x="4264459" y="1560289"/>
                </a:lnTo>
                <a:lnTo>
                  <a:pt x="4222372" y="1561511"/>
                </a:lnTo>
                <a:lnTo>
                  <a:pt x="612892" y="1561511"/>
                </a:lnTo>
                <a:lnTo>
                  <a:pt x="280664" y="18377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61985" y="282403"/>
            <a:ext cx="5244465" cy="290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46580" algn="ctr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Thank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joining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me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today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learn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about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Part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-</a:t>
            </a:r>
            <a:r>
              <a:rPr sz="1850" dirty="0">
                <a:latin typeface="Comic Sans MS"/>
                <a:cs typeface="Comic Sans MS"/>
              </a:rPr>
              <a:t>81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of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BI!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215"/>
              </a:spcBef>
            </a:pPr>
            <a:endParaRPr sz="1850">
              <a:latin typeface="Comic Sans MS"/>
              <a:cs typeface="Comic Sans MS"/>
            </a:endParaRPr>
          </a:p>
          <a:p>
            <a:pPr marL="687070" marR="5080" algn="ctr">
              <a:lnSpc>
                <a:spcPct val="114900"/>
              </a:lnSpc>
            </a:pPr>
            <a:r>
              <a:rPr sz="1850" spc="-10" dirty="0">
                <a:latin typeface="Comic Sans MS"/>
                <a:cs typeface="Comic Sans MS"/>
              </a:rPr>
              <a:t>Remember,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Effective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is </a:t>
            </a:r>
            <a:r>
              <a:rPr sz="1850" dirty="0">
                <a:latin typeface="Comic Sans MS"/>
                <a:cs typeface="Comic Sans MS"/>
              </a:rPr>
              <a:t>crucial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turning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into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meaningful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9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9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compelling</a:t>
            </a:r>
            <a:r>
              <a:rPr sz="1850" spc="-9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narratives</a:t>
            </a:r>
            <a:r>
              <a:rPr sz="1850" spc="-90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with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5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4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5"/>
                </a:lnTo>
                <a:lnTo>
                  <a:pt x="470448" y="0"/>
                </a:lnTo>
                <a:lnTo>
                  <a:pt x="3811667" y="0"/>
                </a:lnTo>
                <a:lnTo>
                  <a:pt x="3862491" y="1887"/>
                </a:lnTo>
                <a:lnTo>
                  <a:pt x="3911349" y="7480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6" y="483076"/>
                </a:lnTo>
                <a:lnTo>
                  <a:pt x="4331686" y="545760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-280670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Stay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tuned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more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tips </a:t>
            </a:r>
            <a:r>
              <a:rPr sz="1850" dirty="0">
                <a:latin typeface="Comic Sans MS"/>
                <a:cs typeface="Comic Sans MS"/>
              </a:rPr>
              <a:t>on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BI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our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next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20624" y="0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719999" y="938839"/>
                </a:moveTo>
                <a:lnTo>
                  <a:pt x="672659" y="937308"/>
                </a:lnTo>
                <a:lnTo>
                  <a:pt x="626137" y="932777"/>
                </a:lnTo>
                <a:lnTo>
                  <a:pt x="580527" y="925341"/>
                </a:lnTo>
                <a:lnTo>
                  <a:pt x="535924" y="915094"/>
                </a:lnTo>
                <a:lnTo>
                  <a:pt x="492424" y="902133"/>
                </a:lnTo>
                <a:lnTo>
                  <a:pt x="450120" y="886552"/>
                </a:lnTo>
                <a:lnTo>
                  <a:pt x="409109" y="868445"/>
                </a:lnTo>
                <a:lnTo>
                  <a:pt x="369485" y="847908"/>
                </a:lnTo>
                <a:lnTo>
                  <a:pt x="331343" y="825035"/>
                </a:lnTo>
                <a:lnTo>
                  <a:pt x="294777" y="799921"/>
                </a:lnTo>
                <a:lnTo>
                  <a:pt x="259882" y="772662"/>
                </a:lnTo>
                <a:lnTo>
                  <a:pt x="226754" y="743351"/>
                </a:lnTo>
                <a:lnTo>
                  <a:pt x="195488" y="712084"/>
                </a:lnTo>
                <a:lnTo>
                  <a:pt x="166177" y="678956"/>
                </a:lnTo>
                <a:lnTo>
                  <a:pt x="138918" y="644062"/>
                </a:lnTo>
                <a:lnTo>
                  <a:pt x="113804" y="607496"/>
                </a:lnTo>
                <a:lnTo>
                  <a:pt x="90931" y="569354"/>
                </a:lnTo>
                <a:lnTo>
                  <a:pt x="70394" y="529729"/>
                </a:lnTo>
                <a:lnTo>
                  <a:pt x="52287" y="488718"/>
                </a:lnTo>
                <a:lnTo>
                  <a:pt x="36706" y="446415"/>
                </a:lnTo>
                <a:lnTo>
                  <a:pt x="23744" y="402915"/>
                </a:lnTo>
                <a:lnTo>
                  <a:pt x="13498" y="358312"/>
                </a:lnTo>
                <a:lnTo>
                  <a:pt x="6062" y="312702"/>
                </a:lnTo>
                <a:lnTo>
                  <a:pt x="1531" y="266180"/>
                </a:lnTo>
                <a:lnTo>
                  <a:pt x="0" y="218839"/>
                </a:lnTo>
                <a:lnTo>
                  <a:pt x="1531" y="171499"/>
                </a:lnTo>
                <a:lnTo>
                  <a:pt x="6062" y="124977"/>
                </a:lnTo>
                <a:lnTo>
                  <a:pt x="13498" y="79367"/>
                </a:lnTo>
                <a:lnTo>
                  <a:pt x="23744" y="34764"/>
                </a:lnTo>
                <a:lnTo>
                  <a:pt x="34103" y="0"/>
                </a:lnTo>
                <a:lnTo>
                  <a:pt x="1180500" y="0"/>
                </a:lnTo>
                <a:lnTo>
                  <a:pt x="1180500" y="772322"/>
                </a:lnTo>
                <a:lnTo>
                  <a:pt x="1145222" y="799921"/>
                </a:lnTo>
                <a:lnTo>
                  <a:pt x="1108656" y="825035"/>
                </a:lnTo>
                <a:lnTo>
                  <a:pt x="1070514" y="847908"/>
                </a:lnTo>
                <a:lnTo>
                  <a:pt x="1030889" y="868445"/>
                </a:lnTo>
                <a:lnTo>
                  <a:pt x="989878" y="886552"/>
                </a:lnTo>
                <a:lnTo>
                  <a:pt x="947575" y="902133"/>
                </a:lnTo>
                <a:lnTo>
                  <a:pt x="904075" y="915094"/>
                </a:lnTo>
                <a:lnTo>
                  <a:pt x="859472" y="925341"/>
                </a:lnTo>
                <a:lnTo>
                  <a:pt x="813862" y="932777"/>
                </a:lnTo>
                <a:lnTo>
                  <a:pt x="767339" y="937308"/>
                </a:lnTo>
                <a:lnTo>
                  <a:pt x="719999" y="938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8363" y="233716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19" h="972819">
                <a:moveTo>
                  <a:pt x="486284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6" y="533116"/>
                </a:lnTo>
                <a:lnTo>
                  <a:pt x="0" y="486282"/>
                </a:lnTo>
                <a:lnTo>
                  <a:pt x="2226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5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7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5" y="970341"/>
                </a:lnTo>
                <a:lnTo>
                  <a:pt x="486284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468860"/>
            <a:ext cx="657224" cy="657224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3250276" y="5345915"/>
            <a:ext cx="4570095" cy="589280"/>
          </a:xfrm>
          <a:custGeom>
            <a:avLst/>
            <a:gdLst/>
            <a:ahLst/>
            <a:cxnLst/>
            <a:rect l="l" t="t" r="r" b="b"/>
            <a:pathLst>
              <a:path w="4570095" h="589279">
                <a:moveTo>
                  <a:pt x="4275964" y="588775"/>
                </a:moveTo>
                <a:lnTo>
                  <a:pt x="294383" y="588775"/>
                </a:lnTo>
                <a:lnTo>
                  <a:pt x="248057" y="585108"/>
                </a:lnTo>
                <a:lnTo>
                  <a:pt x="203285" y="574325"/>
                </a:lnTo>
                <a:lnTo>
                  <a:pt x="160861" y="556752"/>
                </a:lnTo>
                <a:lnTo>
                  <a:pt x="121578" y="532719"/>
                </a:lnTo>
                <a:lnTo>
                  <a:pt x="86224" y="502551"/>
                </a:lnTo>
                <a:lnTo>
                  <a:pt x="56056" y="467197"/>
                </a:lnTo>
                <a:lnTo>
                  <a:pt x="32023" y="427913"/>
                </a:lnTo>
                <a:lnTo>
                  <a:pt x="14450" y="385490"/>
                </a:lnTo>
                <a:lnTo>
                  <a:pt x="3667" y="340718"/>
                </a:lnTo>
                <a:lnTo>
                  <a:pt x="0" y="294388"/>
                </a:lnTo>
                <a:lnTo>
                  <a:pt x="3667" y="248057"/>
                </a:lnTo>
                <a:lnTo>
                  <a:pt x="14450" y="203285"/>
                </a:lnTo>
                <a:lnTo>
                  <a:pt x="32023" y="160861"/>
                </a:lnTo>
                <a:lnTo>
                  <a:pt x="56056" y="121577"/>
                </a:lnTo>
                <a:lnTo>
                  <a:pt x="86224" y="86224"/>
                </a:lnTo>
                <a:lnTo>
                  <a:pt x="121578" y="56056"/>
                </a:lnTo>
                <a:lnTo>
                  <a:pt x="160861" y="32023"/>
                </a:lnTo>
                <a:lnTo>
                  <a:pt x="203285" y="14450"/>
                </a:lnTo>
                <a:lnTo>
                  <a:pt x="248057" y="3667"/>
                </a:lnTo>
                <a:lnTo>
                  <a:pt x="294387" y="0"/>
                </a:lnTo>
                <a:lnTo>
                  <a:pt x="4275960" y="0"/>
                </a:lnTo>
                <a:lnTo>
                  <a:pt x="4322290" y="3667"/>
                </a:lnTo>
                <a:lnTo>
                  <a:pt x="4367062" y="14450"/>
                </a:lnTo>
                <a:lnTo>
                  <a:pt x="4409486" y="32023"/>
                </a:lnTo>
                <a:lnTo>
                  <a:pt x="4448770" y="56056"/>
                </a:lnTo>
                <a:lnTo>
                  <a:pt x="4484124" y="86224"/>
                </a:lnTo>
                <a:lnTo>
                  <a:pt x="4514291" y="121577"/>
                </a:lnTo>
                <a:lnTo>
                  <a:pt x="4538325" y="160861"/>
                </a:lnTo>
                <a:lnTo>
                  <a:pt x="4555897" y="203285"/>
                </a:lnTo>
                <a:lnTo>
                  <a:pt x="4566681" y="248057"/>
                </a:lnTo>
                <a:lnTo>
                  <a:pt x="4569911" y="288870"/>
                </a:lnTo>
                <a:lnTo>
                  <a:pt x="4569911" y="299905"/>
                </a:lnTo>
                <a:lnTo>
                  <a:pt x="4566681" y="340718"/>
                </a:lnTo>
                <a:lnTo>
                  <a:pt x="4555897" y="385490"/>
                </a:lnTo>
                <a:lnTo>
                  <a:pt x="4538325" y="427913"/>
                </a:lnTo>
                <a:lnTo>
                  <a:pt x="4514291" y="467197"/>
                </a:lnTo>
                <a:lnTo>
                  <a:pt x="4484124" y="502551"/>
                </a:lnTo>
                <a:lnTo>
                  <a:pt x="4448770" y="532719"/>
                </a:lnTo>
                <a:lnTo>
                  <a:pt x="4409486" y="556752"/>
                </a:lnTo>
                <a:lnTo>
                  <a:pt x="4367062" y="574325"/>
                </a:lnTo>
                <a:lnTo>
                  <a:pt x="4322290" y="585108"/>
                </a:lnTo>
                <a:lnTo>
                  <a:pt x="4275964" y="5887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7" name="object 17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0" dirty="0">
                <a:latin typeface="Comic Sans MS"/>
                <a:cs typeface="Comic Sans MS"/>
              </a:rPr>
              <a:t>Follow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3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dirty="0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314</Words>
  <Application>Microsoft Office PowerPoint</Application>
  <PresentationFormat>Custom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 Black</vt:lpstr>
      <vt:lpstr>Calibri</vt:lpstr>
      <vt:lpstr>Comic Sans MS</vt:lpstr>
      <vt:lpstr>Office Theme</vt:lpstr>
      <vt:lpstr>Hii, Iam Siddhika</vt:lpstr>
      <vt:lpstr>PowerPoint Presentation</vt:lpstr>
      <vt:lpstr>WHAT ARE PARAMETERS IN POWER BI?</vt:lpstr>
      <vt:lpstr>TYPES OF PARAMETERS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2024-10-10T14:38:18Z</dcterms:created>
  <dcterms:modified xsi:type="dcterms:W3CDTF">2024-10-10T15:12:42Z</dcterms:modified>
</cp:coreProperties>
</file>