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004300" cy="7200900"/>
  <p:notesSz cx="9004300" cy="72009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1EA4A-6F59-4B79-821C-58F26862537F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A8596-2045-4C34-9B1D-DF8367E251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595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Siddhika Shah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4131C-816E-4922-BC2C-89D6EDBCD889}" type="datetime1">
              <a:rPr lang="en-US" smtClean="0"/>
              <a:t>10/5/2024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Siddhika Shah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91739-EB4C-4EAB-AC31-BA8BFE9DF55A}" type="datetime1">
              <a:rPr lang="en-US" smtClean="0"/>
              <a:t>10/5/2024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Siddhika Shah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80FE9-62BB-420F-8678-F52344B55E9D}" type="datetime1">
              <a:rPr lang="en-US" smtClean="0"/>
              <a:t>10/5/2024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Siddhika Shah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A2263-BC90-4CE8-B6D9-2FD32905DE79}" type="datetime1">
              <a:rPr lang="en-US" smtClean="0"/>
              <a:t>10/5/2024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Siddhika Shah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A369B-21C7-497F-B422-9E0F98D452FE}" type="datetime1">
              <a:rPr lang="en-US" smtClean="0"/>
              <a:t>10/5/2024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5" y="7200900"/>
                </a:moveTo>
                <a:lnTo>
                  <a:pt x="0" y="7200900"/>
                </a:lnTo>
                <a:lnTo>
                  <a:pt x="0" y="0"/>
                </a:lnTo>
                <a:lnTo>
                  <a:pt x="9001125" y="0"/>
                </a:lnTo>
                <a:lnTo>
                  <a:pt x="9001125" y="7200900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68064" y="349112"/>
            <a:ext cx="2653029" cy="480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92855" y="1181211"/>
            <a:ext cx="3844925" cy="2197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61462" y="6696837"/>
            <a:ext cx="2881376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Siddhika Shah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FA24-80E1-4C47-8A1A-87735EE46BEB}" type="datetime1">
              <a:rPr lang="en-US" smtClean="0"/>
              <a:t>10/5/2024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4" y="1622087"/>
            <a:ext cx="1762124" cy="315279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574" y="1723544"/>
            <a:ext cx="2940176" cy="1157368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534035">
              <a:lnSpc>
                <a:spcPct val="100000"/>
              </a:lnSpc>
              <a:spcBef>
                <a:spcPts val="765"/>
              </a:spcBef>
            </a:pPr>
            <a:r>
              <a:rPr sz="3150" u="none" spc="-20" dirty="0"/>
              <a:t>Hii,</a:t>
            </a:r>
            <a:endParaRPr sz="3150" dirty="0"/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3150" u="none" dirty="0" err="1"/>
              <a:t>Iam</a:t>
            </a:r>
            <a:r>
              <a:rPr lang="en-US" sz="3150" u="none" dirty="0"/>
              <a:t> Siddhika 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49" y="2926058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spc="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-10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 -</a:t>
            </a:r>
            <a:r>
              <a:rPr sz="2400" b="1" spc="-25" dirty="0">
                <a:latin typeface="Comic Sans MS"/>
                <a:cs typeface="Comic Sans MS"/>
              </a:rPr>
              <a:t>59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6" y="1730318"/>
                </a:moveTo>
                <a:lnTo>
                  <a:pt x="0" y="1730318"/>
                </a:lnTo>
                <a:lnTo>
                  <a:pt x="0" y="376707"/>
                </a:lnTo>
                <a:lnTo>
                  <a:pt x="40017" y="332334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5" y="162999"/>
                </a:lnTo>
                <a:lnTo>
                  <a:pt x="287308" y="139940"/>
                </a:lnTo>
                <a:lnTo>
                  <a:pt x="327074" y="118474"/>
                </a:lnTo>
                <a:lnTo>
                  <a:pt x="367817" y="98644"/>
                </a:lnTo>
                <a:lnTo>
                  <a:pt x="409495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8" y="1052"/>
                </a:lnTo>
                <a:lnTo>
                  <a:pt x="819369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7" y="9338"/>
                </a:lnTo>
                <a:lnTo>
                  <a:pt x="1008396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4"/>
                </a:lnTo>
                <a:lnTo>
                  <a:pt x="1311676" y="118474"/>
                </a:lnTo>
                <a:lnTo>
                  <a:pt x="1351441" y="139940"/>
                </a:lnTo>
                <a:lnTo>
                  <a:pt x="1390185" y="162999"/>
                </a:lnTo>
                <a:lnTo>
                  <a:pt x="1427863" y="187606"/>
                </a:lnTo>
                <a:lnTo>
                  <a:pt x="1464432" y="213718"/>
                </a:lnTo>
                <a:lnTo>
                  <a:pt x="1499847" y="241290"/>
                </a:lnTo>
                <a:lnTo>
                  <a:pt x="1534065" y="270280"/>
                </a:lnTo>
                <a:lnTo>
                  <a:pt x="1567041" y="300642"/>
                </a:lnTo>
                <a:lnTo>
                  <a:pt x="1598733" y="332334"/>
                </a:lnTo>
                <a:lnTo>
                  <a:pt x="1629095" y="365310"/>
                </a:lnTo>
                <a:lnTo>
                  <a:pt x="1658085" y="399528"/>
                </a:lnTo>
                <a:lnTo>
                  <a:pt x="1685657" y="434943"/>
                </a:lnTo>
                <a:lnTo>
                  <a:pt x="1711769" y="471512"/>
                </a:lnTo>
                <a:lnTo>
                  <a:pt x="1736376" y="509190"/>
                </a:lnTo>
                <a:lnTo>
                  <a:pt x="1759435" y="547933"/>
                </a:lnTo>
                <a:lnTo>
                  <a:pt x="1780902" y="587699"/>
                </a:lnTo>
                <a:lnTo>
                  <a:pt x="1800732" y="628442"/>
                </a:lnTo>
                <a:lnTo>
                  <a:pt x="1818881" y="670119"/>
                </a:lnTo>
                <a:lnTo>
                  <a:pt x="1835307" y="712686"/>
                </a:lnTo>
                <a:lnTo>
                  <a:pt x="1849965" y="756100"/>
                </a:lnTo>
                <a:lnTo>
                  <a:pt x="1862810" y="800315"/>
                </a:lnTo>
                <a:lnTo>
                  <a:pt x="1873800" y="845289"/>
                </a:lnTo>
                <a:lnTo>
                  <a:pt x="1882890" y="890977"/>
                </a:lnTo>
                <a:lnTo>
                  <a:pt x="1890037" y="937336"/>
                </a:lnTo>
                <a:lnTo>
                  <a:pt x="1895196" y="984322"/>
                </a:lnTo>
                <a:lnTo>
                  <a:pt x="1898324" y="1031890"/>
                </a:lnTo>
                <a:lnTo>
                  <a:pt x="1899373" y="1079872"/>
                </a:lnTo>
                <a:lnTo>
                  <a:pt x="1898324" y="1128104"/>
                </a:lnTo>
                <a:lnTo>
                  <a:pt x="1895196" y="1175673"/>
                </a:lnTo>
                <a:lnTo>
                  <a:pt x="1890037" y="1222658"/>
                </a:lnTo>
                <a:lnTo>
                  <a:pt x="1882890" y="1269017"/>
                </a:lnTo>
                <a:lnTo>
                  <a:pt x="1873800" y="1314705"/>
                </a:lnTo>
                <a:lnTo>
                  <a:pt x="1862810" y="1359679"/>
                </a:lnTo>
                <a:lnTo>
                  <a:pt x="1849965" y="1403895"/>
                </a:lnTo>
                <a:lnTo>
                  <a:pt x="1835307" y="1447308"/>
                </a:lnTo>
                <a:lnTo>
                  <a:pt x="1818881" y="1489875"/>
                </a:lnTo>
                <a:lnTo>
                  <a:pt x="1800732" y="1531552"/>
                </a:lnTo>
                <a:lnTo>
                  <a:pt x="1780902" y="1572296"/>
                </a:lnTo>
                <a:lnTo>
                  <a:pt x="1759435" y="1612061"/>
                </a:lnTo>
                <a:lnTo>
                  <a:pt x="1736376" y="1650805"/>
                </a:lnTo>
                <a:lnTo>
                  <a:pt x="1711769" y="1688483"/>
                </a:lnTo>
                <a:lnTo>
                  <a:pt x="1685657" y="1725051"/>
                </a:lnTo>
                <a:lnTo>
                  <a:pt x="1681556" y="17303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2" y="5099669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29" y="370901"/>
                </a:moveTo>
                <a:lnTo>
                  <a:pt x="185393" y="370901"/>
                </a:lnTo>
                <a:lnTo>
                  <a:pt x="136163" y="364286"/>
                </a:lnTo>
                <a:lnTo>
                  <a:pt x="91859" y="345592"/>
                </a:lnTo>
                <a:lnTo>
                  <a:pt x="54321" y="316595"/>
                </a:lnTo>
                <a:lnTo>
                  <a:pt x="25317" y="279064"/>
                </a:lnTo>
                <a:lnTo>
                  <a:pt x="6617" y="234766"/>
                </a:lnTo>
                <a:lnTo>
                  <a:pt x="0" y="185538"/>
                </a:lnTo>
                <a:lnTo>
                  <a:pt x="0" y="185402"/>
                </a:lnTo>
                <a:lnTo>
                  <a:pt x="6617" y="136161"/>
                </a:lnTo>
                <a:lnTo>
                  <a:pt x="25317" y="91855"/>
                </a:lnTo>
                <a:lnTo>
                  <a:pt x="54321" y="54319"/>
                </a:lnTo>
                <a:lnTo>
                  <a:pt x="91859" y="25319"/>
                </a:lnTo>
                <a:lnTo>
                  <a:pt x="136163" y="6624"/>
                </a:lnTo>
                <a:lnTo>
                  <a:pt x="185460" y="0"/>
                </a:lnTo>
                <a:lnTo>
                  <a:pt x="234757" y="6624"/>
                </a:lnTo>
                <a:lnTo>
                  <a:pt x="279055" y="25319"/>
                </a:lnTo>
                <a:lnTo>
                  <a:pt x="316586" y="54319"/>
                </a:lnTo>
                <a:lnTo>
                  <a:pt x="345583" y="91855"/>
                </a:lnTo>
                <a:lnTo>
                  <a:pt x="364277" y="136161"/>
                </a:lnTo>
                <a:lnTo>
                  <a:pt x="370892" y="185402"/>
                </a:lnTo>
                <a:lnTo>
                  <a:pt x="370892" y="185538"/>
                </a:lnTo>
                <a:lnTo>
                  <a:pt x="364277" y="234766"/>
                </a:lnTo>
                <a:lnTo>
                  <a:pt x="345583" y="279064"/>
                </a:lnTo>
                <a:lnTo>
                  <a:pt x="316586" y="316595"/>
                </a:lnTo>
                <a:lnTo>
                  <a:pt x="279055" y="345592"/>
                </a:lnTo>
                <a:lnTo>
                  <a:pt x="234757" y="364286"/>
                </a:lnTo>
                <a:lnTo>
                  <a:pt x="185529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18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63" y="1009418"/>
                </a:moveTo>
                <a:lnTo>
                  <a:pt x="672658" y="1007889"/>
                </a:lnTo>
                <a:lnTo>
                  <a:pt x="626136" y="1003358"/>
                </a:lnTo>
                <a:lnTo>
                  <a:pt x="580526" y="995922"/>
                </a:lnTo>
                <a:lnTo>
                  <a:pt x="535924" y="985676"/>
                </a:lnTo>
                <a:lnTo>
                  <a:pt x="492423" y="972714"/>
                </a:lnTo>
                <a:lnTo>
                  <a:pt x="450120" y="957133"/>
                </a:lnTo>
                <a:lnTo>
                  <a:pt x="409109" y="939026"/>
                </a:lnTo>
                <a:lnTo>
                  <a:pt x="369485" y="918489"/>
                </a:lnTo>
                <a:lnTo>
                  <a:pt x="331343" y="895616"/>
                </a:lnTo>
                <a:lnTo>
                  <a:pt x="294777" y="870502"/>
                </a:lnTo>
                <a:lnTo>
                  <a:pt x="259883" y="843242"/>
                </a:lnTo>
                <a:lnTo>
                  <a:pt x="226755" y="813932"/>
                </a:lnTo>
                <a:lnTo>
                  <a:pt x="195488" y="782665"/>
                </a:lnTo>
                <a:lnTo>
                  <a:pt x="166177" y="749537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59"/>
                </a:lnTo>
                <a:lnTo>
                  <a:pt x="0" y="289425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490" y="0"/>
                </a:lnTo>
                <a:lnTo>
                  <a:pt x="1180490" y="842909"/>
                </a:lnTo>
                <a:lnTo>
                  <a:pt x="1180113" y="843242"/>
                </a:lnTo>
                <a:lnTo>
                  <a:pt x="1145219" y="870502"/>
                </a:lnTo>
                <a:lnTo>
                  <a:pt x="1108653" y="895616"/>
                </a:lnTo>
                <a:lnTo>
                  <a:pt x="1070510" y="918489"/>
                </a:lnTo>
                <a:lnTo>
                  <a:pt x="1030886" y="939026"/>
                </a:lnTo>
                <a:lnTo>
                  <a:pt x="989875" y="957133"/>
                </a:lnTo>
                <a:lnTo>
                  <a:pt x="947572" y="972714"/>
                </a:lnTo>
                <a:lnTo>
                  <a:pt x="904072" y="985676"/>
                </a:lnTo>
                <a:lnTo>
                  <a:pt x="859470" y="995922"/>
                </a:lnTo>
                <a:lnTo>
                  <a:pt x="813860" y="1003358"/>
                </a:lnTo>
                <a:lnTo>
                  <a:pt x="767338" y="1007889"/>
                </a:lnTo>
                <a:lnTo>
                  <a:pt x="720063" y="10094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5" y="70579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305" y="972566"/>
                </a:moveTo>
                <a:lnTo>
                  <a:pt x="439457" y="970341"/>
                </a:lnTo>
                <a:lnTo>
                  <a:pt x="393885" y="963798"/>
                </a:lnTo>
                <a:lnTo>
                  <a:pt x="349776" y="953144"/>
                </a:lnTo>
                <a:lnTo>
                  <a:pt x="307333" y="938580"/>
                </a:lnTo>
                <a:lnTo>
                  <a:pt x="266761" y="920312"/>
                </a:lnTo>
                <a:lnTo>
                  <a:pt x="228264" y="898542"/>
                </a:lnTo>
                <a:lnTo>
                  <a:pt x="192045" y="873475"/>
                </a:lnTo>
                <a:lnTo>
                  <a:pt x="158308" y="845315"/>
                </a:lnTo>
                <a:lnTo>
                  <a:pt x="127256" y="814264"/>
                </a:lnTo>
                <a:lnTo>
                  <a:pt x="99095" y="780528"/>
                </a:lnTo>
                <a:lnTo>
                  <a:pt x="74027" y="744309"/>
                </a:lnTo>
                <a:lnTo>
                  <a:pt x="52256" y="705812"/>
                </a:lnTo>
                <a:lnTo>
                  <a:pt x="33987" y="665241"/>
                </a:lnTo>
                <a:lnTo>
                  <a:pt x="19423" y="622798"/>
                </a:lnTo>
                <a:lnTo>
                  <a:pt x="8767" y="578688"/>
                </a:lnTo>
                <a:lnTo>
                  <a:pt x="2224" y="533115"/>
                </a:lnTo>
                <a:lnTo>
                  <a:pt x="0" y="486255"/>
                </a:lnTo>
                <a:lnTo>
                  <a:pt x="2224" y="439451"/>
                </a:lnTo>
                <a:lnTo>
                  <a:pt x="8767" y="393878"/>
                </a:lnTo>
                <a:lnTo>
                  <a:pt x="19423" y="349768"/>
                </a:lnTo>
                <a:lnTo>
                  <a:pt x="33987" y="307326"/>
                </a:lnTo>
                <a:lnTo>
                  <a:pt x="52256" y="266754"/>
                </a:lnTo>
                <a:lnTo>
                  <a:pt x="74027" y="228257"/>
                </a:lnTo>
                <a:lnTo>
                  <a:pt x="99095" y="192039"/>
                </a:lnTo>
                <a:lnTo>
                  <a:pt x="127256" y="158302"/>
                </a:lnTo>
                <a:lnTo>
                  <a:pt x="158308" y="127252"/>
                </a:lnTo>
                <a:lnTo>
                  <a:pt x="192045" y="99091"/>
                </a:lnTo>
                <a:lnTo>
                  <a:pt x="228264" y="74024"/>
                </a:lnTo>
                <a:lnTo>
                  <a:pt x="266761" y="52255"/>
                </a:lnTo>
                <a:lnTo>
                  <a:pt x="307333" y="33986"/>
                </a:lnTo>
                <a:lnTo>
                  <a:pt x="349776" y="19423"/>
                </a:lnTo>
                <a:lnTo>
                  <a:pt x="393885" y="8768"/>
                </a:lnTo>
                <a:lnTo>
                  <a:pt x="439457" y="2226"/>
                </a:lnTo>
                <a:lnTo>
                  <a:pt x="486288" y="0"/>
                </a:lnTo>
                <a:lnTo>
                  <a:pt x="533119" y="2226"/>
                </a:lnTo>
                <a:lnTo>
                  <a:pt x="578691" y="8768"/>
                </a:lnTo>
                <a:lnTo>
                  <a:pt x="622800" y="19423"/>
                </a:lnTo>
                <a:lnTo>
                  <a:pt x="665241" y="33986"/>
                </a:lnTo>
                <a:lnTo>
                  <a:pt x="705813" y="52255"/>
                </a:lnTo>
                <a:lnTo>
                  <a:pt x="744309" y="74024"/>
                </a:lnTo>
                <a:lnTo>
                  <a:pt x="780527" y="99091"/>
                </a:lnTo>
                <a:lnTo>
                  <a:pt x="814263" y="127252"/>
                </a:lnTo>
                <a:lnTo>
                  <a:pt x="845314" y="158302"/>
                </a:lnTo>
                <a:lnTo>
                  <a:pt x="873474" y="192039"/>
                </a:lnTo>
                <a:lnTo>
                  <a:pt x="898541" y="228257"/>
                </a:lnTo>
                <a:lnTo>
                  <a:pt x="920311" y="266754"/>
                </a:lnTo>
                <a:lnTo>
                  <a:pt x="938579" y="307326"/>
                </a:lnTo>
                <a:lnTo>
                  <a:pt x="953143" y="349768"/>
                </a:lnTo>
                <a:lnTo>
                  <a:pt x="963798" y="393878"/>
                </a:lnTo>
                <a:lnTo>
                  <a:pt x="970340" y="439451"/>
                </a:lnTo>
                <a:lnTo>
                  <a:pt x="972563" y="486284"/>
                </a:lnTo>
                <a:lnTo>
                  <a:pt x="970340" y="533115"/>
                </a:lnTo>
                <a:lnTo>
                  <a:pt x="963798" y="578688"/>
                </a:lnTo>
                <a:lnTo>
                  <a:pt x="953143" y="622798"/>
                </a:lnTo>
                <a:lnTo>
                  <a:pt x="938579" y="665241"/>
                </a:lnTo>
                <a:lnTo>
                  <a:pt x="920311" y="705812"/>
                </a:lnTo>
                <a:lnTo>
                  <a:pt x="898541" y="744309"/>
                </a:lnTo>
                <a:lnTo>
                  <a:pt x="873474" y="780528"/>
                </a:lnTo>
                <a:lnTo>
                  <a:pt x="845314" y="814264"/>
                </a:lnTo>
                <a:lnTo>
                  <a:pt x="814263" y="845315"/>
                </a:lnTo>
                <a:lnTo>
                  <a:pt x="780527" y="873475"/>
                </a:lnTo>
                <a:lnTo>
                  <a:pt x="744309" y="898542"/>
                </a:lnTo>
                <a:lnTo>
                  <a:pt x="705813" y="920312"/>
                </a:lnTo>
                <a:lnTo>
                  <a:pt x="665241" y="938580"/>
                </a:lnTo>
                <a:lnTo>
                  <a:pt x="622800" y="953144"/>
                </a:lnTo>
                <a:lnTo>
                  <a:pt x="578691" y="963798"/>
                </a:lnTo>
                <a:lnTo>
                  <a:pt x="533119" y="970341"/>
                </a:lnTo>
                <a:lnTo>
                  <a:pt x="486305" y="9725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4" y="5470580"/>
            <a:ext cx="2921000" cy="1730375"/>
            <a:chOff x="6016264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4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5" y="1730318"/>
                  </a:moveTo>
                  <a:lnTo>
                    <a:pt x="231432" y="1730318"/>
                  </a:lnTo>
                  <a:lnTo>
                    <a:pt x="215812" y="1710752"/>
                  </a:lnTo>
                  <a:lnTo>
                    <a:pt x="189402" y="1674728"/>
                  </a:lnTo>
                  <a:lnTo>
                    <a:pt x="164523" y="1637668"/>
                  </a:lnTo>
                  <a:lnTo>
                    <a:pt x="141218" y="1599612"/>
                  </a:lnTo>
                  <a:lnTo>
                    <a:pt x="119530" y="1560600"/>
                  </a:lnTo>
                  <a:lnTo>
                    <a:pt x="99502" y="1520674"/>
                  </a:lnTo>
                  <a:lnTo>
                    <a:pt x="81178" y="1479872"/>
                  </a:lnTo>
                  <a:lnTo>
                    <a:pt x="64599" y="1438237"/>
                  </a:lnTo>
                  <a:lnTo>
                    <a:pt x="49810" y="1395809"/>
                  </a:lnTo>
                  <a:lnTo>
                    <a:pt x="36853" y="1352627"/>
                  </a:lnTo>
                  <a:lnTo>
                    <a:pt x="25772" y="1308734"/>
                  </a:lnTo>
                  <a:lnTo>
                    <a:pt x="16608" y="1264168"/>
                  </a:lnTo>
                  <a:lnTo>
                    <a:pt x="9407" y="1218971"/>
                  </a:lnTo>
                  <a:lnTo>
                    <a:pt x="4209" y="1173183"/>
                  </a:lnTo>
                  <a:lnTo>
                    <a:pt x="1059" y="1126845"/>
                  </a:lnTo>
                  <a:lnTo>
                    <a:pt x="0" y="1080003"/>
                  </a:lnTo>
                  <a:lnTo>
                    <a:pt x="1059" y="1033149"/>
                  </a:lnTo>
                  <a:lnTo>
                    <a:pt x="4209" y="986811"/>
                  </a:lnTo>
                  <a:lnTo>
                    <a:pt x="9407" y="941024"/>
                  </a:lnTo>
                  <a:lnTo>
                    <a:pt x="16608" y="895827"/>
                  </a:lnTo>
                  <a:lnTo>
                    <a:pt x="25772" y="851261"/>
                  </a:lnTo>
                  <a:lnTo>
                    <a:pt x="36853" y="807367"/>
                  </a:lnTo>
                  <a:lnTo>
                    <a:pt x="49810" y="764186"/>
                  </a:lnTo>
                  <a:lnTo>
                    <a:pt x="64599" y="721757"/>
                  </a:lnTo>
                  <a:lnTo>
                    <a:pt x="81178" y="680122"/>
                  </a:lnTo>
                  <a:lnTo>
                    <a:pt x="99502" y="639321"/>
                  </a:lnTo>
                  <a:lnTo>
                    <a:pt x="119530" y="599394"/>
                  </a:lnTo>
                  <a:lnTo>
                    <a:pt x="141218" y="560382"/>
                  </a:lnTo>
                  <a:lnTo>
                    <a:pt x="164523" y="522326"/>
                  </a:lnTo>
                  <a:lnTo>
                    <a:pt x="189402" y="485266"/>
                  </a:lnTo>
                  <a:lnTo>
                    <a:pt x="215812" y="449243"/>
                  </a:lnTo>
                  <a:lnTo>
                    <a:pt x="243709" y="414296"/>
                  </a:lnTo>
                  <a:lnTo>
                    <a:pt x="273052" y="380467"/>
                  </a:lnTo>
                  <a:lnTo>
                    <a:pt x="303797" y="347797"/>
                  </a:lnTo>
                  <a:lnTo>
                    <a:pt x="335900" y="316325"/>
                  </a:lnTo>
                  <a:lnTo>
                    <a:pt x="369320" y="286092"/>
                  </a:lnTo>
                  <a:lnTo>
                    <a:pt x="404012" y="257139"/>
                  </a:lnTo>
                  <a:lnTo>
                    <a:pt x="439934" y="229506"/>
                  </a:lnTo>
                  <a:lnTo>
                    <a:pt x="477042" y="203234"/>
                  </a:lnTo>
                  <a:lnTo>
                    <a:pt x="515294" y="178363"/>
                  </a:lnTo>
                  <a:lnTo>
                    <a:pt x="554647" y="154934"/>
                  </a:lnTo>
                  <a:lnTo>
                    <a:pt x="595058" y="132987"/>
                  </a:lnTo>
                  <a:lnTo>
                    <a:pt x="636483" y="112563"/>
                  </a:lnTo>
                  <a:lnTo>
                    <a:pt x="678879" y="93703"/>
                  </a:lnTo>
                  <a:lnTo>
                    <a:pt x="722204" y="76446"/>
                  </a:lnTo>
                  <a:lnTo>
                    <a:pt x="766415" y="60834"/>
                  </a:lnTo>
                  <a:lnTo>
                    <a:pt x="811467" y="46907"/>
                  </a:lnTo>
                  <a:lnTo>
                    <a:pt x="857320" y="34705"/>
                  </a:lnTo>
                  <a:lnTo>
                    <a:pt x="903928" y="24269"/>
                  </a:lnTo>
                  <a:lnTo>
                    <a:pt x="951250" y="15640"/>
                  </a:lnTo>
                  <a:lnTo>
                    <a:pt x="999242" y="8858"/>
                  </a:lnTo>
                  <a:lnTo>
                    <a:pt x="1047861" y="3964"/>
                  </a:lnTo>
                  <a:lnTo>
                    <a:pt x="1097065" y="997"/>
                  </a:lnTo>
                  <a:lnTo>
                    <a:pt x="1146803" y="0"/>
                  </a:lnTo>
                  <a:lnTo>
                    <a:pt x="1196556" y="997"/>
                  </a:lnTo>
                  <a:lnTo>
                    <a:pt x="1245762" y="3964"/>
                  </a:lnTo>
                  <a:lnTo>
                    <a:pt x="1294383" y="8858"/>
                  </a:lnTo>
                  <a:lnTo>
                    <a:pt x="1342377" y="15640"/>
                  </a:lnTo>
                  <a:lnTo>
                    <a:pt x="1389701" y="24269"/>
                  </a:lnTo>
                  <a:lnTo>
                    <a:pt x="1436311" y="34705"/>
                  </a:lnTo>
                  <a:lnTo>
                    <a:pt x="1482165" y="46907"/>
                  </a:lnTo>
                  <a:lnTo>
                    <a:pt x="1527220" y="60834"/>
                  </a:lnTo>
                  <a:lnTo>
                    <a:pt x="1571431" y="76446"/>
                  </a:lnTo>
                  <a:lnTo>
                    <a:pt x="1614758" y="93703"/>
                  </a:lnTo>
                  <a:lnTo>
                    <a:pt x="1657156" y="112563"/>
                  </a:lnTo>
                  <a:lnTo>
                    <a:pt x="1698582" y="132987"/>
                  </a:lnTo>
                  <a:lnTo>
                    <a:pt x="1738993" y="154934"/>
                  </a:lnTo>
                  <a:lnTo>
                    <a:pt x="1778347" y="178363"/>
                  </a:lnTo>
                  <a:lnTo>
                    <a:pt x="1816600" y="203234"/>
                  </a:lnTo>
                  <a:lnTo>
                    <a:pt x="1853710" y="229506"/>
                  </a:lnTo>
                  <a:lnTo>
                    <a:pt x="1889632" y="257139"/>
                  </a:lnTo>
                  <a:lnTo>
                    <a:pt x="1924325" y="286092"/>
                  </a:lnTo>
                  <a:lnTo>
                    <a:pt x="1957745" y="316325"/>
                  </a:lnTo>
                  <a:lnTo>
                    <a:pt x="1989849" y="347797"/>
                  </a:lnTo>
                  <a:lnTo>
                    <a:pt x="2020594" y="380467"/>
                  </a:lnTo>
                  <a:lnTo>
                    <a:pt x="2049937" y="414296"/>
                  </a:lnTo>
                  <a:lnTo>
                    <a:pt x="2077836" y="449243"/>
                  </a:lnTo>
                  <a:lnTo>
                    <a:pt x="2104246" y="485266"/>
                  </a:lnTo>
                  <a:lnTo>
                    <a:pt x="2129125" y="522326"/>
                  </a:lnTo>
                  <a:lnTo>
                    <a:pt x="2152430" y="560382"/>
                  </a:lnTo>
                  <a:lnTo>
                    <a:pt x="2174118" y="599394"/>
                  </a:lnTo>
                  <a:lnTo>
                    <a:pt x="2194146" y="639321"/>
                  </a:lnTo>
                  <a:lnTo>
                    <a:pt x="2212471" y="680122"/>
                  </a:lnTo>
                  <a:lnTo>
                    <a:pt x="2229049" y="721757"/>
                  </a:lnTo>
                  <a:lnTo>
                    <a:pt x="2243839" y="764186"/>
                  </a:lnTo>
                  <a:lnTo>
                    <a:pt x="2256796" y="807367"/>
                  </a:lnTo>
                  <a:lnTo>
                    <a:pt x="2267877" y="851261"/>
                  </a:lnTo>
                  <a:lnTo>
                    <a:pt x="2277041" y="895827"/>
                  </a:lnTo>
                  <a:lnTo>
                    <a:pt x="2284243" y="941024"/>
                  </a:lnTo>
                  <a:lnTo>
                    <a:pt x="2289440" y="986811"/>
                  </a:lnTo>
                  <a:lnTo>
                    <a:pt x="2292590" y="1033149"/>
                  </a:lnTo>
                  <a:lnTo>
                    <a:pt x="2293650" y="1079991"/>
                  </a:lnTo>
                  <a:lnTo>
                    <a:pt x="2292590" y="1126845"/>
                  </a:lnTo>
                  <a:lnTo>
                    <a:pt x="2289440" y="1173183"/>
                  </a:lnTo>
                  <a:lnTo>
                    <a:pt x="2284243" y="1218971"/>
                  </a:lnTo>
                  <a:lnTo>
                    <a:pt x="2277041" y="1264168"/>
                  </a:lnTo>
                  <a:lnTo>
                    <a:pt x="2267877" y="1308734"/>
                  </a:lnTo>
                  <a:lnTo>
                    <a:pt x="2256796" y="1352627"/>
                  </a:lnTo>
                  <a:lnTo>
                    <a:pt x="2243839" y="1395809"/>
                  </a:lnTo>
                  <a:lnTo>
                    <a:pt x="2229049" y="1438237"/>
                  </a:lnTo>
                  <a:lnTo>
                    <a:pt x="2212471" y="1479872"/>
                  </a:lnTo>
                  <a:lnTo>
                    <a:pt x="2194146" y="1520674"/>
                  </a:lnTo>
                  <a:lnTo>
                    <a:pt x="2174118" y="1560600"/>
                  </a:lnTo>
                  <a:lnTo>
                    <a:pt x="2152430" y="1599612"/>
                  </a:lnTo>
                  <a:lnTo>
                    <a:pt x="2129125" y="1637668"/>
                  </a:lnTo>
                  <a:lnTo>
                    <a:pt x="2104246" y="1674728"/>
                  </a:lnTo>
                  <a:lnTo>
                    <a:pt x="2077836" y="1710752"/>
                  </a:lnTo>
                  <a:lnTo>
                    <a:pt x="2062215" y="17303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13" y="6539453"/>
              <a:ext cx="657224" cy="657209"/>
            </a:xfrm>
            <a:prstGeom prst="rect">
              <a:avLst/>
            </a:prstGeom>
          </p:spPr>
        </p:pic>
      </p:grp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1C9D635-39F2-8C30-4EC6-0102A13759E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1014" y="169971"/>
            <a:ext cx="1954530" cy="1868170"/>
          </a:xfrm>
          <a:custGeom>
            <a:avLst/>
            <a:gdLst/>
            <a:ahLst/>
            <a:cxnLst/>
            <a:rect l="l" t="t" r="r" b="b"/>
            <a:pathLst>
              <a:path w="1954529" h="1868170">
                <a:moveTo>
                  <a:pt x="196502" y="1868069"/>
                </a:moveTo>
                <a:lnTo>
                  <a:pt x="196502" y="1642831"/>
                </a:lnTo>
                <a:lnTo>
                  <a:pt x="176389" y="1632659"/>
                </a:lnTo>
                <a:lnTo>
                  <a:pt x="157073" y="1620697"/>
                </a:lnTo>
                <a:lnTo>
                  <a:pt x="121049" y="1589375"/>
                </a:lnTo>
                <a:lnTo>
                  <a:pt x="88865" y="1544814"/>
                </a:lnTo>
                <a:lnTo>
                  <a:pt x="60959" y="1482963"/>
                </a:lnTo>
                <a:lnTo>
                  <a:pt x="48746" y="1444287"/>
                </a:lnTo>
                <a:lnTo>
                  <a:pt x="37766" y="1399770"/>
                </a:lnTo>
                <a:lnTo>
                  <a:pt x="28073" y="1348903"/>
                </a:lnTo>
                <a:lnTo>
                  <a:pt x="19721" y="1291182"/>
                </a:lnTo>
                <a:lnTo>
                  <a:pt x="12766" y="1226100"/>
                </a:lnTo>
                <a:lnTo>
                  <a:pt x="7262" y="1153149"/>
                </a:lnTo>
                <a:lnTo>
                  <a:pt x="3263" y="1071825"/>
                </a:lnTo>
                <a:lnTo>
                  <a:pt x="823" y="981619"/>
                </a:lnTo>
                <a:lnTo>
                  <a:pt x="0" y="881853"/>
                </a:lnTo>
                <a:lnTo>
                  <a:pt x="937" y="785743"/>
                </a:lnTo>
                <a:lnTo>
                  <a:pt x="3711" y="696436"/>
                </a:lnTo>
                <a:lnTo>
                  <a:pt x="8253" y="613863"/>
                </a:lnTo>
                <a:lnTo>
                  <a:pt x="14496" y="537780"/>
                </a:lnTo>
                <a:lnTo>
                  <a:pt x="22376" y="467942"/>
                </a:lnTo>
                <a:lnTo>
                  <a:pt x="31825" y="404105"/>
                </a:lnTo>
                <a:lnTo>
                  <a:pt x="42777" y="346027"/>
                </a:lnTo>
                <a:lnTo>
                  <a:pt x="55167" y="293463"/>
                </a:lnTo>
                <a:lnTo>
                  <a:pt x="68927" y="246169"/>
                </a:lnTo>
                <a:lnTo>
                  <a:pt x="83992" y="203901"/>
                </a:lnTo>
                <a:lnTo>
                  <a:pt x="100296" y="166416"/>
                </a:lnTo>
                <a:lnTo>
                  <a:pt x="136354" y="104819"/>
                </a:lnTo>
                <a:lnTo>
                  <a:pt x="176571" y="59426"/>
                </a:lnTo>
                <a:lnTo>
                  <a:pt x="220418" y="28287"/>
                </a:lnTo>
                <a:lnTo>
                  <a:pt x="267366" y="9452"/>
                </a:lnTo>
                <a:lnTo>
                  <a:pt x="316883" y="968"/>
                </a:lnTo>
                <a:lnTo>
                  <a:pt x="342440" y="0"/>
                </a:lnTo>
                <a:lnTo>
                  <a:pt x="1595534" y="0"/>
                </a:lnTo>
                <a:lnTo>
                  <a:pt x="1647929" y="3681"/>
                </a:lnTo>
                <a:lnTo>
                  <a:pt x="1697552" y="15864"/>
                </a:lnTo>
                <a:lnTo>
                  <a:pt x="1744005" y="38255"/>
                </a:lnTo>
                <a:lnTo>
                  <a:pt x="1786889" y="72560"/>
                </a:lnTo>
                <a:lnTo>
                  <a:pt x="1825805" y="120485"/>
                </a:lnTo>
                <a:lnTo>
                  <a:pt x="1860356" y="183738"/>
                </a:lnTo>
                <a:lnTo>
                  <a:pt x="1875869" y="221645"/>
                </a:lnTo>
                <a:lnTo>
                  <a:pt x="1890142" y="264024"/>
                </a:lnTo>
                <a:lnTo>
                  <a:pt x="1903123" y="311088"/>
                </a:lnTo>
                <a:lnTo>
                  <a:pt x="1914764" y="363050"/>
                </a:lnTo>
                <a:lnTo>
                  <a:pt x="1925015" y="420123"/>
                </a:lnTo>
                <a:lnTo>
                  <a:pt x="1933825" y="482522"/>
                </a:lnTo>
                <a:lnTo>
                  <a:pt x="1941145" y="550458"/>
                </a:lnTo>
                <a:lnTo>
                  <a:pt x="1946925" y="624146"/>
                </a:lnTo>
                <a:lnTo>
                  <a:pt x="1951116" y="703799"/>
                </a:lnTo>
                <a:lnTo>
                  <a:pt x="1953666" y="789630"/>
                </a:lnTo>
                <a:lnTo>
                  <a:pt x="1954525" y="882045"/>
                </a:lnTo>
                <a:lnTo>
                  <a:pt x="1953495" y="970402"/>
                </a:lnTo>
                <a:lnTo>
                  <a:pt x="1950442" y="1052462"/>
                </a:lnTo>
                <a:lnTo>
                  <a:pt x="1945434" y="1128256"/>
                </a:lnTo>
                <a:lnTo>
                  <a:pt x="1938535" y="1198006"/>
                </a:lnTo>
                <a:lnTo>
                  <a:pt x="1929812" y="1261934"/>
                </a:lnTo>
                <a:lnTo>
                  <a:pt x="1919330" y="1320264"/>
                </a:lnTo>
                <a:lnTo>
                  <a:pt x="1907155" y="1373218"/>
                </a:lnTo>
                <a:lnTo>
                  <a:pt x="1893351" y="1421017"/>
                </a:lnTo>
                <a:lnTo>
                  <a:pt x="1877985" y="1463886"/>
                </a:lnTo>
                <a:lnTo>
                  <a:pt x="1861122" y="1502047"/>
                </a:lnTo>
                <a:lnTo>
                  <a:pt x="1842827" y="1535721"/>
                </a:lnTo>
                <a:lnTo>
                  <a:pt x="1802203" y="1590502"/>
                </a:lnTo>
                <a:lnTo>
                  <a:pt x="1756639" y="1630010"/>
                </a:lnTo>
                <a:lnTo>
                  <a:pt x="1706657" y="1656026"/>
                </a:lnTo>
                <a:lnTo>
                  <a:pt x="1652780" y="1670329"/>
                </a:lnTo>
                <a:lnTo>
                  <a:pt x="1595534" y="1674701"/>
                </a:lnTo>
                <a:lnTo>
                  <a:pt x="429065" y="1674701"/>
                </a:lnTo>
                <a:lnTo>
                  <a:pt x="196502" y="18680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14312" y="221394"/>
            <a:ext cx="168783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32384" algn="ctr">
              <a:lnSpc>
                <a:spcPct val="116100"/>
              </a:lnSpc>
              <a:spcBef>
                <a:spcPts val="100"/>
              </a:spcBef>
            </a:pPr>
            <a:r>
              <a:rPr sz="1400" spc="-75" dirty="0">
                <a:latin typeface="Arial Black"/>
                <a:cs typeface="Arial Black"/>
              </a:rPr>
              <a:t>I’m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very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120" dirty="0">
                <a:latin typeface="Arial Black"/>
                <a:cs typeface="Arial Black"/>
              </a:rPr>
              <a:t>excited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35" dirty="0">
                <a:latin typeface="Arial Black"/>
                <a:cs typeface="Arial Black"/>
              </a:rPr>
              <a:t>to </a:t>
            </a:r>
            <a:r>
              <a:rPr sz="1400" spc="-75" dirty="0">
                <a:latin typeface="Arial Black"/>
                <a:cs typeface="Arial Black"/>
              </a:rPr>
              <a:t>dive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into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this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with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all!</a:t>
            </a:r>
            <a:endParaRPr sz="1400">
              <a:latin typeface="Arial Black"/>
              <a:cs typeface="Arial Black"/>
            </a:endParaRPr>
          </a:p>
          <a:p>
            <a:pPr marL="12700" marR="5080" algn="ctr">
              <a:lnSpc>
                <a:spcPct val="116100"/>
              </a:lnSpc>
            </a:pPr>
            <a:r>
              <a:rPr sz="1400" spc="-105" dirty="0">
                <a:latin typeface="Arial Black"/>
                <a:cs typeface="Arial Black"/>
              </a:rPr>
              <a:t>Are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ready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to </a:t>
            </a:r>
            <a:r>
              <a:rPr sz="1400" spc="-114" dirty="0">
                <a:latin typeface="Arial Black"/>
                <a:cs typeface="Arial Black"/>
              </a:rPr>
              <a:t>enhance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65" dirty="0">
                <a:latin typeface="Arial Black"/>
                <a:cs typeface="Arial Black"/>
              </a:rPr>
              <a:t>your</a:t>
            </a:r>
            <a:r>
              <a:rPr sz="1400" spc="-100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data </a:t>
            </a:r>
            <a:r>
              <a:rPr sz="1400" spc="-95" dirty="0">
                <a:latin typeface="Arial Black"/>
                <a:cs typeface="Arial Black"/>
              </a:rPr>
              <a:t>visualization</a:t>
            </a:r>
            <a:r>
              <a:rPr sz="1400" spc="-25" dirty="0">
                <a:latin typeface="Arial Black"/>
                <a:cs typeface="Arial Black"/>
              </a:rPr>
              <a:t> </a:t>
            </a:r>
            <a:r>
              <a:rPr sz="1400" spc="-105" dirty="0">
                <a:latin typeface="Arial Black"/>
                <a:cs typeface="Arial Black"/>
              </a:rPr>
              <a:t>skills?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4487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88" y="870346"/>
                </a:moveTo>
                <a:lnTo>
                  <a:pt x="439452" y="868120"/>
                </a:lnTo>
                <a:lnTo>
                  <a:pt x="393876" y="861578"/>
                </a:lnTo>
                <a:lnTo>
                  <a:pt x="349763" y="850923"/>
                </a:lnTo>
                <a:lnTo>
                  <a:pt x="307318" y="836360"/>
                </a:lnTo>
                <a:lnTo>
                  <a:pt x="266744" y="818091"/>
                </a:lnTo>
                <a:lnTo>
                  <a:pt x="228245" y="796322"/>
                </a:lnTo>
                <a:lnTo>
                  <a:pt x="192025" y="771255"/>
                </a:lnTo>
                <a:lnTo>
                  <a:pt x="158287" y="743094"/>
                </a:lnTo>
                <a:lnTo>
                  <a:pt x="127236" y="712044"/>
                </a:lnTo>
                <a:lnTo>
                  <a:pt x="99074" y="678308"/>
                </a:lnTo>
                <a:lnTo>
                  <a:pt x="74006" y="642089"/>
                </a:lnTo>
                <a:lnTo>
                  <a:pt x="52236" y="603592"/>
                </a:lnTo>
                <a:lnTo>
                  <a:pt x="33967" y="563020"/>
                </a:lnTo>
                <a:lnTo>
                  <a:pt x="19403" y="520578"/>
                </a:lnTo>
                <a:lnTo>
                  <a:pt x="8748" y="476468"/>
                </a:lnTo>
                <a:lnTo>
                  <a:pt x="2206" y="430895"/>
                </a:lnTo>
                <a:lnTo>
                  <a:pt x="0" y="384475"/>
                </a:lnTo>
                <a:lnTo>
                  <a:pt x="0" y="383650"/>
                </a:lnTo>
                <a:lnTo>
                  <a:pt x="2206" y="337230"/>
                </a:lnTo>
                <a:lnTo>
                  <a:pt x="8748" y="291658"/>
                </a:lnTo>
                <a:lnTo>
                  <a:pt x="19403" y="247548"/>
                </a:lnTo>
                <a:lnTo>
                  <a:pt x="33967" y="205106"/>
                </a:lnTo>
                <a:lnTo>
                  <a:pt x="52236" y="164534"/>
                </a:lnTo>
                <a:lnTo>
                  <a:pt x="74006" y="126037"/>
                </a:lnTo>
                <a:lnTo>
                  <a:pt x="99074" y="89819"/>
                </a:lnTo>
                <a:lnTo>
                  <a:pt x="127236" y="56083"/>
                </a:lnTo>
                <a:lnTo>
                  <a:pt x="158287" y="25032"/>
                </a:lnTo>
                <a:lnTo>
                  <a:pt x="188278" y="0"/>
                </a:lnTo>
                <a:lnTo>
                  <a:pt x="784274" y="0"/>
                </a:lnTo>
                <a:lnTo>
                  <a:pt x="814263" y="25032"/>
                </a:lnTo>
                <a:lnTo>
                  <a:pt x="845314" y="56083"/>
                </a:lnTo>
                <a:lnTo>
                  <a:pt x="873474" y="89819"/>
                </a:lnTo>
                <a:lnTo>
                  <a:pt x="898541" y="126037"/>
                </a:lnTo>
                <a:lnTo>
                  <a:pt x="920311" y="164534"/>
                </a:lnTo>
                <a:lnTo>
                  <a:pt x="938579" y="205106"/>
                </a:lnTo>
                <a:lnTo>
                  <a:pt x="953143" y="247548"/>
                </a:lnTo>
                <a:lnTo>
                  <a:pt x="963798" y="291658"/>
                </a:lnTo>
                <a:lnTo>
                  <a:pt x="970340" y="337230"/>
                </a:lnTo>
                <a:lnTo>
                  <a:pt x="972547" y="383650"/>
                </a:lnTo>
                <a:lnTo>
                  <a:pt x="972547" y="384475"/>
                </a:lnTo>
                <a:lnTo>
                  <a:pt x="970340" y="430895"/>
                </a:lnTo>
                <a:lnTo>
                  <a:pt x="963798" y="476468"/>
                </a:lnTo>
                <a:lnTo>
                  <a:pt x="953143" y="520578"/>
                </a:lnTo>
                <a:lnTo>
                  <a:pt x="938579" y="563020"/>
                </a:lnTo>
                <a:lnTo>
                  <a:pt x="920311" y="603592"/>
                </a:lnTo>
                <a:lnTo>
                  <a:pt x="898541" y="642089"/>
                </a:lnTo>
                <a:lnTo>
                  <a:pt x="873474" y="678308"/>
                </a:lnTo>
                <a:lnTo>
                  <a:pt x="845314" y="712044"/>
                </a:lnTo>
                <a:lnTo>
                  <a:pt x="814263" y="743094"/>
                </a:lnTo>
                <a:lnTo>
                  <a:pt x="780527" y="771255"/>
                </a:lnTo>
                <a:lnTo>
                  <a:pt x="744309" y="796322"/>
                </a:lnTo>
                <a:lnTo>
                  <a:pt x="705813" y="818091"/>
                </a:lnTo>
                <a:lnTo>
                  <a:pt x="665242" y="836360"/>
                </a:lnTo>
                <a:lnTo>
                  <a:pt x="622800" y="850923"/>
                </a:lnTo>
                <a:lnTo>
                  <a:pt x="578691" y="861578"/>
                </a:lnTo>
                <a:lnTo>
                  <a:pt x="533119" y="868120"/>
                </a:lnTo>
                <a:lnTo>
                  <a:pt x="486288" y="8703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276214"/>
            <a:ext cx="2671445" cy="1924685"/>
          </a:xfrm>
          <a:custGeom>
            <a:avLst/>
            <a:gdLst/>
            <a:ahLst/>
            <a:cxnLst/>
            <a:rect l="l" t="t" r="r" b="b"/>
            <a:pathLst>
              <a:path w="2671445" h="1924684">
                <a:moveTo>
                  <a:pt x="1231150" y="1787372"/>
                </a:moveTo>
                <a:lnTo>
                  <a:pt x="1230096" y="1739265"/>
                </a:lnTo>
                <a:lnTo>
                  <a:pt x="1226972" y="1691703"/>
                </a:lnTo>
                <a:lnTo>
                  <a:pt x="1221816" y="1644713"/>
                </a:lnTo>
                <a:lnTo>
                  <a:pt x="1214666" y="1598345"/>
                </a:lnTo>
                <a:lnTo>
                  <a:pt x="1205572" y="1552663"/>
                </a:lnTo>
                <a:lnTo>
                  <a:pt x="1194587" y="1507680"/>
                </a:lnTo>
                <a:lnTo>
                  <a:pt x="1181747" y="1463471"/>
                </a:lnTo>
                <a:lnTo>
                  <a:pt x="1167079" y="1420050"/>
                </a:lnTo>
                <a:lnTo>
                  <a:pt x="1150658" y="1377480"/>
                </a:lnTo>
                <a:lnTo>
                  <a:pt x="1132509" y="1335798"/>
                </a:lnTo>
                <a:lnTo>
                  <a:pt x="1112685" y="1295057"/>
                </a:lnTo>
                <a:lnTo>
                  <a:pt x="1091209" y="1255293"/>
                </a:lnTo>
                <a:lnTo>
                  <a:pt x="1068158" y="1216545"/>
                </a:lnTo>
                <a:lnTo>
                  <a:pt x="1043546" y="1178864"/>
                </a:lnTo>
                <a:lnTo>
                  <a:pt x="1017435" y="1142301"/>
                </a:lnTo>
                <a:lnTo>
                  <a:pt x="989863" y="1106881"/>
                </a:lnTo>
                <a:lnTo>
                  <a:pt x="960869" y="1072667"/>
                </a:lnTo>
                <a:lnTo>
                  <a:pt x="930516" y="1039685"/>
                </a:lnTo>
                <a:lnTo>
                  <a:pt x="898817" y="1007999"/>
                </a:lnTo>
                <a:lnTo>
                  <a:pt x="865847" y="977633"/>
                </a:lnTo>
                <a:lnTo>
                  <a:pt x="831621" y="948639"/>
                </a:lnTo>
                <a:lnTo>
                  <a:pt x="796213" y="921067"/>
                </a:lnTo>
                <a:lnTo>
                  <a:pt x="759637" y="894956"/>
                </a:lnTo>
                <a:lnTo>
                  <a:pt x="721969" y="870356"/>
                </a:lnTo>
                <a:lnTo>
                  <a:pt x="683221" y="847293"/>
                </a:lnTo>
                <a:lnTo>
                  <a:pt x="643458" y="825830"/>
                </a:lnTo>
                <a:lnTo>
                  <a:pt x="602716" y="805992"/>
                </a:lnTo>
                <a:lnTo>
                  <a:pt x="561035" y="787844"/>
                </a:lnTo>
                <a:lnTo>
                  <a:pt x="518464" y="771423"/>
                </a:lnTo>
                <a:lnTo>
                  <a:pt x="475056" y="756767"/>
                </a:lnTo>
                <a:lnTo>
                  <a:pt x="430834" y="743915"/>
                </a:lnTo>
                <a:lnTo>
                  <a:pt x="385864" y="732929"/>
                </a:lnTo>
                <a:lnTo>
                  <a:pt x="340182" y="723836"/>
                </a:lnTo>
                <a:lnTo>
                  <a:pt x="293814" y="716686"/>
                </a:lnTo>
                <a:lnTo>
                  <a:pt x="246837" y="711530"/>
                </a:lnTo>
                <a:lnTo>
                  <a:pt x="199263" y="708406"/>
                </a:lnTo>
                <a:lnTo>
                  <a:pt x="151155" y="707351"/>
                </a:lnTo>
                <a:lnTo>
                  <a:pt x="103047" y="708406"/>
                </a:lnTo>
                <a:lnTo>
                  <a:pt x="55473" y="711530"/>
                </a:lnTo>
                <a:lnTo>
                  <a:pt x="8496" y="716686"/>
                </a:lnTo>
                <a:lnTo>
                  <a:pt x="0" y="717994"/>
                </a:lnTo>
                <a:lnTo>
                  <a:pt x="0" y="1924685"/>
                </a:lnTo>
                <a:lnTo>
                  <a:pt x="1222400" y="1924685"/>
                </a:lnTo>
                <a:lnTo>
                  <a:pt x="1226972" y="1883054"/>
                </a:lnTo>
                <a:lnTo>
                  <a:pt x="1230096" y="1835480"/>
                </a:lnTo>
                <a:lnTo>
                  <a:pt x="1231150" y="1787372"/>
                </a:lnTo>
                <a:close/>
              </a:path>
              <a:path w="2671445" h="1924684">
                <a:moveTo>
                  <a:pt x="2671153" y="720001"/>
                </a:moveTo>
                <a:lnTo>
                  <a:pt x="2669629" y="672655"/>
                </a:lnTo>
                <a:lnTo>
                  <a:pt x="2665095" y="626135"/>
                </a:lnTo>
                <a:lnTo>
                  <a:pt x="2657652" y="580529"/>
                </a:lnTo>
                <a:lnTo>
                  <a:pt x="2647404" y="535927"/>
                </a:lnTo>
                <a:lnTo>
                  <a:pt x="2634450" y="492429"/>
                </a:lnTo>
                <a:lnTo>
                  <a:pt x="2618867" y="450126"/>
                </a:lnTo>
                <a:lnTo>
                  <a:pt x="2600756" y="409105"/>
                </a:lnTo>
                <a:lnTo>
                  <a:pt x="2580221" y="369481"/>
                </a:lnTo>
                <a:lnTo>
                  <a:pt x="2557348" y="331343"/>
                </a:lnTo>
                <a:lnTo>
                  <a:pt x="2532240" y="294779"/>
                </a:lnTo>
                <a:lnTo>
                  <a:pt x="2504973" y="259880"/>
                </a:lnTo>
                <a:lnTo>
                  <a:pt x="2475661" y="226758"/>
                </a:lnTo>
                <a:lnTo>
                  <a:pt x="2444394" y="195491"/>
                </a:lnTo>
                <a:lnTo>
                  <a:pt x="2411272" y="166179"/>
                </a:lnTo>
                <a:lnTo>
                  <a:pt x="2376373" y="138925"/>
                </a:lnTo>
                <a:lnTo>
                  <a:pt x="2339810" y="113804"/>
                </a:lnTo>
                <a:lnTo>
                  <a:pt x="2301671" y="90932"/>
                </a:lnTo>
                <a:lnTo>
                  <a:pt x="2262047" y="70396"/>
                </a:lnTo>
                <a:lnTo>
                  <a:pt x="2221039" y="52285"/>
                </a:lnTo>
                <a:lnTo>
                  <a:pt x="2178735" y="36703"/>
                </a:lnTo>
                <a:lnTo>
                  <a:pt x="2135225" y="23749"/>
                </a:lnTo>
                <a:lnTo>
                  <a:pt x="2090623" y="13500"/>
                </a:lnTo>
                <a:lnTo>
                  <a:pt x="2045017" y="6057"/>
                </a:lnTo>
                <a:lnTo>
                  <a:pt x="1998497" y="1536"/>
                </a:lnTo>
                <a:lnTo>
                  <a:pt x="1951151" y="0"/>
                </a:lnTo>
                <a:lnTo>
                  <a:pt x="1903818" y="1536"/>
                </a:lnTo>
                <a:lnTo>
                  <a:pt x="1857298" y="6057"/>
                </a:lnTo>
                <a:lnTo>
                  <a:pt x="1811680" y="13500"/>
                </a:lnTo>
                <a:lnTo>
                  <a:pt x="1767078" y="23749"/>
                </a:lnTo>
                <a:lnTo>
                  <a:pt x="1723580" y="36703"/>
                </a:lnTo>
                <a:lnTo>
                  <a:pt x="1681276" y="52285"/>
                </a:lnTo>
                <a:lnTo>
                  <a:pt x="1640268" y="70396"/>
                </a:lnTo>
                <a:lnTo>
                  <a:pt x="1600644" y="90932"/>
                </a:lnTo>
                <a:lnTo>
                  <a:pt x="1562493" y="113804"/>
                </a:lnTo>
                <a:lnTo>
                  <a:pt x="1525930" y="138925"/>
                </a:lnTo>
                <a:lnTo>
                  <a:pt x="1491043" y="166179"/>
                </a:lnTo>
                <a:lnTo>
                  <a:pt x="1457909" y="195491"/>
                </a:lnTo>
                <a:lnTo>
                  <a:pt x="1426641" y="226758"/>
                </a:lnTo>
                <a:lnTo>
                  <a:pt x="1397330" y="259880"/>
                </a:lnTo>
                <a:lnTo>
                  <a:pt x="1370076" y="294779"/>
                </a:lnTo>
                <a:lnTo>
                  <a:pt x="1344955" y="331343"/>
                </a:lnTo>
                <a:lnTo>
                  <a:pt x="1322082" y="369481"/>
                </a:lnTo>
                <a:lnTo>
                  <a:pt x="1301546" y="409105"/>
                </a:lnTo>
                <a:lnTo>
                  <a:pt x="1283436" y="450126"/>
                </a:lnTo>
                <a:lnTo>
                  <a:pt x="1267866" y="492429"/>
                </a:lnTo>
                <a:lnTo>
                  <a:pt x="1254899" y="535927"/>
                </a:lnTo>
                <a:lnTo>
                  <a:pt x="1244650" y="580529"/>
                </a:lnTo>
                <a:lnTo>
                  <a:pt x="1237221" y="626135"/>
                </a:lnTo>
                <a:lnTo>
                  <a:pt x="1232687" y="672655"/>
                </a:lnTo>
                <a:lnTo>
                  <a:pt x="1231150" y="719937"/>
                </a:lnTo>
                <a:lnTo>
                  <a:pt x="1232687" y="767334"/>
                </a:lnTo>
                <a:lnTo>
                  <a:pt x="1237221" y="813866"/>
                </a:lnTo>
                <a:lnTo>
                  <a:pt x="1244650" y="859472"/>
                </a:lnTo>
                <a:lnTo>
                  <a:pt x="1254899" y="904074"/>
                </a:lnTo>
                <a:lnTo>
                  <a:pt x="1267866" y="947572"/>
                </a:lnTo>
                <a:lnTo>
                  <a:pt x="1283436" y="989876"/>
                </a:lnTo>
                <a:lnTo>
                  <a:pt x="1301546" y="1030884"/>
                </a:lnTo>
                <a:lnTo>
                  <a:pt x="1322082" y="1070508"/>
                </a:lnTo>
                <a:lnTo>
                  <a:pt x="1344955" y="1108659"/>
                </a:lnTo>
                <a:lnTo>
                  <a:pt x="1370076" y="1145222"/>
                </a:lnTo>
                <a:lnTo>
                  <a:pt x="1397330" y="1180109"/>
                </a:lnTo>
                <a:lnTo>
                  <a:pt x="1426641" y="1213243"/>
                </a:lnTo>
                <a:lnTo>
                  <a:pt x="1457909" y="1244511"/>
                </a:lnTo>
                <a:lnTo>
                  <a:pt x="1491043" y="1273822"/>
                </a:lnTo>
                <a:lnTo>
                  <a:pt x="1525930" y="1301076"/>
                </a:lnTo>
                <a:lnTo>
                  <a:pt x="1562493" y="1326197"/>
                </a:lnTo>
                <a:lnTo>
                  <a:pt x="1600644" y="1349070"/>
                </a:lnTo>
                <a:lnTo>
                  <a:pt x="1640268" y="1369606"/>
                </a:lnTo>
                <a:lnTo>
                  <a:pt x="1681276" y="1387716"/>
                </a:lnTo>
                <a:lnTo>
                  <a:pt x="1723580" y="1403286"/>
                </a:lnTo>
                <a:lnTo>
                  <a:pt x="1767078" y="1416253"/>
                </a:lnTo>
                <a:lnTo>
                  <a:pt x="1811680" y="1426502"/>
                </a:lnTo>
                <a:lnTo>
                  <a:pt x="1857298" y="1433931"/>
                </a:lnTo>
                <a:lnTo>
                  <a:pt x="1903818" y="1438465"/>
                </a:lnTo>
                <a:lnTo>
                  <a:pt x="1951151" y="1440002"/>
                </a:lnTo>
                <a:lnTo>
                  <a:pt x="1998497" y="1438465"/>
                </a:lnTo>
                <a:lnTo>
                  <a:pt x="2045017" y="1433931"/>
                </a:lnTo>
                <a:lnTo>
                  <a:pt x="2090623" y="1426502"/>
                </a:lnTo>
                <a:lnTo>
                  <a:pt x="2135225" y="1416253"/>
                </a:lnTo>
                <a:lnTo>
                  <a:pt x="2178735" y="1403286"/>
                </a:lnTo>
                <a:lnTo>
                  <a:pt x="2221039" y="1387716"/>
                </a:lnTo>
                <a:lnTo>
                  <a:pt x="2262047" y="1369606"/>
                </a:lnTo>
                <a:lnTo>
                  <a:pt x="2301671" y="1349070"/>
                </a:lnTo>
                <a:lnTo>
                  <a:pt x="2339810" y="1326197"/>
                </a:lnTo>
                <a:lnTo>
                  <a:pt x="2376373" y="1301076"/>
                </a:lnTo>
                <a:lnTo>
                  <a:pt x="2411272" y="1273822"/>
                </a:lnTo>
                <a:lnTo>
                  <a:pt x="2444394" y="1244511"/>
                </a:lnTo>
                <a:lnTo>
                  <a:pt x="2475661" y="1213243"/>
                </a:lnTo>
                <a:lnTo>
                  <a:pt x="2504973" y="1180109"/>
                </a:lnTo>
                <a:lnTo>
                  <a:pt x="2532240" y="1145222"/>
                </a:lnTo>
                <a:lnTo>
                  <a:pt x="2557348" y="1108659"/>
                </a:lnTo>
                <a:lnTo>
                  <a:pt x="2580221" y="1070508"/>
                </a:lnTo>
                <a:lnTo>
                  <a:pt x="2600756" y="1030884"/>
                </a:lnTo>
                <a:lnTo>
                  <a:pt x="2618867" y="989876"/>
                </a:lnTo>
                <a:lnTo>
                  <a:pt x="2634450" y="947572"/>
                </a:lnTo>
                <a:lnTo>
                  <a:pt x="2647404" y="904074"/>
                </a:lnTo>
                <a:lnTo>
                  <a:pt x="2657652" y="859472"/>
                </a:lnTo>
                <a:lnTo>
                  <a:pt x="2665095" y="813866"/>
                </a:lnTo>
                <a:lnTo>
                  <a:pt x="2669629" y="767334"/>
                </a:lnTo>
                <a:lnTo>
                  <a:pt x="2671153" y="7200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2144" y="592363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08" y="370901"/>
                </a:moveTo>
                <a:lnTo>
                  <a:pt x="185372" y="370901"/>
                </a:lnTo>
                <a:lnTo>
                  <a:pt x="136139" y="364286"/>
                </a:lnTo>
                <a:lnTo>
                  <a:pt x="91839" y="345592"/>
                </a:lnTo>
                <a:lnTo>
                  <a:pt x="54305" y="316595"/>
                </a:lnTo>
                <a:lnTo>
                  <a:pt x="25307" y="279064"/>
                </a:lnTo>
                <a:lnTo>
                  <a:pt x="6612" y="234766"/>
                </a:lnTo>
                <a:lnTo>
                  <a:pt x="0" y="185561"/>
                </a:lnTo>
                <a:lnTo>
                  <a:pt x="0" y="185379"/>
                </a:lnTo>
                <a:lnTo>
                  <a:pt x="6612" y="136161"/>
                </a:lnTo>
                <a:lnTo>
                  <a:pt x="25307" y="91855"/>
                </a:lnTo>
                <a:lnTo>
                  <a:pt x="54305" y="54319"/>
                </a:lnTo>
                <a:lnTo>
                  <a:pt x="91839" y="25319"/>
                </a:lnTo>
                <a:lnTo>
                  <a:pt x="136139" y="6624"/>
                </a:lnTo>
                <a:lnTo>
                  <a:pt x="185439" y="0"/>
                </a:lnTo>
                <a:lnTo>
                  <a:pt x="234745" y="6624"/>
                </a:lnTo>
                <a:lnTo>
                  <a:pt x="279049" y="25319"/>
                </a:lnTo>
                <a:lnTo>
                  <a:pt x="316583" y="54319"/>
                </a:lnTo>
                <a:lnTo>
                  <a:pt x="345582" y="91855"/>
                </a:lnTo>
                <a:lnTo>
                  <a:pt x="364277" y="136161"/>
                </a:lnTo>
                <a:lnTo>
                  <a:pt x="370889" y="185379"/>
                </a:lnTo>
                <a:lnTo>
                  <a:pt x="370889" y="185561"/>
                </a:lnTo>
                <a:lnTo>
                  <a:pt x="364277" y="234766"/>
                </a:lnTo>
                <a:lnTo>
                  <a:pt x="345582" y="279064"/>
                </a:lnTo>
                <a:lnTo>
                  <a:pt x="316583" y="316595"/>
                </a:lnTo>
                <a:lnTo>
                  <a:pt x="279049" y="345592"/>
                </a:lnTo>
                <a:lnTo>
                  <a:pt x="234745" y="364286"/>
                </a:lnTo>
                <a:lnTo>
                  <a:pt x="185508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050" y="0"/>
            <a:ext cx="1438275" cy="692785"/>
          </a:xfrm>
          <a:custGeom>
            <a:avLst/>
            <a:gdLst/>
            <a:ahLst/>
            <a:cxnLst/>
            <a:rect l="l" t="t" r="r" b="b"/>
            <a:pathLst>
              <a:path w="1438275" h="692785">
                <a:moveTo>
                  <a:pt x="719175" y="692518"/>
                </a:moveTo>
                <a:lnTo>
                  <a:pt x="671770" y="690989"/>
                </a:lnTo>
                <a:lnTo>
                  <a:pt x="625247" y="686457"/>
                </a:lnTo>
                <a:lnTo>
                  <a:pt x="579637" y="679021"/>
                </a:lnTo>
                <a:lnTo>
                  <a:pt x="535035" y="668775"/>
                </a:lnTo>
                <a:lnTo>
                  <a:pt x="491534" y="655814"/>
                </a:lnTo>
                <a:lnTo>
                  <a:pt x="449231" y="640232"/>
                </a:lnTo>
                <a:lnTo>
                  <a:pt x="408220" y="622125"/>
                </a:lnTo>
                <a:lnTo>
                  <a:pt x="368596" y="601588"/>
                </a:lnTo>
                <a:lnTo>
                  <a:pt x="330453" y="578715"/>
                </a:lnTo>
                <a:lnTo>
                  <a:pt x="293887" y="553601"/>
                </a:lnTo>
                <a:lnTo>
                  <a:pt x="258993" y="526342"/>
                </a:lnTo>
                <a:lnTo>
                  <a:pt x="225865" y="497031"/>
                </a:lnTo>
                <a:lnTo>
                  <a:pt x="194599" y="465764"/>
                </a:lnTo>
                <a:lnTo>
                  <a:pt x="165288" y="432636"/>
                </a:lnTo>
                <a:lnTo>
                  <a:pt x="138029" y="397742"/>
                </a:lnTo>
                <a:lnTo>
                  <a:pt x="112915" y="361176"/>
                </a:lnTo>
                <a:lnTo>
                  <a:pt x="90042" y="323033"/>
                </a:lnTo>
                <a:lnTo>
                  <a:pt x="69505" y="283409"/>
                </a:lnTo>
                <a:lnTo>
                  <a:pt x="51398" y="242398"/>
                </a:lnTo>
                <a:lnTo>
                  <a:pt x="35817" y="200095"/>
                </a:lnTo>
                <a:lnTo>
                  <a:pt x="22855" y="156595"/>
                </a:lnTo>
                <a:lnTo>
                  <a:pt x="12609" y="111992"/>
                </a:lnTo>
                <a:lnTo>
                  <a:pt x="5173" y="66382"/>
                </a:lnTo>
                <a:lnTo>
                  <a:pt x="642" y="19860"/>
                </a:lnTo>
                <a:lnTo>
                  <a:pt x="0" y="0"/>
                </a:lnTo>
                <a:lnTo>
                  <a:pt x="1438222" y="0"/>
                </a:lnTo>
                <a:lnTo>
                  <a:pt x="1433049" y="66382"/>
                </a:lnTo>
                <a:lnTo>
                  <a:pt x="1425613" y="111992"/>
                </a:lnTo>
                <a:lnTo>
                  <a:pt x="1415367" y="156595"/>
                </a:lnTo>
                <a:lnTo>
                  <a:pt x="1402405" y="200095"/>
                </a:lnTo>
                <a:lnTo>
                  <a:pt x="1386824" y="242398"/>
                </a:lnTo>
                <a:lnTo>
                  <a:pt x="1368717" y="283409"/>
                </a:lnTo>
                <a:lnTo>
                  <a:pt x="1348180" y="323033"/>
                </a:lnTo>
                <a:lnTo>
                  <a:pt x="1325307" y="361176"/>
                </a:lnTo>
                <a:lnTo>
                  <a:pt x="1300193" y="397742"/>
                </a:lnTo>
                <a:lnTo>
                  <a:pt x="1272933" y="432636"/>
                </a:lnTo>
                <a:lnTo>
                  <a:pt x="1243622" y="465764"/>
                </a:lnTo>
                <a:lnTo>
                  <a:pt x="1212356" y="497031"/>
                </a:lnTo>
                <a:lnTo>
                  <a:pt x="1179228" y="526342"/>
                </a:lnTo>
                <a:lnTo>
                  <a:pt x="1144333" y="553601"/>
                </a:lnTo>
                <a:lnTo>
                  <a:pt x="1107767" y="578715"/>
                </a:lnTo>
                <a:lnTo>
                  <a:pt x="1069625" y="601588"/>
                </a:lnTo>
                <a:lnTo>
                  <a:pt x="1030000" y="622125"/>
                </a:lnTo>
                <a:lnTo>
                  <a:pt x="988989" y="640232"/>
                </a:lnTo>
                <a:lnTo>
                  <a:pt x="946686" y="655814"/>
                </a:lnTo>
                <a:lnTo>
                  <a:pt x="903185" y="668775"/>
                </a:lnTo>
                <a:lnTo>
                  <a:pt x="858583" y="679021"/>
                </a:lnTo>
                <a:lnTo>
                  <a:pt x="812973" y="686457"/>
                </a:lnTo>
                <a:lnTo>
                  <a:pt x="766450" y="690989"/>
                </a:lnTo>
                <a:lnTo>
                  <a:pt x="719175" y="692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81382" y="1547929"/>
            <a:ext cx="535940" cy="486409"/>
          </a:xfrm>
          <a:custGeom>
            <a:avLst/>
            <a:gdLst/>
            <a:ahLst/>
            <a:cxnLst/>
            <a:rect l="l" t="t" r="r" b="b"/>
            <a:pathLst>
              <a:path w="535939" h="486410">
                <a:moveTo>
                  <a:pt x="267791" y="486283"/>
                </a:moveTo>
                <a:lnTo>
                  <a:pt x="219629" y="482366"/>
                </a:lnTo>
                <a:lnTo>
                  <a:pt x="174308" y="471072"/>
                </a:lnTo>
                <a:lnTo>
                  <a:pt x="132574" y="453087"/>
                </a:lnTo>
                <a:lnTo>
                  <a:pt x="95185" y="429099"/>
                </a:lnTo>
                <a:lnTo>
                  <a:pt x="62898" y="399794"/>
                </a:lnTo>
                <a:lnTo>
                  <a:pt x="36468" y="365859"/>
                </a:lnTo>
                <a:lnTo>
                  <a:pt x="16654" y="327981"/>
                </a:lnTo>
                <a:lnTo>
                  <a:pt x="4210" y="286846"/>
                </a:lnTo>
                <a:lnTo>
                  <a:pt x="0" y="244214"/>
                </a:lnTo>
                <a:lnTo>
                  <a:pt x="0" y="242069"/>
                </a:lnTo>
                <a:lnTo>
                  <a:pt x="4210" y="199436"/>
                </a:lnTo>
                <a:lnTo>
                  <a:pt x="16654" y="158300"/>
                </a:lnTo>
                <a:lnTo>
                  <a:pt x="36468" y="120422"/>
                </a:lnTo>
                <a:lnTo>
                  <a:pt x="62898" y="86487"/>
                </a:lnTo>
                <a:lnTo>
                  <a:pt x="95185" y="57183"/>
                </a:lnTo>
                <a:lnTo>
                  <a:pt x="132574" y="33195"/>
                </a:lnTo>
                <a:lnTo>
                  <a:pt x="174308" y="15211"/>
                </a:lnTo>
                <a:lnTo>
                  <a:pt x="219629" y="3917"/>
                </a:lnTo>
                <a:lnTo>
                  <a:pt x="267782" y="0"/>
                </a:lnTo>
                <a:lnTo>
                  <a:pt x="315935" y="3917"/>
                </a:lnTo>
                <a:lnTo>
                  <a:pt x="361257" y="15211"/>
                </a:lnTo>
                <a:lnTo>
                  <a:pt x="402990" y="33195"/>
                </a:lnTo>
                <a:lnTo>
                  <a:pt x="440379" y="57183"/>
                </a:lnTo>
                <a:lnTo>
                  <a:pt x="472667" y="86487"/>
                </a:lnTo>
                <a:lnTo>
                  <a:pt x="499096" y="120422"/>
                </a:lnTo>
                <a:lnTo>
                  <a:pt x="518911" y="158300"/>
                </a:lnTo>
                <a:lnTo>
                  <a:pt x="531355" y="199436"/>
                </a:lnTo>
                <a:lnTo>
                  <a:pt x="535565" y="242069"/>
                </a:lnTo>
                <a:lnTo>
                  <a:pt x="535565" y="244214"/>
                </a:lnTo>
                <a:lnTo>
                  <a:pt x="531355" y="286846"/>
                </a:lnTo>
                <a:lnTo>
                  <a:pt x="518911" y="327981"/>
                </a:lnTo>
                <a:lnTo>
                  <a:pt x="499096" y="365859"/>
                </a:lnTo>
                <a:lnTo>
                  <a:pt x="472667" y="399794"/>
                </a:lnTo>
                <a:lnTo>
                  <a:pt x="440379" y="429099"/>
                </a:lnTo>
                <a:lnTo>
                  <a:pt x="402990" y="453087"/>
                </a:lnTo>
                <a:lnTo>
                  <a:pt x="361257" y="471072"/>
                </a:lnTo>
                <a:lnTo>
                  <a:pt x="315935" y="482366"/>
                </a:lnTo>
                <a:lnTo>
                  <a:pt x="267791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4" y="5983559"/>
            <a:ext cx="2921000" cy="1217930"/>
            <a:chOff x="6016264" y="5983559"/>
            <a:chExt cx="2921000" cy="1217930"/>
          </a:xfrm>
        </p:grpSpPr>
        <p:sp>
          <p:nvSpPr>
            <p:cNvPr id="10" name="object 10"/>
            <p:cNvSpPr/>
            <p:nvPr/>
          </p:nvSpPr>
          <p:spPr>
            <a:xfrm>
              <a:off x="6016256" y="5983566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37" y="734834"/>
                  </a:moveTo>
                  <a:lnTo>
                    <a:pt x="2281212" y="671741"/>
                  </a:lnTo>
                  <a:lnTo>
                    <a:pt x="2271725" y="634034"/>
                  </a:lnTo>
                  <a:lnTo>
                    <a:pt x="2259660" y="596963"/>
                  </a:lnTo>
                  <a:lnTo>
                    <a:pt x="2245093" y="560565"/>
                  </a:lnTo>
                  <a:lnTo>
                    <a:pt x="2228100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24" y="169887"/>
                  </a:lnTo>
                  <a:lnTo>
                    <a:pt x="1815465" y="147764"/>
                  </a:lnTo>
                  <a:lnTo>
                    <a:pt x="1771269" y="126987"/>
                  </a:lnTo>
                  <a:lnTo>
                    <a:pt x="1725637" y="107607"/>
                  </a:lnTo>
                  <a:lnTo>
                    <a:pt x="1678622" y="89687"/>
                  </a:lnTo>
                  <a:lnTo>
                    <a:pt x="1630286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26" y="33375"/>
                  </a:lnTo>
                  <a:lnTo>
                    <a:pt x="1425079" y="23368"/>
                  </a:lnTo>
                  <a:lnTo>
                    <a:pt x="1371142" y="15074"/>
                  </a:lnTo>
                  <a:lnTo>
                    <a:pt x="1316278" y="8547"/>
                  </a:lnTo>
                  <a:lnTo>
                    <a:pt x="1260563" y="3822"/>
                  </a:lnTo>
                  <a:lnTo>
                    <a:pt x="1204048" y="965"/>
                  </a:lnTo>
                  <a:lnTo>
                    <a:pt x="1146797" y="0"/>
                  </a:lnTo>
                  <a:lnTo>
                    <a:pt x="1089571" y="965"/>
                  </a:lnTo>
                  <a:lnTo>
                    <a:pt x="1033068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07"/>
                  </a:lnTo>
                  <a:lnTo>
                    <a:pt x="522376" y="126987"/>
                  </a:lnTo>
                  <a:lnTo>
                    <a:pt x="478193" y="147764"/>
                  </a:lnTo>
                  <a:lnTo>
                    <a:pt x="435521" y="169887"/>
                  </a:lnTo>
                  <a:lnTo>
                    <a:pt x="394423" y="193332"/>
                  </a:lnTo>
                  <a:lnTo>
                    <a:pt x="354990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52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97"/>
                  </a:lnTo>
                  <a:lnTo>
                    <a:pt x="21932" y="942403"/>
                  </a:lnTo>
                  <a:lnTo>
                    <a:pt x="33997" y="979474"/>
                  </a:lnTo>
                  <a:lnTo>
                    <a:pt x="48552" y="1015873"/>
                  </a:lnTo>
                  <a:lnTo>
                    <a:pt x="65557" y="1051534"/>
                  </a:lnTo>
                  <a:lnTo>
                    <a:pt x="84924" y="1086434"/>
                  </a:lnTo>
                  <a:lnTo>
                    <a:pt x="106591" y="1120508"/>
                  </a:lnTo>
                  <a:lnTo>
                    <a:pt x="130505" y="1153731"/>
                  </a:lnTo>
                  <a:lnTo>
                    <a:pt x="156578" y="1186053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53"/>
                  </a:lnTo>
                  <a:lnTo>
                    <a:pt x="2163153" y="1153731"/>
                  </a:lnTo>
                  <a:lnTo>
                    <a:pt x="2187054" y="1120508"/>
                  </a:lnTo>
                  <a:lnTo>
                    <a:pt x="2208733" y="1086434"/>
                  </a:lnTo>
                  <a:lnTo>
                    <a:pt x="2228100" y="1051534"/>
                  </a:lnTo>
                  <a:lnTo>
                    <a:pt x="2245093" y="1015873"/>
                  </a:lnTo>
                  <a:lnTo>
                    <a:pt x="2259660" y="979474"/>
                  </a:lnTo>
                  <a:lnTo>
                    <a:pt x="2271725" y="942403"/>
                  </a:lnTo>
                  <a:lnTo>
                    <a:pt x="2281212" y="904697"/>
                  </a:lnTo>
                  <a:lnTo>
                    <a:pt x="2288082" y="866394"/>
                  </a:lnTo>
                  <a:lnTo>
                    <a:pt x="2290737" y="841590"/>
                  </a:lnTo>
                  <a:lnTo>
                    <a:pt x="2290737" y="734834"/>
                  </a:lnTo>
                  <a:close/>
                </a:path>
                <a:path w="2785109" h="1217929">
                  <a:moveTo>
                    <a:pt x="2784983" y="310921"/>
                  </a:moveTo>
                  <a:lnTo>
                    <a:pt x="2778366" y="261683"/>
                  </a:lnTo>
                  <a:lnTo>
                    <a:pt x="2759672" y="217385"/>
                  </a:lnTo>
                  <a:lnTo>
                    <a:pt x="2730677" y="179857"/>
                  </a:lnTo>
                  <a:lnTo>
                    <a:pt x="2693136" y="150863"/>
                  </a:lnTo>
                  <a:lnTo>
                    <a:pt x="2648839" y="132168"/>
                  </a:lnTo>
                  <a:lnTo>
                    <a:pt x="2599550" y="125552"/>
                  </a:lnTo>
                  <a:lnTo>
                    <a:pt x="2550236" y="132168"/>
                  </a:lnTo>
                  <a:lnTo>
                    <a:pt x="2505938" y="150863"/>
                  </a:lnTo>
                  <a:lnTo>
                    <a:pt x="2468397" y="179857"/>
                  </a:lnTo>
                  <a:lnTo>
                    <a:pt x="2439403" y="217385"/>
                  </a:lnTo>
                  <a:lnTo>
                    <a:pt x="2420696" y="261683"/>
                  </a:lnTo>
                  <a:lnTo>
                    <a:pt x="2414092" y="310921"/>
                  </a:lnTo>
                  <a:lnTo>
                    <a:pt x="2414092" y="311048"/>
                  </a:lnTo>
                  <a:lnTo>
                    <a:pt x="2420696" y="360286"/>
                  </a:lnTo>
                  <a:lnTo>
                    <a:pt x="2439403" y="404583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50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77" y="442112"/>
                  </a:lnTo>
                  <a:lnTo>
                    <a:pt x="2759672" y="404583"/>
                  </a:lnTo>
                  <a:lnTo>
                    <a:pt x="2778366" y="360286"/>
                  </a:lnTo>
                  <a:lnTo>
                    <a:pt x="2784983" y="311048"/>
                  </a:lnTo>
                  <a:lnTo>
                    <a:pt x="2784983" y="3109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0013" y="6468861"/>
              <a:ext cx="657224" cy="65720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230776" y="243673"/>
            <a:ext cx="4707255" cy="5516880"/>
            <a:chOff x="4230776" y="243673"/>
            <a:chExt cx="4707255" cy="5516880"/>
          </a:xfrm>
        </p:grpSpPr>
        <p:sp>
          <p:nvSpPr>
            <p:cNvPr id="13" name="object 13"/>
            <p:cNvSpPr/>
            <p:nvPr/>
          </p:nvSpPr>
          <p:spPr>
            <a:xfrm>
              <a:off x="4230776" y="3342345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15" y="1446062"/>
                  </a:moveTo>
                  <a:lnTo>
                    <a:pt x="675476" y="1444524"/>
                  </a:lnTo>
                  <a:lnTo>
                    <a:pt x="628758" y="1439974"/>
                  </a:lnTo>
                  <a:lnTo>
                    <a:pt x="582956" y="1432507"/>
                  </a:lnTo>
                  <a:lnTo>
                    <a:pt x="538166" y="1422218"/>
                  </a:lnTo>
                  <a:lnTo>
                    <a:pt x="494483" y="1409203"/>
                  </a:lnTo>
                  <a:lnTo>
                    <a:pt x="452003" y="1393556"/>
                  </a:lnTo>
                  <a:lnTo>
                    <a:pt x="410820" y="1375373"/>
                  </a:lnTo>
                  <a:lnTo>
                    <a:pt x="371029" y="1354750"/>
                  </a:lnTo>
                  <a:lnTo>
                    <a:pt x="332727" y="1331781"/>
                  </a:lnTo>
                  <a:lnTo>
                    <a:pt x="296008" y="1306562"/>
                  </a:lnTo>
                  <a:lnTo>
                    <a:pt x="260968" y="1279188"/>
                  </a:lnTo>
                  <a:lnTo>
                    <a:pt x="227701" y="1249754"/>
                  </a:lnTo>
                  <a:lnTo>
                    <a:pt x="196304" y="1218356"/>
                  </a:lnTo>
                  <a:lnTo>
                    <a:pt x="166871" y="1185088"/>
                  </a:lnTo>
                  <a:lnTo>
                    <a:pt x="139497" y="1150047"/>
                  </a:lnTo>
                  <a:lnTo>
                    <a:pt x="114279" y="1113326"/>
                  </a:lnTo>
                  <a:lnTo>
                    <a:pt x="91310" y="1075022"/>
                  </a:lnTo>
                  <a:lnTo>
                    <a:pt x="70687" y="1035230"/>
                  </a:lnTo>
                  <a:lnTo>
                    <a:pt x="52505" y="994045"/>
                  </a:lnTo>
                  <a:lnTo>
                    <a:pt x="36859" y="951562"/>
                  </a:lnTo>
                  <a:lnTo>
                    <a:pt x="23843" y="907877"/>
                  </a:lnTo>
                  <a:lnTo>
                    <a:pt x="13554" y="863084"/>
                  </a:lnTo>
                  <a:lnTo>
                    <a:pt x="6087" y="817280"/>
                  </a:lnTo>
                  <a:lnTo>
                    <a:pt x="1537" y="770558"/>
                  </a:lnTo>
                  <a:lnTo>
                    <a:pt x="0" y="723018"/>
                  </a:lnTo>
                  <a:lnTo>
                    <a:pt x="1537" y="675476"/>
                  </a:lnTo>
                  <a:lnTo>
                    <a:pt x="6087" y="628758"/>
                  </a:lnTo>
                  <a:lnTo>
                    <a:pt x="13554" y="582956"/>
                  </a:lnTo>
                  <a:lnTo>
                    <a:pt x="23843" y="538166"/>
                  </a:lnTo>
                  <a:lnTo>
                    <a:pt x="36859" y="494483"/>
                  </a:lnTo>
                  <a:lnTo>
                    <a:pt x="52505" y="452003"/>
                  </a:lnTo>
                  <a:lnTo>
                    <a:pt x="70687" y="410820"/>
                  </a:lnTo>
                  <a:lnTo>
                    <a:pt x="91310" y="371029"/>
                  </a:lnTo>
                  <a:lnTo>
                    <a:pt x="114279" y="332727"/>
                  </a:lnTo>
                  <a:lnTo>
                    <a:pt x="139497" y="296008"/>
                  </a:lnTo>
                  <a:lnTo>
                    <a:pt x="166871" y="260968"/>
                  </a:lnTo>
                  <a:lnTo>
                    <a:pt x="196304" y="227701"/>
                  </a:lnTo>
                  <a:lnTo>
                    <a:pt x="227701" y="196304"/>
                  </a:lnTo>
                  <a:lnTo>
                    <a:pt x="260968" y="166871"/>
                  </a:lnTo>
                  <a:lnTo>
                    <a:pt x="296008" y="139497"/>
                  </a:lnTo>
                  <a:lnTo>
                    <a:pt x="332727" y="114279"/>
                  </a:lnTo>
                  <a:lnTo>
                    <a:pt x="371029" y="91310"/>
                  </a:lnTo>
                  <a:lnTo>
                    <a:pt x="410820" y="70687"/>
                  </a:lnTo>
                  <a:lnTo>
                    <a:pt x="452003" y="52505"/>
                  </a:lnTo>
                  <a:lnTo>
                    <a:pt x="494483" y="36859"/>
                  </a:lnTo>
                  <a:lnTo>
                    <a:pt x="538166" y="23843"/>
                  </a:lnTo>
                  <a:lnTo>
                    <a:pt x="582956" y="13554"/>
                  </a:lnTo>
                  <a:lnTo>
                    <a:pt x="628758" y="6087"/>
                  </a:lnTo>
                  <a:lnTo>
                    <a:pt x="675476" y="1537"/>
                  </a:lnTo>
                  <a:lnTo>
                    <a:pt x="723013" y="0"/>
                  </a:lnTo>
                  <a:lnTo>
                    <a:pt x="770558" y="1537"/>
                  </a:lnTo>
                  <a:lnTo>
                    <a:pt x="817280" y="6087"/>
                  </a:lnTo>
                  <a:lnTo>
                    <a:pt x="863084" y="13554"/>
                  </a:lnTo>
                  <a:lnTo>
                    <a:pt x="907877" y="23843"/>
                  </a:lnTo>
                  <a:lnTo>
                    <a:pt x="951562" y="36859"/>
                  </a:lnTo>
                  <a:lnTo>
                    <a:pt x="994045" y="52505"/>
                  </a:lnTo>
                  <a:lnTo>
                    <a:pt x="1035230" y="70687"/>
                  </a:lnTo>
                  <a:lnTo>
                    <a:pt x="1075022" y="91310"/>
                  </a:lnTo>
                  <a:lnTo>
                    <a:pt x="1113326" y="114279"/>
                  </a:lnTo>
                  <a:lnTo>
                    <a:pt x="1150047" y="139497"/>
                  </a:lnTo>
                  <a:lnTo>
                    <a:pt x="1185088" y="166871"/>
                  </a:lnTo>
                  <a:lnTo>
                    <a:pt x="1218356" y="196304"/>
                  </a:lnTo>
                  <a:lnTo>
                    <a:pt x="1249754" y="227701"/>
                  </a:lnTo>
                  <a:lnTo>
                    <a:pt x="1279188" y="260968"/>
                  </a:lnTo>
                  <a:lnTo>
                    <a:pt x="1306562" y="296008"/>
                  </a:lnTo>
                  <a:lnTo>
                    <a:pt x="1331781" y="332727"/>
                  </a:lnTo>
                  <a:lnTo>
                    <a:pt x="1354750" y="371029"/>
                  </a:lnTo>
                  <a:lnTo>
                    <a:pt x="1375373" y="410820"/>
                  </a:lnTo>
                  <a:lnTo>
                    <a:pt x="1393556" y="452003"/>
                  </a:lnTo>
                  <a:lnTo>
                    <a:pt x="1409203" y="494483"/>
                  </a:lnTo>
                  <a:lnTo>
                    <a:pt x="1422218" y="538166"/>
                  </a:lnTo>
                  <a:lnTo>
                    <a:pt x="1432507" y="582956"/>
                  </a:lnTo>
                  <a:lnTo>
                    <a:pt x="1439974" y="628758"/>
                  </a:lnTo>
                  <a:lnTo>
                    <a:pt x="1444524" y="675476"/>
                  </a:lnTo>
                  <a:lnTo>
                    <a:pt x="1446062" y="723013"/>
                  </a:lnTo>
                  <a:lnTo>
                    <a:pt x="1444524" y="770558"/>
                  </a:lnTo>
                  <a:lnTo>
                    <a:pt x="1439974" y="817280"/>
                  </a:lnTo>
                  <a:lnTo>
                    <a:pt x="1432507" y="863084"/>
                  </a:lnTo>
                  <a:lnTo>
                    <a:pt x="1422218" y="907877"/>
                  </a:lnTo>
                  <a:lnTo>
                    <a:pt x="1409203" y="951562"/>
                  </a:lnTo>
                  <a:lnTo>
                    <a:pt x="1393556" y="994045"/>
                  </a:lnTo>
                  <a:lnTo>
                    <a:pt x="1375373" y="1035230"/>
                  </a:lnTo>
                  <a:lnTo>
                    <a:pt x="1354750" y="1075022"/>
                  </a:lnTo>
                  <a:lnTo>
                    <a:pt x="1331781" y="1113326"/>
                  </a:lnTo>
                  <a:lnTo>
                    <a:pt x="1306562" y="1150047"/>
                  </a:lnTo>
                  <a:lnTo>
                    <a:pt x="1279188" y="1185088"/>
                  </a:lnTo>
                  <a:lnTo>
                    <a:pt x="1249754" y="1218356"/>
                  </a:lnTo>
                  <a:lnTo>
                    <a:pt x="1218356" y="1249754"/>
                  </a:lnTo>
                  <a:lnTo>
                    <a:pt x="1185088" y="1279188"/>
                  </a:lnTo>
                  <a:lnTo>
                    <a:pt x="1150047" y="1306562"/>
                  </a:lnTo>
                  <a:lnTo>
                    <a:pt x="1113326" y="1331781"/>
                  </a:lnTo>
                  <a:lnTo>
                    <a:pt x="1075022" y="1354750"/>
                  </a:lnTo>
                  <a:lnTo>
                    <a:pt x="1035230" y="1375373"/>
                  </a:lnTo>
                  <a:lnTo>
                    <a:pt x="994045" y="1393556"/>
                  </a:lnTo>
                  <a:lnTo>
                    <a:pt x="951562" y="1409203"/>
                  </a:lnTo>
                  <a:lnTo>
                    <a:pt x="907877" y="1422218"/>
                  </a:lnTo>
                  <a:lnTo>
                    <a:pt x="863084" y="1432507"/>
                  </a:lnTo>
                  <a:lnTo>
                    <a:pt x="817280" y="1439974"/>
                  </a:lnTo>
                  <a:lnTo>
                    <a:pt x="770558" y="1444524"/>
                  </a:lnTo>
                  <a:lnTo>
                    <a:pt x="723015" y="14460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4"/>
              <a:ext cx="2419349" cy="350519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230763" y="243674"/>
              <a:ext cx="2932430" cy="5516880"/>
            </a:xfrm>
            <a:custGeom>
              <a:avLst/>
              <a:gdLst/>
              <a:ahLst/>
              <a:cxnLst/>
              <a:rect l="l" t="t" r="r" b="b"/>
              <a:pathLst>
                <a:path w="2932429" h="5516880">
                  <a:moveTo>
                    <a:pt x="2542857" y="517474"/>
                  </a:moveTo>
                  <a:lnTo>
                    <a:pt x="2539288" y="461835"/>
                  </a:lnTo>
                  <a:lnTo>
                    <a:pt x="2531719" y="395808"/>
                  </a:lnTo>
                  <a:lnTo>
                    <a:pt x="2521343" y="335673"/>
                  </a:lnTo>
                  <a:lnTo>
                    <a:pt x="2508275" y="281241"/>
                  </a:lnTo>
                  <a:lnTo>
                    <a:pt x="2492629" y="232308"/>
                  </a:lnTo>
                  <a:lnTo>
                    <a:pt x="2474557" y="188671"/>
                  </a:lnTo>
                  <a:lnTo>
                    <a:pt x="2454160" y="150126"/>
                  </a:lnTo>
                  <a:lnTo>
                    <a:pt x="2431554" y="116497"/>
                  </a:lnTo>
                  <a:lnTo>
                    <a:pt x="2380259" y="63144"/>
                  </a:lnTo>
                  <a:lnTo>
                    <a:pt x="2321661" y="27000"/>
                  </a:lnTo>
                  <a:lnTo>
                    <a:pt x="2256739" y="6489"/>
                  </a:lnTo>
                  <a:lnTo>
                    <a:pt x="2186495" y="0"/>
                  </a:lnTo>
                  <a:lnTo>
                    <a:pt x="933399" y="0"/>
                  </a:lnTo>
                  <a:lnTo>
                    <a:pt x="868324" y="6489"/>
                  </a:lnTo>
                  <a:lnTo>
                    <a:pt x="807377" y="27000"/>
                  </a:lnTo>
                  <a:lnTo>
                    <a:pt x="751700" y="63144"/>
                  </a:lnTo>
                  <a:lnTo>
                    <a:pt x="702437" y="116484"/>
                  </a:lnTo>
                  <a:lnTo>
                    <a:pt x="680567" y="150114"/>
                  </a:lnTo>
                  <a:lnTo>
                    <a:pt x="660742" y="188645"/>
                  </a:lnTo>
                  <a:lnTo>
                    <a:pt x="643089" y="232270"/>
                  </a:lnTo>
                  <a:lnTo>
                    <a:pt x="627761" y="281203"/>
                  </a:lnTo>
                  <a:lnTo>
                    <a:pt x="614895" y="335635"/>
                  </a:lnTo>
                  <a:lnTo>
                    <a:pt x="604634" y="395757"/>
                  </a:lnTo>
                  <a:lnTo>
                    <a:pt x="597128" y="461772"/>
                  </a:lnTo>
                  <a:lnTo>
                    <a:pt x="592518" y="533958"/>
                  </a:lnTo>
                  <a:lnTo>
                    <a:pt x="590956" y="612394"/>
                  </a:lnTo>
                  <a:lnTo>
                    <a:pt x="592594" y="698715"/>
                  </a:lnTo>
                  <a:lnTo>
                    <a:pt x="597446" y="775474"/>
                  </a:lnTo>
                  <a:lnTo>
                    <a:pt x="605320" y="842987"/>
                  </a:lnTo>
                  <a:lnTo>
                    <a:pt x="616089" y="902017"/>
                  </a:lnTo>
                  <a:lnTo>
                    <a:pt x="629589" y="953211"/>
                  </a:lnTo>
                  <a:lnTo>
                    <a:pt x="645655" y="997229"/>
                  </a:lnTo>
                  <a:lnTo>
                    <a:pt x="664146" y="1034745"/>
                  </a:lnTo>
                  <a:lnTo>
                    <a:pt x="707758" y="1092847"/>
                  </a:lnTo>
                  <a:lnTo>
                    <a:pt x="759193" y="1132751"/>
                  </a:lnTo>
                  <a:lnTo>
                    <a:pt x="787463" y="1147533"/>
                  </a:lnTo>
                  <a:lnTo>
                    <a:pt x="787463" y="1372768"/>
                  </a:lnTo>
                  <a:lnTo>
                    <a:pt x="1020025" y="1179410"/>
                  </a:lnTo>
                  <a:lnTo>
                    <a:pt x="2186495" y="1179410"/>
                  </a:lnTo>
                  <a:lnTo>
                    <a:pt x="2224417" y="1177620"/>
                  </a:lnTo>
                  <a:lnTo>
                    <a:pt x="2295995" y="1162837"/>
                  </a:lnTo>
                  <a:lnTo>
                    <a:pt x="2360892" y="1131938"/>
                  </a:lnTo>
                  <a:lnTo>
                    <a:pt x="2417915" y="1083538"/>
                  </a:lnTo>
                  <a:lnTo>
                    <a:pt x="2443111" y="1052347"/>
                  </a:lnTo>
                  <a:lnTo>
                    <a:pt x="2465895" y="1016279"/>
                  </a:lnTo>
                  <a:lnTo>
                    <a:pt x="2486126" y="975131"/>
                  </a:lnTo>
                  <a:lnTo>
                    <a:pt x="2503652" y="928751"/>
                  </a:lnTo>
                  <a:lnTo>
                    <a:pt x="2518308" y="876973"/>
                  </a:lnTo>
                  <a:lnTo>
                    <a:pt x="2529979" y="819607"/>
                  </a:lnTo>
                  <a:lnTo>
                    <a:pt x="2538488" y="756475"/>
                  </a:lnTo>
                  <a:lnTo>
                    <a:pt x="2542844" y="698830"/>
                  </a:lnTo>
                  <a:lnTo>
                    <a:pt x="2542857" y="517474"/>
                  </a:lnTo>
                  <a:close/>
                </a:path>
                <a:path w="2932429" h="5516880">
                  <a:moveTo>
                    <a:pt x="2932303" y="5336400"/>
                  </a:moveTo>
                  <a:lnTo>
                    <a:pt x="2925876" y="5288521"/>
                  </a:lnTo>
                  <a:lnTo>
                    <a:pt x="2907728" y="5245506"/>
                  </a:lnTo>
                  <a:lnTo>
                    <a:pt x="2879572" y="5209057"/>
                  </a:lnTo>
                  <a:lnTo>
                    <a:pt x="2843136" y="5180901"/>
                  </a:lnTo>
                  <a:lnTo>
                    <a:pt x="2800134" y="5162753"/>
                  </a:lnTo>
                  <a:lnTo>
                    <a:pt x="2752255" y="5156314"/>
                  </a:lnTo>
                  <a:lnTo>
                    <a:pt x="2150516" y="5156314"/>
                  </a:lnTo>
                  <a:lnTo>
                    <a:pt x="2154085" y="5153393"/>
                  </a:lnTo>
                  <a:lnTo>
                    <a:pt x="2175446" y="5127371"/>
                  </a:lnTo>
                  <a:lnTo>
                    <a:pt x="2191156" y="5097958"/>
                  </a:lnTo>
                  <a:lnTo>
                    <a:pt x="2200846" y="5066055"/>
                  </a:lnTo>
                  <a:lnTo>
                    <a:pt x="2203805" y="5036172"/>
                  </a:lnTo>
                  <a:lnTo>
                    <a:pt x="2203805" y="5028908"/>
                  </a:lnTo>
                  <a:lnTo>
                    <a:pt x="2191156" y="4967148"/>
                  </a:lnTo>
                  <a:lnTo>
                    <a:pt x="2154085" y="4911687"/>
                  </a:lnTo>
                  <a:lnTo>
                    <a:pt x="2098649" y="4874641"/>
                  </a:lnTo>
                  <a:lnTo>
                    <a:pt x="2033231" y="4861636"/>
                  </a:lnTo>
                  <a:lnTo>
                    <a:pt x="1450670" y="4861636"/>
                  </a:lnTo>
                  <a:lnTo>
                    <a:pt x="1497101" y="4856289"/>
                  </a:lnTo>
                  <a:lnTo>
                    <a:pt x="1539722" y="4841049"/>
                  </a:lnTo>
                  <a:lnTo>
                    <a:pt x="1577327" y="4817148"/>
                  </a:lnTo>
                  <a:lnTo>
                    <a:pt x="1608683" y="4785779"/>
                  </a:lnTo>
                  <a:lnTo>
                    <a:pt x="1632597" y="4748187"/>
                  </a:lnTo>
                  <a:lnTo>
                    <a:pt x="1647837" y="4705566"/>
                  </a:lnTo>
                  <a:lnTo>
                    <a:pt x="1653184" y="4659134"/>
                  </a:lnTo>
                  <a:lnTo>
                    <a:pt x="1647837" y="4612691"/>
                  </a:lnTo>
                  <a:lnTo>
                    <a:pt x="1632597" y="4570069"/>
                  </a:lnTo>
                  <a:lnTo>
                    <a:pt x="1608683" y="4532465"/>
                  </a:lnTo>
                  <a:lnTo>
                    <a:pt x="1577327" y="4501108"/>
                  </a:lnTo>
                  <a:lnTo>
                    <a:pt x="1539722" y="4477207"/>
                  </a:lnTo>
                  <a:lnTo>
                    <a:pt x="1497101" y="4461967"/>
                  </a:lnTo>
                  <a:lnTo>
                    <a:pt x="1450670" y="4456620"/>
                  </a:lnTo>
                  <a:lnTo>
                    <a:pt x="202514" y="4456620"/>
                  </a:lnTo>
                  <a:lnTo>
                    <a:pt x="156070" y="4461967"/>
                  </a:lnTo>
                  <a:lnTo>
                    <a:pt x="113449" y="4477207"/>
                  </a:lnTo>
                  <a:lnTo>
                    <a:pt x="75844" y="4501108"/>
                  </a:lnTo>
                  <a:lnTo>
                    <a:pt x="44488" y="4532465"/>
                  </a:lnTo>
                  <a:lnTo>
                    <a:pt x="20586" y="4570069"/>
                  </a:lnTo>
                  <a:lnTo>
                    <a:pt x="5359" y="4612691"/>
                  </a:lnTo>
                  <a:lnTo>
                    <a:pt x="0" y="4659134"/>
                  </a:lnTo>
                  <a:lnTo>
                    <a:pt x="5359" y="4705566"/>
                  </a:lnTo>
                  <a:lnTo>
                    <a:pt x="20586" y="4748187"/>
                  </a:lnTo>
                  <a:lnTo>
                    <a:pt x="44488" y="4785779"/>
                  </a:lnTo>
                  <a:lnTo>
                    <a:pt x="75844" y="4817148"/>
                  </a:lnTo>
                  <a:lnTo>
                    <a:pt x="113449" y="4841049"/>
                  </a:lnTo>
                  <a:lnTo>
                    <a:pt x="156070" y="4856289"/>
                  </a:lnTo>
                  <a:lnTo>
                    <a:pt x="202514" y="4861636"/>
                  </a:lnTo>
                  <a:lnTo>
                    <a:pt x="594766" y="4861636"/>
                  </a:lnTo>
                  <a:lnTo>
                    <a:pt x="561263" y="4864951"/>
                  </a:lnTo>
                  <a:lnTo>
                    <a:pt x="499935" y="4890338"/>
                  </a:lnTo>
                  <a:lnTo>
                    <a:pt x="452551" y="4937722"/>
                  </a:lnTo>
                  <a:lnTo>
                    <a:pt x="427151" y="4999050"/>
                  </a:lnTo>
                  <a:lnTo>
                    <a:pt x="423837" y="5032540"/>
                  </a:lnTo>
                  <a:lnTo>
                    <a:pt x="427151" y="5066055"/>
                  </a:lnTo>
                  <a:lnTo>
                    <a:pt x="452551" y="5127371"/>
                  </a:lnTo>
                  <a:lnTo>
                    <a:pt x="499935" y="5174742"/>
                  </a:lnTo>
                  <a:lnTo>
                    <a:pt x="561263" y="5200154"/>
                  </a:lnTo>
                  <a:lnTo>
                    <a:pt x="594766" y="5203469"/>
                  </a:lnTo>
                  <a:lnTo>
                    <a:pt x="1228674" y="5203469"/>
                  </a:lnTo>
                  <a:lnTo>
                    <a:pt x="1221447" y="5209057"/>
                  </a:lnTo>
                  <a:lnTo>
                    <a:pt x="1193279" y="5245506"/>
                  </a:lnTo>
                  <a:lnTo>
                    <a:pt x="1175131" y="5288521"/>
                  </a:lnTo>
                  <a:lnTo>
                    <a:pt x="1168704" y="5336400"/>
                  </a:lnTo>
                  <a:lnTo>
                    <a:pt x="1175131" y="5384266"/>
                  </a:lnTo>
                  <a:lnTo>
                    <a:pt x="1193279" y="5427281"/>
                  </a:lnTo>
                  <a:lnTo>
                    <a:pt x="1221447" y="5463718"/>
                  </a:lnTo>
                  <a:lnTo>
                    <a:pt x="1257884" y="5491861"/>
                  </a:lnTo>
                  <a:lnTo>
                    <a:pt x="1300899" y="5510009"/>
                  </a:lnTo>
                  <a:lnTo>
                    <a:pt x="1348778" y="5516435"/>
                  </a:lnTo>
                  <a:lnTo>
                    <a:pt x="2752255" y="5516435"/>
                  </a:lnTo>
                  <a:lnTo>
                    <a:pt x="2800134" y="5510009"/>
                  </a:lnTo>
                  <a:lnTo>
                    <a:pt x="2843136" y="5491861"/>
                  </a:lnTo>
                  <a:lnTo>
                    <a:pt x="2879572" y="5463718"/>
                  </a:lnTo>
                  <a:lnTo>
                    <a:pt x="2907728" y="5427281"/>
                  </a:lnTo>
                  <a:lnTo>
                    <a:pt x="2925876" y="5384266"/>
                  </a:lnTo>
                  <a:lnTo>
                    <a:pt x="2932303" y="5336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41017" y="903787"/>
            <a:ext cx="3439795" cy="12319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b="1" dirty="0">
                <a:latin typeface="Comic Sans MS"/>
                <a:cs typeface="Comic Sans MS"/>
              </a:rPr>
              <a:t>Today</a:t>
            </a:r>
            <a:r>
              <a:rPr sz="2650" b="1" spc="70" dirty="0">
                <a:latin typeface="Comic Sans MS"/>
                <a:cs typeface="Comic Sans MS"/>
              </a:rPr>
              <a:t> </a:t>
            </a:r>
            <a:r>
              <a:rPr sz="2650" b="1" spc="-10" dirty="0">
                <a:latin typeface="Comic Sans MS"/>
                <a:cs typeface="Comic Sans MS"/>
              </a:rPr>
              <a:t>Content</a:t>
            </a:r>
            <a:endParaRPr sz="2650">
              <a:latin typeface="Comic Sans MS"/>
              <a:cs typeface="Comic Sans MS"/>
            </a:endParaRPr>
          </a:p>
          <a:p>
            <a:pPr marL="85090">
              <a:lnSpc>
                <a:spcPct val="100000"/>
              </a:lnSpc>
              <a:spcBef>
                <a:spcPts val="3279"/>
              </a:spcBef>
            </a:pPr>
            <a:r>
              <a:rPr sz="2500" b="1" dirty="0">
                <a:latin typeface="Comic Sans MS"/>
                <a:cs typeface="Comic Sans MS"/>
              </a:rPr>
              <a:t>VISUALIZING</a:t>
            </a:r>
            <a:r>
              <a:rPr sz="2500" b="1" spc="-145" dirty="0">
                <a:latin typeface="Comic Sans MS"/>
                <a:cs typeface="Comic Sans MS"/>
              </a:rPr>
              <a:t> </a:t>
            </a:r>
            <a:r>
              <a:rPr sz="2500" b="1" spc="-20" dirty="0">
                <a:latin typeface="Comic Sans MS"/>
                <a:cs typeface="Comic Sans MS"/>
              </a:rPr>
              <a:t>DATA</a:t>
            </a:r>
            <a:endParaRPr sz="25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80906" y="418921"/>
            <a:ext cx="183642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100"/>
              </a:lnSpc>
              <a:spcBef>
                <a:spcPts val="100"/>
              </a:spcBef>
            </a:pPr>
            <a:r>
              <a:rPr sz="1400" spc="-120" dirty="0">
                <a:latin typeface="Arial Black"/>
                <a:cs typeface="Arial Black"/>
              </a:rPr>
              <a:t>We </a:t>
            </a:r>
            <a:r>
              <a:rPr sz="1400" spc="-105" dirty="0">
                <a:latin typeface="Arial Black"/>
                <a:cs typeface="Arial Black"/>
              </a:rPr>
              <a:t>focus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60" dirty="0">
                <a:latin typeface="Arial Black"/>
                <a:cs typeface="Arial Black"/>
              </a:rPr>
              <a:t>only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on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50" dirty="0">
                <a:latin typeface="Arial Black"/>
                <a:cs typeface="Arial Black"/>
              </a:rPr>
              <a:t>the </a:t>
            </a:r>
            <a:r>
              <a:rPr sz="1400" spc="-105" dirty="0">
                <a:latin typeface="Arial Black"/>
                <a:cs typeface="Arial Black"/>
              </a:rPr>
              <a:t>most </a:t>
            </a:r>
            <a:r>
              <a:rPr sz="1400" spc="-110" dirty="0">
                <a:latin typeface="Arial Black"/>
                <a:cs typeface="Arial Black"/>
              </a:rPr>
              <a:t>used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and </a:t>
            </a:r>
            <a:r>
              <a:rPr sz="1400" spc="-80" dirty="0">
                <a:latin typeface="Arial Black"/>
                <a:cs typeface="Arial Black"/>
              </a:rPr>
              <a:t>important</a:t>
            </a:r>
            <a:r>
              <a:rPr sz="1400" spc="-55" dirty="0">
                <a:latin typeface="Arial Black"/>
                <a:cs typeface="Arial Black"/>
              </a:rPr>
              <a:t> </a:t>
            </a:r>
            <a:r>
              <a:rPr sz="1400" spc="-10" dirty="0">
                <a:latin typeface="Arial Black"/>
                <a:cs typeface="Arial Black"/>
              </a:rPr>
              <a:t>Visuals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7298" y="2509368"/>
            <a:ext cx="5001895" cy="14516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b="1" dirty="0">
                <a:latin typeface="Comic Sans MS"/>
                <a:cs typeface="Comic Sans MS"/>
              </a:rPr>
              <a:t>VISUALS</a:t>
            </a:r>
            <a:r>
              <a:rPr sz="1900" b="1" spc="95" dirty="0">
                <a:latin typeface="Comic Sans MS"/>
                <a:cs typeface="Comic Sans MS"/>
              </a:rPr>
              <a:t> </a:t>
            </a:r>
            <a:r>
              <a:rPr sz="1900" b="1" dirty="0">
                <a:latin typeface="Comic Sans MS"/>
                <a:cs typeface="Comic Sans MS"/>
              </a:rPr>
              <a:t>-</a:t>
            </a:r>
            <a:r>
              <a:rPr sz="1900" b="1" spc="95" dirty="0">
                <a:latin typeface="Comic Sans MS"/>
                <a:cs typeface="Comic Sans MS"/>
              </a:rPr>
              <a:t> </a:t>
            </a:r>
            <a:r>
              <a:rPr sz="1900" b="1" dirty="0">
                <a:latin typeface="Comic Sans MS"/>
                <a:cs typeface="Comic Sans MS"/>
              </a:rPr>
              <a:t>SHOWING</a:t>
            </a:r>
            <a:r>
              <a:rPr sz="1900" b="1" spc="100" dirty="0">
                <a:latin typeface="Comic Sans MS"/>
                <a:cs typeface="Comic Sans MS"/>
              </a:rPr>
              <a:t> </a:t>
            </a:r>
            <a:r>
              <a:rPr sz="1900" b="1" dirty="0">
                <a:latin typeface="Comic Sans MS"/>
                <a:cs typeface="Comic Sans MS"/>
              </a:rPr>
              <a:t>SINGLE</a:t>
            </a:r>
            <a:r>
              <a:rPr sz="1900" b="1" spc="95" dirty="0">
                <a:latin typeface="Comic Sans MS"/>
                <a:cs typeface="Comic Sans MS"/>
              </a:rPr>
              <a:t> </a:t>
            </a:r>
            <a:r>
              <a:rPr sz="1900" b="1" spc="-10" dirty="0">
                <a:latin typeface="Comic Sans MS"/>
                <a:cs typeface="Comic Sans MS"/>
              </a:rPr>
              <a:t>METRIC</a:t>
            </a:r>
            <a:endParaRPr sz="1900">
              <a:latin typeface="Comic Sans MS"/>
              <a:cs typeface="Comic Sans MS"/>
            </a:endParaRPr>
          </a:p>
          <a:p>
            <a:pPr marL="12700" marR="2729230">
              <a:lnSpc>
                <a:spcPct val="166700"/>
              </a:lnSpc>
              <a:spcBef>
                <a:spcPts val="1705"/>
              </a:spcBef>
            </a:pPr>
            <a:r>
              <a:rPr sz="1800" b="1" dirty="0">
                <a:latin typeface="Comic Sans MS"/>
                <a:cs typeface="Comic Sans MS"/>
              </a:rPr>
              <a:t>CARD</a:t>
            </a:r>
            <a:r>
              <a:rPr sz="1800" b="1" spc="110" dirty="0">
                <a:latin typeface="Comic Sans MS"/>
                <a:cs typeface="Comic Sans MS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VISUAL </a:t>
            </a:r>
            <a:r>
              <a:rPr sz="1800" b="1" dirty="0">
                <a:latin typeface="Comic Sans MS"/>
                <a:cs typeface="Comic Sans MS"/>
              </a:rPr>
              <a:t>MULTI-ROW</a:t>
            </a:r>
            <a:r>
              <a:rPr sz="1800" b="1" spc="245" dirty="0">
                <a:latin typeface="Comic Sans MS"/>
                <a:cs typeface="Comic Sans MS"/>
              </a:rPr>
              <a:t> </a:t>
            </a:r>
            <a:r>
              <a:rPr sz="1800" b="1" spc="-20" dirty="0">
                <a:latin typeface="Comic Sans MS"/>
                <a:cs typeface="Comic Sans MS"/>
              </a:rPr>
              <a:t>CARD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6196" y="3265261"/>
            <a:ext cx="241316" cy="241317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6196" y="3693414"/>
            <a:ext cx="241316" cy="241310"/>
          </a:xfrm>
          <a:prstGeom prst="rect">
            <a:avLst/>
          </a:prstGeom>
        </p:spPr>
      </p:pic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8195D5ED-81DB-11A4-219B-2DDCE1F9C1E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75169" y="683115"/>
            <a:ext cx="1925955" cy="4026535"/>
            <a:chOff x="7075169" y="683115"/>
            <a:chExt cx="1925955" cy="40265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5169" y="2080363"/>
              <a:ext cx="1925942" cy="262888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581411" y="683115"/>
              <a:ext cx="1196340" cy="1457325"/>
            </a:xfrm>
            <a:custGeom>
              <a:avLst/>
              <a:gdLst/>
              <a:ahLst/>
              <a:cxnLst/>
              <a:rect l="l" t="t" r="r" b="b"/>
              <a:pathLst>
                <a:path w="1196340" h="1457325">
                  <a:moveTo>
                    <a:pt x="243779" y="1457186"/>
                  </a:moveTo>
                  <a:lnTo>
                    <a:pt x="260269" y="1129264"/>
                  </a:lnTo>
                  <a:lnTo>
                    <a:pt x="223200" y="1107754"/>
                  </a:lnTo>
                  <a:lnTo>
                    <a:pt x="188321" y="1083058"/>
                  </a:lnTo>
                  <a:lnTo>
                    <a:pt x="155814" y="1055094"/>
                  </a:lnTo>
                  <a:lnTo>
                    <a:pt x="125860" y="1023781"/>
                  </a:lnTo>
                  <a:lnTo>
                    <a:pt x="98641" y="989036"/>
                  </a:lnTo>
                  <a:lnTo>
                    <a:pt x="74341" y="950778"/>
                  </a:lnTo>
                  <a:lnTo>
                    <a:pt x="53139" y="908924"/>
                  </a:lnTo>
                  <a:lnTo>
                    <a:pt x="35220" y="863393"/>
                  </a:lnTo>
                  <a:lnTo>
                    <a:pt x="20764" y="814102"/>
                  </a:lnTo>
                  <a:lnTo>
                    <a:pt x="9954" y="760970"/>
                  </a:lnTo>
                  <a:lnTo>
                    <a:pt x="2972" y="703914"/>
                  </a:lnTo>
                  <a:lnTo>
                    <a:pt x="0" y="642853"/>
                  </a:lnTo>
                  <a:lnTo>
                    <a:pt x="1211" y="578129"/>
                  </a:lnTo>
                  <a:lnTo>
                    <a:pt x="6037" y="518453"/>
                  </a:lnTo>
                  <a:lnTo>
                    <a:pt x="14269" y="462241"/>
                  </a:lnTo>
                  <a:lnTo>
                    <a:pt x="25767" y="409054"/>
                  </a:lnTo>
                  <a:lnTo>
                    <a:pt x="40380" y="358931"/>
                  </a:lnTo>
                  <a:lnTo>
                    <a:pt x="57956" y="311908"/>
                  </a:lnTo>
                  <a:lnTo>
                    <a:pt x="78343" y="268025"/>
                  </a:lnTo>
                  <a:lnTo>
                    <a:pt x="101389" y="227318"/>
                  </a:lnTo>
                  <a:lnTo>
                    <a:pt x="126943" y="189825"/>
                  </a:lnTo>
                  <a:lnTo>
                    <a:pt x="154852" y="155584"/>
                  </a:lnTo>
                  <a:lnTo>
                    <a:pt x="184964" y="124634"/>
                  </a:lnTo>
                  <a:lnTo>
                    <a:pt x="217128" y="97011"/>
                  </a:lnTo>
                  <a:lnTo>
                    <a:pt x="251192" y="72754"/>
                  </a:lnTo>
                  <a:lnTo>
                    <a:pt x="287004" y="51899"/>
                  </a:lnTo>
                  <a:lnTo>
                    <a:pt x="324412" y="34486"/>
                  </a:lnTo>
                  <a:lnTo>
                    <a:pt x="363264" y="20552"/>
                  </a:lnTo>
                  <a:lnTo>
                    <a:pt x="403409" y="10134"/>
                  </a:lnTo>
                  <a:lnTo>
                    <a:pt x="444694" y="3271"/>
                  </a:lnTo>
                  <a:lnTo>
                    <a:pt x="486968" y="0"/>
                  </a:lnTo>
                  <a:lnTo>
                    <a:pt x="530058" y="358"/>
                  </a:lnTo>
                  <a:lnTo>
                    <a:pt x="730949" y="10460"/>
                  </a:lnTo>
                  <a:lnTo>
                    <a:pt x="773258" y="14396"/>
                  </a:lnTo>
                  <a:lnTo>
                    <a:pt x="814443" y="21864"/>
                  </a:lnTo>
                  <a:lnTo>
                    <a:pt x="854345" y="32810"/>
                  </a:lnTo>
                  <a:lnTo>
                    <a:pt x="892814" y="47180"/>
                  </a:lnTo>
                  <a:lnTo>
                    <a:pt x="929699" y="64923"/>
                  </a:lnTo>
                  <a:lnTo>
                    <a:pt x="964848" y="85986"/>
                  </a:lnTo>
                  <a:lnTo>
                    <a:pt x="998111" y="110314"/>
                  </a:lnTo>
                  <a:lnTo>
                    <a:pt x="1029336" y="137856"/>
                  </a:lnTo>
                  <a:lnTo>
                    <a:pt x="1058373" y="168558"/>
                  </a:lnTo>
                  <a:lnTo>
                    <a:pt x="1085070" y="202367"/>
                  </a:lnTo>
                  <a:lnTo>
                    <a:pt x="1109277" y="239231"/>
                  </a:lnTo>
                  <a:lnTo>
                    <a:pt x="1130842" y="279096"/>
                  </a:lnTo>
                  <a:lnTo>
                    <a:pt x="1149615" y="321909"/>
                  </a:lnTo>
                  <a:lnTo>
                    <a:pt x="1165444" y="367618"/>
                  </a:lnTo>
                  <a:lnTo>
                    <a:pt x="1178178" y="416170"/>
                  </a:lnTo>
                  <a:lnTo>
                    <a:pt x="1187667" y="467511"/>
                  </a:lnTo>
                  <a:lnTo>
                    <a:pt x="1193758" y="521588"/>
                  </a:lnTo>
                  <a:lnTo>
                    <a:pt x="1196302" y="578349"/>
                  </a:lnTo>
                  <a:lnTo>
                    <a:pt x="1195161" y="637188"/>
                  </a:lnTo>
                  <a:lnTo>
                    <a:pt x="1190482" y="694083"/>
                  </a:lnTo>
                  <a:lnTo>
                    <a:pt x="1182381" y="747784"/>
                  </a:lnTo>
                  <a:lnTo>
                    <a:pt x="1171006" y="798740"/>
                  </a:lnTo>
                  <a:lnTo>
                    <a:pt x="1156514" y="846894"/>
                  </a:lnTo>
                  <a:lnTo>
                    <a:pt x="1139059" y="892194"/>
                  </a:lnTo>
                  <a:lnTo>
                    <a:pt x="1118799" y="934586"/>
                  </a:lnTo>
                  <a:lnTo>
                    <a:pt x="1095891" y="974015"/>
                  </a:lnTo>
                  <a:lnTo>
                    <a:pt x="1070489" y="1010428"/>
                  </a:lnTo>
                  <a:lnTo>
                    <a:pt x="1042752" y="1043771"/>
                  </a:lnTo>
                  <a:lnTo>
                    <a:pt x="1012835" y="1073989"/>
                  </a:lnTo>
                  <a:lnTo>
                    <a:pt x="980894" y="1101029"/>
                  </a:lnTo>
                  <a:lnTo>
                    <a:pt x="947086" y="1124836"/>
                  </a:lnTo>
                  <a:lnTo>
                    <a:pt x="911568" y="1145358"/>
                  </a:lnTo>
                  <a:lnTo>
                    <a:pt x="874495" y="1162538"/>
                  </a:lnTo>
                  <a:lnTo>
                    <a:pt x="836025" y="1176325"/>
                  </a:lnTo>
                  <a:lnTo>
                    <a:pt x="796313" y="1186663"/>
                  </a:lnTo>
                  <a:lnTo>
                    <a:pt x="596554" y="1192690"/>
                  </a:lnTo>
                  <a:lnTo>
                    <a:pt x="243779" y="1457186"/>
                  </a:lnTo>
                  <a:close/>
                </a:path>
                <a:path w="1196340" h="1457325">
                  <a:moveTo>
                    <a:pt x="671291" y="1196448"/>
                  </a:moveTo>
                  <a:lnTo>
                    <a:pt x="596554" y="1192690"/>
                  </a:lnTo>
                  <a:lnTo>
                    <a:pt x="760344" y="1192690"/>
                  </a:lnTo>
                  <a:lnTo>
                    <a:pt x="755516" y="1193499"/>
                  </a:lnTo>
                  <a:lnTo>
                    <a:pt x="713790" y="1196779"/>
                  </a:lnTo>
                  <a:lnTo>
                    <a:pt x="671291" y="11964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 rot="120000">
            <a:off x="7974496" y="860910"/>
            <a:ext cx="594231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baseline="2057" dirty="0">
                <a:latin typeface="Comic Sans MS"/>
                <a:cs typeface="Comic Sans MS"/>
              </a:rPr>
              <a:t>Go</a:t>
            </a:r>
            <a:r>
              <a:rPr sz="2025" b="1" spc="-112" baseline="2057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and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 rot="120000">
            <a:off x="7870645" y="1095155"/>
            <a:ext cx="62958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15" baseline="2057" dirty="0">
                <a:latin typeface="Comic Sans MS"/>
                <a:cs typeface="Comic Sans MS"/>
              </a:rPr>
              <a:t>expl</a:t>
            </a:r>
            <a:r>
              <a:rPr sz="1350" b="1" spc="-10" dirty="0">
                <a:latin typeface="Comic Sans MS"/>
                <a:cs typeface="Comic Sans MS"/>
              </a:rPr>
              <a:t>ore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 rot="120000">
            <a:off x="7641692" y="1334678"/>
            <a:ext cx="106356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44" baseline="4115" dirty="0">
                <a:latin typeface="Comic Sans MS"/>
                <a:cs typeface="Comic Sans MS"/>
              </a:rPr>
              <a:t>form</a:t>
            </a:r>
            <a:r>
              <a:rPr sz="2025" b="1" spc="-44" baseline="2057" dirty="0">
                <a:latin typeface="Comic Sans MS"/>
                <a:cs typeface="Comic Sans MS"/>
              </a:rPr>
              <a:t>ating</a:t>
            </a:r>
            <a:r>
              <a:rPr sz="2025" b="1" spc="-97" baseline="2057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of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 rot="120000">
            <a:off x="7684736" y="1572075"/>
            <a:ext cx="953437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15" baseline="4115" dirty="0">
                <a:latin typeface="Comic Sans MS"/>
                <a:cs typeface="Comic Sans MS"/>
              </a:rPr>
              <a:t>Car</a:t>
            </a:r>
            <a:r>
              <a:rPr sz="2025" b="1" spc="-15" baseline="2057" dirty="0">
                <a:latin typeface="Comic Sans MS"/>
                <a:cs typeface="Comic Sans MS"/>
              </a:rPr>
              <a:t>d</a:t>
            </a:r>
            <a:r>
              <a:rPr sz="2025" b="1" spc="-165" baseline="2057" dirty="0">
                <a:latin typeface="Comic Sans MS"/>
                <a:cs typeface="Comic Sans MS"/>
              </a:rPr>
              <a:t> </a:t>
            </a:r>
            <a:r>
              <a:rPr sz="2025" b="1" spc="-15" baseline="2057" dirty="0">
                <a:latin typeface="Comic Sans MS"/>
                <a:cs typeface="Comic Sans MS"/>
              </a:rPr>
              <a:t>Vis</a:t>
            </a:r>
            <a:r>
              <a:rPr sz="1350" b="1" spc="-10" dirty="0">
                <a:latin typeface="Comic Sans MS"/>
                <a:cs typeface="Comic Sans MS"/>
              </a:rPr>
              <a:t>ual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6300022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800" y="900877"/>
                </a:moveTo>
                <a:lnTo>
                  <a:pt x="0" y="900877"/>
                </a:lnTo>
                <a:lnTo>
                  <a:pt x="0" y="0"/>
                </a:lnTo>
                <a:lnTo>
                  <a:pt x="68469" y="12602"/>
                </a:lnTo>
                <a:lnTo>
                  <a:pt x="113444" y="23591"/>
                </a:lnTo>
                <a:lnTo>
                  <a:pt x="157659" y="36437"/>
                </a:lnTo>
                <a:lnTo>
                  <a:pt x="201073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1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3"/>
                </a:lnTo>
                <a:lnTo>
                  <a:pt x="478817" y="200744"/>
                </a:lnTo>
                <a:lnTo>
                  <a:pt x="514232" y="228317"/>
                </a:lnTo>
                <a:lnTo>
                  <a:pt x="548449" y="257306"/>
                </a:lnTo>
                <a:lnTo>
                  <a:pt x="581426" y="287669"/>
                </a:lnTo>
                <a:lnTo>
                  <a:pt x="613117" y="319360"/>
                </a:lnTo>
                <a:lnTo>
                  <a:pt x="643480" y="352337"/>
                </a:lnTo>
                <a:lnTo>
                  <a:pt x="672469" y="386555"/>
                </a:lnTo>
                <a:lnTo>
                  <a:pt x="700042" y="421970"/>
                </a:lnTo>
                <a:lnTo>
                  <a:pt x="726154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8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8" y="743126"/>
                </a:lnTo>
                <a:lnTo>
                  <a:pt x="877194" y="787342"/>
                </a:lnTo>
                <a:lnTo>
                  <a:pt x="888184" y="832316"/>
                </a:lnTo>
                <a:lnTo>
                  <a:pt x="897274" y="878004"/>
                </a:lnTo>
                <a:lnTo>
                  <a:pt x="900800" y="9008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3475" y="668374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20" y="370901"/>
                </a:moveTo>
                <a:lnTo>
                  <a:pt x="185384" y="370901"/>
                </a:lnTo>
                <a:lnTo>
                  <a:pt x="136152" y="364286"/>
                </a:lnTo>
                <a:lnTo>
                  <a:pt x="91851" y="345591"/>
                </a:lnTo>
                <a:lnTo>
                  <a:pt x="54317" y="316591"/>
                </a:lnTo>
                <a:lnTo>
                  <a:pt x="25319" y="279055"/>
                </a:lnTo>
                <a:lnTo>
                  <a:pt x="6624" y="234749"/>
                </a:lnTo>
                <a:lnTo>
                  <a:pt x="0" y="185440"/>
                </a:lnTo>
                <a:lnTo>
                  <a:pt x="6624" y="136143"/>
                </a:lnTo>
                <a:lnTo>
                  <a:pt x="25319" y="91846"/>
                </a:lnTo>
                <a:lnTo>
                  <a:pt x="54317" y="54315"/>
                </a:lnTo>
                <a:lnTo>
                  <a:pt x="91851" y="25318"/>
                </a:lnTo>
                <a:lnTo>
                  <a:pt x="136152" y="6624"/>
                </a:lnTo>
                <a:lnTo>
                  <a:pt x="185451" y="0"/>
                </a:lnTo>
                <a:lnTo>
                  <a:pt x="234752" y="6624"/>
                </a:lnTo>
                <a:lnTo>
                  <a:pt x="279052" y="25318"/>
                </a:lnTo>
                <a:lnTo>
                  <a:pt x="316585" y="54315"/>
                </a:lnTo>
                <a:lnTo>
                  <a:pt x="345582" y="91846"/>
                </a:lnTo>
                <a:lnTo>
                  <a:pt x="364277" y="136143"/>
                </a:lnTo>
                <a:lnTo>
                  <a:pt x="370901" y="185439"/>
                </a:lnTo>
                <a:lnTo>
                  <a:pt x="364277" y="234749"/>
                </a:lnTo>
                <a:lnTo>
                  <a:pt x="345582" y="279055"/>
                </a:lnTo>
                <a:lnTo>
                  <a:pt x="316585" y="316591"/>
                </a:lnTo>
                <a:lnTo>
                  <a:pt x="279052" y="345591"/>
                </a:lnTo>
                <a:lnTo>
                  <a:pt x="234752" y="364286"/>
                </a:lnTo>
                <a:lnTo>
                  <a:pt x="18552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80796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5003" y="636429"/>
                </a:moveTo>
                <a:lnTo>
                  <a:pt x="667598" y="634899"/>
                </a:lnTo>
                <a:lnTo>
                  <a:pt x="621076" y="630368"/>
                </a:lnTo>
                <a:lnTo>
                  <a:pt x="575466" y="622932"/>
                </a:lnTo>
                <a:lnTo>
                  <a:pt x="530864" y="612686"/>
                </a:lnTo>
                <a:lnTo>
                  <a:pt x="487363" y="599725"/>
                </a:lnTo>
                <a:lnTo>
                  <a:pt x="445060" y="584143"/>
                </a:lnTo>
                <a:lnTo>
                  <a:pt x="404049" y="566036"/>
                </a:lnTo>
                <a:lnTo>
                  <a:pt x="364425" y="545499"/>
                </a:lnTo>
                <a:lnTo>
                  <a:pt x="326283" y="522626"/>
                </a:lnTo>
                <a:lnTo>
                  <a:pt x="289717" y="497512"/>
                </a:lnTo>
                <a:lnTo>
                  <a:pt x="254823" y="470252"/>
                </a:lnTo>
                <a:lnTo>
                  <a:pt x="221695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5"/>
                </a:lnTo>
                <a:lnTo>
                  <a:pt x="18684" y="100505"/>
                </a:lnTo>
                <a:lnTo>
                  <a:pt x="8438" y="55902"/>
                </a:lnTo>
                <a:lnTo>
                  <a:pt x="1002" y="10292"/>
                </a:lnTo>
                <a:lnTo>
                  <a:pt x="0" y="0"/>
                </a:lnTo>
                <a:lnTo>
                  <a:pt x="920312" y="0"/>
                </a:lnTo>
                <a:lnTo>
                  <a:pt x="920312" y="606339"/>
                </a:lnTo>
                <a:lnTo>
                  <a:pt x="899012" y="612686"/>
                </a:lnTo>
                <a:lnTo>
                  <a:pt x="854410" y="622932"/>
                </a:lnTo>
                <a:lnTo>
                  <a:pt x="808800" y="630368"/>
                </a:lnTo>
                <a:lnTo>
                  <a:pt x="762278" y="634899"/>
                </a:lnTo>
                <a:lnTo>
                  <a:pt x="715003" y="636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6016264" y="6558442"/>
            <a:ext cx="2921000" cy="642620"/>
            <a:chOff x="6016264" y="6558442"/>
            <a:chExt cx="2921000" cy="642620"/>
          </a:xfrm>
        </p:grpSpPr>
        <p:sp>
          <p:nvSpPr>
            <p:cNvPr id="13" name="object 13"/>
            <p:cNvSpPr/>
            <p:nvPr/>
          </p:nvSpPr>
          <p:spPr>
            <a:xfrm>
              <a:off x="6016264" y="6558442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2289904" y="642457"/>
                  </a:moveTo>
                  <a:lnTo>
                    <a:pt x="3745" y="642457"/>
                  </a:lnTo>
                  <a:lnTo>
                    <a:pt x="1696" y="629318"/>
                  </a:lnTo>
                  <a:lnTo>
                    <a:pt x="0" y="596587"/>
                  </a:lnTo>
                  <a:lnTo>
                    <a:pt x="1696" y="563851"/>
                  </a:lnTo>
                  <a:lnTo>
                    <a:pt x="15010" y="499814"/>
                  </a:lnTo>
                  <a:lnTo>
                    <a:pt x="40966" y="437987"/>
                  </a:lnTo>
                  <a:lnTo>
                    <a:pt x="78865" y="378733"/>
                  </a:lnTo>
                  <a:lnTo>
                    <a:pt x="128008" y="322417"/>
                  </a:lnTo>
                  <a:lnTo>
                    <a:pt x="156577" y="295475"/>
                  </a:lnTo>
                  <a:lnTo>
                    <a:pt x="187695" y="269403"/>
                  </a:lnTo>
                  <a:lnTo>
                    <a:pt x="221273" y="244247"/>
                  </a:lnTo>
                  <a:lnTo>
                    <a:pt x="257225" y="220054"/>
                  </a:lnTo>
                  <a:lnTo>
                    <a:pt x="295464" y="196867"/>
                  </a:lnTo>
                  <a:lnTo>
                    <a:pt x="335900" y="174734"/>
                  </a:lnTo>
                  <a:lnTo>
                    <a:pt x="378448" y="153698"/>
                  </a:lnTo>
                  <a:lnTo>
                    <a:pt x="423020" y="133807"/>
                  </a:lnTo>
                  <a:lnTo>
                    <a:pt x="469528" y="115105"/>
                  </a:lnTo>
                  <a:lnTo>
                    <a:pt x="517884" y="97637"/>
                  </a:lnTo>
                  <a:lnTo>
                    <a:pt x="568002" y="81450"/>
                  </a:lnTo>
                  <a:lnTo>
                    <a:pt x="619794" y="66588"/>
                  </a:lnTo>
                  <a:lnTo>
                    <a:pt x="673172" y="53098"/>
                  </a:lnTo>
                  <a:lnTo>
                    <a:pt x="728049" y="41025"/>
                  </a:lnTo>
                  <a:lnTo>
                    <a:pt x="784337" y="30413"/>
                  </a:lnTo>
                  <a:lnTo>
                    <a:pt x="841949" y="21310"/>
                  </a:lnTo>
                  <a:lnTo>
                    <a:pt x="900798" y="13759"/>
                  </a:lnTo>
                  <a:lnTo>
                    <a:pt x="960796" y="7808"/>
                  </a:lnTo>
                  <a:lnTo>
                    <a:pt x="1021856" y="3500"/>
                  </a:lnTo>
                  <a:lnTo>
                    <a:pt x="1083889" y="882"/>
                  </a:lnTo>
                  <a:lnTo>
                    <a:pt x="1146799" y="0"/>
                  </a:lnTo>
                  <a:lnTo>
                    <a:pt x="1209732" y="882"/>
                  </a:lnTo>
                  <a:lnTo>
                    <a:pt x="1271769" y="3500"/>
                  </a:lnTo>
                  <a:lnTo>
                    <a:pt x="1332831" y="7808"/>
                  </a:lnTo>
                  <a:lnTo>
                    <a:pt x="1392831" y="13759"/>
                  </a:lnTo>
                  <a:lnTo>
                    <a:pt x="1451682" y="21310"/>
                  </a:lnTo>
                  <a:lnTo>
                    <a:pt x="1509296" y="30413"/>
                  </a:lnTo>
                  <a:lnTo>
                    <a:pt x="1565587" y="41025"/>
                  </a:lnTo>
                  <a:lnTo>
                    <a:pt x="1620465" y="53098"/>
                  </a:lnTo>
                  <a:lnTo>
                    <a:pt x="1673845" y="66588"/>
                  </a:lnTo>
                  <a:lnTo>
                    <a:pt x="1725638" y="81450"/>
                  </a:lnTo>
                  <a:lnTo>
                    <a:pt x="1775757" y="97637"/>
                  </a:lnTo>
                  <a:lnTo>
                    <a:pt x="1824115" y="115105"/>
                  </a:lnTo>
                  <a:lnTo>
                    <a:pt x="1870624" y="133807"/>
                  </a:lnTo>
                  <a:lnTo>
                    <a:pt x="1915196" y="153698"/>
                  </a:lnTo>
                  <a:lnTo>
                    <a:pt x="1957745" y="174734"/>
                  </a:lnTo>
                  <a:lnTo>
                    <a:pt x="1998182" y="196867"/>
                  </a:lnTo>
                  <a:lnTo>
                    <a:pt x="2036421" y="220054"/>
                  </a:lnTo>
                  <a:lnTo>
                    <a:pt x="2072374" y="244247"/>
                  </a:lnTo>
                  <a:lnTo>
                    <a:pt x="2105953" y="269403"/>
                  </a:lnTo>
                  <a:lnTo>
                    <a:pt x="2137071" y="295475"/>
                  </a:lnTo>
                  <a:lnTo>
                    <a:pt x="2165640" y="322417"/>
                  </a:lnTo>
                  <a:lnTo>
                    <a:pt x="2214783" y="378733"/>
                  </a:lnTo>
                  <a:lnTo>
                    <a:pt x="2252683" y="437987"/>
                  </a:lnTo>
                  <a:lnTo>
                    <a:pt x="2278639" y="499814"/>
                  </a:lnTo>
                  <a:lnTo>
                    <a:pt x="2291953" y="563851"/>
                  </a:lnTo>
                  <a:lnTo>
                    <a:pt x="2293137" y="586698"/>
                  </a:lnTo>
                  <a:lnTo>
                    <a:pt x="2293137" y="606471"/>
                  </a:lnTo>
                  <a:lnTo>
                    <a:pt x="2291953" y="629318"/>
                  </a:lnTo>
                  <a:lnTo>
                    <a:pt x="2289904" y="6424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13" y="6564309"/>
              <a:ext cx="657224" cy="636574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0" y="187364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50" y="728804"/>
                </a:moveTo>
                <a:lnTo>
                  <a:pt x="0" y="0"/>
                </a:lnTo>
                <a:lnTo>
                  <a:pt x="61475" y="1489"/>
                </a:lnTo>
                <a:lnTo>
                  <a:pt x="121405" y="5871"/>
                </a:lnTo>
                <a:lnTo>
                  <a:pt x="179550" y="13016"/>
                </a:lnTo>
                <a:lnTo>
                  <a:pt x="235671" y="22797"/>
                </a:lnTo>
                <a:lnTo>
                  <a:pt x="289531" y="35085"/>
                </a:lnTo>
                <a:lnTo>
                  <a:pt x="340891" y="49751"/>
                </a:lnTo>
                <a:lnTo>
                  <a:pt x="389512" y="66666"/>
                </a:lnTo>
                <a:lnTo>
                  <a:pt x="435157" y="85702"/>
                </a:lnTo>
                <a:lnTo>
                  <a:pt x="477586" y="106730"/>
                </a:lnTo>
                <a:lnTo>
                  <a:pt x="516561" y="129622"/>
                </a:lnTo>
                <a:lnTo>
                  <a:pt x="551843" y="154248"/>
                </a:lnTo>
                <a:lnTo>
                  <a:pt x="583195" y="180481"/>
                </a:lnTo>
                <a:lnTo>
                  <a:pt x="610378" y="208191"/>
                </a:lnTo>
                <a:lnTo>
                  <a:pt x="651283" y="267529"/>
                </a:lnTo>
                <a:lnTo>
                  <a:pt x="672649" y="331233"/>
                </a:lnTo>
                <a:lnTo>
                  <a:pt x="674019" y="347698"/>
                </a:lnTo>
                <a:lnTo>
                  <a:pt x="674019" y="381105"/>
                </a:lnTo>
                <a:lnTo>
                  <a:pt x="664527" y="429904"/>
                </a:lnTo>
                <a:lnTo>
                  <a:pt x="633153" y="491554"/>
                </a:lnTo>
                <a:lnTo>
                  <a:pt x="583195" y="548324"/>
                </a:lnTo>
                <a:lnTo>
                  <a:pt x="551843" y="574556"/>
                </a:lnTo>
                <a:lnTo>
                  <a:pt x="516561" y="599183"/>
                </a:lnTo>
                <a:lnTo>
                  <a:pt x="477586" y="622074"/>
                </a:lnTo>
                <a:lnTo>
                  <a:pt x="435157" y="643102"/>
                </a:lnTo>
                <a:lnTo>
                  <a:pt x="389512" y="662138"/>
                </a:lnTo>
                <a:lnTo>
                  <a:pt x="340891" y="679054"/>
                </a:lnTo>
                <a:lnTo>
                  <a:pt x="289531" y="693719"/>
                </a:lnTo>
                <a:lnTo>
                  <a:pt x="235671" y="706007"/>
                </a:lnTo>
                <a:lnTo>
                  <a:pt x="179550" y="715788"/>
                </a:lnTo>
                <a:lnTo>
                  <a:pt x="121405" y="722934"/>
                </a:lnTo>
                <a:lnTo>
                  <a:pt x="61475" y="727316"/>
                </a:lnTo>
                <a:lnTo>
                  <a:pt x="50" y="728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5636" y="6894576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29" y="306323"/>
                </a:moveTo>
                <a:lnTo>
                  <a:pt x="0" y="306323"/>
                </a:lnTo>
                <a:lnTo>
                  <a:pt x="4775" y="290922"/>
                </a:lnTo>
                <a:lnTo>
                  <a:pt x="23020" y="249687"/>
                </a:lnTo>
                <a:lnTo>
                  <a:pt x="45823" y="210677"/>
                </a:lnTo>
                <a:lnTo>
                  <a:pt x="72891" y="174151"/>
                </a:lnTo>
                <a:lnTo>
                  <a:pt x="103931" y="140368"/>
                </a:lnTo>
                <a:lnTo>
                  <a:pt x="138651" y="109588"/>
                </a:lnTo>
                <a:lnTo>
                  <a:pt x="176757" y="82070"/>
                </a:lnTo>
                <a:lnTo>
                  <a:pt x="217958" y="58074"/>
                </a:lnTo>
                <a:lnTo>
                  <a:pt x="261960" y="37859"/>
                </a:lnTo>
                <a:lnTo>
                  <a:pt x="308471" y="21685"/>
                </a:lnTo>
                <a:lnTo>
                  <a:pt x="357198" y="9810"/>
                </a:lnTo>
                <a:lnTo>
                  <a:pt x="407849" y="2495"/>
                </a:lnTo>
                <a:lnTo>
                  <a:pt x="460133" y="0"/>
                </a:lnTo>
                <a:lnTo>
                  <a:pt x="512405" y="2495"/>
                </a:lnTo>
                <a:lnTo>
                  <a:pt x="563050" y="9810"/>
                </a:lnTo>
                <a:lnTo>
                  <a:pt x="611773" y="21685"/>
                </a:lnTo>
                <a:lnTo>
                  <a:pt x="658280" y="37859"/>
                </a:lnTo>
                <a:lnTo>
                  <a:pt x="702280" y="58074"/>
                </a:lnTo>
                <a:lnTo>
                  <a:pt x="743478" y="82070"/>
                </a:lnTo>
                <a:lnTo>
                  <a:pt x="781583" y="109588"/>
                </a:lnTo>
                <a:lnTo>
                  <a:pt x="816301" y="140368"/>
                </a:lnTo>
                <a:lnTo>
                  <a:pt x="847340" y="174151"/>
                </a:lnTo>
                <a:lnTo>
                  <a:pt x="874407" y="210677"/>
                </a:lnTo>
                <a:lnTo>
                  <a:pt x="897209" y="249687"/>
                </a:lnTo>
                <a:lnTo>
                  <a:pt x="915454" y="290922"/>
                </a:lnTo>
                <a:lnTo>
                  <a:pt x="920229" y="3063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79855" y="12"/>
            <a:ext cx="6769100" cy="916305"/>
          </a:xfrm>
          <a:custGeom>
            <a:avLst/>
            <a:gdLst/>
            <a:ahLst/>
            <a:cxnLst/>
            <a:rect l="l" t="t" r="r" b="b"/>
            <a:pathLst>
              <a:path w="6769100" h="916305">
                <a:moveTo>
                  <a:pt x="6768732" y="0"/>
                </a:moveTo>
                <a:lnTo>
                  <a:pt x="5796178" y="0"/>
                </a:lnTo>
                <a:lnTo>
                  <a:pt x="6196812" y="400634"/>
                </a:lnTo>
                <a:lnTo>
                  <a:pt x="6007633" y="400634"/>
                </a:lnTo>
                <a:lnTo>
                  <a:pt x="5954471" y="359029"/>
                </a:lnTo>
                <a:lnTo>
                  <a:pt x="5923419" y="327977"/>
                </a:lnTo>
                <a:lnTo>
                  <a:pt x="5895264" y="294233"/>
                </a:lnTo>
                <a:lnTo>
                  <a:pt x="5870194" y="258025"/>
                </a:lnTo>
                <a:lnTo>
                  <a:pt x="5848426" y="219519"/>
                </a:lnTo>
                <a:lnTo>
                  <a:pt x="5830163" y="178955"/>
                </a:lnTo>
                <a:lnTo>
                  <a:pt x="5815596" y="136512"/>
                </a:lnTo>
                <a:lnTo>
                  <a:pt x="5804941" y="92405"/>
                </a:lnTo>
                <a:lnTo>
                  <a:pt x="5798401" y="46824"/>
                </a:lnTo>
                <a:lnTo>
                  <a:pt x="5796178" y="0"/>
                </a:lnTo>
                <a:lnTo>
                  <a:pt x="5796178" y="400634"/>
                </a:lnTo>
                <a:lnTo>
                  <a:pt x="257759" y="400634"/>
                </a:lnTo>
                <a:lnTo>
                  <a:pt x="211429" y="404787"/>
                </a:lnTo>
                <a:lnTo>
                  <a:pt x="167817" y="416763"/>
                </a:lnTo>
                <a:lnTo>
                  <a:pt x="127660" y="435825"/>
                </a:lnTo>
                <a:lnTo>
                  <a:pt x="91681" y="461251"/>
                </a:lnTo>
                <a:lnTo>
                  <a:pt x="60617" y="492328"/>
                </a:lnTo>
                <a:lnTo>
                  <a:pt x="35191" y="528294"/>
                </a:lnTo>
                <a:lnTo>
                  <a:pt x="16116" y="568452"/>
                </a:lnTo>
                <a:lnTo>
                  <a:pt x="4152" y="612063"/>
                </a:lnTo>
                <a:lnTo>
                  <a:pt x="0" y="658393"/>
                </a:lnTo>
                <a:lnTo>
                  <a:pt x="4152" y="704735"/>
                </a:lnTo>
                <a:lnTo>
                  <a:pt x="16116" y="748334"/>
                </a:lnTo>
                <a:lnTo>
                  <a:pt x="35191" y="788492"/>
                </a:lnTo>
                <a:lnTo>
                  <a:pt x="60617" y="824471"/>
                </a:lnTo>
                <a:lnTo>
                  <a:pt x="91681" y="855535"/>
                </a:lnTo>
                <a:lnTo>
                  <a:pt x="127660" y="880973"/>
                </a:lnTo>
                <a:lnTo>
                  <a:pt x="167817" y="900036"/>
                </a:lnTo>
                <a:lnTo>
                  <a:pt x="211429" y="912012"/>
                </a:lnTo>
                <a:lnTo>
                  <a:pt x="257759" y="916165"/>
                </a:lnTo>
                <a:lnTo>
                  <a:pt x="6206528" y="916165"/>
                </a:lnTo>
                <a:lnTo>
                  <a:pt x="6252857" y="912012"/>
                </a:lnTo>
                <a:lnTo>
                  <a:pt x="6296469" y="900036"/>
                </a:lnTo>
                <a:lnTo>
                  <a:pt x="6336627" y="880973"/>
                </a:lnTo>
                <a:lnTo>
                  <a:pt x="6372593" y="855535"/>
                </a:lnTo>
                <a:lnTo>
                  <a:pt x="6403670" y="824471"/>
                </a:lnTo>
                <a:lnTo>
                  <a:pt x="6429095" y="788492"/>
                </a:lnTo>
                <a:lnTo>
                  <a:pt x="6448171" y="748334"/>
                </a:lnTo>
                <a:lnTo>
                  <a:pt x="6460147" y="704735"/>
                </a:lnTo>
                <a:lnTo>
                  <a:pt x="6464300" y="658393"/>
                </a:lnTo>
                <a:lnTo>
                  <a:pt x="6460147" y="612063"/>
                </a:lnTo>
                <a:lnTo>
                  <a:pt x="6448171" y="568452"/>
                </a:lnTo>
                <a:lnTo>
                  <a:pt x="6429095" y="528294"/>
                </a:lnTo>
                <a:lnTo>
                  <a:pt x="6403670" y="492328"/>
                </a:lnTo>
                <a:lnTo>
                  <a:pt x="6386119" y="474789"/>
                </a:lnTo>
                <a:lnTo>
                  <a:pt x="6418961" y="466852"/>
                </a:lnTo>
                <a:lnTo>
                  <a:pt x="6461404" y="452285"/>
                </a:lnTo>
                <a:lnTo>
                  <a:pt x="6501981" y="434022"/>
                </a:lnTo>
                <a:lnTo>
                  <a:pt x="6540474" y="412254"/>
                </a:lnTo>
                <a:lnTo>
                  <a:pt x="6576695" y="387184"/>
                </a:lnTo>
                <a:lnTo>
                  <a:pt x="6610426" y="359029"/>
                </a:lnTo>
                <a:lnTo>
                  <a:pt x="6641478" y="327977"/>
                </a:lnTo>
                <a:lnTo>
                  <a:pt x="6669646" y="294233"/>
                </a:lnTo>
                <a:lnTo>
                  <a:pt x="6694703" y="258025"/>
                </a:lnTo>
                <a:lnTo>
                  <a:pt x="6716471" y="219519"/>
                </a:lnTo>
                <a:lnTo>
                  <a:pt x="6734746" y="178955"/>
                </a:lnTo>
                <a:lnTo>
                  <a:pt x="6749313" y="136512"/>
                </a:lnTo>
                <a:lnTo>
                  <a:pt x="6759969" y="92405"/>
                </a:lnTo>
                <a:lnTo>
                  <a:pt x="6766509" y="46824"/>
                </a:lnTo>
                <a:lnTo>
                  <a:pt x="67687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0425" rIns="0" bIns="0" rtlCol="0">
            <a:spAutoFit/>
          </a:bodyPr>
          <a:lstStyle/>
          <a:p>
            <a:pPr marL="379730">
              <a:lnSpc>
                <a:spcPct val="100000"/>
              </a:lnSpc>
              <a:spcBef>
                <a:spcPts val="95"/>
              </a:spcBef>
            </a:pPr>
            <a:r>
              <a:rPr dirty="0"/>
              <a:t>CARD</a:t>
            </a:r>
            <a:r>
              <a:rPr spc="-65" dirty="0"/>
              <a:t> </a:t>
            </a:r>
            <a:r>
              <a:rPr spc="-10" dirty="0"/>
              <a:t>VISUAL</a:t>
            </a:r>
          </a:p>
        </p:txBody>
      </p:sp>
      <p:sp>
        <p:nvSpPr>
          <p:cNvPr id="19" name="object 19"/>
          <p:cNvSpPr/>
          <p:nvPr/>
        </p:nvSpPr>
        <p:spPr>
          <a:xfrm>
            <a:off x="139450" y="4013087"/>
            <a:ext cx="3693160" cy="2033270"/>
          </a:xfrm>
          <a:custGeom>
            <a:avLst/>
            <a:gdLst/>
            <a:ahLst/>
            <a:cxnLst/>
            <a:rect l="l" t="t" r="r" b="b"/>
            <a:pathLst>
              <a:path w="3693160" h="2033270">
                <a:moveTo>
                  <a:pt x="3361181" y="2033126"/>
                </a:moveTo>
                <a:lnTo>
                  <a:pt x="333219" y="2033126"/>
                </a:lnTo>
                <a:lnTo>
                  <a:pt x="284112" y="2029523"/>
                </a:lnTo>
                <a:lnTo>
                  <a:pt x="237092" y="2019022"/>
                </a:lnTo>
                <a:lnTo>
                  <a:pt x="192832" y="2002152"/>
                </a:lnTo>
                <a:lnTo>
                  <a:pt x="151849" y="1979428"/>
                </a:lnTo>
                <a:lnTo>
                  <a:pt x="114656" y="1951366"/>
                </a:lnTo>
                <a:lnTo>
                  <a:pt x="81771" y="1918482"/>
                </a:lnTo>
                <a:lnTo>
                  <a:pt x="53708" y="1881291"/>
                </a:lnTo>
                <a:lnTo>
                  <a:pt x="30984" y="1840309"/>
                </a:lnTo>
                <a:lnTo>
                  <a:pt x="14114" y="1796053"/>
                </a:lnTo>
                <a:lnTo>
                  <a:pt x="3614" y="1749037"/>
                </a:lnTo>
                <a:lnTo>
                  <a:pt x="0" y="1699778"/>
                </a:lnTo>
                <a:lnTo>
                  <a:pt x="0" y="333390"/>
                </a:lnTo>
                <a:lnTo>
                  <a:pt x="3614" y="284123"/>
                </a:lnTo>
                <a:lnTo>
                  <a:pt x="14114" y="237101"/>
                </a:lnTo>
                <a:lnTo>
                  <a:pt x="30984" y="192839"/>
                </a:lnTo>
                <a:lnTo>
                  <a:pt x="53708" y="151854"/>
                </a:lnTo>
                <a:lnTo>
                  <a:pt x="81771" y="114660"/>
                </a:lnTo>
                <a:lnTo>
                  <a:pt x="114656" y="81773"/>
                </a:lnTo>
                <a:lnTo>
                  <a:pt x="151849" y="53710"/>
                </a:lnTo>
                <a:lnTo>
                  <a:pt x="192832" y="30985"/>
                </a:lnTo>
                <a:lnTo>
                  <a:pt x="237092" y="14115"/>
                </a:lnTo>
                <a:lnTo>
                  <a:pt x="284112" y="3614"/>
                </a:lnTo>
                <a:lnTo>
                  <a:pt x="333375" y="0"/>
                </a:lnTo>
                <a:lnTo>
                  <a:pt x="3361026" y="0"/>
                </a:lnTo>
                <a:lnTo>
                  <a:pt x="3410290" y="3614"/>
                </a:lnTo>
                <a:lnTo>
                  <a:pt x="3457310" y="14115"/>
                </a:lnTo>
                <a:lnTo>
                  <a:pt x="3501569" y="30985"/>
                </a:lnTo>
                <a:lnTo>
                  <a:pt x="3542551" y="53710"/>
                </a:lnTo>
                <a:lnTo>
                  <a:pt x="3579741" y="81773"/>
                </a:lnTo>
                <a:lnTo>
                  <a:pt x="3612623" y="114660"/>
                </a:lnTo>
                <a:lnTo>
                  <a:pt x="3640683" y="151854"/>
                </a:lnTo>
                <a:lnTo>
                  <a:pt x="3663404" y="192839"/>
                </a:lnTo>
                <a:lnTo>
                  <a:pt x="3680272" y="237101"/>
                </a:lnTo>
                <a:lnTo>
                  <a:pt x="3690770" y="284123"/>
                </a:lnTo>
                <a:lnTo>
                  <a:pt x="3692983" y="314290"/>
                </a:lnTo>
                <a:lnTo>
                  <a:pt x="3692983" y="1718875"/>
                </a:lnTo>
                <a:lnTo>
                  <a:pt x="3680272" y="1796053"/>
                </a:lnTo>
                <a:lnTo>
                  <a:pt x="3663404" y="1840309"/>
                </a:lnTo>
                <a:lnTo>
                  <a:pt x="3640683" y="1881291"/>
                </a:lnTo>
                <a:lnTo>
                  <a:pt x="3612623" y="1918482"/>
                </a:lnTo>
                <a:lnTo>
                  <a:pt x="3579741" y="1951366"/>
                </a:lnTo>
                <a:lnTo>
                  <a:pt x="3542551" y="1979428"/>
                </a:lnTo>
                <a:lnTo>
                  <a:pt x="3501569" y="2002152"/>
                </a:lnTo>
                <a:lnTo>
                  <a:pt x="3457310" y="2019022"/>
                </a:lnTo>
                <a:lnTo>
                  <a:pt x="3410290" y="2029523"/>
                </a:lnTo>
                <a:lnTo>
                  <a:pt x="3361181" y="20331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64850" y="3960897"/>
            <a:ext cx="3643629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900"/>
              </a:lnSpc>
              <a:spcBef>
                <a:spcPts val="100"/>
              </a:spcBef>
            </a:pPr>
            <a:r>
              <a:rPr sz="1450" b="1" dirty="0">
                <a:latin typeface="Comic Sans MS"/>
                <a:cs typeface="Comic Sans MS"/>
              </a:rPr>
              <a:t>When</a:t>
            </a:r>
            <a:r>
              <a:rPr sz="1450" b="1" spc="-2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to </a:t>
            </a:r>
            <a:r>
              <a:rPr sz="1450" b="1" spc="-10" dirty="0">
                <a:latin typeface="Comic Sans MS"/>
                <a:cs typeface="Comic Sans MS"/>
              </a:rPr>
              <a:t>Use:</a:t>
            </a:r>
            <a:r>
              <a:rPr sz="1450" b="1" spc="-16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Use</a:t>
            </a:r>
            <a:r>
              <a:rPr sz="1450" spc="1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1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Card</a:t>
            </a:r>
            <a:r>
              <a:rPr sz="1450" spc="1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visual</a:t>
            </a:r>
            <a:r>
              <a:rPr sz="1450" spc="1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when</a:t>
            </a:r>
            <a:r>
              <a:rPr sz="1450" spc="10" dirty="0">
                <a:latin typeface="Comic Sans MS"/>
                <a:cs typeface="Comic Sans MS"/>
              </a:rPr>
              <a:t> </a:t>
            </a:r>
            <a:r>
              <a:rPr sz="1450" spc="-25" dirty="0">
                <a:latin typeface="Comic Sans MS"/>
                <a:cs typeface="Comic Sans MS"/>
              </a:rPr>
              <a:t>you </a:t>
            </a:r>
            <a:r>
              <a:rPr sz="1450" dirty="0">
                <a:latin typeface="Comic Sans MS"/>
                <a:cs typeface="Comic Sans MS"/>
              </a:rPr>
              <a:t>need</a:t>
            </a:r>
            <a:r>
              <a:rPr sz="1450" spc="20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20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showcase</a:t>
            </a:r>
            <a:r>
              <a:rPr sz="1450" spc="204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20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single</a:t>
            </a:r>
            <a:r>
              <a:rPr sz="1450" spc="204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key</a:t>
            </a:r>
            <a:r>
              <a:rPr sz="1450" spc="20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metric</a:t>
            </a:r>
            <a:r>
              <a:rPr sz="1450" spc="204" dirty="0">
                <a:latin typeface="Comic Sans MS"/>
                <a:cs typeface="Comic Sans MS"/>
              </a:rPr>
              <a:t> </a:t>
            </a:r>
            <a:r>
              <a:rPr sz="1450" spc="-25" dirty="0">
                <a:latin typeface="Comic Sans MS"/>
                <a:cs typeface="Comic Sans MS"/>
              </a:rPr>
              <a:t>or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4850" y="4627647"/>
            <a:ext cx="3643629" cy="135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900"/>
              </a:lnSpc>
              <a:spcBef>
                <a:spcPts val="100"/>
              </a:spcBef>
            </a:pPr>
            <a:r>
              <a:rPr sz="1450" dirty="0">
                <a:latin typeface="Comic Sans MS"/>
                <a:cs typeface="Comic Sans MS"/>
              </a:rPr>
              <a:t>value.</a:t>
            </a:r>
            <a:r>
              <a:rPr sz="1450" spc="200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This</a:t>
            </a:r>
            <a:r>
              <a:rPr sz="1450" spc="204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is</a:t>
            </a:r>
            <a:r>
              <a:rPr sz="1450" spc="200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particularly</a:t>
            </a:r>
            <a:r>
              <a:rPr sz="1450" spc="204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useful</a:t>
            </a:r>
            <a:r>
              <a:rPr sz="1450" spc="200" dirty="0">
                <a:latin typeface="Comic Sans MS"/>
                <a:cs typeface="Comic Sans MS"/>
              </a:rPr>
              <a:t>  </a:t>
            </a:r>
            <a:r>
              <a:rPr sz="1450" spc="-25" dirty="0">
                <a:latin typeface="Comic Sans MS"/>
                <a:cs typeface="Comic Sans MS"/>
              </a:rPr>
              <a:t>for </a:t>
            </a:r>
            <a:r>
              <a:rPr sz="1450" dirty="0">
                <a:latin typeface="Comic Sans MS"/>
                <a:cs typeface="Comic Sans MS"/>
              </a:rPr>
              <a:t>displaying</a:t>
            </a:r>
            <a:r>
              <a:rPr sz="1450" spc="120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totals,</a:t>
            </a:r>
            <a:r>
              <a:rPr sz="1450" spc="120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averages,</a:t>
            </a:r>
            <a:r>
              <a:rPr sz="1450" spc="125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highest</a:t>
            </a:r>
            <a:r>
              <a:rPr sz="1450" spc="120" dirty="0">
                <a:latin typeface="Comic Sans MS"/>
                <a:cs typeface="Comic Sans MS"/>
              </a:rPr>
              <a:t>  </a:t>
            </a:r>
            <a:r>
              <a:rPr sz="1450" spc="-25" dirty="0">
                <a:latin typeface="Comic Sans MS"/>
                <a:cs typeface="Comic Sans MS"/>
              </a:rPr>
              <a:t>or </a:t>
            </a:r>
            <a:r>
              <a:rPr sz="1450" dirty="0">
                <a:latin typeface="Comic Sans MS"/>
                <a:cs typeface="Comic Sans MS"/>
              </a:rPr>
              <a:t>lowest values, or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other significant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figures </a:t>
            </a:r>
            <a:r>
              <a:rPr sz="1450" dirty="0">
                <a:latin typeface="Comic Sans MS"/>
                <a:cs typeface="Comic Sans MS"/>
              </a:rPr>
              <a:t>that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need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stand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spc="-20" dirty="0">
                <a:latin typeface="Comic Sans MS"/>
                <a:cs typeface="Comic Sans MS"/>
              </a:rPr>
              <a:t>out.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640988" y="1453011"/>
            <a:ext cx="3519804" cy="1551305"/>
          </a:xfrm>
          <a:custGeom>
            <a:avLst/>
            <a:gdLst/>
            <a:ahLst/>
            <a:cxnLst/>
            <a:rect l="l" t="t" r="r" b="b"/>
            <a:pathLst>
              <a:path w="3519804" h="1551305">
                <a:moveTo>
                  <a:pt x="3188747" y="1550884"/>
                </a:moveTo>
                <a:lnTo>
                  <a:pt x="333369" y="1550884"/>
                </a:lnTo>
                <a:lnTo>
                  <a:pt x="284123" y="1547271"/>
                </a:lnTo>
                <a:lnTo>
                  <a:pt x="237101" y="1536771"/>
                </a:lnTo>
                <a:lnTo>
                  <a:pt x="192839" y="1519901"/>
                </a:lnTo>
                <a:lnTo>
                  <a:pt x="151854" y="1497177"/>
                </a:lnTo>
                <a:lnTo>
                  <a:pt x="114660" y="1469114"/>
                </a:lnTo>
                <a:lnTo>
                  <a:pt x="81773" y="1436229"/>
                </a:lnTo>
                <a:lnTo>
                  <a:pt x="53710" y="1399037"/>
                </a:lnTo>
                <a:lnTo>
                  <a:pt x="30985" y="1358053"/>
                </a:lnTo>
                <a:lnTo>
                  <a:pt x="14115" y="1313794"/>
                </a:lnTo>
                <a:lnTo>
                  <a:pt x="3614" y="1266774"/>
                </a:lnTo>
                <a:lnTo>
                  <a:pt x="0" y="1217512"/>
                </a:lnTo>
                <a:lnTo>
                  <a:pt x="0" y="333370"/>
                </a:lnTo>
                <a:lnTo>
                  <a:pt x="3614" y="284108"/>
                </a:lnTo>
                <a:lnTo>
                  <a:pt x="14115" y="237089"/>
                </a:lnTo>
                <a:lnTo>
                  <a:pt x="30985" y="192830"/>
                </a:lnTo>
                <a:lnTo>
                  <a:pt x="53710" y="151846"/>
                </a:lnTo>
                <a:lnTo>
                  <a:pt x="81773" y="114654"/>
                </a:lnTo>
                <a:lnTo>
                  <a:pt x="114660" y="81770"/>
                </a:lnTo>
                <a:lnTo>
                  <a:pt x="151854" y="53707"/>
                </a:lnTo>
                <a:lnTo>
                  <a:pt x="192839" y="30984"/>
                </a:lnTo>
                <a:lnTo>
                  <a:pt x="237101" y="14114"/>
                </a:lnTo>
                <a:lnTo>
                  <a:pt x="284123" y="3614"/>
                </a:lnTo>
                <a:lnTo>
                  <a:pt x="333389" y="0"/>
                </a:lnTo>
                <a:lnTo>
                  <a:pt x="3188726" y="0"/>
                </a:lnTo>
                <a:lnTo>
                  <a:pt x="3237992" y="3614"/>
                </a:lnTo>
                <a:lnTo>
                  <a:pt x="3285012" y="14114"/>
                </a:lnTo>
                <a:lnTo>
                  <a:pt x="3329270" y="30984"/>
                </a:lnTo>
                <a:lnTo>
                  <a:pt x="3370252" y="53707"/>
                </a:lnTo>
                <a:lnTo>
                  <a:pt x="3407442" y="81770"/>
                </a:lnTo>
                <a:lnTo>
                  <a:pt x="3440325" y="114654"/>
                </a:lnTo>
                <a:lnTo>
                  <a:pt x="3468384" y="151846"/>
                </a:lnTo>
                <a:lnTo>
                  <a:pt x="3491105" y="192830"/>
                </a:lnTo>
                <a:lnTo>
                  <a:pt x="3507973" y="237089"/>
                </a:lnTo>
                <a:lnTo>
                  <a:pt x="3518471" y="284108"/>
                </a:lnTo>
                <a:lnTo>
                  <a:pt x="3519781" y="301962"/>
                </a:lnTo>
                <a:lnTo>
                  <a:pt x="3519781" y="1248921"/>
                </a:lnTo>
                <a:lnTo>
                  <a:pt x="3507973" y="1313794"/>
                </a:lnTo>
                <a:lnTo>
                  <a:pt x="3491105" y="1358053"/>
                </a:lnTo>
                <a:lnTo>
                  <a:pt x="3468384" y="1399037"/>
                </a:lnTo>
                <a:lnTo>
                  <a:pt x="3440325" y="1436229"/>
                </a:lnTo>
                <a:lnTo>
                  <a:pt x="3407442" y="1469114"/>
                </a:lnTo>
                <a:lnTo>
                  <a:pt x="3370252" y="1497177"/>
                </a:lnTo>
                <a:lnTo>
                  <a:pt x="3329270" y="1519901"/>
                </a:lnTo>
                <a:lnTo>
                  <a:pt x="3285012" y="1536771"/>
                </a:lnTo>
                <a:lnTo>
                  <a:pt x="3237992" y="1547271"/>
                </a:lnTo>
                <a:lnTo>
                  <a:pt x="3188747" y="15508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666388" y="1377332"/>
            <a:ext cx="347154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1500"/>
              </a:lnSpc>
              <a:spcBef>
                <a:spcPts val="100"/>
              </a:spcBef>
            </a:pPr>
            <a:r>
              <a:rPr sz="1650" dirty="0">
                <a:latin typeface="Comic Sans MS"/>
                <a:cs typeface="Comic Sans MS"/>
              </a:rPr>
              <a:t>A</a:t>
            </a:r>
            <a:r>
              <a:rPr sz="1650" spc="18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Card</a:t>
            </a:r>
            <a:r>
              <a:rPr sz="1650" spc="18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visual</a:t>
            </a:r>
            <a:r>
              <a:rPr sz="1650" spc="18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in</a:t>
            </a:r>
            <a:r>
              <a:rPr sz="1650" spc="18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Power</a:t>
            </a:r>
            <a:r>
              <a:rPr sz="1650" spc="19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BI</a:t>
            </a:r>
            <a:r>
              <a:rPr sz="1650" spc="18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displays </a:t>
            </a:r>
            <a:r>
              <a:rPr sz="1650" dirty="0">
                <a:latin typeface="Comic Sans MS"/>
                <a:cs typeface="Comic Sans MS"/>
              </a:rPr>
              <a:t>a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single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value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from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your</a:t>
            </a:r>
            <a:r>
              <a:rPr sz="1650" spc="-2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data.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It’s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spc="-50" dirty="0">
                <a:latin typeface="Comic Sans MS"/>
                <a:cs typeface="Comic Sans MS"/>
              </a:rPr>
              <a:t>a </a:t>
            </a:r>
            <a:r>
              <a:rPr sz="1650" dirty="0">
                <a:latin typeface="Comic Sans MS"/>
                <a:cs typeface="Comic Sans MS"/>
              </a:rPr>
              <a:t>simple,</a:t>
            </a:r>
            <a:r>
              <a:rPr sz="1650" spc="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straightforward</a:t>
            </a:r>
            <a:r>
              <a:rPr sz="1650" spc="5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visual</a:t>
            </a:r>
            <a:r>
              <a:rPr sz="1650" spc="45" dirty="0">
                <a:latin typeface="Comic Sans MS"/>
                <a:cs typeface="Comic Sans MS"/>
              </a:rPr>
              <a:t> </a:t>
            </a:r>
            <a:r>
              <a:rPr sz="1650" spc="-20" dirty="0">
                <a:latin typeface="Comic Sans MS"/>
                <a:cs typeface="Comic Sans MS"/>
              </a:rPr>
              <a:t>that </a:t>
            </a:r>
            <a:r>
              <a:rPr sz="1650" dirty="0">
                <a:latin typeface="Comic Sans MS"/>
                <a:cs typeface="Comic Sans MS"/>
              </a:rPr>
              <a:t>highlights</a:t>
            </a:r>
            <a:r>
              <a:rPr sz="1650" spc="-6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an</a:t>
            </a:r>
            <a:r>
              <a:rPr sz="1650" spc="-6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important</a:t>
            </a:r>
            <a:r>
              <a:rPr sz="1650" spc="-6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metric.</a:t>
            </a:r>
            <a:endParaRPr sz="1650">
              <a:latin typeface="Comic Sans MS"/>
              <a:cs typeface="Comic Sans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68949" y="1104640"/>
            <a:ext cx="6906259" cy="4321810"/>
            <a:chOff x="168949" y="1104640"/>
            <a:chExt cx="6906259" cy="4321810"/>
          </a:xfrm>
        </p:grpSpPr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949" y="1104640"/>
              <a:ext cx="3238499" cy="260031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168292" y="3393002"/>
              <a:ext cx="2907030" cy="2033270"/>
            </a:xfrm>
            <a:custGeom>
              <a:avLst/>
              <a:gdLst/>
              <a:ahLst/>
              <a:cxnLst/>
              <a:rect l="l" t="t" r="r" b="b"/>
              <a:pathLst>
                <a:path w="2907029" h="2033270">
                  <a:moveTo>
                    <a:pt x="2573517" y="2033107"/>
                  </a:moveTo>
                  <a:lnTo>
                    <a:pt x="333359" y="2033107"/>
                  </a:lnTo>
                  <a:lnTo>
                    <a:pt x="284100" y="2029493"/>
                  </a:lnTo>
                  <a:lnTo>
                    <a:pt x="237084" y="2018994"/>
                  </a:lnTo>
                  <a:lnTo>
                    <a:pt x="192828" y="2002127"/>
                  </a:lnTo>
                  <a:lnTo>
                    <a:pt x="151846" y="1979406"/>
                  </a:lnTo>
                  <a:lnTo>
                    <a:pt x="114655" y="1951346"/>
                  </a:lnTo>
                  <a:lnTo>
                    <a:pt x="81770" y="1918464"/>
                  </a:lnTo>
                  <a:lnTo>
                    <a:pt x="53708" y="1881274"/>
                  </a:lnTo>
                  <a:lnTo>
                    <a:pt x="30984" y="1840292"/>
                  </a:lnTo>
                  <a:lnTo>
                    <a:pt x="14114" y="1796033"/>
                  </a:lnTo>
                  <a:lnTo>
                    <a:pt x="3614" y="1749013"/>
                  </a:lnTo>
                  <a:lnTo>
                    <a:pt x="0" y="1699748"/>
                  </a:lnTo>
                  <a:lnTo>
                    <a:pt x="0" y="333358"/>
                  </a:lnTo>
                  <a:lnTo>
                    <a:pt x="3614" y="284100"/>
                  </a:lnTo>
                  <a:lnTo>
                    <a:pt x="14114" y="237084"/>
                  </a:lnTo>
                  <a:lnTo>
                    <a:pt x="30984" y="192828"/>
                  </a:lnTo>
                  <a:lnTo>
                    <a:pt x="53708" y="151846"/>
                  </a:lnTo>
                  <a:lnTo>
                    <a:pt x="81770" y="114655"/>
                  </a:lnTo>
                  <a:lnTo>
                    <a:pt x="114655" y="81770"/>
                  </a:lnTo>
                  <a:lnTo>
                    <a:pt x="151846" y="53708"/>
                  </a:lnTo>
                  <a:lnTo>
                    <a:pt x="192828" y="30984"/>
                  </a:lnTo>
                  <a:lnTo>
                    <a:pt x="237084" y="14114"/>
                  </a:lnTo>
                  <a:lnTo>
                    <a:pt x="284100" y="3614"/>
                  </a:lnTo>
                  <a:lnTo>
                    <a:pt x="333358" y="0"/>
                  </a:lnTo>
                  <a:lnTo>
                    <a:pt x="2573518" y="0"/>
                  </a:lnTo>
                  <a:lnTo>
                    <a:pt x="2622783" y="3614"/>
                  </a:lnTo>
                  <a:lnTo>
                    <a:pt x="2669803" y="14114"/>
                  </a:lnTo>
                  <a:lnTo>
                    <a:pt x="2714062" y="30984"/>
                  </a:lnTo>
                  <a:lnTo>
                    <a:pt x="2755044" y="53708"/>
                  </a:lnTo>
                  <a:lnTo>
                    <a:pt x="2792234" y="81770"/>
                  </a:lnTo>
                  <a:lnTo>
                    <a:pt x="2825116" y="114655"/>
                  </a:lnTo>
                  <a:lnTo>
                    <a:pt x="2853176" y="151846"/>
                  </a:lnTo>
                  <a:lnTo>
                    <a:pt x="2875897" y="192828"/>
                  </a:lnTo>
                  <a:lnTo>
                    <a:pt x="2892765" y="237084"/>
                  </a:lnTo>
                  <a:lnTo>
                    <a:pt x="2903263" y="284100"/>
                  </a:lnTo>
                  <a:lnTo>
                    <a:pt x="2906735" y="331421"/>
                  </a:lnTo>
                  <a:lnTo>
                    <a:pt x="2906735" y="1701686"/>
                  </a:lnTo>
                  <a:lnTo>
                    <a:pt x="2903263" y="1749013"/>
                  </a:lnTo>
                  <a:lnTo>
                    <a:pt x="2892765" y="1796033"/>
                  </a:lnTo>
                  <a:lnTo>
                    <a:pt x="2875897" y="1840292"/>
                  </a:lnTo>
                  <a:lnTo>
                    <a:pt x="2853176" y="1881274"/>
                  </a:lnTo>
                  <a:lnTo>
                    <a:pt x="2825116" y="1918464"/>
                  </a:lnTo>
                  <a:lnTo>
                    <a:pt x="2792234" y="1951346"/>
                  </a:lnTo>
                  <a:lnTo>
                    <a:pt x="2755044" y="1979406"/>
                  </a:lnTo>
                  <a:lnTo>
                    <a:pt x="2714062" y="2002127"/>
                  </a:lnTo>
                  <a:lnTo>
                    <a:pt x="2669803" y="2018994"/>
                  </a:lnTo>
                  <a:lnTo>
                    <a:pt x="2622783" y="2029493"/>
                  </a:lnTo>
                  <a:lnTo>
                    <a:pt x="2573517" y="2033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193692" y="3340812"/>
            <a:ext cx="2856230" cy="202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900"/>
              </a:lnSpc>
              <a:spcBef>
                <a:spcPts val="100"/>
              </a:spcBef>
            </a:pPr>
            <a:r>
              <a:rPr sz="1450" b="1" dirty="0">
                <a:latin typeface="Comic Sans MS"/>
                <a:cs typeface="Comic Sans MS"/>
              </a:rPr>
              <a:t>Purpose:</a:t>
            </a:r>
            <a:r>
              <a:rPr sz="1450" b="1" spc="10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114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purpose</a:t>
            </a:r>
            <a:r>
              <a:rPr sz="1450" spc="114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of</a:t>
            </a:r>
            <a:r>
              <a:rPr sz="1450" spc="114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114" dirty="0">
                <a:latin typeface="Comic Sans MS"/>
                <a:cs typeface="Comic Sans MS"/>
              </a:rPr>
              <a:t> </a:t>
            </a:r>
            <a:r>
              <a:rPr sz="1450" spc="-20" dirty="0">
                <a:latin typeface="Comic Sans MS"/>
                <a:cs typeface="Comic Sans MS"/>
              </a:rPr>
              <a:t>Card </a:t>
            </a:r>
            <a:r>
              <a:rPr sz="1450" dirty="0">
                <a:latin typeface="Comic Sans MS"/>
                <a:cs typeface="Comic Sans MS"/>
              </a:rPr>
              <a:t>visual</a:t>
            </a:r>
            <a:r>
              <a:rPr sz="1450" spc="2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is</a:t>
            </a:r>
            <a:r>
              <a:rPr sz="1450" spc="2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2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draw</a:t>
            </a:r>
            <a:r>
              <a:rPr sz="1450" spc="254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attention</a:t>
            </a:r>
            <a:r>
              <a:rPr sz="1450" spc="2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250" dirty="0">
                <a:latin typeface="Comic Sans MS"/>
                <a:cs typeface="Comic Sans MS"/>
              </a:rPr>
              <a:t> </a:t>
            </a:r>
            <a:r>
              <a:rPr sz="1450" spc="-50" dirty="0">
                <a:latin typeface="Comic Sans MS"/>
                <a:cs typeface="Comic Sans MS"/>
              </a:rPr>
              <a:t>a </a:t>
            </a:r>
            <a:r>
              <a:rPr sz="1450" dirty="0">
                <a:latin typeface="Comic Sans MS"/>
                <a:cs typeface="Comic Sans MS"/>
              </a:rPr>
              <a:t>specific</a:t>
            </a:r>
            <a:r>
              <a:rPr sz="1450" spc="2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number,</a:t>
            </a:r>
            <a:r>
              <a:rPr sz="1450" spc="24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making</a:t>
            </a:r>
            <a:r>
              <a:rPr sz="1450" spc="2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it</a:t>
            </a:r>
            <a:r>
              <a:rPr sz="1450" spc="240" dirty="0">
                <a:latin typeface="Comic Sans MS"/>
                <a:cs typeface="Comic Sans MS"/>
              </a:rPr>
              <a:t> </a:t>
            </a:r>
            <a:r>
              <a:rPr sz="1450" spc="-20" dirty="0">
                <a:latin typeface="Comic Sans MS"/>
                <a:cs typeface="Comic Sans MS"/>
              </a:rPr>
              <a:t>easy </a:t>
            </a:r>
            <a:r>
              <a:rPr sz="1450" dirty="0">
                <a:latin typeface="Comic Sans MS"/>
                <a:cs typeface="Comic Sans MS"/>
              </a:rPr>
              <a:t>for</a:t>
            </a:r>
            <a:r>
              <a:rPr sz="1450" spc="204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viewers</a:t>
            </a:r>
            <a:r>
              <a:rPr sz="1450" spc="210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210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quickly</a:t>
            </a:r>
            <a:r>
              <a:rPr sz="1450" spc="210" dirty="0">
                <a:latin typeface="Comic Sans MS"/>
                <a:cs typeface="Comic Sans MS"/>
              </a:rPr>
              <a:t>  </a:t>
            </a:r>
            <a:r>
              <a:rPr sz="1450" spc="-20" dirty="0">
                <a:latin typeface="Comic Sans MS"/>
                <a:cs typeface="Comic Sans MS"/>
              </a:rPr>
              <a:t>grasp </a:t>
            </a:r>
            <a:r>
              <a:rPr sz="1450" dirty="0">
                <a:latin typeface="Comic Sans MS"/>
                <a:cs typeface="Comic Sans MS"/>
              </a:rPr>
              <a:t>important</a:t>
            </a:r>
            <a:r>
              <a:rPr sz="1450" spc="200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information</a:t>
            </a:r>
            <a:r>
              <a:rPr sz="1450" spc="200" dirty="0">
                <a:latin typeface="Comic Sans MS"/>
                <a:cs typeface="Comic Sans MS"/>
              </a:rPr>
              <a:t>  </a:t>
            </a:r>
            <a:r>
              <a:rPr sz="1450" spc="-10" dirty="0">
                <a:latin typeface="Comic Sans MS"/>
                <a:cs typeface="Comic Sans MS"/>
              </a:rPr>
              <a:t>without </a:t>
            </a:r>
            <a:r>
              <a:rPr sz="1450" dirty="0">
                <a:latin typeface="Comic Sans MS"/>
                <a:cs typeface="Comic Sans MS"/>
              </a:rPr>
              <a:t>any</a:t>
            </a:r>
            <a:r>
              <a:rPr sz="1450" spc="-2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distraction.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02957937-0F35-9154-129D-EEC319118DD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977" y="530044"/>
            <a:ext cx="1345565" cy="1638300"/>
          </a:xfrm>
          <a:custGeom>
            <a:avLst/>
            <a:gdLst/>
            <a:ahLst/>
            <a:cxnLst/>
            <a:rect l="l" t="t" r="r" b="b"/>
            <a:pathLst>
              <a:path w="1345565" h="1638300">
                <a:moveTo>
                  <a:pt x="237132" y="1637940"/>
                </a:moveTo>
                <a:lnTo>
                  <a:pt x="237132" y="1366119"/>
                </a:lnTo>
                <a:lnTo>
                  <a:pt x="209694" y="1352140"/>
                </a:lnTo>
                <a:lnTo>
                  <a:pt x="183503" y="1335780"/>
                </a:lnTo>
                <a:lnTo>
                  <a:pt x="135243" y="1294357"/>
                </a:lnTo>
                <a:lnTo>
                  <a:pt x="93117" y="1238726"/>
                </a:lnTo>
                <a:lnTo>
                  <a:pt x="74594" y="1204606"/>
                </a:lnTo>
                <a:lnTo>
                  <a:pt x="57892" y="1165764"/>
                </a:lnTo>
                <a:lnTo>
                  <a:pt x="43107" y="1121808"/>
                </a:lnTo>
                <a:lnTo>
                  <a:pt x="30333" y="1072348"/>
                </a:lnTo>
                <a:lnTo>
                  <a:pt x="19668" y="1016993"/>
                </a:lnTo>
                <a:lnTo>
                  <a:pt x="11205" y="955354"/>
                </a:lnTo>
                <a:lnTo>
                  <a:pt x="5043" y="887039"/>
                </a:lnTo>
                <a:lnTo>
                  <a:pt x="1275" y="811659"/>
                </a:lnTo>
                <a:lnTo>
                  <a:pt x="0" y="728712"/>
                </a:lnTo>
                <a:lnTo>
                  <a:pt x="1373" y="649248"/>
                </a:lnTo>
                <a:lnTo>
                  <a:pt x="5414" y="575153"/>
                </a:lnTo>
                <a:lnTo>
                  <a:pt x="12017" y="506285"/>
                </a:lnTo>
                <a:lnTo>
                  <a:pt x="21076" y="442507"/>
                </a:lnTo>
                <a:lnTo>
                  <a:pt x="32484" y="383678"/>
                </a:lnTo>
                <a:lnTo>
                  <a:pt x="46136" y="329657"/>
                </a:lnTo>
                <a:lnTo>
                  <a:pt x="61924" y="280306"/>
                </a:lnTo>
                <a:lnTo>
                  <a:pt x="79743" y="235484"/>
                </a:lnTo>
                <a:lnTo>
                  <a:pt x="99486" y="195051"/>
                </a:lnTo>
                <a:lnTo>
                  <a:pt x="121047" y="158868"/>
                </a:lnTo>
                <a:lnTo>
                  <a:pt x="144321" y="126795"/>
                </a:lnTo>
                <a:lnTo>
                  <a:pt x="195577" y="74419"/>
                </a:lnTo>
                <a:lnTo>
                  <a:pt x="252406" y="36803"/>
                </a:lnTo>
                <a:lnTo>
                  <a:pt x="313956" y="12829"/>
                </a:lnTo>
                <a:lnTo>
                  <a:pt x="379379" y="1378"/>
                </a:lnTo>
                <a:lnTo>
                  <a:pt x="929607" y="0"/>
                </a:lnTo>
                <a:lnTo>
                  <a:pt x="963888" y="1378"/>
                </a:lnTo>
                <a:lnTo>
                  <a:pt x="1029966" y="12830"/>
                </a:lnTo>
                <a:lnTo>
                  <a:pt x="1092039" y="36805"/>
                </a:lnTo>
                <a:lnTo>
                  <a:pt x="1149270" y="74424"/>
                </a:lnTo>
                <a:lnTo>
                  <a:pt x="1200825" y="126805"/>
                </a:lnTo>
                <a:lnTo>
                  <a:pt x="1224212" y="158882"/>
                </a:lnTo>
                <a:lnTo>
                  <a:pt x="1245867" y="195070"/>
                </a:lnTo>
                <a:lnTo>
                  <a:pt x="1265685" y="235508"/>
                </a:lnTo>
                <a:lnTo>
                  <a:pt x="1283562" y="280336"/>
                </a:lnTo>
                <a:lnTo>
                  <a:pt x="1299392" y="329695"/>
                </a:lnTo>
                <a:lnTo>
                  <a:pt x="1313073" y="383724"/>
                </a:lnTo>
                <a:lnTo>
                  <a:pt x="1324498" y="442563"/>
                </a:lnTo>
                <a:lnTo>
                  <a:pt x="1333565" y="506353"/>
                </a:lnTo>
                <a:lnTo>
                  <a:pt x="1340168" y="575233"/>
                </a:lnTo>
                <a:lnTo>
                  <a:pt x="1344203" y="649342"/>
                </a:lnTo>
                <a:lnTo>
                  <a:pt x="1345565" y="728833"/>
                </a:lnTo>
                <a:lnTo>
                  <a:pt x="1344051" y="804296"/>
                </a:lnTo>
                <a:lnTo>
                  <a:pt x="1339580" y="874772"/>
                </a:lnTo>
                <a:lnTo>
                  <a:pt x="1332278" y="940256"/>
                </a:lnTo>
                <a:lnTo>
                  <a:pt x="1322265" y="1000866"/>
                </a:lnTo>
                <a:lnTo>
                  <a:pt x="1309665" y="1056719"/>
                </a:lnTo>
                <a:lnTo>
                  <a:pt x="1294597" y="1107931"/>
                </a:lnTo>
                <a:lnTo>
                  <a:pt x="1277185" y="1154619"/>
                </a:lnTo>
                <a:lnTo>
                  <a:pt x="1257549" y="1196901"/>
                </a:lnTo>
                <a:lnTo>
                  <a:pt x="1235811" y="1234892"/>
                </a:lnTo>
                <a:lnTo>
                  <a:pt x="1212094" y="1268711"/>
                </a:lnTo>
                <a:lnTo>
                  <a:pt x="1186518" y="1298473"/>
                </a:lnTo>
                <a:lnTo>
                  <a:pt x="1130277" y="1346297"/>
                </a:lnTo>
                <a:lnTo>
                  <a:pt x="1068063" y="1379299"/>
                </a:lnTo>
                <a:lnTo>
                  <a:pt x="1000849" y="1398415"/>
                </a:lnTo>
                <a:lnTo>
                  <a:pt x="929607" y="1404579"/>
                </a:lnTo>
                <a:lnTo>
                  <a:pt x="517822" y="1404579"/>
                </a:lnTo>
                <a:lnTo>
                  <a:pt x="237132" y="163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32145" y="608669"/>
            <a:ext cx="1071245" cy="1216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73660" algn="ctr">
              <a:lnSpc>
                <a:spcPct val="115700"/>
              </a:lnSpc>
              <a:spcBef>
                <a:spcPts val="100"/>
              </a:spcBef>
            </a:pPr>
            <a:r>
              <a:rPr sz="1350" b="1" dirty="0">
                <a:latin typeface="Comic Sans MS"/>
                <a:cs typeface="Comic Sans MS"/>
              </a:rPr>
              <a:t>Go</a:t>
            </a:r>
            <a:r>
              <a:rPr sz="1350" b="1" spc="-20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and </a:t>
            </a:r>
            <a:r>
              <a:rPr sz="1350" b="1" spc="-10" dirty="0">
                <a:latin typeface="Comic Sans MS"/>
                <a:cs typeface="Comic Sans MS"/>
              </a:rPr>
              <a:t>explore </a:t>
            </a:r>
            <a:r>
              <a:rPr sz="1350" b="1" dirty="0">
                <a:latin typeface="Comic Sans MS"/>
                <a:cs typeface="Comic Sans MS"/>
              </a:rPr>
              <a:t>formating</a:t>
            </a:r>
            <a:r>
              <a:rPr sz="1350" b="1" spc="-105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of </a:t>
            </a:r>
            <a:r>
              <a:rPr sz="1350" b="1" dirty="0">
                <a:latin typeface="Comic Sans MS"/>
                <a:cs typeface="Comic Sans MS"/>
              </a:rPr>
              <a:t>Multi</a:t>
            </a:r>
            <a:r>
              <a:rPr sz="1350" b="1" spc="-3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-</a:t>
            </a:r>
            <a:r>
              <a:rPr sz="1350" b="1" spc="-30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row </a:t>
            </a:r>
            <a:r>
              <a:rPr sz="1350" b="1" dirty="0">
                <a:latin typeface="Comic Sans MS"/>
                <a:cs typeface="Comic Sans MS"/>
              </a:rPr>
              <a:t>Card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Visual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7376" y="6468861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9" y="732037"/>
                </a:moveTo>
                <a:lnTo>
                  <a:pt x="0" y="732037"/>
                </a:lnTo>
                <a:lnTo>
                  <a:pt x="3583" y="721757"/>
                </a:lnTo>
                <a:lnTo>
                  <a:pt x="20160" y="680122"/>
                </a:lnTo>
                <a:lnTo>
                  <a:pt x="38484" y="639321"/>
                </a:lnTo>
                <a:lnTo>
                  <a:pt x="58511" y="599394"/>
                </a:lnTo>
                <a:lnTo>
                  <a:pt x="80198" y="560382"/>
                </a:lnTo>
                <a:lnTo>
                  <a:pt x="103502" y="522326"/>
                </a:lnTo>
                <a:lnTo>
                  <a:pt x="128380" y="485266"/>
                </a:lnTo>
                <a:lnTo>
                  <a:pt x="154789" y="449243"/>
                </a:lnTo>
                <a:lnTo>
                  <a:pt x="182687" y="414296"/>
                </a:lnTo>
                <a:lnTo>
                  <a:pt x="212029" y="380467"/>
                </a:lnTo>
                <a:lnTo>
                  <a:pt x="242773" y="347797"/>
                </a:lnTo>
                <a:lnTo>
                  <a:pt x="274876" y="316325"/>
                </a:lnTo>
                <a:lnTo>
                  <a:pt x="308294" y="286092"/>
                </a:lnTo>
                <a:lnTo>
                  <a:pt x="342986" y="257139"/>
                </a:lnTo>
                <a:lnTo>
                  <a:pt x="378907" y="229506"/>
                </a:lnTo>
                <a:lnTo>
                  <a:pt x="416016" y="203234"/>
                </a:lnTo>
                <a:lnTo>
                  <a:pt x="454268" y="178363"/>
                </a:lnTo>
                <a:lnTo>
                  <a:pt x="493620" y="154934"/>
                </a:lnTo>
                <a:lnTo>
                  <a:pt x="534031" y="132987"/>
                </a:lnTo>
                <a:lnTo>
                  <a:pt x="575456" y="112563"/>
                </a:lnTo>
                <a:lnTo>
                  <a:pt x="617853" y="93703"/>
                </a:lnTo>
                <a:lnTo>
                  <a:pt x="661178" y="76446"/>
                </a:lnTo>
                <a:lnTo>
                  <a:pt x="705389" y="60834"/>
                </a:lnTo>
                <a:lnTo>
                  <a:pt x="750443" y="46907"/>
                </a:lnTo>
                <a:lnTo>
                  <a:pt x="796296" y="34705"/>
                </a:lnTo>
                <a:lnTo>
                  <a:pt x="842906" y="24269"/>
                </a:lnTo>
                <a:lnTo>
                  <a:pt x="890229" y="15640"/>
                </a:lnTo>
                <a:lnTo>
                  <a:pt x="938222" y="8858"/>
                </a:lnTo>
                <a:lnTo>
                  <a:pt x="986844" y="3964"/>
                </a:lnTo>
                <a:lnTo>
                  <a:pt x="1036049" y="997"/>
                </a:lnTo>
                <a:lnTo>
                  <a:pt x="1085803" y="0"/>
                </a:lnTo>
                <a:lnTo>
                  <a:pt x="1135543" y="997"/>
                </a:lnTo>
                <a:lnTo>
                  <a:pt x="1184749" y="3964"/>
                </a:lnTo>
                <a:lnTo>
                  <a:pt x="1233370" y="8858"/>
                </a:lnTo>
                <a:lnTo>
                  <a:pt x="1281364" y="15640"/>
                </a:lnTo>
                <a:lnTo>
                  <a:pt x="1328688" y="24269"/>
                </a:lnTo>
                <a:lnTo>
                  <a:pt x="1375298" y="34705"/>
                </a:lnTo>
                <a:lnTo>
                  <a:pt x="1421152" y="46907"/>
                </a:lnTo>
                <a:lnTo>
                  <a:pt x="1466206" y="60834"/>
                </a:lnTo>
                <a:lnTo>
                  <a:pt x="1510418" y="76446"/>
                </a:lnTo>
                <a:lnTo>
                  <a:pt x="1553744" y="93703"/>
                </a:lnTo>
                <a:lnTo>
                  <a:pt x="1596142" y="112563"/>
                </a:lnTo>
                <a:lnTo>
                  <a:pt x="1637568" y="132987"/>
                </a:lnTo>
                <a:lnTo>
                  <a:pt x="1677980" y="154934"/>
                </a:lnTo>
                <a:lnTo>
                  <a:pt x="1717334" y="178363"/>
                </a:lnTo>
                <a:lnTo>
                  <a:pt x="1755587" y="203234"/>
                </a:lnTo>
                <a:lnTo>
                  <a:pt x="1792696" y="229506"/>
                </a:lnTo>
                <a:lnTo>
                  <a:pt x="1828619" y="257139"/>
                </a:lnTo>
                <a:lnTo>
                  <a:pt x="1863312" y="286092"/>
                </a:lnTo>
                <a:lnTo>
                  <a:pt x="1896732" y="316325"/>
                </a:lnTo>
                <a:lnTo>
                  <a:pt x="1928836" y="347797"/>
                </a:lnTo>
                <a:lnTo>
                  <a:pt x="1959581" y="380467"/>
                </a:lnTo>
                <a:lnTo>
                  <a:pt x="1988924" y="414296"/>
                </a:lnTo>
                <a:lnTo>
                  <a:pt x="2016822" y="449243"/>
                </a:lnTo>
                <a:lnTo>
                  <a:pt x="2043233" y="485266"/>
                </a:lnTo>
                <a:lnTo>
                  <a:pt x="2068112" y="522326"/>
                </a:lnTo>
                <a:lnTo>
                  <a:pt x="2091417" y="560382"/>
                </a:lnTo>
                <a:lnTo>
                  <a:pt x="2113105" y="599394"/>
                </a:lnTo>
                <a:lnTo>
                  <a:pt x="2133133" y="639321"/>
                </a:lnTo>
                <a:lnTo>
                  <a:pt x="2151458" y="680122"/>
                </a:lnTo>
                <a:lnTo>
                  <a:pt x="2168036" y="721757"/>
                </a:lnTo>
                <a:lnTo>
                  <a:pt x="2171619" y="732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13" y="6601083"/>
            <a:ext cx="657224" cy="59981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962372" y="272278"/>
            <a:ext cx="8036559" cy="5200015"/>
            <a:chOff x="962372" y="272278"/>
            <a:chExt cx="8036559" cy="52000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93345" y="2118950"/>
              <a:ext cx="1704974" cy="335278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62372" y="272278"/>
              <a:ext cx="6464300" cy="515620"/>
            </a:xfrm>
            <a:custGeom>
              <a:avLst/>
              <a:gdLst/>
              <a:ahLst/>
              <a:cxnLst/>
              <a:rect l="l" t="t" r="r" b="b"/>
              <a:pathLst>
                <a:path w="6464300" h="515620">
                  <a:moveTo>
                    <a:pt x="6206550" y="515532"/>
                  </a:moveTo>
                  <a:lnTo>
                    <a:pt x="257742" y="515532"/>
                  </a:lnTo>
                  <a:lnTo>
                    <a:pt x="211434" y="511382"/>
                  </a:lnTo>
                  <a:lnTo>
                    <a:pt x="167824" y="499408"/>
                  </a:lnTo>
                  <a:lnTo>
                    <a:pt x="127667" y="480342"/>
                  </a:lnTo>
                  <a:lnTo>
                    <a:pt x="91691" y="454911"/>
                  </a:lnTo>
                  <a:lnTo>
                    <a:pt x="60623" y="423843"/>
                  </a:lnTo>
                  <a:lnTo>
                    <a:pt x="35192" y="387867"/>
                  </a:lnTo>
                  <a:lnTo>
                    <a:pt x="16126" y="347710"/>
                  </a:lnTo>
                  <a:lnTo>
                    <a:pt x="4152" y="304100"/>
                  </a:lnTo>
                  <a:lnTo>
                    <a:pt x="0" y="257765"/>
                  </a:lnTo>
                  <a:lnTo>
                    <a:pt x="4152" y="211432"/>
                  </a:lnTo>
                  <a:lnTo>
                    <a:pt x="16126" y="167822"/>
                  </a:lnTo>
                  <a:lnTo>
                    <a:pt x="35192" y="127666"/>
                  </a:lnTo>
                  <a:lnTo>
                    <a:pt x="60623" y="91690"/>
                  </a:lnTo>
                  <a:lnTo>
                    <a:pt x="91691" y="60623"/>
                  </a:lnTo>
                  <a:lnTo>
                    <a:pt x="127667" y="35192"/>
                  </a:lnTo>
                  <a:lnTo>
                    <a:pt x="167824" y="16126"/>
                  </a:lnTo>
                  <a:lnTo>
                    <a:pt x="211434" y="4152"/>
                  </a:lnTo>
                  <a:lnTo>
                    <a:pt x="257769" y="0"/>
                  </a:lnTo>
                  <a:lnTo>
                    <a:pt x="6206523" y="0"/>
                  </a:lnTo>
                  <a:lnTo>
                    <a:pt x="6252860" y="4152"/>
                  </a:lnTo>
                  <a:lnTo>
                    <a:pt x="6296471" y="16126"/>
                  </a:lnTo>
                  <a:lnTo>
                    <a:pt x="6336629" y="35192"/>
                  </a:lnTo>
                  <a:lnTo>
                    <a:pt x="6372605" y="60623"/>
                  </a:lnTo>
                  <a:lnTo>
                    <a:pt x="6403671" y="91690"/>
                  </a:lnTo>
                  <a:lnTo>
                    <a:pt x="6429101" y="127666"/>
                  </a:lnTo>
                  <a:lnTo>
                    <a:pt x="6448167" y="167822"/>
                  </a:lnTo>
                  <a:lnTo>
                    <a:pt x="6460140" y="211432"/>
                  </a:lnTo>
                  <a:lnTo>
                    <a:pt x="6464292" y="257765"/>
                  </a:lnTo>
                  <a:lnTo>
                    <a:pt x="6460140" y="304100"/>
                  </a:lnTo>
                  <a:lnTo>
                    <a:pt x="6448167" y="347710"/>
                  </a:lnTo>
                  <a:lnTo>
                    <a:pt x="6429101" y="387867"/>
                  </a:lnTo>
                  <a:lnTo>
                    <a:pt x="6403671" y="423843"/>
                  </a:lnTo>
                  <a:lnTo>
                    <a:pt x="6372605" y="454911"/>
                  </a:lnTo>
                  <a:lnTo>
                    <a:pt x="6336629" y="480342"/>
                  </a:lnTo>
                  <a:lnTo>
                    <a:pt x="6296471" y="499408"/>
                  </a:lnTo>
                  <a:lnTo>
                    <a:pt x="6252860" y="511382"/>
                  </a:lnTo>
                  <a:lnTo>
                    <a:pt x="6206550" y="5155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MULTI-</a:t>
            </a:r>
            <a:r>
              <a:rPr dirty="0"/>
              <a:t>ROW</a:t>
            </a:r>
            <a:r>
              <a:rPr spc="-35" dirty="0"/>
              <a:t> </a:t>
            </a:r>
            <a:r>
              <a:rPr spc="-20" dirty="0"/>
              <a:t>CARD</a:t>
            </a:r>
          </a:p>
        </p:txBody>
      </p:sp>
      <p:sp>
        <p:nvSpPr>
          <p:cNvPr id="10" name="object 10"/>
          <p:cNvSpPr/>
          <p:nvPr/>
        </p:nvSpPr>
        <p:spPr>
          <a:xfrm>
            <a:off x="3267455" y="1249899"/>
            <a:ext cx="3895725" cy="2202180"/>
          </a:xfrm>
          <a:custGeom>
            <a:avLst/>
            <a:gdLst/>
            <a:ahLst/>
            <a:cxnLst/>
            <a:rect l="l" t="t" r="r" b="b"/>
            <a:pathLst>
              <a:path w="3895725" h="2202179">
                <a:moveTo>
                  <a:pt x="3562424" y="2201582"/>
                </a:moveTo>
                <a:lnTo>
                  <a:pt x="333224" y="2201582"/>
                </a:lnTo>
                <a:lnTo>
                  <a:pt x="284123" y="2197980"/>
                </a:lnTo>
                <a:lnTo>
                  <a:pt x="237101" y="2187479"/>
                </a:lnTo>
                <a:lnTo>
                  <a:pt x="192839" y="2170609"/>
                </a:lnTo>
                <a:lnTo>
                  <a:pt x="151854" y="2147884"/>
                </a:lnTo>
                <a:lnTo>
                  <a:pt x="114660" y="2119820"/>
                </a:lnTo>
                <a:lnTo>
                  <a:pt x="81773" y="2086934"/>
                </a:lnTo>
                <a:lnTo>
                  <a:pt x="53710" y="2049740"/>
                </a:lnTo>
                <a:lnTo>
                  <a:pt x="30985" y="2008754"/>
                </a:lnTo>
                <a:lnTo>
                  <a:pt x="14115" y="1964493"/>
                </a:lnTo>
                <a:lnTo>
                  <a:pt x="3614" y="1917471"/>
                </a:lnTo>
                <a:lnTo>
                  <a:pt x="0" y="1868205"/>
                </a:lnTo>
                <a:lnTo>
                  <a:pt x="0" y="333373"/>
                </a:lnTo>
                <a:lnTo>
                  <a:pt x="3614" y="284111"/>
                </a:lnTo>
                <a:lnTo>
                  <a:pt x="14115" y="237092"/>
                </a:lnTo>
                <a:lnTo>
                  <a:pt x="30985" y="192832"/>
                </a:lnTo>
                <a:lnTo>
                  <a:pt x="53710" y="151848"/>
                </a:lnTo>
                <a:lnTo>
                  <a:pt x="81773" y="114656"/>
                </a:lnTo>
                <a:lnTo>
                  <a:pt x="114660" y="81771"/>
                </a:lnTo>
                <a:lnTo>
                  <a:pt x="151854" y="53708"/>
                </a:lnTo>
                <a:lnTo>
                  <a:pt x="192839" y="30984"/>
                </a:lnTo>
                <a:lnTo>
                  <a:pt x="237101" y="14114"/>
                </a:lnTo>
                <a:lnTo>
                  <a:pt x="284123" y="3614"/>
                </a:lnTo>
                <a:lnTo>
                  <a:pt x="333389" y="0"/>
                </a:lnTo>
                <a:lnTo>
                  <a:pt x="3562259" y="0"/>
                </a:lnTo>
                <a:lnTo>
                  <a:pt x="3611524" y="3614"/>
                </a:lnTo>
                <a:lnTo>
                  <a:pt x="3658544" y="14114"/>
                </a:lnTo>
                <a:lnTo>
                  <a:pt x="3702803" y="30984"/>
                </a:lnTo>
                <a:lnTo>
                  <a:pt x="3743785" y="53708"/>
                </a:lnTo>
                <a:lnTo>
                  <a:pt x="3780975" y="81771"/>
                </a:lnTo>
                <a:lnTo>
                  <a:pt x="3813857" y="114656"/>
                </a:lnTo>
                <a:lnTo>
                  <a:pt x="3841917" y="151848"/>
                </a:lnTo>
                <a:lnTo>
                  <a:pt x="3864638" y="192832"/>
                </a:lnTo>
                <a:lnTo>
                  <a:pt x="3881505" y="237092"/>
                </a:lnTo>
                <a:lnTo>
                  <a:pt x="3892004" y="284111"/>
                </a:lnTo>
                <a:lnTo>
                  <a:pt x="3895618" y="333373"/>
                </a:lnTo>
                <a:lnTo>
                  <a:pt x="3895618" y="1868205"/>
                </a:lnTo>
                <a:lnTo>
                  <a:pt x="3892004" y="1917471"/>
                </a:lnTo>
                <a:lnTo>
                  <a:pt x="3881505" y="1964493"/>
                </a:lnTo>
                <a:lnTo>
                  <a:pt x="3864638" y="2008754"/>
                </a:lnTo>
                <a:lnTo>
                  <a:pt x="3841917" y="2049740"/>
                </a:lnTo>
                <a:lnTo>
                  <a:pt x="3813857" y="2086934"/>
                </a:lnTo>
                <a:lnTo>
                  <a:pt x="3780975" y="2119820"/>
                </a:lnTo>
                <a:lnTo>
                  <a:pt x="3743785" y="2147884"/>
                </a:lnTo>
                <a:lnTo>
                  <a:pt x="3702803" y="2170609"/>
                </a:lnTo>
                <a:lnTo>
                  <a:pt x="3658544" y="2187479"/>
                </a:lnTo>
                <a:lnTo>
                  <a:pt x="3611524" y="2197980"/>
                </a:lnTo>
                <a:lnTo>
                  <a:pt x="3562424" y="22015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32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65" dirty="0"/>
              <a:t>  </a:t>
            </a:r>
            <a:r>
              <a:rPr b="1" spc="-10" dirty="0">
                <a:latin typeface="Comic Sans MS"/>
                <a:cs typeface="Comic Sans MS"/>
              </a:rPr>
              <a:t>Multi-</a:t>
            </a:r>
            <a:r>
              <a:rPr b="1" dirty="0">
                <a:latin typeface="Comic Sans MS"/>
                <a:cs typeface="Comic Sans MS"/>
              </a:rPr>
              <a:t>Row</a:t>
            </a:r>
            <a:r>
              <a:rPr b="1" spc="-40" dirty="0">
                <a:latin typeface="Comic Sans MS"/>
                <a:cs typeface="Comic Sans MS"/>
              </a:rPr>
              <a:t>  </a:t>
            </a:r>
            <a:r>
              <a:rPr b="1" dirty="0">
                <a:latin typeface="Comic Sans MS"/>
                <a:cs typeface="Comic Sans MS"/>
              </a:rPr>
              <a:t>Card</a:t>
            </a:r>
            <a:r>
              <a:rPr b="1" spc="390" dirty="0">
                <a:latin typeface="Comic Sans MS"/>
                <a:cs typeface="Comic Sans MS"/>
              </a:rPr>
              <a:t> </a:t>
            </a:r>
            <a:r>
              <a:rPr dirty="0"/>
              <a:t>visual</a:t>
            </a:r>
            <a:r>
              <a:rPr spc="65" dirty="0"/>
              <a:t>  </a:t>
            </a:r>
            <a:r>
              <a:rPr dirty="0"/>
              <a:t>in</a:t>
            </a:r>
            <a:r>
              <a:rPr spc="65" dirty="0"/>
              <a:t>  </a:t>
            </a:r>
            <a:r>
              <a:rPr dirty="0"/>
              <a:t>Power</a:t>
            </a:r>
            <a:r>
              <a:rPr spc="65" dirty="0"/>
              <a:t>  </a:t>
            </a:r>
            <a:r>
              <a:rPr spc="-25" dirty="0"/>
              <a:t>BI </a:t>
            </a:r>
            <a:r>
              <a:rPr dirty="0"/>
              <a:t>displays</a:t>
            </a:r>
            <a:r>
              <a:rPr spc="340" dirty="0"/>
              <a:t> </a:t>
            </a:r>
            <a:r>
              <a:rPr dirty="0"/>
              <a:t>multiple</a:t>
            </a:r>
            <a:r>
              <a:rPr spc="340" dirty="0"/>
              <a:t> </a:t>
            </a:r>
            <a:r>
              <a:rPr dirty="0"/>
              <a:t>single</a:t>
            </a:r>
            <a:r>
              <a:rPr spc="345" dirty="0"/>
              <a:t> </a:t>
            </a:r>
            <a:r>
              <a:rPr dirty="0"/>
              <a:t>values</a:t>
            </a:r>
            <a:r>
              <a:rPr spc="340" dirty="0"/>
              <a:t> </a:t>
            </a:r>
            <a:r>
              <a:rPr dirty="0"/>
              <a:t>in</a:t>
            </a:r>
            <a:r>
              <a:rPr spc="345" dirty="0"/>
              <a:t> </a:t>
            </a:r>
            <a:r>
              <a:rPr dirty="0"/>
              <a:t>a</a:t>
            </a:r>
            <a:r>
              <a:rPr spc="340" dirty="0"/>
              <a:t> </a:t>
            </a:r>
            <a:r>
              <a:rPr spc="-20" dirty="0"/>
              <a:t>card </a:t>
            </a:r>
            <a:r>
              <a:rPr dirty="0"/>
              <a:t>format.</a:t>
            </a:r>
            <a:r>
              <a:rPr spc="345" dirty="0"/>
              <a:t> </a:t>
            </a:r>
            <a:r>
              <a:rPr dirty="0"/>
              <a:t>Each</a:t>
            </a:r>
            <a:r>
              <a:rPr spc="350" dirty="0"/>
              <a:t> </a:t>
            </a:r>
            <a:r>
              <a:rPr dirty="0"/>
              <a:t>card</a:t>
            </a:r>
            <a:r>
              <a:rPr spc="350" dirty="0"/>
              <a:t> </a:t>
            </a:r>
            <a:r>
              <a:rPr dirty="0"/>
              <a:t>shows</a:t>
            </a:r>
            <a:r>
              <a:rPr spc="350" dirty="0"/>
              <a:t> </a:t>
            </a:r>
            <a:r>
              <a:rPr dirty="0"/>
              <a:t>a</a:t>
            </a:r>
            <a:r>
              <a:rPr spc="345" dirty="0"/>
              <a:t> </a:t>
            </a:r>
            <a:r>
              <a:rPr dirty="0"/>
              <a:t>summary</a:t>
            </a:r>
            <a:r>
              <a:rPr spc="350" dirty="0"/>
              <a:t> </a:t>
            </a:r>
            <a:r>
              <a:rPr spc="-25" dirty="0"/>
              <a:t>of </a:t>
            </a:r>
            <a:r>
              <a:rPr dirty="0"/>
              <a:t>data</a:t>
            </a:r>
            <a:r>
              <a:rPr spc="455" dirty="0"/>
              <a:t> </a:t>
            </a:r>
            <a:r>
              <a:rPr dirty="0"/>
              <a:t>for</a:t>
            </a:r>
            <a:r>
              <a:rPr spc="459" dirty="0"/>
              <a:t> </a:t>
            </a:r>
            <a:r>
              <a:rPr dirty="0"/>
              <a:t>different</a:t>
            </a:r>
            <a:r>
              <a:rPr spc="459" dirty="0"/>
              <a:t> </a:t>
            </a:r>
            <a:r>
              <a:rPr dirty="0"/>
              <a:t>fields</a:t>
            </a:r>
            <a:r>
              <a:rPr spc="459" dirty="0"/>
              <a:t> </a:t>
            </a:r>
            <a:r>
              <a:rPr dirty="0"/>
              <a:t>or</a:t>
            </a:r>
            <a:r>
              <a:rPr spc="459" dirty="0"/>
              <a:t> </a:t>
            </a:r>
            <a:r>
              <a:rPr spc="-10" dirty="0"/>
              <a:t>measures, </a:t>
            </a:r>
            <a:r>
              <a:rPr dirty="0"/>
              <a:t>providing</a:t>
            </a:r>
            <a:r>
              <a:rPr spc="340" dirty="0"/>
              <a:t> </a:t>
            </a:r>
            <a:r>
              <a:rPr dirty="0"/>
              <a:t>a</a:t>
            </a:r>
            <a:r>
              <a:rPr spc="345" dirty="0"/>
              <a:t> </a:t>
            </a:r>
            <a:r>
              <a:rPr dirty="0"/>
              <a:t>compact</a:t>
            </a:r>
            <a:r>
              <a:rPr spc="345" dirty="0"/>
              <a:t> </a:t>
            </a:r>
            <a:r>
              <a:rPr dirty="0"/>
              <a:t>and</a:t>
            </a:r>
            <a:r>
              <a:rPr spc="345" dirty="0"/>
              <a:t> </a:t>
            </a:r>
            <a:r>
              <a:rPr dirty="0"/>
              <a:t>organized</a:t>
            </a:r>
            <a:r>
              <a:rPr spc="345" dirty="0"/>
              <a:t> </a:t>
            </a:r>
            <a:r>
              <a:rPr spc="-20" dirty="0"/>
              <a:t>view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key</a:t>
            </a:r>
            <a:r>
              <a:rPr spc="-20" dirty="0"/>
              <a:t> </a:t>
            </a:r>
            <a:r>
              <a:rPr spc="-10" dirty="0"/>
              <a:t>metrics.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166813" y="1003962"/>
            <a:ext cx="3307079" cy="6059805"/>
            <a:chOff x="166813" y="1003962"/>
            <a:chExt cx="3307079" cy="605980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813" y="1003962"/>
              <a:ext cx="2838449" cy="346708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66813" y="4696967"/>
              <a:ext cx="3307079" cy="2366645"/>
            </a:xfrm>
            <a:custGeom>
              <a:avLst/>
              <a:gdLst/>
              <a:ahLst/>
              <a:cxnLst/>
              <a:rect l="l" t="t" r="r" b="b"/>
              <a:pathLst>
                <a:path w="3307079" h="2366645">
                  <a:moveTo>
                    <a:pt x="2973429" y="2366616"/>
                  </a:moveTo>
                  <a:lnTo>
                    <a:pt x="333333" y="2366616"/>
                  </a:lnTo>
                  <a:lnTo>
                    <a:pt x="284111" y="2363004"/>
                  </a:lnTo>
                  <a:lnTo>
                    <a:pt x="237092" y="2352504"/>
                  </a:lnTo>
                  <a:lnTo>
                    <a:pt x="192832" y="2335633"/>
                  </a:lnTo>
                  <a:lnTo>
                    <a:pt x="151849" y="2312909"/>
                  </a:lnTo>
                  <a:lnTo>
                    <a:pt x="114656" y="2284845"/>
                  </a:lnTo>
                  <a:lnTo>
                    <a:pt x="81771" y="2251959"/>
                  </a:lnTo>
                  <a:lnTo>
                    <a:pt x="53708" y="2214765"/>
                  </a:lnTo>
                  <a:lnTo>
                    <a:pt x="30984" y="2173779"/>
                  </a:lnTo>
                  <a:lnTo>
                    <a:pt x="14114" y="2129517"/>
                  </a:lnTo>
                  <a:lnTo>
                    <a:pt x="3614" y="2082495"/>
                  </a:lnTo>
                  <a:lnTo>
                    <a:pt x="0" y="2033229"/>
                  </a:lnTo>
                  <a:lnTo>
                    <a:pt x="0" y="333359"/>
                  </a:lnTo>
                  <a:lnTo>
                    <a:pt x="3614" y="284093"/>
                  </a:lnTo>
                  <a:lnTo>
                    <a:pt x="14114" y="237073"/>
                  </a:lnTo>
                  <a:lnTo>
                    <a:pt x="30984" y="192814"/>
                  </a:lnTo>
                  <a:lnTo>
                    <a:pt x="53708" y="151832"/>
                  </a:lnTo>
                  <a:lnTo>
                    <a:pt x="81771" y="114642"/>
                  </a:lnTo>
                  <a:lnTo>
                    <a:pt x="114656" y="81760"/>
                  </a:lnTo>
                  <a:lnTo>
                    <a:pt x="151849" y="53701"/>
                  </a:lnTo>
                  <a:lnTo>
                    <a:pt x="192832" y="30979"/>
                  </a:lnTo>
                  <a:lnTo>
                    <a:pt x="237092" y="14112"/>
                  </a:lnTo>
                  <a:lnTo>
                    <a:pt x="284111" y="3613"/>
                  </a:lnTo>
                  <a:lnTo>
                    <a:pt x="333373" y="0"/>
                  </a:lnTo>
                  <a:lnTo>
                    <a:pt x="2973389" y="0"/>
                  </a:lnTo>
                  <a:lnTo>
                    <a:pt x="3022647" y="3613"/>
                  </a:lnTo>
                  <a:lnTo>
                    <a:pt x="3069663" y="14112"/>
                  </a:lnTo>
                  <a:lnTo>
                    <a:pt x="3113919" y="30979"/>
                  </a:lnTo>
                  <a:lnTo>
                    <a:pt x="3154901" y="53701"/>
                  </a:lnTo>
                  <a:lnTo>
                    <a:pt x="3192092" y="81760"/>
                  </a:lnTo>
                  <a:lnTo>
                    <a:pt x="3224977" y="114642"/>
                  </a:lnTo>
                  <a:lnTo>
                    <a:pt x="3253039" y="151832"/>
                  </a:lnTo>
                  <a:lnTo>
                    <a:pt x="3275763" y="192814"/>
                  </a:lnTo>
                  <a:lnTo>
                    <a:pt x="3292633" y="237073"/>
                  </a:lnTo>
                  <a:lnTo>
                    <a:pt x="3303133" y="284093"/>
                  </a:lnTo>
                  <a:lnTo>
                    <a:pt x="3306748" y="333359"/>
                  </a:lnTo>
                  <a:lnTo>
                    <a:pt x="3306748" y="2033229"/>
                  </a:lnTo>
                  <a:lnTo>
                    <a:pt x="3303133" y="2082495"/>
                  </a:lnTo>
                  <a:lnTo>
                    <a:pt x="3292633" y="2129517"/>
                  </a:lnTo>
                  <a:lnTo>
                    <a:pt x="3275763" y="2173779"/>
                  </a:lnTo>
                  <a:lnTo>
                    <a:pt x="3253039" y="2214765"/>
                  </a:lnTo>
                  <a:lnTo>
                    <a:pt x="3224977" y="2251959"/>
                  </a:lnTo>
                  <a:lnTo>
                    <a:pt x="3192092" y="2284845"/>
                  </a:lnTo>
                  <a:lnTo>
                    <a:pt x="3154901" y="2312909"/>
                  </a:lnTo>
                  <a:lnTo>
                    <a:pt x="3113919" y="2335633"/>
                  </a:lnTo>
                  <a:lnTo>
                    <a:pt x="3069663" y="2352504"/>
                  </a:lnTo>
                  <a:lnTo>
                    <a:pt x="3022647" y="2363004"/>
                  </a:lnTo>
                  <a:lnTo>
                    <a:pt x="2973429" y="23666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92213" y="4682876"/>
            <a:ext cx="3256279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9299"/>
              </a:lnSpc>
              <a:spcBef>
                <a:spcPts val="100"/>
              </a:spcBef>
            </a:pPr>
            <a:r>
              <a:rPr sz="1450" b="1" dirty="0">
                <a:latin typeface="Comic Sans MS"/>
                <a:cs typeface="Comic Sans MS"/>
              </a:rPr>
              <a:t>When</a:t>
            </a:r>
            <a:r>
              <a:rPr sz="1450" b="1" spc="8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to</a:t>
            </a:r>
            <a:r>
              <a:rPr sz="1450" b="1" spc="8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Use:</a:t>
            </a:r>
            <a:r>
              <a:rPr sz="1450" b="1" spc="-10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Use</a:t>
            </a:r>
            <a:r>
              <a:rPr sz="1450" spc="9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8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Multi-</a:t>
            </a:r>
            <a:r>
              <a:rPr sz="1450" dirty="0">
                <a:latin typeface="Comic Sans MS"/>
                <a:cs typeface="Comic Sans MS"/>
              </a:rPr>
              <a:t>Row</a:t>
            </a:r>
            <a:r>
              <a:rPr sz="1450" spc="90" dirty="0">
                <a:latin typeface="Comic Sans MS"/>
                <a:cs typeface="Comic Sans MS"/>
              </a:rPr>
              <a:t> </a:t>
            </a:r>
            <a:r>
              <a:rPr sz="1450" spc="-20" dirty="0">
                <a:latin typeface="Comic Sans MS"/>
                <a:cs typeface="Comic Sans MS"/>
              </a:rPr>
              <a:t>Card </a:t>
            </a:r>
            <a:r>
              <a:rPr sz="1450" dirty="0">
                <a:latin typeface="Comic Sans MS"/>
                <a:cs typeface="Comic Sans MS"/>
              </a:rPr>
              <a:t>visual</a:t>
            </a:r>
            <a:r>
              <a:rPr sz="1450" spc="180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when</a:t>
            </a:r>
            <a:r>
              <a:rPr sz="1450" spc="185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you</a:t>
            </a:r>
            <a:r>
              <a:rPr sz="1450" spc="180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want</a:t>
            </a:r>
            <a:r>
              <a:rPr sz="1450" spc="185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185" dirty="0">
                <a:latin typeface="Comic Sans MS"/>
                <a:cs typeface="Comic Sans MS"/>
              </a:rPr>
              <a:t>  </a:t>
            </a:r>
            <a:r>
              <a:rPr sz="1450" spc="-10" dirty="0">
                <a:latin typeface="Comic Sans MS"/>
                <a:cs typeface="Comic Sans MS"/>
              </a:rPr>
              <a:t>present </a:t>
            </a:r>
            <a:r>
              <a:rPr sz="1450" dirty="0">
                <a:latin typeface="Comic Sans MS"/>
                <a:cs typeface="Comic Sans MS"/>
              </a:rPr>
              <a:t>several</a:t>
            </a:r>
            <a:r>
              <a:rPr sz="1450" spc="459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key</a:t>
            </a:r>
            <a:r>
              <a:rPr sz="1450" spc="459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performance</a:t>
            </a:r>
            <a:r>
              <a:rPr sz="1450" spc="46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indicators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2213" y="5540126"/>
            <a:ext cx="3256279" cy="145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9299"/>
              </a:lnSpc>
              <a:spcBef>
                <a:spcPts val="100"/>
              </a:spcBef>
            </a:pPr>
            <a:r>
              <a:rPr sz="1450" dirty="0">
                <a:latin typeface="Comic Sans MS"/>
                <a:cs typeface="Comic Sans MS"/>
              </a:rPr>
              <a:t>(KPIs)</a:t>
            </a:r>
            <a:r>
              <a:rPr sz="1450" spc="165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in</a:t>
            </a:r>
            <a:r>
              <a:rPr sz="1450" spc="170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165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single</a:t>
            </a:r>
            <a:r>
              <a:rPr sz="1450" spc="170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visual.</a:t>
            </a:r>
            <a:r>
              <a:rPr sz="1450" spc="170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This</a:t>
            </a:r>
            <a:r>
              <a:rPr sz="1450" spc="165" dirty="0">
                <a:latin typeface="Comic Sans MS"/>
                <a:cs typeface="Comic Sans MS"/>
              </a:rPr>
              <a:t>  </a:t>
            </a:r>
            <a:r>
              <a:rPr sz="1450" spc="-35" dirty="0">
                <a:latin typeface="Comic Sans MS"/>
                <a:cs typeface="Comic Sans MS"/>
              </a:rPr>
              <a:t>is </a:t>
            </a:r>
            <a:r>
              <a:rPr sz="1450" dirty="0">
                <a:latin typeface="Comic Sans MS"/>
                <a:cs typeface="Comic Sans MS"/>
              </a:rPr>
              <a:t>especially</a:t>
            </a:r>
            <a:r>
              <a:rPr sz="1450" spc="350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useful</a:t>
            </a:r>
            <a:r>
              <a:rPr sz="1450" spc="350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for</a:t>
            </a:r>
            <a:r>
              <a:rPr sz="1450" spc="350" dirty="0">
                <a:latin typeface="Comic Sans MS"/>
                <a:cs typeface="Comic Sans MS"/>
              </a:rPr>
              <a:t>  </a:t>
            </a:r>
            <a:r>
              <a:rPr sz="1450" spc="-10" dirty="0">
                <a:latin typeface="Comic Sans MS"/>
                <a:cs typeface="Comic Sans MS"/>
              </a:rPr>
              <a:t>dashboards </a:t>
            </a:r>
            <a:r>
              <a:rPr sz="1450" dirty="0">
                <a:latin typeface="Comic Sans MS"/>
                <a:cs typeface="Comic Sans MS"/>
              </a:rPr>
              <a:t>where</a:t>
            </a:r>
            <a:r>
              <a:rPr sz="1450" spc="27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space</a:t>
            </a:r>
            <a:r>
              <a:rPr sz="1450" spc="27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is</a:t>
            </a:r>
            <a:r>
              <a:rPr sz="1450" spc="27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limited,</a:t>
            </a:r>
            <a:r>
              <a:rPr sz="1450" spc="28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but</a:t>
            </a:r>
            <a:r>
              <a:rPr sz="1450" spc="27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multiple </a:t>
            </a:r>
            <a:r>
              <a:rPr sz="1450" dirty="0">
                <a:latin typeface="Comic Sans MS"/>
                <a:cs typeface="Comic Sans MS"/>
              </a:rPr>
              <a:t>important</a:t>
            </a:r>
            <a:r>
              <a:rPr sz="1450" spc="455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metrics</a:t>
            </a:r>
            <a:r>
              <a:rPr sz="1450" spc="459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need</a:t>
            </a:r>
            <a:r>
              <a:rPr sz="1450" spc="459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455" dirty="0">
                <a:latin typeface="Comic Sans MS"/>
                <a:cs typeface="Comic Sans MS"/>
              </a:rPr>
              <a:t>  </a:t>
            </a:r>
            <a:r>
              <a:rPr sz="1450" spc="-25" dirty="0">
                <a:latin typeface="Comic Sans MS"/>
                <a:cs typeface="Comic Sans MS"/>
              </a:rPr>
              <a:t>be </a:t>
            </a:r>
            <a:r>
              <a:rPr sz="1450" dirty="0">
                <a:latin typeface="Comic Sans MS"/>
                <a:cs typeface="Comic Sans MS"/>
              </a:rPr>
              <a:t>displayed</a:t>
            </a:r>
            <a:r>
              <a:rPr sz="1450" spc="-10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together.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94206" y="3776867"/>
            <a:ext cx="3307079" cy="2080895"/>
          </a:xfrm>
          <a:custGeom>
            <a:avLst/>
            <a:gdLst/>
            <a:ahLst/>
            <a:cxnLst/>
            <a:rect l="l" t="t" r="r" b="b"/>
            <a:pathLst>
              <a:path w="3307079" h="2080895">
                <a:moveTo>
                  <a:pt x="2973455" y="2080864"/>
                </a:moveTo>
                <a:lnTo>
                  <a:pt x="333319" y="2080864"/>
                </a:lnTo>
                <a:lnTo>
                  <a:pt x="284123" y="2077254"/>
                </a:lnTo>
                <a:lnTo>
                  <a:pt x="237101" y="2066754"/>
                </a:lnTo>
                <a:lnTo>
                  <a:pt x="192839" y="2049883"/>
                </a:lnTo>
                <a:lnTo>
                  <a:pt x="151854" y="2027159"/>
                </a:lnTo>
                <a:lnTo>
                  <a:pt x="114660" y="1999095"/>
                </a:lnTo>
                <a:lnTo>
                  <a:pt x="81773" y="1966209"/>
                </a:lnTo>
                <a:lnTo>
                  <a:pt x="53710" y="1929015"/>
                </a:lnTo>
                <a:lnTo>
                  <a:pt x="30985" y="1888029"/>
                </a:lnTo>
                <a:lnTo>
                  <a:pt x="14115" y="1843768"/>
                </a:lnTo>
                <a:lnTo>
                  <a:pt x="3614" y="1796746"/>
                </a:lnTo>
                <a:lnTo>
                  <a:pt x="0" y="1747480"/>
                </a:lnTo>
                <a:lnTo>
                  <a:pt x="0" y="333358"/>
                </a:lnTo>
                <a:lnTo>
                  <a:pt x="3614" y="284100"/>
                </a:lnTo>
                <a:lnTo>
                  <a:pt x="14115" y="237084"/>
                </a:lnTo>
                <a:lnTo>
                  <a:pt x="30985" y="192828"/>
                </a:lnTo>
                <a:lnTo>
                  <a:pt x="53710" y="151846"/>
                </a:lnTo>
                <a:lnTo>
                  <a:pt x="81773" y="114655"/>
                </a:lnTo>
                <a:lnTo>
                  <a:pt x="114660" y="81770"/>
                </a:lnTo>
                <a:lnTo>
                  <a:pt x="151854" y="53708"/>
                </a:lnTo>
                <a:lnTo>
                  <a:pt x="192839" y="30984"/>
                </a:lnTo>
                <a:lnTo>
                  <a:pt x="237101" y="14114"/>
                </a:lnTo>
                <a:lnTo>
                  <a:pt x="284123" y="3614"/>
                </a:lnTo>
                <a:lnTo>
                  <a:pt x="333389" y="0"/>
                </a:lnTo>
                <a:lnTo>
                  <a:pt x="2973386" y="0"/>
                </a:lnTo>
                <a:lnTo>
                  <a:pt x="3022650" y="3614"/>
                </a:lnTo>
                <a:lnTo>
                  <a:pt x="3069671" y="14114"/>
                </a:lnTo>
                <a:lnTo>
                  <a:pt x="3113929" y="30984"/>
                </a:lnTo>
                <a:lnTo>
                  <a:pt x="3154911" y="53708"/>
                </a:lnTo>
                <a:lnTo>
                  <a:pt x="3192101" y="81770"/>
                </a:lnTo>
                <a:lnTo>
                  <a:pt x="3224984" y="114655"/>
                </a:lnTo>
                <a:lnTo>
                  <a:pt x="3253043" y="151846"/>
                </a:lnTo>
                <a:lnTo>
                  <a:pt x="3275764" y="192828"/>
                </a:lnTo>
                <a:lnTo>
                  <a:pt x="3292632" y="237084"/>
                </a:lnTo>
                <a:lnTo>
                  <a:pt x="3303130" y="284100"/>
                </a:lnTo>
                <a:lnTo>
                  <a:pt x="3306744" y="333358"/>
                </a:lnTo>
                <a:lnTo>
                  <a:pt x="3306744" y="1747480"/>
                </a:lnTo>
                <a:lnTo>
                  <a:pt x="3303130" y="1796746"/>
                </a:lnTo>
                <a:lnTo>
                  <a:pt x="3292632" y="1843768"/>
                </a:lnTo>
                <a:lnTo>
                  <a:pt x="3275764" y="1888029"/>
                </a:lnTo>
                <a:lnTo>
                  <a:pt x="3253043" y="1929015"/>
                </a:lnTo>
                <a:lnTo>
                  <a:pt x="3224984" y="1966209"/>
                </a:lnTo>
                <a:lnTo>
                  <a:pt x="3192101" y="1999095"/>
                </a:lnTo>
                <a:lnTo>
                  <a:pt x="3154911" y="2027159"/>
                </a:lnTo>
                <a:lnTo>
                  <a:pt x="3113929" y="2049883"/>
                </a:lnTo>
                <a:lnTo>
                  <a:pt x="3069671" y="2066754"/>
                </a:lnTo>
                <a:lnTo>
                  <a:pt x="3022650" y="2077254"/>
                </a:lnTo>
                <a:lnTo>
                  <a:pt x="2973455" y="20808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719606" y="3762777"/>
            <a:ext cx="3256279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9299"/>
              </a:lnSpc>
              <a:spcBef>
                <a:spcPts val="100"/>
              </a:spcBef>
            </a:pPr>
            <a:r>
              <a:rPr sz="1450" b="1" dirty="0">
                <a:latin typeface="Comic Sans MS"/>
                <a:cs typeface="Comic Sans MS"/>
              </a:rPr>
              <a:t>Purpose</a:t>
            </a:r>
            <a:r>
              <a:rPr sz="1450" dirty="0">
                <a:latin typeface="Comic Sans MS"/>
                <a:cs typeface="Comic Sans MS"/>
              </a:rPr>
              <a:t>:</a:t>
            </a:r>
            <a:r>
              <a:rPr sz="1450" spc="9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10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purpose</a:t>
            </a:r>
            <a:r>
              <a:rPr sz="1450" spc="9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of</a:t>
            </a:r>
            <a:r>
              <a:rPr sz="1450" spc="10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9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Multi-</a:t>
            </a:r>
            <a:r>
              <a:rPr sz="1450" spc="-25" dirty="0">
                <a:latin typeface="Comic Sans MS"/>
                <a:cs typeface="Comic Sans MS"/>
              </a:rPr>
              <a:t>Row </a:t>
            </a:r>
            <a:r>
              <a:rPr sz="1450" dirty="0">
                <a:latin typeface="Comic Sans MS"/>
                <a:cs typeface="Comic Sans MS"/>
              </a:rPr>
              <a:t>Card</a:t>
            </a:r>
            <a:r>
              <a:rPr sz="1450" spc="-4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visual</a:t>
            </a:r>
            <a:r>
              <a:rPr sz="1450" spc="-4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is</a:t>
            </a:r>
            <a:r>
              <a:rPr sz="1450" spc="-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-4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provide</a:t>
            </a:r>
            <a:r>
              <a:rPr sz="1450" spc="-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-4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concise</a:t>
            </a:r>
            <a:r>
              <a:rPr sz="1450" spc="-35" dirty="0">
                <a:latin typeface="Comic Sans MS"/>
                <a:cs typeface="Comic Sans MS"/>
              </a:rPr>
              <a:t> </a:t>
            </a:r>
            <a:r>
              <a:rPr sz="1450" spc="-25" dirty="0">
                <a:latin typeface="Comic Sans MS"/>
                <a:cs typeface="Comic Sans MS"/>
              </a:rPr>
              <a:t>and </a:t>
            </a:r>
            <a:r>
              <a:rPr sz="1450" dirty="0">
                <a:latin typeface="Comic Sans MS"/>
                <a:cs typeface="Comic Sans MS"/>
              </a:rPr>
              <a:t>easily</a:t>
            </a:r>
            <a:r>
              <a:rPr sz="1450" spc="28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readable</a:t>
            </a:r>
            <a:r>
              <a:rPr sz="1450" spc="28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summary</a:t>
            </a:r>
            <a:r>
              <a:rPr sz="1450" spc="28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of</a:t>
            </a:r>
            <a:r>
              <a:rPr sz="1450" spc="28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multiple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19606" y="4620027"/>
            <a:ext cx="3256279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9299"/>
              </a:lnSpc>
              <a:spcBef>
                <a:spcPts val="100"/>
              </a:spcBef>
            </a:pPr>
            <a:r>
              <a:rPr sz="1450" dirty="0">
                <a:latin typeface="Comic Sans MS"/>
                <a:cs typeface="Comic Sans MS"/>
              </a:rPr>
              <a:t>data</a:t>
            </a:r>
            <a:r>
              <a:rPr sz="1450" spc="275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points.</a:t>
            </a:r>
            <a:r>
              <a:rPr sz="1450" spc="275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It</a:t>
            </a:r>
            <a:r>
              <a:rPr sz="1450" spc="280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helps</a:t>
            </a:r>
            <a:r>
              <a:rPr sz="1450" spc="275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in</a:t>
            </a:r>
            <a:r>
              <a:rPr sz="1450" spc="275" dirty="0">
                <a:latin typeface="Comic Sans MS"/>
                <a:cs typeface="Comic Sans MS"/>
              </a:rPr>
              <a:t>  </a:t>
            </a:r>
            <a:r>
              <a:rPr sz="1450" spc="-10" dirty="0">
                <a:latin typeface="Comic Sans MS"/>
                <a:cs typeface="Comic Sans MS"/>
              </a:rPr>
              <a:t>quickly </a:t>
            </a:r>
            <a:r>
              <a:rPr sz="1450" dirty="0">
                <a:latin typeface="Comic Sans MS"/>
                <a:cs typeface="Comic Sans MS"/>
              </a:rPr>
              <a:t>comparing</a:t>
            </a:r>
            <a:r>
              <a:rPr sz="1450" spc="114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different</a:t>
            </a:r>
            <a:r>
              <a:rPr sz="1450" spc="114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metrics</a:t>
            </a:r>
            <a:r>
              <a:rPr sz="1450" spc="1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without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60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need</a:t>
            </a:r>
            <a:r>
              <a:rPr sz="1450" spc="60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for</a:t>
            </a:r>
            <a:r>
              <a:rPr sz="1450" spc="60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separate</a:t>
            </a:r>
            <a:r>
              <a:rPr sz="1450" spc="65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visuals</a:t>
            </a:r>
            <a:r>
              <a:rPr sz="1450" spc="60" dirty="0">
                <a:latin typeface="Comic Sans MS"/>
                <a:cs typeface="Comic Sans MS"/>
              </a:rPr>
              <a:t>  </a:t>
            </a:r>
            <a:r>
              <a:rPr sz="1450" spc="-25" dirty="0">
                <a:latin typeface="Comic Sans MS"/>
                <a:cs typeface="Comic Sans MS"/>
              </a:rPr>
              <a:t>for </a:t>
            </a:r>
            <a:r>
              <a:rPr sz="1450" dirty="0">
                <a:latin typeface="Comic Sans MS"/>
                <a:cs typeface="Comic Sans MS"/>
              </a:rPr>
              <a:t>each</a:t>
            </a:r>
            <a:r>
              <a:rPr sz="1450" spc="-6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measure.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BAA9584-CAE7-D82B-51CE-98F56F74D72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2973" y="95459"/>
            <a:ext cx="7526020" cy="5697855"/>
            <a:chOff x="842973" y="95459"/>
            <a:chExt cx="7526020" cy="5697855"/>
          </a:xfrm>
        </p:grpSpPr>
        <p:sp>
          <p:nvSpPr>
            <p:cNvPr id="3" name="object 3"/>
            <p:cNvSpPr/>
            <p:nvPr/>
          </p:nvSpPr>
          <p:spPr>
            <a:xfrm>
              <a:off x="2711926" y="95459"/>
              <a:ext cx="3576320" cy="1687195"/>
            </a:xfrm>
            <a:custGeom>
              <a:avLst/>
              <a:gdLst/>
              <a:ahLst/>
              <a:cxnLst/>
              <a:rect l="l" t="t" r="r" b="b"/>
              <a:pathLst>
                <a:path w="3576320" h="1687195">
                  <a:moveTo>
                    <a:pt x="207174" y="1686760"/>
                  </a:moveTo>
                  <a:lnTo>
                    <a:pt x="207173" y="1449266"/>
                  </a:lnTo>
                  <a:lnTo>
                    <a:pt x="183203" y="1437018"/>
                  </a:lnTo>
                  <a:lnTo>
                    <a:pt x="138612" y="1405113"/>
                  </a:lnTo>
                  <a:lnTo>
                    <a:pt x="99046" y="1359673"/>
                  </a:lnTo>
                  <a:lnTo>
                    <a:pt x="65173" y="1296315"/>
                  </a:lnTo>
                  <a:lnTo>
                    <a:pt x="50580" y="1256545"/>
                  </a:lnTo>
                  <a:lnTo>
                    <a:pt x="37662" y="1210651"/>
                  </a:lnTo>
                  <a:lnTo>
                    <a:pt x="26502" y="1158085"/>
                  </a:lnTo>
                  <a:lnTo>
                    <a:pt x="17184" y="1098297"/>
                  </a:lnTo>
                  <a:lnTo>
                    <a:pt x="9790" y="1030741"/>
                  </a:lnTo>
                  <a:lnTo>
                    <a:pt x="4406" y="954867"/>
                  </a:lnTo>
                  <a:lnTo>
                    <a:pt x="1114" y="870128"/>
                  </a:lnTo>
                  <a:lnTo>
                    <a:pt x="0" y="775838"/>
                  </a:lnTo>
                  <a:lnTo>
                    <a:pt x="1089" y="690661"/>
                  </a:lnTo>
                  <a:lnTo>
                    <a:pt x="4297" y="611546"/>
                  </a:lnTo>
                  <a:lnTo>
                    <a:pt x="9542" y="538298"/>
                  </a:lnTo>
                  <a:lnTo>
                    <a:pt x="16746" y="470722"/>
                  </a:lnTo>
                  <a:lnTo>
                    <a:pt x="25828" y="408621"/>
                  </a:lnTo>
                  <a:lnTo>
                    <a:pt x="36707" y="351800"/>
                  </a:lnTo>
                  <a:lnTo>
                    <a:pt x="49304" y="300064"/>
                  </a:lnTo>
                  <a:lnTo>
                    <a:pt x="63538" y="253216"/>
                  </a:lnTo>
                  <a:lnTo>
                    <a:pt x="79329" y="211061"/>
                  </a:lnTo>
                  <a:lnTo>
                    <a:pt x="96596" y="173403"/>
                  </a:lnTo>
                  <a:lnTo>
                    <a:pt x="115260" y="140046"/>
                  </a:lnTo>
                  <a:lnTo>
                    <a:pt x="156457" y="85454"/>
                  </a:lnTo>
                  <a:lnTo>
                    <a:pt x="202278" y="45719"/>
                  </a:lnTo>
                  <a:lnTo>
                    <a:pt x="252081" y="19276"/>
                  </a:lnTo>
                  <a:lnTo>
                    <a:pt x="305224" y="4558"/>
                  </a:lnTo>
                  <a:lnTo>
                    <a:pt x="361067" y="0"/>
                  </a:lnTo>
                  <a:lnTo>
                    <a:pt x="3171841" y="0"/>
                  </a:lnTo>
                  <a:lnTo>
                    <a:pt x="3238897" y="4558"/>
                  </a:lnTo>
                  <a:lnTo>
                    <a:pt x="3301129" y="19276"/>
                  </a:lnTo>
                  <a:lnTo>
                    <a:pt x="3358117" y="45722"/>
                  </a:lnTo>
                  <a:lnTo>
                    <a:pt x="3409444" y="85462"/>
                  </a:lnTo>
                  <a:lnTo>
                    <a:pt x="3454690" y="140061"/>
                  </a:lnTo>
                  <a:lnTo>
                    <a:pt x="3474903" y="173422"/>
                  </a:lnTo>
                  <a:lnTo>
                    <a:pt x="3493438" y="211086"/>
                  </a:lnTo>
                  <a:lnTo>
                    <a:pt x="3510244" y="253248"/>
                  </a:lnTo>
                  <a:lnTo>
                    <a:pt x="3525268" y="300104"/>
                  </a:lnTo>
                  <a:lnTo>
                    <a:pt x="3538458" y="351850"/>
                  </a:lnTo>
                  <a:lnTo>
                    <a:pt x="3549762" y="408682"/>
                  </a:lnTo>
                  <a:lnTo>
                    <a:pt x="3559127" y="470794"/>
                  </a:lnTo>
                  <a:lnTo>
                    <a:pt x="3566502" y="538384"/>
                  </a:lnTo>
                  <a:lnTo>
                    <a:pt x="3571833" y="611647"/>
                  </a:lnTo>
                  <a:lnTo>
                    <a:pt x="3575068" y="690779"/>
                  </a:lnTo>
                  <a:lnTo>
                    <a:pt x="3576156" y="775981"/>
                  </a:lnTo>
                  <a:lnTo>
                    <a:pt x="3574956" y="855300"/>
                  </a:lnTo>
                  <a:lnTo>
                    <a:pt x="3571389" y="929069"/>
                  </a:lnTo>
                  <a:lnTo>
                    <a:pt x="3565518" y="997321"/>
                  </a:lnTo>
                  <a:lnTo>
                    <a:pt x="3557403" y="1060229"/>
                  </a:lnTo>
                  <a:lnTo>
                    <a:pt x="3547106" y="1117969"/>
                  </a:lnTo>
                  <a:lnTo>
                    <a:pt x="3534687" y="1170716"/>
                  </a:lnTo>
                  <a:lnTo>
                    <a:pt x="3520205" y="1218645"/>
                  </a:lnTo>
                  <a:lnTo>
                    <a:pt x="3503722" y="1261930"/>
                  </a:lnTo>
                  <a:lnTo>
                    <a:pt x="3485298" y="1300748"/>
                  </a:lnTo>
                  <a:lnTo>
                    <a:pt x="3464994" y="1335272"/>
                  </a:lnTo>
                  <a:lnTo>
                    <a:pt x="3418986" y="1392140"/>
                  </a:lnTo>
                  <a:lnTo>
                    <a:pt x="3366183" y="1433934"/>
                  </a:lnTo>
                  <a:lnTo>
                    <a:pt x="3307068" y="1462054"/>
                  </a:lnTo>
                  <a:lnTo>
                    <a:pt x="3242126" y="1477900"/>
                  </a:lnTo>
                  <a:lnTo>
                    <a:pt x="3171841" y="1482871"/>
                  </a:lnTo>
                  <a:lnTo>
                    <a:pt x="452415" y="1482871"/>
                  </a:lnTo>
                  <a:lnTo>
                    <a:pt x="207174" y="16867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3" y="1411254"/>
              <a:ext cx="1943099" cy="43814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601943" y="1762273"/>
              <a:ext cx="4766945" cy="1838325"/>
            </a:xfrm>
            <a:custGeom>
              <a:avLst/>
              <a:gdLst/>
              <a:ahLst/>
              <a:cxnLst/>
              <a:rect l="l" t="t" r="r" b="b"/>
              <a:pathLst>
                <a:path w="4766945" h="1838325">
                  <a:moveTo>
                    <a:pt x="280659" y="1837718"/>
                  </a:moveTo>
                  <a:lnTo>
                    <a:pt x="280659" y="1516001"/>
                  </a:lnTo>
                  <a:lnTo>
                    <a:pt x="251936" y="1501546"/>
                  </a:lnTo>
                  <a:lnTo>
                    <a:pt x="224349" y="1484995"/>
                  </a:lnTo>
                  <a:lnTo>
                    <a:pt x="172900" y="1444564"/>
                  </a:lnTo>
                  <a:lnTo>
                    <a:pt x="126935" y="1392618"/>
                  </a:lnTo>
                  <a:lnTo>
                    <a:pt x="87076" y="1327067"/>
                  </a:lnTo>
                  <a:lnTo>
                    <a:pt x="69632" y="1288537"/>
                  </a:lnTo>
                  <a:lnTo>
                    <a:pt x="53948" y="1245821"/>
                  </a:lnTo>
                  <a:lnTo>
                    <a:pt x="40103" y="1198659"/>
                  </a:lnTo>
                  <a:lnTo>
                    <a:pt x="28173" y="1146789"/>
                  </a:lnTo>
                  <a:lnTo>
                    <a:pt x="18239" y="1089949"/>
                  </a:lnTo>
                  <a:lnTo>
                    <a:pt x="10376" y="1027880"/>
                  </a:lnTo>
                  <a:lnTo>
                    <a:pt x="4663" y="960319"/>
                  </a:lnTo>
                  <a:lnTo>
                    <a:pt x="1178" y="887005"/>
                  </a:lnTo>
                  <a:lnTo>
                    <a:pt x="0" y="807682"/>
                  </a:lnTo>
                  <a:lnTo>
                    <a:pt x="1228" y="732373"/>
                  </a:lnTo>
                  <a:lnTo>
                    <a:pt x="4857" y="661294"/>
                  </a:lnTo>
                  <a:lnTo>
                    <a:pt x="10805" y="594360"/>
                  </a:lnTo>
                  <a:lnTo>
                    <a:pt x="18988" y="531489"/>
                  </a:lnTo>
                  <a:lnTo>
                    <a:pt x="29324" y="472598"/>
                  </a:lnTo>
                  <a:lnTo>
                    <a:pt x="41731" y="417606"/>
                  </a:lnTo>
                  <a:lnTo>
                    <a:pt x="56124" y="366431"/>
                  </a:lnTo>
                  <a:lnTo>
                    <a:pt x="72423" y="318991"/>
                  </a:lnTo>
                  <a:lnTo>
                    <a:pt x="90543" y="275204"/>
                  </a:lnTo>
                  <a:lnTo>
                    <a:pt x="110402" y="234989"/>
                  </a:lnTo>
                  <a:lnTo>
                    <a:pt x="131918" y="198264"/>
                  </a:lnTo>
                  <a:lnTo>
                    <a:pt x="155007" y="164948"/>
                  </a:lnTo>
                  <a:lnTo>
                    <a:pt x="179587" y="134957"/>
                  </a:lnTo>
                  <a:lnTo>
                    <a:pt x="232888" y="84627"/>
                  </a:lnTo>
                  <a:lnTo>
                    <a:pt x="291159" y="46621"/>
                  </a:lnTo>
                  <a:lnTo>
                    <a:pt x="353739" y="20284"/>
                  </a:lnTo>
                  <a:lnTo>
                    <a:pt x="419964" y="4962"/>
                  </a:lnTo>
                  <a:lnTo>
                    <a:pt x="489172" y="0"/>
                  </a:lnTo>
                  <a:lnTo>
                    <a:pt x="4222365" y="0"/>
                  </a:lnTo>
                  <a:lnTo>
                    <a:pt x="4262721" y="1126"/>
                  </a:lnTo>
                  <a:lnTo>
                    <a:pt x="4301902" y="4552"/>
                  </a:lnTo>
                  <a:lnTo>
                    <a:pt x="4339858" y="10351"/>
                  </a:lnTo>
                  <a:lnTo>
                    <a:pt x="4411900" y="29355"/>
                  </a:lnTo>
                  <a:lnTo>
                    <a:pt x="4478466" y="58710"/>
                  </a:lnTo>
                  <a:lnTo>
                    <a:pt x="4539169" y="98995"/>
                  </a:lnTo>
                  <a:lnTo>
                    <a:pt x="4593627" y="150783"/>
                  </a:lnTo>
                  <a:lnTo>
                    <a:pt x="4618394" y="181171"/>
                  </a:lnTo>
                  <a:lnTo>
                    <a:pt x="4641455" y="214650"/>
                  </a:lnTo>
                  <a:lnTo>
                    <a:pt x="4662763" y="251294"/>
                  </a:lnTo>
                  <a:lnTo>
                    <a:pt x="4682269" y="291173"/>
                  </a:lnTo>
                  <a:lnTo>
                    <a:pt x="4699926" y="334360"/>
                  </a:lnTo>
                  <a:lnTo>
                    <a:pt x="4715686" y="380926"/>
                  </a:lnTo>
                  <a:lnTo>
                    <a:pt x="4729499" y="430944"/>
                  </a:lnTo>
                  <a:lnTo>
                    <a:pt x="4741320" y="484485"/>
                  </a:lnTo>
                  <a:lnTo>
                    <a:pt x="4751099" y="541622"/>
                  </a:lnTo>
                  <a:lnTo>
                    <a:pt x="4758788" y="602426"/>
                  </a:lnTo>
                  <a:lnTo>
                    <a:pt x="4764340" y="666969"/>
                  </a:lnTo>
                  <a:lnTo>
                    <a:pt x="4766603" y="712915"/>
                  </a:lnTo>
                  <a:lnTo>
                    <a:pt x="4766603" y="893948"/>
                  </a:lnTo>
                  <a:lnTo>
                    <a:pt x="4763943" y="941110"/>
                  </a:lnTo>
                  <a:lnTo>
                    <a:pt x="4757905" y="1002475"/>
                  </a:lnTo>
                  <a:lnTo>
                    <a:pt x="4749547" y="1060308"/>
                  </a:lnTo>
                  <a:lnTo>
                    <a:pt x="4738922" y="1114663"/>
                  </a:lnTo>
                  <a:lnTo>
                    <a:pt x="4726086" y="1165597"/>
                  </a:lnTo>
                  <a:lnTo>
                    <a:pt x="4711093" y="1213164"/>
                  </a:lnTo>
                  <a:lnTo>
                    <a:pt x="4693997" y="1257420"/>
                  </a:lnTo>
                  <a:lnTo>
                    <a:pt x="4674854" y="1298420"/>
                  </a:lnTo>
                  <a:lnTo>
                    <a:pt x="4653717" y="1336219"/>
                  </a:lnTo>
                  <a:lnTo>
                    <a:pt x="4630642" y="1370873"/>
                  </a:lnTo>
                  <a:lnTo>
                    <a:pt x="4605682" y="1402437"/>
                  </a:lnTo>
                  <a:lnTo>
                    <a:pt x="4578892" y="1430966"/>
                  </a:lnTo>
                  <a:lnTo>
                    <a:pt x="4550327" y="1456515"/>
                  </a:lnTo>
                  <a:lnTo>
                    <a:pt x="4488091" y="1498897"/>
                  </a:lnTo>
                  <a:lnTo>
                    <a:pt x="4419408" y="1530024"/>
                  </a:lnTo>
                  <a:lnTo>
                    <a:pt x="4382786" y="1541506"/>
                  </a:lnTo>
                  <a:lnTo>
                    <a:pt x="4344715" y="1550340"/>
                  </a:lnTo>
                  <a:lnTo>
                    <a:pt x="4305252" y="1556581"/>
                  </a:lnTo>
                  <a:lnTo>
                    <a:pt x="4264450" y="1560286"/>
                  </a:lnTo>
                  <a:lnTo>
                    <a:pt x="4222363" y="1561508"/>
                  </a:lnTo>
                  <a:lnTo>
                    <a:pt x="612891" y="1561508"/>
                  </a:lnTo>
                  <a:lnTo>
                    <a:pt x="280659" y="18377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98641" y="310597"/>
            <a:ext cx="5507990" cy="287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09470" algn="ctr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Thank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joining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me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today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about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Part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-</a:t>
            </a:r>
            <a:r>
              <a:rPr sz="1850" dirty="0">
                <a:latin typeface="Comic Sans MS"/>
                <a:cs typeface="Comic Sans MS"/>
              </a:rPr>
              <a:t>59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of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BI!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995"/>
              </a:spcBef>
            </a:pPr>
            <a:endParaRPr sz="1850">
              <a:latin typeface="Comic Sans MS"/>
              <a:cs typeface="Comic Sans MS"/>
            </a:endParaRPr>
          </a:p>
          <a:p>
            <a:pPr marL="949960" marR="5080" algn="ctr">
              <a:lnSpc>
                <a:spcPct val="114900"/>
              </a:lnSpc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Effective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is </a:t>
            </a:r>
            <a:r>
              <a:rPr sz="1850" dirty="0">
                <a:latin typeface="Comic Sans MS"/>
                <a:cs typeface="Comic Sans MS"/>
              </a:rPr>
              <a:t>crucial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turning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into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meaningful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compelling</a:t>
            </a:r>
            <a:r>
              <a:rPr sz="1850" spc="-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narratives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with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7735" y="3903847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32" y="1286437"/>
                </a:moveTo>
                <a:lnTo>
                  <a:pt x="269930" y="977036"/>
                </a:lnTo>
                <a:lnTo>
                  <a:pt x="231106" y="956887"/>
                </a:lnTo>
                <a:lnTo>
                  <a:pt x="194542" y="933245"/>
                </a:lnTo>
                <a:lnTo>
                  <a:pt x="160451" y="906156"/>
                </a:lnTo>
                <a:lnTo>
                  <a:pt x="129045" y="875667"/>
                </a:lnTo>
                <a:lnTo>
                  <a:pt x="100537" y="841825"/>
                </a:lnTo>
                <a:lnTo>
                  <a:pt x="75140" y="804675"/>
                </a:lnTo>
                <a:lnTo>
                  <a:pt x="53067" y="764265"/>
                </a:lnTo>
                <a:lnTo>
                  <a:pt x="34530" y="720640"/>
                </a:lnTo>
                <a:lnTo>
                  <a:pt x="19742" y="673848"/>
                </a:lnTo>
                <a:lnTo>
                  <a:pt x="8916" y="623934"/>
                </a:lnTo>
                <a:lnTo>
                  <a:pt x="2264" y="570946"/>
                </a:lnTo>
                <a:lnTo>
                  <a:pt x="0" y="514930"/>
                </a:lnTo>
                <a:lnTo>
                  <a:pt x="2153" y="461465"/>
                </a:lnTo>
                <a:lnTo>
                  <a:pt x="8481" y="410273"/>
                </a:lnTo>
                <a:lnTo>
                  <a:pt x="18787" y="361478"/>
                </a:lnTo>
                <a:lnTo>
                  <a:pt x="32874" y="315204"/>
                </a:lnTo>
                <a:lnTo>
                  <a:pt x="50545" y="271577"/>
                </a:lnTo>
                <a:lnTo>
                  <a:pt x="71603" y="230722"/>
                </a:lnTo>
                <a:lnTo>
                  <a:pt x="95851" y="192763"/>
                </a:lnTo>
                <a:lnTo>
                  <a:pt x="123092" y="157826"/>
                </a:lnTo>
                <a:lnTo>
                  <a:pt x="153128" y="126035"/>
                </a:lnTo>
                <a:lnTo>
                  <a:pt x="185764" y="97517"/>
                </a:lnTo>
                <a:lnTo>
                  <a:pt x="220801" y="72395"/>
                </a:lnTo>
                <a:lnTo>
                  <a:pt x="258043" y="50795"/>
                </a:lnTo>
                <a:lnTo>
                  <a:pt x="297292" y="32842"/>
                </a:lnTo>
                <a:lnTo>
                  <a:pt x="338353" y="18661"/>
                </a:lnTo>
                <a:lnTo>
                  <a:pt x="381027" y="8377"/>
                </a:lnTo>
                <a:lnTo>
                  <a:pt x="425117" y="2115"/>
                </a:lnTo>
                <a:lnTo>
                  <a:pt x="470426" y="0"/>
                </a:lnTo>
                <a:lnTo>
                  <a:pt x="3811648" y="0"/>
                </a:lnTo>
                <a:lnTo>
                  <a:pt x="3862471" y="1887"/>
                </a:lnTo>
                <a:lnTo>
                  <a:pt x="3911332" y="7480"/>
                </a:lnTo>
                <a:lnTo>
                  <a:pt x="3958113" y="16673"/>
                </a:lnTo>
                <a:lnTo>
                  <a:pt x="4002701" y="29360"/>
                </a:lnTo>
                <a:lnTo>
                  <a:pt x="4044982" y="45436"/>
                </a:lnTo>
                <a:lnTo>
                  <a:pt x="4084842" y="64797"/>
                </a:lnTo>
                <a:lnTo>
                  <a:pt x="4122168" y="87335"/>
                </a:lnTo>
                <a:lnTo>
                  <a:pt x="4156845" y="112947"/>
                </a:lnTo>
                <a:lnTo>
                  <a:pt x="4188759" y="141526"/>
                </a:lnTo>
                <a:lnTo>
                  <a:pt x="4217797" y="172967"/>
                </a:lnTo>
                <a:lnTo>
                  <a:pt x="4243845" y="207166"/>
                </a:lnTo>
                <a:lnTo>
                  <a:pt x="4266789" y="244016"/>
                </a:lnTo>
                <a:lnTo>
                  <a:pt x="4286514" y="283412"/>
                </a:lnTo>
                <a:lnTo>
                  <a:pt x="4302908" y="325249"/>
                </a:lnTo>
                <a:lnTo>
                  <a:pt x="4315855" y="369421"/>
                </a:lnTo>
                <a:lnTo>
                  <a:pt x="4325243" y="415824"/>
                </a:lnTo>
                <a:lnTo>
                  <a:pt x="4330957" y="464351"/>
                </a:lnTo>
                <a:lnTo>
                  <a:pt x="4331676" y="483195"/>
                </a:lnTo>
                <a:lnTo>
                  <a:pt x="4331676" y="545643"/>
                </a:lnTo>
                <a:lnTo>
                  <a:pt x="4325235" y="611304"/>
                </a:lnTo>
                <a:lnTo>
                  <a:pt x="4315845" y="656597"/>
                </a:lnTo>
                <a:lnTo>
                  <a:pt x="4302895" y="699799"/>
                </a:lnTo>
                <a:lnTo>
                  <a:pt x="4286501" y="740793"/>
                </a:lnTo>
                <a:lnTo>
                  <a:pt x="4266775" y="779467"/>
                </a:lnTo>
                <a:lnTo>
                  <a:pt x="4243832" y="815704"/>
                </a:lnTo>
                <a:lnTo>
                  <a:pt x="4217785" y="849392"/>
                </a:lnTo>
                <a:lnTo>
                  <a:pt x="4188748" y="880414"/>
                </a:lnTo>
                <a:lnTo>
                  <a:pt x="4156835" y="908657"/>
                </a:lnTo>
                <a:lnTo>
                  <a:pt x="4122159" y="934007"/>
                </a:lnTo>
                <a:lnTo>
                  <a:pt x="4084836" y="956348"/>
                </a:lnTo>
                <a:lnTo>
                  <a:pt x="4044977" y="975566"/>
                </a:lnTo>
                <a:lnTo>
                  <a:pt x="4002697" y="991547"/>
                </a:lnTo>
                <a:lnTo>
                  <a:pt x="3958111" y="1004175"/>
                </a:lnTo>
                <a:lnTo>
                  <a:pt x="3911331" y="1013338"/>
                </a:lnTo>
                <a:lnTo>
                  <a:pt x="3862471" y="1018919"/>
                </a:lnTo>
                <a:lnTo>
                  <a:pt x="3811646" y="1020805"/>
                </a:lnTo>
                <a:lnTo>
                  <a:pt x="589452" y="1020805"/>
                </a:lnTo>
                <a:lnTo>
                  <a:pt x="269932" y="12864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24607" y="4052310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Stay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tuned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more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tips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our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next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47376" y="6468861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9" y="732037"/>
                </a:moveTo>
                <a:lnTo>
                  <a:pt x="0" y="732037"/>
                </a:lnTo>
                <a:lnTo>
                  <a:pt x="3583" y="721757"/>
                </a:lnTo>
                <a:lnTo>
                  <a:pt x="20160" y="680122"/>
                </a:lnTo>
                <a:lnTo>
                  <a:pt x="38484" y="639321"/>
                </a:lnTo>
                <a:lnTo>
                  <a:pt x="58511" y="599394"/>
                </a:lnTo>
                <a:lnTo>
                  <a:pt x="80198" y="560382"/>
                </a:lnTo>
                <a:lnTo>
                  <a:pt x="103502" y="522326"/>
                </a:lnTo>
                <a:lnTo>
                  <a:pt x="128380" y="485266"/>
                </a:lnTo>
                <a:lnTo>
                  <a:pt x="154789" y="449243"/>
                </a:lnTo>
                <a:lnTo>
                  <a:pt x="182687" y="414296"/>
                </a:lnTo>
                <a:lnTo>
                  <a:pt x="212029" y="380467"/>
                </a:lnTo>
                <a:lnTo>
                  <a:pt x="242773" y="347797"/>
                </a:lnTo>
                <a:lnTo>
                  <a:pt x="274876" y="316325"/>
                </a:lnTo>
                <a:lnTo>
                  <a:pt x="308294" y="286092"/>
                </a:lnTo>
                <a:lnTo>
                  <a:pt x="342986" y="257139"/>
                </a:lnTo>
                <a:lnTo>
                  <a:pt x="378907" y="229506"/>
                </a:lnTo>
                <a:lnTo>
                  <a:pt x="416016" y="203234"/>
                </a:lnTo>
                <a:lnTo>
                  <a:pt x="454268" y="178363"/>
                </a:lnTo>
                <a:lnTo>
                  <a:pt x="493620" y="154934"/>
                </a:lnTo>
                <a:lnTo>
                  <a:pt x="534031" y="132987"/>
                </a:lnTo>
                <a:lnTo>
                  <a:pt x="575456" y="112563"/>
                </a:lnTo>
                <a:lnTo>
                  <a:pt x="617853" y="93703"/>
                </a:lnTo>
                <a:lnTo>
                  <a:pt x="661178" y="76446"/>
                </a:lnTo>
                <a:lnTo>
                  <a:pt x="705389" y="60834"/>
                </a:lnTo>
                <a:lnTo>
                  <a:pt x="750443" y="46907"/>
                </a:lnTo>
                <a:lnTo>
                  <a:pt x="796296" y="34705"/>
                </a:lnTo>
                <a:lnTo>
                  <a:pt x="842906" y="24269"/>
                </a:lnTo>
                <a:lnTo>
                  <a:pt x="890229" y="15640"/>
                </a:lnTo>
                <a:lnTo>
                  <a:pt x="938222" y="8858"/>
                </a:lnTo>
                <a:lnTo>
                  <a:pt x="986844" y="3964"/>
                </a:lnTo>
                <a:lnTo>
                  <a:pt x="1036049" y="997"/>
                </a:lnTo>
                <a:lnTo>
                  <a:pt x="1085803" y="0"/>
                </a:lnTo>
                <a:lnTo>
                  <a:pt x="1135543" y="997"/>
                </a:lnTo>
                <a:lnTo>
                  <a:pt x="1184749" y="3964"/>
                </a:lnTo>
                <a:lnTo>
                  <a:pt x="1233370" y="8858"/>
                </a:lnTo>
                <a:lnTo>
                  <a:pt x="1281364" y="15640"/>
                </a:lnTo>
                <a:lnTo>
                  <a:pt x="1328688" y="24269"/>
                </a:lnTo>
                <a:lnTo>
                  <a:pt x="1375298" y="34705"/>
                </a:lnTo>
                <a:lnTo>
                  <a:pt x="1421152" y="46907"/>
                </a:lnTo>
                <a:lnTo>
                  <a:pt x="1466206" y="60834"/>
                </a:lnTo>
                <a:lnTo>
                  <a:pt x="1510418" y="76446"/>
                </a:lnTo>
                <a:lnTo>
                  <a:pt x="1553744" y="93703"/>
                </a:lnTo>
                <a:lnTo>
                  <a:pt x="1596142" y="112563"/>
                </a:lnTo>
                <a:lnTo>
                  <a:pt x="1637568" y="132987"/>
                </a:lnTo>
                <a:lnTo>
                  <a:pt x="1677980" y="154934"/>
                </a:lnTo>
                <a:lnTo>
                  <a:pt x="1717334" y="178363"/>
                </a:lnTo>
                <a:lnTo>
                  <a:pt x="1755587" y="203234"/>
                </a:lnTo>
                <a:lnTo>
                  <a:pt x="1792696" y="229506"/>
                </a:lnTo>
                <a:lnTo>
                  <a:pt x="1828619" y="257139"/>
                </a:lnTo>
                <a:lnTo>
                  <a:pt x="1863312" y="286092"/>
                </a:lnTo>
                <a:lnTo>
                  <a:pt x="1896732" y="316325"/>
                </a:lnTo>
                <a:lnTo>
                  <a:pt x="1928836" y="347797"/>
                </a:lnTo>
                <a:lnTo>
                  <a:pt x="1959581" y="380467"/>
                </a:lnTo>
                <a:lnTo>
                  <a:pt x="1988924" y="414296"/>
                </a:lnTo>
                <a:lnTo>
                  <a:pt x="2016822" y="449243"/>
                </a:lnTo>
                <a:lnTo>
                  <a:pt x="2043233" y="485266"/>
                </a:lnTo>
                <a:lnTo>
                  <a:pt x="2068112" y="522326"/>
                </a:lnTo>
                <a:lnTo>
                  <a:pt x="2091417" y="560382"/>
                </a:lnTo>
                <a:lnTo>
                  <a:pt x="2113105" y="599394"/>
                </a:lnTo>
                <a:lnTo>
                  <a:pt x="2133133" y="639321"/>
                </a:lnTo>
                <a:lnTo>
                  <a:pt x="2151458" y="680122"/>
                </a:lnTo>
                <a:lnTo>
                  <a:pt x="2168036" y="721757"/>
                </a:lnTo>
                <a:lnTo>
                  <a:pt x="2171619" y="732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1" name="object 11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01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86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86" y="856513"/>
                  </a:lnTo>
                  <a:lnTo>
                    <a:pt x="492340" y="898944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01" y="1204048"/>
                  </a:lnTo>
                  <a:lnTo>
                    <a:pt x="944638" y="1206271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44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23"/>
                  </a:lnTo>
                  <a:lnTo>
                    <a:pt x="1661312" y="6516649"/>
                  </a:lnTo>
                  <a:lnTo>
                    <a:pt x="1656156" y="6469659"/>
                  </a:lnTo>
                  <a:lnTo>
                    <a:pt x="1649006" y="6423304"/>
                  </a:lnTo>
                  <a:lnTo>
                    <a:pt x="1639912" y="6377622"/>
                  </a:lnTo>
                  <a:lnTo>
                    <a:pt x="1628927" y="6332639"/>
                  </a:lnTo>
                  <a:lnTo>
                    <a:pt x="1616087" y="6288430"/>
                  </a:lnTo>
                  <a:lnTo>
                    <a:pt x="1601419" y="6245009"/>
                  </a:lnTo>
                  <a:lnTo>
                    <a:pt x="1584998" y="6202451"/>
                  </a:lnTo>
                  <a:lnTo>
                    <a:pt x="1566849" y="6160770"/>
                  </a:lnTo>
                  <a:lnTo>
                    <a:pt x="1547025" y="6120028"/>
                  </a:lnTo>
                  <a:lnTo>
                    <a:pt x="1525549" y="6080264"/>
                  </a:lnTo>
                  <a:lnTo>
                    <a:pt x="1502498" y="6041517"/>
                  </a:lnTo>
                  <a:lnTo>
                    <a:pt x="1477886" y="6003836"/>
                  </a:lnTo>
                  <a:lnTo>
                    <a:pt x="1451775" y="5967273"/>
                  </a:lnTo>
                  <a:lnTo>
                    <a:pt x="1424203" y="5931852"/>
                  </a:lnTo>
                  <a:lnTo>
                    <a:pt x="1395209" y="5897638"/>
                  </a:lnTo>
                  <a:lnTo>
                    <a:pt x="1364856" y="5864657"/>
                  </a:lnTo>
                  <a:lnTo>
                    <a:pt x="1333157" y="5832970"/>
                  </a:lnTo>
                  <a:lnTo>
                    <a:pt x="1300187" y="5802604"/>
                  </a:lnTo>
                  <a:lnTo>
                    <a:pt x="1265961" y="5773623"/>
                  </a:lnTo>
                  <a:lnTo>
                    <a:pt x="1230553" y="5746051"/>
                  </a:lnTo>
                  <a:lnTo>
                    <a:pt x="1193977" y="5719927"/>
                  </a:lnTo>
                  <a:lnTo>
                    <a:pt x="1156309" y="5695327"/>
                  </a:lnTo>
                  <a:lnTo>
                    <a:pt x="1117561" y="5672264"/>
                  </a:lnTo>
                  <a:lnTo>
                    <a:pt x="1077798" y="5650801"/>
                  </a:lnTo>
                  <a:lnTo>
                    <a:pt x="1037056" y="5630977"/>
                  </a:lnTo>
                  <a:lnTo>
                    <a:pt x="995375" y="5612816"/>
                  </a:lnTo>
                  <a:lnTo>
                    <a:pt x="952804" y="5596394"/>
                  </a:lnTo>
                  <a:lnTo>
                    <a:pt x="909396" y="5581739"/>
                  </a:lnTo>
                  <a:lnTo>
                    <a:pt x="865174" y="5568886"/>
                  </a:lnTo>
                  <a:lnTo>
                    <a:pt x="820204" y="5557901"/>
                  </a:lnTo>
                  <a:lnTo>
                    <a:pt x="774509" y="5548808"/>
                  </a:lnTo>
                  <a:lnTo>
                    <a:pt x="728154" y="5541670"/>
                  </a:lnTo>
                  <a:lnTo>
                    <a:pt x="681164" y="5536501"/>
                  </a:lnTo>
                  <a:lnTo>
                    <a:pt x="633603" y="5533377"/>
                  </a:lnTo>
                  <a:lnTo>
                    <a:pt x="585482" y="5532323"/>
                  </a:lnTo>
                  <a:lnTo>
                    <a:pt x="537387" y="5533377"/>
                  </a:lnTo>
                  <a:lnTo>
                    <a:pt x="489813" y="5536501"/>
                  </a:lnTo>
                  <a:lnTo>
                    <a:pt x="442836" y="5541670"/>
                  </a:lnTo>
                  <a:lnTo>
                    <a:pt x="396468" y="5548808"/>
                  </a:lnTo>
                  <a:lnTo>
                    <a:pt x="350786" y="5557901"/>
                  </a:lnTo>
                  <a:lnTo>
                    <a:pt x="305816" y="5568886"/>
                  </a:lnTo>
                  <a:lnTo>
                    <a:pt x="261594" y="5581739"/>
                  </a:lnTo>
                  <a:lnTo>
                    <a:pt x="218186" y="5596394"/>
                  </a:lnTo>
                  <a:lnTo>
                    <a:pt x="175615" y="5612816"/>
                  </a:lnTo>
                  <a:lnTo>
                    <a:pt x="133934" y="5630977"/>
                  </a:lnTo>
                  <a:lnTo>
                    <a:pt x="93192" y="5650801"/>
                  </a:lnTo>
                  <a:lnTo>
                    <a:pt x="53428" y="5672264"/>
                  </a:lnTo>
                  <a:lnTo>
                    <a:pt x="14681" y="5695327"/>
                  </a:lnTo>
                  <a:lnTo>
                    <a:pt x="0" y="5704916"/>
                  </a:lnTo>
                  <a:lnTo>
                    <a:pt x="0" y="7200887"/>
                  </a:lnTo>
                  <a:lnTo>
                    <a:pt x="1490891" y="7200887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40"/>
                  </a:lnTo>
                  <a:lnTo>
                    <a:pt x="1616087" y="6936219"/>
                  </a:lnTo>
                  <a:lnTo>
                    <a:pt x="1628927" y="6892010"/>
                  </a:lnTo>
                  <a:lnTo>
                    <a:pt x="1639912" y="6847027"/>
                  </a:lnTo>
                  <a:lnTo>
                    <a:pt x="1649006" y="6801345"/>
                  </a:lnTo>
                  <a:lnTo>
                    <a:pt x="1656156" y="6754990"/>
                  </a:lnTo>
                  <a:lnTo>
                    <a:pt x="1661312" y="6708000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14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61"/>
                  </a:lnTo>
                  <a:lnTo>
                    <a:pt x="3068866" y="6123267"/>
                  </a:lnTo>
                  <a:lnTo>
                    <a:pt x="3024555" y="6104572"/>
                  </a:lnTo>
                  <a:lnTo>
                    <a:pt x="2975267" y="6097943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61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14"/>
                  </a:lnTo>
                  <a:lnTo>
                    <a:pt x="2796438" y="6332715"/>
                  </a:lnTo>
                  <a:lnTo>
                    <a:pt x="2815132" y="6377013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191" y="6468846"/>
                  </a:lnTo>
                  <a:lnTo>
                    <a:pt x="2975330" y="6468846"/>
                  </a:lnTo>
                  <a:lnTo>
                    <a:pt x="3024555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13"/>
                  </a:lnTo>
                  <a:lnTo>
                    <a:pt x="3154083" y="6332715"/>
                  </a:lnTo>
                  <a:lnTo>
                    <a:pt x="3160712" y="6283414"/>
                  </a:lnTo>
                  <a:close/>
                </a:path>
                <a:path w="9001125" h="7200900">
                  <a:moveTo>
                    <a:pt x="9001100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09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09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09" y="358305"/>
                  </a:lnTo>
                  <a:lnTo>
                    <a:pt x="7844358" y="402907"/>
                  </a:lnTo>
                  <a:lnTo>
                    <a:pt x="7857312" y="446405"/>
                  </a:lnTo>
                  <a:lnTo>
                    <a:pt x="7872895" y="488708"/>
                  </a:lnTo>
                  <a:lnTo>
                    <a:pt x="7891005" y="529729"/>
                  </a:lnTo>
                  <a:lnTo>
                    <a:pt x="7911541" y="569353"/>
                  </a:lnTo>
                  <a:lnTo>
                    <a:pt x="7934414" y="607491"/>
                  </a:lnTo>
                  <a:lnTo>
                    <a:pt x="7959534" y="644055"/>
                  </a:lnTo>
                  <a:lnTo>
                    <a:pt x="7986789" y="678954"/>
                  </a:lnTo>
                  <a:lnTo>
                    <a:pt x="8016100" y="712076"/>
                  </a:lnTo>
                  <a:lnTo>
                    <a:pt x="8047368" y="743343"/>
                  </a:lnTo>
                  <a:lnTo>
                    <a:pt x="8080489" y="772655"/>
                  </a:lnTo>
                  <a:lnTo>
                    <a:pt x="8115389" y="799909"/>
                  </a:lnTo>
                  <a:lnTo>
                    <a:pt x="8151952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36" y="915085"/>
                  </a:lnTo>
                  <a:lnTo>
                    <a:pt x="8401139" y="925334"/>
                  </a:lnTo>
                  <a:lnTo>
                    <a:pt x="8446745" y="932776"/>
                  </a:lnTo>
                  <a:lnTo>
                    <a:pt x="8493265" y="937298"/>
                  </a:lnTo>
                  <a:lnTo>
                    <a:pt x="8540674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82" y="925334"/>
                  </a:lnTo>
                  <a:lnTo>
                    <a:pt x="8724684" y="915085"/>
                  </a:lnTo>
                  <a:lnTo>
                    <a:pt x="8768182" y="902131"/>
                  </a:lnTo>
                  <a:lnTo>
                    <a:pt x="8810485" y="886548"/>
                  </a:lnTo>
                  <a:lnTo>
                    <a:pt x="8851494" y="868438"/>
                  </a:lnTo>
                  <a:lnTo>
                    <a:pt x="8891118" y="847902"/>
                  </a:lnTo>
                  <a:lnTo>
                    <a:pt x="8929268" y="825030"/>
                  </a:lnTo>
                  <a:lnTo>
                    <a:pt x="8965832" y="799909"/>
                  </a:lnTo>
                  <a:lnTo>
                    <a:pt x="9000731" y="772655"/>
                  </a:lnTo>
                  <a:lnTo>
                    <a:pt x="9001100" y="772325"/>
                  </a:lnTo>
                  <a:lnTo>
                    <a:pt x="9001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13" y="6468861"/>
              <a:ext cx="657224" cy="65720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50265" y="5345917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6057" y="588775"/>
                  </a:moveTo>
                  <a:lnTo>
                    <a:pt x="294326" y="588775"/>
                  </a:lnTo>
                  <a:lnTo>
                    <a:pt x="248071" y="585113"/>
                  </a:lnTo>
                  <a:lnTo>
                    <a:pt x="203298" y="574327"/>
                  </a:lnTo>
                  <a:lnTo>
                    <a:pt x="160876" y="556752"/>
                  </a:lnTo>
                  <a:lnTo>
                    <a:pt x="121590" y="532718"/>
                  </a:lnTo>
                  <a:lnTo>
                    <a:pt x="86227" y="502554"/>
                  </a:lnTo>
                  <a:lnTo>
                    <a:pt x="56063" y="467203"/>
                  </a:lnTo>
                  <a:lnTo>
                    <a:pt x="32029" y="427919"/>
                  </a:lnTo>
                  <a:lnTo>
                    <a:pt x="14454" y="385491"/>
                  </a:lnTo>
                  <a:lnTo>
                    <a:pt x="3668" y="340713"/>
                  </a:lnTo>
                  <a:lnTo>
                    <a:pt x="0" y="294376"/>
                  </a:lnTo>
                  <a:lnTo>
                    <a:pt x="3668" y="248052"/>
                  </a:lnTo>
                  <a:lnTo>
                    <a:pt x="14454" y="203283"/>
                  </a:lnTo>
                  <a:lnTo>
                    <a:pt x="32029" y="160860"/>
                  </a:lnTo>
                  <a:lnTo>
                    <a:pt x="56063" y="121578"/>
                  </a:lnTo>
                  <a:lnTo>
                    <a:pt x="86227" y="86227"/>
                  </a:lnTo>
                  <a:lnTo>
                    <a:pt x="121590" y="56063"/>
                  </a:lnTo>
                  <a:lnTo>
                    <a:pt x="160876" y="32029"/>
                  </a:lnTo>
                  <a:lnTo>
                    <a:pt x="203298" y="14454"/>
                  </a:lnTo>
                  <a:lnTo>
                    <a:pt x="248071" y="3668"/>
                  </a:lnTo>
                  <a:lnTo>
                    <a:pt x="294404" y="0"/>
                  </a:lnTo>
                  <a:lnTo>
                    <a:pt x="4275979" y="0"/>
                  </a:lnTo>
                  <a:lnTo>
                    <a:pt x="4322300" y="3668"/>
                  </a:lnTo>
                  <a:lnTo>
                    <a:pt x="4367070" y="14454"/>
                  </a:lnTo>
                  <a:lnTo>
                    <a:pt x="4409492" y="32029"/>
                  </a:lnTo>
                  <a:lnTo>
                    <a:pt x="4448775" y="56063"/>
                  </a:lnTo>
                  <a:lnTo>
                    <a:pt x="4484125" y="86227"/>
                  </a:lnTo>
                  <a:lnTo>
                    <a:pt x="4514301" y="121578"/>
                  </a:lnTo>
                  <a:lnTo>
                    <a:pt x="4538337" y="160860"/>
                  </a:lnTo>
                  <a:lnTo>
                    <a:pt x="4555907" y="203283"/>
                  </a:lnTo>
                  <a:lnTo>
                    <a:pt x="4566687" y="248052"/>
                  </a:lnTo>
                  <a:lnTo>
                    <a:pt x="4569911" y="288782"/>
                  </a:lnTo>
                  <a:lnTo>
                    <a:pt x="4569911" y="299970"/>
                  </a:lnTo>
                  <a:lnTo>
                    <a:pt x="4566687" y="340713"/>
                  </a:lnTo>
                  <a:lnTo>
                    <a:pt x="4555907" y="385491"/>
                  </a:lnTo>
                  <a:lnTo>
                    <a:pt x="4538337" y="427919"/>
                  </a:lnTo>
                  <a:lnTo>
                    <a:pt x="4514301" y="467203"/>
                  </a:lnTo>
                  <a:lnTo>
                    <a:pt x="4484125" y="502554"/>
                  </a:lnTo>
                  <a:lnTo>
                    <a:pt x="4448775" y="532718"/>
                  </a:lnTo>
                  <a:lnTo>
                    <a:pt x="4409492" y="556752"/>
                  </a:lnTo>
                  <a:lnTo>
                    <a:pt x="4367070" y="574327"/>
                  </a:lnTo>
                  <a:lnTo>
                    <a:pt x="4322300" y="585113"/>
                  </a:lnTo>
                  <a:lnTo>
                    <a:pt x="4276057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16473" y="5479902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 dirty="0"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92475" y="5440652"/>
            <a:ext cx="400050" cy="400050"/>
            <a:chOff x="4292475" y="5440652"/>
            <a:chExt cx="400050" cy="400050"/>
          </a:xfrm>
        </p:grpSpPr>
        <p:sp>
          <p:nvSpPr>
            <p:cNvPr id="17" name="object 17"/>
            <p:cNvSpPr/>
            <p:nvPr/>
          </p:nvSpPr>
          <p:spPr>
            <a:xfrm>
              <a:off x="4292475" y="5440652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6"/>
                  </a:moveTo>
                  <a:lnTo>
                    <a:pt x="60787" y="400036"/>
                  </a:lnTo>
                  <a:lnTo>
                    <a:pt x="37125" y="395259"/>
                  </a:lnTo>
                  <a:lnTo>
                    <a:pt x="17803" y="382231"/>
                  </a:lnTo>
                  <a:lnTo>
                    <a:pt x="4776" y="362909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7" y="0"/>
                  </a:lnTo>
                  <a:lnTo>
                    <a:pt x="339245" y="0"/>
                  </a:lnTo>
                  <a:lnTo>
                    <a:pt x="362908" y="4776"/>
                  </a:lnTo>
                  <a:lnTo>
                    <a:pt x="382231" y="17804"/>
                  </a:lnTo>
                  <a:lnTo>
                    <a:pt x="395259" y="37126"/>
                  </a:lnTo>
                  <a:lnTo>
                    <a:pt x="400036" y="60788"/>
                  </a:lnTo>
                  <a:lnTo>
                    <a:pt x="400035" y="339247"/>
                  </a:lnTo>
                  <a:lnTo>
                    <a:pt x="395258" y="362909"/>
                  </a:lnTo>
                  <a:lnTo>
                    <a:pt x="382230" y="382231"/>
                  </a:lnTo>
                  <a:lnTo>
                    <a:pt x="362907" y="395259"/>
                  </a:lnTo>
                  <a:lnTo>
                    <a:pt x="339244" y="400036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40" y="5622482"/>
              <a:ext cx="161315" cy="177967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328350" y="5476835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Comic Sans MS"/>
                <a:cs typeface="Comic Sans MS"/>
              </a:rPr>
              <a:t>Follow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33CD7C8-EB5F-7CBD-7980-EB533074521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369</Words>
  <Application>Microsoft Office PowerPoint</Application>
  <PresentationFormat>Custom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 Black</vt:lpstr>
      <vt:lpstr>Calibri</vt:lpstr>
      <vt:lpstr>Comic Sans MS</vt:lpstr>
      <vt:lpstr>Office Theme</vt:lpstr>
      <vt:lpstr>Hii, Iam Siddhika </vt:lpstr>
      <vt:lpstr>PowerPoint Presentation</vt:lpstr>
      <vt:lpstr>CARD VISUAL</vt:lpstr>
      <vt:lpstr>MULTI-ROW CARD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2024-09-29T06:45:45Z</dcterms:created>
  <dcterms:modified xsi:type="dcterms:W3CDTF">2024-10-05T12:34:37Z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2024-09-29T00:00:00Z</vt:filetime>
  </property>
  <property fmtid="{D5CDD505-2E9C-101B-9397-08002B2CF9AE}" pid="3" name="Producer">
    <vt:lpwstr>3-Heights(TM) PDF Security Shell 4.8.25.2 (http://www.pdf-tools.com)</vt:lpwstr>
  </property>
</Properties>
</file>